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notesSlides/notesSlide1.xml" ContentType="application/vnd.openxmlformats-officedocument.presentationml.notesSlide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ppt/ink/ink2684.xml" ContentType="application/inkml+xml"/>
  <Override PartName="/ppt/ink/ink2685.xml" ContentType="application/inkml+xml"/>
  <Override PartName="/ppt/ink/ink2686.xml" ContentType="application/inkml+xml"/>
  <Override PartName="/ppt/ink/ink2687.xml" ContentType="application/inkml+xml"/>
  <Override PartName="/ppt/ink/ink2688.xml" ContentType="application/inkml+xml"/>
  <Override PartName="/ppt/ink/ink2689.xml" ContentType="application/inkml+xml"/>
  <Override PartName="/ppt/ink/ink2690.xml" ContentType="application/inkml+xml"/>
  <Override PartName="/ppt/ink/ink2691.xml" ContentType="application/inkml+xml"/>
  <Override PartName="/ppt/ink/ink2692.xml" ContentType="application/inkml+xml"/>
  <Override PartName="/ppt/ink/ink2693.xml" ContentType="application/inkml+xml"/>
  <Override PartName="/ppt/ink/ink2694.xml" ContentType="application/inkml+xml"/>
  <Override PartName="/ppt/ink/ink2695.xml" ContentType="application/inkml+xml"/>
  <Override PartName="/ppt/ink/ink2696.xml" ContentType="application/inkml+xml"/>
  <Override PartName="/ppt/ink/ink2697.xml" ContentType="application/inkml+xml"/>
  <Override PartName="/ppt/ink/ink2698.xml" ContentType="application/inkml+xml"/>
  <Override PartName="/ppt/ink/ink2699.xml" ContentType="application/inkml+xml"/>
  <Override PartName="/ppt/ink/ink2700.xml" ContentType="application/inkml+xml"/>
  <Override PartName="/ppt/ink/ink2701.xml" ContentType="application/inkml+xml"/>
  <Override PartName="/ppt/ink/ink2702.xml" ContentType="application/inkml+xml"/>
  <Override PartName="/ppt/ink/ink2703.xml" ContentType="application/inkml+xml"/>
  <Override PartName="/ppt/ink/ink2704.xml" ContentType="application/inkml+xml"/>
  <Override PartName="/ppt/ink/ink2705.xml" ContentType="application/inkml+xml"/>
  <Override PartName="/ppt/ink/ink2706.xml" ContentType="application/inkml+xml"/>
  <Override PartName="/ppt/ink/ink2707.xml" ContentType="application/inkml+xml"/>
  <Override PartName="/ppt/ink/ink2708.xml" ContentType="application/inkml+xml"/>
  <Override PartName="/ppt/ink/ink2709.xml" ContentType="application/inkml+xml"/>
  <Override PartName="/ppt/ink/ink2710.xml" ContentType="application/inkml+xml"/>
  <Override PartName="/ppt/ink/ink2711.xml" ContentType="application/inkml+xml"/>
  <Override PartName="/ppt/ink/ink2712.xml" ContentType="application/inkml+xml"/>
  <Override PartName="/ppt/ink/ink2713.xml" ContentType="application/inkml+xml"/>
  <Override PartName="/ppt/ink/ink2714.xml" ContentType="application/inkml+xml"/>
  <Override PartName="/ppt/ink/ink2715.xml" ContentType="application/inkml+xml"/>
  <Override PartName="/ppt/ink/ink2716.xml" ContentType="application/inkml+xml"/>
  <Override PartName="/ppt/ink/ink2717.xml" ContentType="application/inkml+xml"/>
  <Override PartName="/ppt/ink/ink2718.xml" ContentType="application/inkml+xml"/>
  <Override PartName="/ppt/ink/ink2719.xml" ContentType="application/inkml+xml"/>
  <Override PartName="/ppt/ink/ink2720.xml" ContentType="application/inkml+xml"/>
  <Override PartName="/ppt/ink/ink2721.xml" ContentType="application/inkml+xml"/>
  <Override PartName="/ppt/ink/ink2722.xml" ContentType="application/inkml+xml"/>
  <Override PartName="/ppt/ink/ink2723.xml" ContentType="application/inkml+xml"/>
  <Override PartName="/ppt/ink/ink2724.xml" ContentType="application/inkml+xml"/>
  <Override PartName="/ppt/ink/ink2725.xml" ContentType="application/inkml+xml"/>
  <Override PartName="/ppt/ink/ink2726.xml" ContentType="application/inkml+xml"/>
  <Override PartName="/ppt/ink/ink2727.xml" ContentType="application/inkml+xml"/>
  <Override PartName="/ppt/ink/ink2728.xml" ContentType="application/inkml+xml"/>
  <Override PartName="/ppt/ink/ink2729.xml" ContentType="application/inkml+xml"/>
  <Override PartName="/ppt/ink/ink2730.xml" ContentType="application/inkml+xml"/>
  <Override PartName="/ppt/ink/ink2731.xml" ContentType="application/inkml+xml"/>
  <Override PartName="/ppt/ink/ink2732.xml" ContentType="application/inkml+xml"/>
  <Override PartName="/ppt/ink/ink2733.xml" ContentType="application/inkml+xml"/>
  <Override PartName="/ppt/ink/ink2734.xml" ContentType="application/inkml+xml"/>
  <Override PartName="/ppt/ink/ink2735.xml" ContentType="application/inkml+xml"/>
  <Override PartName="/ppt/ink/ink2736.xml" ContentType="application/inkml+xml"/>
  <Override PartName="/ppt/ink/ink2737.xml" ContentType="application/inkml+xml"/>
  <Override PartName="/ppt/ink/ink2738.xml" ContentType="application/inkml+xml"/>
  <Override PartName="/ppt/ink/ink2739.xml" ContentType="application/inkml+xml"/>
  <Override PartName="/ppt/ink/ink2740.xml" ContentType="application/inkml+xml"/>
  <Override PartName="/ppt/ink/ink2741.xml" ContentType="application/inkml+xml"/>
  <Override PartName="/ppt/ink/ink2742.xml" ContentType="application/inkml+xml"/>
  <Override PartName="/ppt/ink/ink2743.xml" ContentType="application/inkml+xml"/>
  <Override PartName="/ppt/ink/ink2744.xml" ContentType="application/inkml+xml"/>
  <Override PartName="/ppt/ink/ink2745.xml" ContentType="application/inkml+xml"/>
  <Override PartName="/ppt/ink/ink2746.xml" ContentType="application/inkml+xml"/>
  <Override PartName="/ppt/ink/ink2747.xml" ContentType="application/inkml+xml"/>
  <Override PartName="/ppt/ink/ink2748.xml" ContentType="application/inkml+xml"/>
  <Override PartName="/ppt/ink/ink2749.xml" ContentType="application/inkml+xml"/>
  <Override PartName="/ppt/ink/ink2750.xml" ContentType="application/inkml+xml"/>
  <Override PartName="/ppt/ink/ink2751.xml" ContentType="application/inkml+xml"/>
  <Override PartName="/ppt/ink/ink2752.xml" ContentType="application/inkml+xml"/>
  <Override PartName="/ppt/ink/ink2753.xml" ContentType="application/inkml+xml"/>
  <Override PartName="/ppt/ink/ink2754.xml" ContentType="application/inkml+xml"/>
  <Override PartName="/ppt/ink/ink2755.xml" ContentType="application/inkml+xml"/>
  <Override PartName="/ppt/ink/ink2756.xml" ContentType="application/inkml+xml"/>
  <Override PartName="/ppt/ink/ink2757.xml" ContentType="application/inkml+xml"/>
  <Override PartName="/ppt/ink/ink2758.xml" ContentType="application/inkml+xml"/>
  <Override PartName="/ppt/ink/ink2759.xml" ContentType="application/inkml+xml"/>
  <Override PartName="/ppt/ink/ink2760.xml" ContentType="application/inkml+xml"/>
  <Override PartName="/ppt/ink/ink2761.xml" ContentType="application/inkml+xml"/>
  <Override PartName="/ppt/ink/ink2762.xml" ContentType="application/inkml+xml"/>
  <Override PartName="/ppt/ink/ink2763.xml" ContentType="application/inkml+xml"/>
  <Override PartName="/ppt/ink/ink2764.xml" ContentType="application/inkml+xml"/>
  <Override PartName="/ppt/ink/ink2765.xml" ContentType="application/inkml+xml"/>
  <Override PartName="/ppt/ink/ink2766.xml" ContentType="application/inkml+xml"/>
  <Override PartName="/ppt/ink/ink2767.xml" ContentType="application/inkml+xml"/>
  <Override PartName="/ppt/ink/ink2768.xml" ContentType="application/inkml+xml"/>
  <Override PartName="/ppt/ink/ink2769.xml" ContentType="application/inkml+xml"/>
  <Override PartName="/ppt/ink/ink2770.xml" ContentType="application/inkml+xml"/>
  <Override PartName="/ppt/ink/ink2771.xml" ContentType="application/inkml+xml"/>
  <Override PartName="/ppt/ink/ink2772.xml" ContentType="application/inkml+xml"/>
  <Override PartName="/ppt/ink/ink2773.xml" ContentType="application/inkml+xml"/>
  <Override PartName="/ppt/ink/ink2774.xml" ContentType="application/inkml+xml"/>
  <Override PartName="/ppt/ink/ink2775.xml" ContentType="application/inkml+xml"/>
  <Override PartName="/ppt/ink/ink2776.xml" ContentType="application/inkml+xml"/>
  <Override PartName="/ppt/ink/ink2777.xml" ContentType="application/inkml+xml"/>
  <Override PartName="/ppt/ink/ink2778.xml" ContentType="application/inkml+xml"/>
  <Override PartName="/ppt/ink/ink2779.xml" ContentType="application/inkml+xml"/>
  <Override PartName="/ppt/ink/ink2780.xml" ContentType="application/inkml+xml"/>
  <Override PartName="/ppt/ink/ink2781.xml" ContentType="application/inkml+xml"/>
  <Override PartName="/ppt/ink/ink2782.xml" ContentType="application/inkml+xml"/>
  <Override PartName="/ppt/ink/ink2783.xml" ContentType="application/inkml+xml"/>
  <Override PartName="/ppt/ink/ink2784.xml" ContentType="application/inkml+xml"/>
  <Override PartName="/ppt/ink/ink2785.xml" ContentType="application/inkml+xml"/>
  <Override PartName="/ppt/ink/ink2786.xml" ContentType="application/inkml+xml"/>
  <Override PartName="/ppt/ink/ink2787.xml" ContentType="application/inkml+xml"/>
  <Override PartName="/ppt/ink/ink2788.xml" ContentType="application/inkml+xml"/>
  <Override PartName="/ppt/ink/ink2789.xml" ContentType="application/inkml+xml"/>
  <Override PartName="/ppt/ink/ink2790.xml" ContentType="application/inkml+xml"/>
  <Override PartName="/ppt/ink/ink2791.xml" ContentType="application/inkml+xml"/>
  <Override PartName="/ppt/ink/ink2792.xml" ContentType="application/inkml+xml"/>
  <Override PartName="/ppt/ink/ink2793.xml" ContentType="application/inkml+xml"/>
  <Override PartName="/ppt/ink/ink2794.xml" ContentType="application/inkml+xml"/>
  <Override PartName="/ppt/ink/ink2795.xml" ContentType="application/inkml+xml"/>
  <Override PartName="/ppt/ink/ink2796.xml" ContentType="application/inkml+xml"/>
  <Override PartName="/ppt/ink/ink2797.xml" ContentType="application/inkml+xml"/>
  <Override PartName="/ppt/ink/ink2798.xml" ContentType="application/inkml+xml"/>
  <Override PartName="/ppt/ink/ink2799.xml" ContentType="application/inkml+xml"/>
  <Override PartName="/ppt/ink/ink2800.xml" ContentType="application/inkml+xml"/>
  <Override PartName="/ppt/ink/ink2801.xml" ContentType="application/inkml+xml"/>
  <Override PartName="/ppt/ink/ink2802.xml" ContentType="application/inkml+xml"/>
  <Override PartName="/ppt/ink/ink2803.xml" ContentType="application/inkml+xml"/>
  <Override PartName="/ppt/ink/ink2804.xml" ContentType="application/inkml+xml"/>
  <Override PartName="/ppt/ink/ink2805.xml" ContentType="application/inkml+xml"/>
  <Override PartName="/ppt/ink/ink2806.xml" ContentType="application/inkml+xml"/>
  <Override PartName="/ppt/ink/ink2807.xml" ContentType="application/inkml+xml"/>
  <Override PartName="/ppt/ink/ink2808.xml" ContentType="application/inkml+xml"/>
  <Override PartName="/ppt/ink/ink2809.xml" ContentType="application/inkml+xml"/>
  <Override PartName="/ppt/ink/ink2810.xml" ContentType="application/inkml+xml"/>
  <Override PartName="/ppt/ink/ink2811.xml" ContentType="application/inkml+xml"/>
  <Override PartName="/ppt/ink/ink2812.xml" ContentType="application/inkml+xml"/>
  <Override PartName="/ppt/ink/ink2813.xml" ContentType="application/inkml+xml"/>
  <Override PartName="/ppt/ink/ink2814.xml" ContentType="application/inkml+xml"/>
  <Override PartName="/ppt/ink/ink2815.xml" ContentType="application/inkml+xml"/>
  <Override PartName="/ppt/ink/ink2816.xml" ContentType="application/inkml+xml"/>
  <Override PartName="/ppt/ink/ink2817.xml" ContentType="application/inkml+xml"/>
  <Override PartName="/ppt/ink/ink2818.xml" ContentType="application/inkml+xml"/>
  <Override PartName="/ppt/ink/ink2819.xml" ContentType="application/inkml+xml"/>
  <Override PartName="/ppt/ink/ink2820.xml" ContentType="application/inkml+xml"/>
  <Override PartName="/ppt/ink/ink2821.xml" ContentType="application/inkml+xml"/>
  <Override PartName="/ppt/ink/ink2822.xml" ContentType="application/inkml+xml"/>
  <Override PartName="/ppt/ink/ink2823.xml" ContentType="application/inkml+xml"/>
  <Override PartName="/ppt/ink/ink2824.xml" ContentType="application/inkml+xml"/>
  <Override PartName="/ppt/ink/ink2825.xml" ContentType="application/inkml+xml"/>
  <Override PartName="/ppt/ink/ink2826.xml" ContentType="application/inkml+xml"/>
  <Override PartName="/ppt/ink/ink2827.xml" ContentType="application/inkml+xml"/>
  <Override PartName="/ppt/ink/ink2828.xml" ContentType="application/inkml+xml"/>
  <Override PartName="/ppt/ink/ink2829.xml" ContentType="application/inkml+xml"/>
  <Override PartName="/ppt/ink/ink2830.xml" ContentType="application/inkml+xml"/>
  <Override PartName="/ppt/ink/ink2831.xml" ContentType="application/inkml+xml"/>
  <Override PartName="/ppt/ink/ink2832.xml" ContentType="application/inkml+xml"/>
  <Override PartName="/ppt/ink/ink2833.xml" ContentType="application/inkml+xml"/>
  <Override PartName="/ppt/ink/ink2834.xml" ContentType="application/inkml+xml"/>
  <Override PartName="/ppt/ink/ink2835.xml" ContentType="application/inkml+xml"/>
  <Override PartName="/ppt/ink/ink2836.xml" ContentType="application/inkml+xml"/>
  <Override PartName="/ppt/ink/ink2837.xml" ContentType="application/inkml+xml"/>
  <Override PartName="/ppt/ink/ink2838.xml" ContentType="application/inkml+xml"/>
  <Override PartName="/ppt/ink/ink2839.xml" ContentType="application/inkml+xml"/>
  <Override PartName="/ppt/ink/ink2840.xml" ContentType="application/inkml+xml"/>
  <Override PartName="/ppt/ink/ink2841.xml" ContentType="application/inkml+xml"/>
  <Override PartName="/ppt/ink/ink2842.xml" ContentType="application/inkml+xml"/>
  <Override PartName="/ppt/ink/ink2843.xml" ContentType="application/inkml+xml"/>
  <Override PartName="/ppt/ink/ink2844.xml" ContentType="application/inkml+xml"/>
  <Override PartName="/ppt/ink/ink2845.xml" ContentType="application/inkml+xml"/>
  <Override PartName="/ppt/ink/ink2846.xml" ContentType="application/inkml+xml"/>
  <Override PartName="/ppt/ink/ink2847.xml" ContentType="application/inkml+xml"/>
  <Override PartName="/ppt/ink/ink2848.xml" ContentType="application/inkml+xml"/>
  <Override PartName="/ppt/ink/ink2849.xml" ContentType="application/inkml+xml"/>
  <Override PartName="/ppt/ink/ink2850.xml" ContentType="application/inkml+xml"/>
  <Override PartName="/ppt/ink/ink2851.xml" ContentType="application/inkml+xml"/>
  <Override PartName="/ppt/ink/ink2852.xml" ContentType="application/inkml+xml"/>
  <Override PartName="/ppt/ink/ink2853.xml" ContentType="application/inkml+xml"/>
  <Override PartName="/ppt/ink/ink2854.xml" ContentType="application/inkml+xml"/>
  <Override PartName="/ppt/ink/ink2855.xml" ContentType="application/inkml+xml"/>
  <Override PartName="/ppt/ink/ink2856.xml" ContentType="application/inkml+xml"/>
  <Override PartName="/ppt/ink/ink2857.xml" ContentType="application/inkml+xml"/>
  <Override PartName="/ppt/ink/ink2858.xml" ContentType="application/inkml+xml"/>
  <Override PartName="/ppt/ink/ink2859.xml" ContentType="application/inkml+xml"/>
  <Override PartName="/ppt/ink/ink2860.xml" ContentType="application/inkml+xml"/>
  <Override PartName="/ppt/ink/ink2861.xml" ContentType="application/inkml+xml"/>
  <Override PartName="/ppt/ink/ink2862.xml" ContentType="application/inkml+xml"/>
  <Override PartName="/ppt/ink/ink2863.xml" ContentType="application/inkml+xml"/>
  <Override PartName="/ppt/ink/ink2864.xml" ContentType="application/inkml+xml"/>
  <Override PartName="/ppt/ink/ink2865.xml" ContentType="application/inkml+xml"/>
  <Override PartName="/ppt/ink/ink2866.xml" ContentType="application/inkml+xml"/>
  <Override PartName="/ppt/ink/ink2867.xml" ContentType="application/inkml+xml"/>
  <Override PartName="/ppt/ink/ink2868.xml" ContentType="application/inkml+xml"/>
  <Override PartName="/ppt/ink/ink2869.xml" ContentType="application/inkml+xml"/>
  <Override PartName="/ppt/ink/ink2870.xml" ContentType="application/inkml+xml"/>
  <Override PartName="/ppt/ink/ink2871.xml" ContentType="application/inkml+xml"/>
  <Override PartName="/ppt/ink/ink2872.xml" ContentType="application/inkml+xml"/>
  <Override PartName="/ppt/ink/ink2873.xml" ContentType="application/inkml+xml"/>
  <Override PartName="/ppt/ink/ink2874.xml" ContentType="application/inkml+xml"/>
  <Override PartName="/ppt/ink/ink2875.xml" ContentType="application/inkml+xml"/>
  <Override PartName="/ppt/ink/ink2876.xml" ContentType="application/inkml+xml"/>
  <Override PartName="/ppt/ink/ink2877.xml" ContentType="application/inkml+xml"/>
  <Override PartName="/ppt/ink/ink2878.xml" ContentType="application/inkml+xml"/>
  <Override PartName="/ppt/ink/ink2879.xml" ContentType="application/inkml+xml"/>
  <Override PartName="/ppt/ink/ink2880.xml" ContentType="application/inkml+xml"/>
  <Override PartName="/ppt/ink/ink2881.xml" ContentType="application/inkml+xml"/>
  <Override PartName="/ppt/ink/ink2882.xml" ContentType="application/inkml+xml"/>
  <Override PartName="/ppt/ink/ink2883.xml" ContentType="application/inkml+xml"/>
  <Override PartName="/ppt/ink/ink2884.xml" ContentType="application/inkml+xml"/>
  <Override PartName="/ppt/ink/ink2885.xml" ContentType="application/inkml+xml"/>
  <Override PartName="/ppt/ink/ink2886.xml" ContentType="application/inkml+xml"/>
  <Override PartName="/ppt/ink/ink2887.xml" ContentType="application/inkml+xml"/>
  <Override PartName="/ppt/ink/ink2888.xml" ContentType="application/inkml+xml"/>
  <Override PartName="/ppt/ink/ink2889.xml" ContentType="application/inkml+xml"/>
  <Override PartName="/ppt/ink/ink2890.xml" ContentType="application/inkml+xml"/>
  <Override PartName="/ppt/ink/ink2891.xml" ContentType="application/inkml+xml"/>
  <Override PartName="/ppt/ink/ink2892.xml" ContentType="application/inkml+xml"/>
  <Override PartName="/ppt/ink/ink2893.xml" ContentType="application/inkml+xml"/>
  <Override PartName="/ppt/ink/ink2894.xml" ContentType="application/inkml+xml"/>
  <Override PartName="/ppt/ink/ink2895.xml" ContentType="application/inkml+xml"/>
  <Override PartName="/ppt/ink/ink2896.xml" ContentType="application/inkml+xml"/>
  <Override PartName="/ppt/ink/ink2897.xml" ContentType="application/inkml+xml"/>
  <Override PartName="/ppt/ink/ink2898.xml" ContentType="application/inkml+xml"/>
  <Override PartName="/ppt/ink/ink2899.xml" ContentType="application/inkml+xml"/>
  <Override PartName="/ppt/ink/ink2900.xml" ContentType="application/inkml+xml"/>
  <Override PartName="/ppt/ink/ink2901.xml" ContentType="application/inkml+xml"/>
  <Override PartName="/ppt/ink/ink2902.xml" ContentType="application/inkml+xml"/>
  <Override PartName="/ppt/ink/ink2903.xml" ContentType="application/inkml+xml"/>
  <Override PartName="/ppt/ink/ink2904.xml" ContentType="application/inkml+xml"/>
  <Override PartName="/ppt/ink/ink2905.xml" ContentType="application/inkml+xml"/>
  <Override PartName="/ppt/ink/ink2906.xml" ContentType="application/inkml+xml"/>
  <Override PartName="/ppt/ink/ink2907.xml" ContentType="application/inkml+xml"/>
  <Override PartName="/ppt/ink/ink2908.xml" ContentType="application/inkml+xml"/>
  <Override PartName="/ppt/ink/ink2909.xml" ContentType="application/inkml+xml"/>
  <Override PartName="/ppt/ink/ink2910.xml" ContentType="application/inkml+xml"/>
  <Override PartName="/ppt/ink/ink2911.xml" ContentType="application/inkml+xml"/>
  <Override PartName="/ppt/ink/ink2912.xml" ContentType="application/inkml+xml"/>
  <Override PartName="/ppt/ink/ink2913.xml" ContentType="application/inkml+xml"/>
  <Override PartName="/ppt/ink/ink2914.xml" ContentType="application/inkml+xml"/>
  <Override PartName="/ppt/ink/ink2915.xml" ContentType="application/inkml+xml"/>
  <Override PartName="/ppt/ink/ink2916.xml" ContentType="application/inkml+xml"/>
  <Override PartName="/ppt/ink/ink2917.xml" ContentType="application/inkml+xml"/>
  <Override PartName="/ppt/ink/ink2918.xml" ContentType="application/inkml+xml"/>
  <Override PartName="/ppt/ink/ink2919.xml" ContentType="application/inkml+xml"/>
  <Override PartName="/ppt/ink/ink2920.xml" ContentType="application/inkml+xml"/>
  <Override PartName="/ppt/ink/ink2921.xml" ContentType="application/inkml+xml"/>
  <Override PartName="/ppt/ink/ink2922.xml" ContentType="application/inkml+xml"/>
  <Override PartName="/ppt/ink/ink2923.xml" ContentType="application/inkml+xml"/>
  <Override PartName="/ppt/ink/ink2924.xml" ContentType="application/inkml+xml"/>
  <Override PartName="/ppt/ink/ink2925.xml" ContentType="application/inkml+xml"/>
  <Override PartName="/ppt/ink/ink2926.xml" ContentType="application/inkml+xml"/>
  <Override PartName="/ppt/ink/ink2927.xml" ContentType="application/inkml+xml"/>
  <Override PartName="/ppt/ink/ink2928.xml" ContentType="application/inkml+xml"/>
  <Override PartName="/ppt/ink/ink2929.xml" ContentType="application/inkml+xml"/>
  <Override PartName="/ppt/ink/ink2930.xml" ContentType="application/inkml+xml"/>
  <Override PartName="/ppt/ink/ink2931.xml" ContentType="application/inkml+xml"/>
  <Override PartName="/ppt/ink/ink2932.xml" ContentType="application/inkml+xml"/>
  <Override PartName="/ppt/ink/ink2933.xml" ContentType="application/inkml+xml"/>
  <Override PartName="/ppt/ink/ink2934.xml" ContentType="application/inkml+xml"/>
  <Override PartName="/ppt/ink/ink2935.xml" ContentType="application/inkml+xml"/>
  <Override PartName="/ppt/ink/ink2936.xml" ContentType="application/inkml+xml"/>
  <Override PartName="/ppt/ink/ink2937.xml" ContentType="application/inkml+xml"/>
  <Override PartName="/ppt/ink/ink2938.xml" ContentType="application/inkml+xml"/>
  <Override PartName="/ppt/ink/ink2939.xml" ContentType="application/inkml+xml"/>
  <Override PartName="/ppt/ink/ink2940.xml" ContentType="application/inkml+xml"/>
  <Override PartName="/ppt/ink/ink2941.xml" ContentType="application/inkml+xml"/>
  <Override PartName="/ppt/ink/ink2942.xml" ContentType="application/inkml+xml"/>
  <Override PartName="/ppt/ink/ink2943.xml" ContentType="application/inkml+xml"/>
  <Override PartName="/ppt/ink/ink2944.xml" ContentType="application/inkml+xml"/>
  <Override PartName="/ppt/ink/ink2945.xml" ContentType="application/inkml+xml"/>
  <Override PartName="/ppt/ink/ink2946.xml" ContentType="application/inkml+xml"/>
  <Override PartName="/ppt/ink/ink2947.xml" ContentType="application/inkml+xml"/>
  <Override PartName="/ppt/ink/ink2948.xml" ContentType="application/inkml+xml"/>
  <Override PartName="/ppt/ink/ink2949.xml" ContentType="application/inkml+xml"/>
  <Override PartName="/ppt/ink/ink2950.xml" ContentType="application/inkml+xml"/>
  <Override PartName="/ppt/ink/ink2951.xml" ContentType="application/inkml+xml"/>
  <Override PartName="/ppt/ink/ink2952.xml" ContentType="application/inkml+xml"/>
  <Override PartName="/ppt/ink/ink2953.xml" ContentType="application/inkml+xml"/>
  <Override PartName="/ppt/ink/ink2954.xml" ContentType="application/inkml+xml"/>
  <Override PartName="/ppt/ink/ink2955.xml" ContentType="application/inkml+xml"/>
  <Override PartName="/ppt/ink/ink2956.xml" ContentType="application/inkml+xml"/>
  <Override PartName="/ppt/ink/ink2957.xml" ContentType="application/inkml+xml"/>
  <Override PartName="/ppt/ink/ink2958.xml" ContentType="application/inkml+xml"/>
  <Override PartName="/ppt/ink/ink2959.xml" ContentType="application/inkml+xml"/>
  <Override PartName="/ppt/ink/ink2960.xml" ContentType="application/inkml+xml"/>
  <Override PartName="/ppt/ink/ink2961.xml" ContentType="application/inkml+xml"/>
  <Override PartName="/ppt/ink/ink2962.xml" ContentType="application/inkml+xml"/>
  <Override PartName="/ppt/ink/ink2963.xml" ContentType="application/inkml+xml"/>
  <Override PartName="/ppt/ink/ink2964.xml" ContentType="application/inkml+xml"/>
  <Override PartName="/ppt/ink/ink2965.xml" ContentType="application/inkml+xml"/>
  <Override PartName="/ppt/ink/ink2966.xml" ContentType="application/inkml+xml"/>
  <Override PartName="/ppt/ink/ink2967.xml" ContentType="application/inkml+xml"/>
  <Override PartName="/ppt/ink/ink2968.xml" ContentType="application/inkml+xml"/>
  <Override PartName="/ppt/ink/ink2969.xml" ContentType="application/inkml+xml"/>
  <Override PartName="/ppt/ink/ink2970.xml" ContentType="application/inkml+xml"/>
  <Override PartName="/ppt/ink/ink2971.xml" ContentType="application/inkml+xml"/>
  <Override PartName="/ppt/ink/ink2972.xml" ContentType="application/inkml+xml"/>
  <Override PartName="/ppt/ink/ink2973.xml" ContentType="application/inkml+xml"/>
  <Override PartName="/ppt/ink/ink2974.xml" ContentType="application/inkml+xml"/>
  <Override PartName="/ppt/ink/ink2975.xml" ContentType="application/inkml+xml"/>
  <Override PartName="/ppt/ink/ink2976.xml" ContentType="application/inkml+xml"/>
  <Override PartName="/ppt/ink/ink2977.xml" ContentType="application/inkml+xml"/>
  <Override PartName="/ppt/ink/ink2978.xml" ContentType="application/inkml+xml"/>
  <Override PartName="/ppt/ink/ink2979.xml" ContentType="application/inkml+xml"/>
  <Override PartName="/ppt/ink/ink2980.xml" ContentType="application/inkml+xml"/>
  <Override PartName="/ppt/ink/ink2981.xml" ContentType="application/inkml+xml"/>
  <Override PartName="/ppt/ink/ink2982.xml" ContentType="application/inkml+xml"/>
  <Override PartName="/ppt/ink/ink2983.xml" ContentType="application/inkml+xml"/>
  <Override PartName="/ppt/ink/ink2984.xml" ContentType="application/inkml+xml"/>
  <Override PartName="/ppt/ink/ink2985.xml" ContentType="application/inkml+xml"/>
  <Override PartName="/ppt/ink/ink2986.xml" ContentType="application/inkml+xml"/>
  <Override PartName="/ppt/ink/ink2987.xml" ContentType="application/inkml+xml"/>
  <Override PartName="/ppt/ink/ink2988.xml" ContentType="application/inkml+xml"/>
  <Override PartName="/ppt/ink/ink2989.xml" ContentType="application/inkml+xml"/>
  <Override PartName="/ppt/ink/ink2990.xml" ContentType="application/inkml+xml"/>
  <Override PartName="/ppt/ink/ink2991.xml" ContentType="application/inkml+xml"/>
  <Override PartName="/ppt/ink/ink2992.xml" ContentType="application/inkml+xml"/>
  <Override PartName="/ppt/ink/ink2993.xml" ContentType="application/inkml+xml"/>
  <Override PartName="/ppt/ink/ink2994.xml" ContentType="application/inkml+xml"/>
  <Override PartName="/ppt/ink/ink2995.xml" ContentType="application/inkml+xml"/>
  <Override PartName="/ppt/ink/ink2996.xml" ContentType="application/inkml+xml"/>
  <Override PartName="/ppt/ink/ink2997.xml" ContentType="application/inkml+xml"/>
  <Override PartName="/ppt/ink/ink2998.xml" ContentType="application/inkml+xml"/>
  <Override PartName="/ppt/ink/ink2999.xml" ContentType="application/inkml+xml"/>
  <Override PartName="/ppt/ink/ink3000.xml" ContentType="application/inkml+xml"/>
  <Override PartName="/ppt/ink/ink3001.xml" ContentType="application/inkml+xml"/>
  <Override PartName="/ppt/ink/ink3002.xml" ContentType="application/inkml+xml"/>
  <Override PartName="/ppt/ink/ink3003.xml" ContentType="application/inkml+xml"/>
  <Override PartName="/ppt/ink/ink3004.xml" ContentType="application/inkml+xml"/>
  <Override PartName="/ppt/ink/ink3005.xml" ContentType="application/inkml+xml"/>
  <Override PartName="/ppt/ink/ink3006.xml" ContentType="application/inkml+xml"/>
  <Override PartName="/ppt/ink/ink3007.xml" ContentType="application/inkml+xml"/>
  <Override PartName="/ppt/ink/ink3008.xml" ContentType="application/inkml+xml"/>
  <Override PartName="/ppt/ink/ink3009.xml" ContentType="application/inkml+xml"/>
  <Override PartName="/ppt/ink/ink3010.xml" ContentType="application/inkml+xml"/>
  <Override PartName="/ppt/ink/ink3011.xml" ContentType="application/inkml+xml"/>
  <Override PartName="/ppt/ink/ink3012.xml" ContentType="application/inkml+xml"/>
  <Override PartName="/ppt/ink/ink3013.xml" ContentType="application/inkml+xml"/>
  <Override PartName="/ppt/ink/ink3014.xml" ContentType="application/inkml+xml"/>
  <Override PartName="/ppt/ink/ink3015.xml" ContentType="application/inkml+xml"/>
  <Override PartName="/ppt/ink/ink3016.xml" ContentType="application/inkml+xml"/>
  <Override PartName="/ppt/ink/ink3017.xml" ContentType="application/inkml+xml"/>
  <Override PartName="/ppt/ink/ink3018.xml" ContentType="application/inkml+xml"/>
  <Override PartName="/ppt/ink/ink3019.xml" ContentType="application/inkml+xml"/>
  <Override PartName="/ppt/ink/ink3020.xml" ContentType="application/inkml+xml"/>
  <Override PartName="/ppt/ink/ink3021.xml" ContentType="application/inkml+xml"/>
  <Override PartName="/ppt/ink/ink3022.xml" ContentType="application/inkml+xml"/>
  <Override PartName="/ppt/ink/ink3023.xml" ContentType="application/inkml+xml"/>
  <Override PartName="/ppt/ink/ink3024.xml" ContentType="application/inkml+xml"/>
  <Override PartName="/ppt/ink/ink3025.xml" ContentType="application/inkml+xml"/>
  <Override PartName="/ppt/ink/ink3026.xml" ContentType="application/inkml+xml"/>
  <Override PartName="/ppt/ink/ink3027.xml" ContentType="application/inkml+xml"/>
  <Override PartName="/ppt/ink/ink3028.xml" ContentType="application/inkml+xml"/>
  <Override PartName="/ppt/ink/ink3029.xml" ContentType="application/inkml+xml"/>
  <Override PartName="/ppt/ink/ink3030.xml" ContentType="application/inkml+xml"/>
  <Override PartName="/ppt/ink/ink3031.xml" ContentType="application/inkml+xml"/>
  <Override PartName="/ppt/ink/ink3032.xml" ContentType="application/inkml+xml"/>
  <Override PartName="/ppt/ink/ink3033.xml" ContentType="application/inkml+xml"/>
  <Override PartName="/ppt/ink/ink3034.xml" ContentType="application/inkml+xml"/>
  <Override PartName="/ppt/ink/ink3035.xml" ContentType="application/inkml+xml"/>
  <Override PartName="/ppt/ink/ink3036.xml" ContentType="application/inkml+xml"/>
  <Override PartName="/ppt/ink/ink3037.xml" ContentType="application/inkml+xml"/>
  <Override PartName="/ppt/ink/ink3038.xml" ContentType="application/inkml+xml"/>
  <Override PartName="/ppt/ink/ink3039.xml" ContentType="application/inkml+xml"/>
  <Override PartName="/ppt/ink/ink3040.xml" ContentType="application/inkml+xml"/>
  <Override PartName="/ppt/ink/ink3041.xml" ContentType="application/inkml+xml"/>
  <Override PartName="/ppt/ink/ink3042.xml" ContentType="application/inkml+xml"/>
  <Override PartName="/ppt/ink/ink3043.xml" ContentType="application/inkml+xml"/>
  <Override PartName="/ppt/ink/ink3044.xml" ContentType="application/inkml+xml"/>
  <Override PartName="/ppt/ink/ink3045.xml" ContentType="application/inkml+xml"/>
  <Override PartName="/ppt/ink/ink3046.xml" ContentType="application/inkml+xml"/>
  <Override PartName="/ppt/ink/ink3047.xml" ContentType="application/inkml+xml"/>
  <Override PartName="/ppt/ink/ink3048.xml" ContentType="application/inkml+xml"/>
  <Override PartName="/ppt/ink/ink3049.xml" ContentType="application/inkml+xml"/>
  <Override PartName="/ppt/ink/ink3050.xml" ContentType="application/inkml+xml"/>
  <Override PartName="/ppt/ink/ink3051.xml" ContentType="application/inkml+xml"/>
  <Override PartName="/ppt/ink/ink3052.xml" ContentType="application/inkml+xml"/>
  <Override PartName="/ppt/ink/ink3053.xml" ContentType="application/inkml+xml"/>
  <Override PartName="/ppt/ink/ink3054.xml" ContentType="application/inkml+xml"/>
  <Override PartName="/ppt/ink/ink3055.xml" ContentType="application/inkml+xml"/>
  <Override PartName="/ppt/ink/ink3056.xml" ContentType="application/inkml+xml"/>
  <Override PartName="/ppt/ink/ink3057.xml" ContentType="application/inkml+xml"/>
  <Override PartName="/ppt/ink/ink3058.xml" ContentType="application/inkml+xml"/>
  <Override PartName="/ppt/ink/ink3059.xml" ContentType="application/inkml+xml"/>
  <Override PartName="/ppt/ink/ink3060.xml" ContentType="application/inkml+xml"/>
  <Override PartName="/ppt/ink/ink3061.xml" ContentType="application/inkml+xml"/>
  <Override PartName="/ppt/ink/ink3062.xml" ContentType="application/inkml+xml"/>
  <Override PartName="/ppt/ink/ink3063.xml" ContentType="application/inkml+xml"/>
  <Override PartName="/ppt/ink/ink3064.xml" ContentType="application/inkml+xml"/>
  <Override PartName="/ppt/ink/ink3065.xml" ContentType="application/inkml+xml"/>
  <Override PartName="/ppt/ink/ink3066.xml" ContentType="application/inkml+xml"/>
  <Override PartName="/ppt/ink/ink3067.xml" ContentType="application/inkml+xml"/>
  <Override PartName="/ppt/ink/ink3068.xml" ContentType="application/inkml+xml"/>
  <Override PartName="/ppt/ink/ink3069.xml" ContentType="application/inkml+xml"/>
  <Override PartName="/ppt/ink/ink3070.xml" ContentType="application/inkml+xml"/>
  <Override PartName="/ppt/ink/ink3071.xml" ContentType="application/inkml+xml"/>
  <Override PartName="/ppt/ink/ink3072.xml" ContentType="application/inkml+xml"/>
  <Override PartName="/ppt/ink/ink3073.xml" ContentType="application/inkml+xml"/>
  <Override PartName="/ppt/ink/ink3074.xml" ContentType="application/inkml+xml"/>
  <Override PartName="/ppt/ink/ink3075.xml" ContentType="application/inkml+xml"/>
  <Override PartName="/ppt/ink/ink3076.xml" ContentType="application/inkml+xml"/>
  <Override PartName="/ppt/ink/ink3077.xml" ContentType="application/inkml+xml"/>
  <Override PartName="/ppt/ink/ink3078.xml" ContentType="application/inkml+xml"/>
  <Override PartName="/ppt/ink/ink3079.xml" ContentType="application/inkml+xml"/>
  <Override PartName="/ppt/ink/ink3080.xml" ContentType="application/inkml+xml"/>
  <Override PartName="/ppt/ink/ink3081.xml" ContentType="application/inkml+xml"/>
  <Override PartName="/ppt/ink/ink3082.xml" ContentType="application/inkml+xml"/>
  <Override PartName="/ppt/ink/ink3083.xml" ContentType="application/inkml+xml"/>
  <Override PartName="/ppt/ink/ink3084.xml" ContentType="application/inkml+xml"/>
  <Override PartName="/ppt/ink/ink3085.xml" ContentType="application/inkml+xml"/>
  <Override PartName="/ppt/ink/ink3086.xml" ContentType="application/inkml+xml"/>
  <Override PartName="/ppt/ink/ink3087.xml" ContentType="application/inkml+xml"/>
  <Override PartName="/ppt/ink/ink3088.xml" ContentType="application/inkml+xml"/>
  <Override PartName="/ppt/ink/ink3089.xml" ContentType="application/inkml+xml"/>
  <Override PartName="/ppt/ink/ink3090.xml" ContentType="application/inkml+xml"/>
  <Override PartName="/ppt/ink/ink3091.xml" ContentType="application/inkml+xml"/>
  <Override PartName="/ppt/ink/ink3092.xml" ContentType="application/inkml+xml"/>
  <Override PartName="/ppt/ink/ink3093.xml" ContentType="application/inkml+xml"/>
  <Override PartName="/ppt/ink/ink3094.xml" ContentType="application/inkml+xml"/>
  <Override PartName="/ppt/ink/ink3095.xml" ContentType="application/inkml+xml"/>
  <Override PartName="/ppt/ink/ink3096.xml" ContentType="application/inkml+xml"/>
  <Override PartName="/ppt/ink/ink3097.xml" ContentType="application/inkml+xml"/>
  <Override PartName="/ppt/ink/ink3098.xml" ContentType="application/inkml+xml"/>
  <Override PartName="/ppt/ink/ink3099.xml" ContentType="application/inkml+xml"/>
  <Override PartName="/ppt/ink/ink3100.xml" ContentType="application/inkml+xml"/>
  <Override PartName="/ppt/ink/ink3101.xml" ContentType="application/inkml+xml"/>
  <Override PartName="/ppt/ink/ink3102.xml" ContentType="application/inkml+xml"/>
  <Override PartName="/ppt/ink/ink3103.xml" ContentType="application/inkml+xml"/>
  <Override PartName="/ppt/ink/ink3104.xml" ContentType="application/inkml+xml"/>
  <Override PartName="/ppt/ink/ink3105.xml" ContentType="application/inkml+xml"/>
  <Override PartName="/ppt/ink/ink3106.xml" ContentType="application/inkml+xml"/>
  <Override PartName="/ppt/ink/ink3107.xml" ContentType="application/inkml+xml"/>
  <Override PartName="/ppt/ink/ink3108.xml" ContentType="application/inkml+xml"/>
  <Override PartName="/ppt/ink/ink3109.xml" ContentType="application/inkml+xml"/>
  <Override PartName="/ppt/ink/ink3110.xml" ContentType="application/inkml+xml"/>
  <Override PartName="/ppt/ink/ink3111.xml" ContentType="application/inkml+xml"/>
  <Override PartName="/ppt/ink/ink3112.xml" ContentType="application/inkml+xml"/>
  <Override PartName="/ppt/ink/ink3113.xml" ContentType="application/inkml+xml"/>
  <Override PartName="/ppt/ink/ink3114.xml" ContentType="application/inkml+xml"/>
  <Override PartName="/ppt/ink/ink3115.xml" ContentType="application/inkml+xml"/>
  <Override PartName="/ppt/ink/ink3116.xml" ContentType="application/inkml+xml"/>
  <Override PartName="/ppt/ink/ink3117.xml" ContentType="application/inkml+xml"/>
  <Override PartName="/ppt/ink/ink3118.xml" ContentType="application/inkml+xml"/>
  <Override PartName="/ppt/ink/ink3119.xml" ContentType="application/inkml+xml"/>
  <Override PartName="/ppt/ink/ink3120.xml" ContentType="application/inkml+xml"/>
  <Override PartName="/ppt/ink/ink3121.xml" ContentType="application/inkml+xml"/>
  <Override PartName="/ppt/ink/ink3122.xml" ContentType="application/inkml+xml"/>
  <Override PartName="/ppt/ink/ink3123.xml" ContentType="application/inkml+xml"/>
  <Override PartName="/ppt/ink/ink3124.xml" ContentType="application/inkml+xml"/>
  <Override PartName="/ppt/ink/ink3125.xml" ContentType="application/inkml+xml"/>
  <Override PartName="/ppt/ink/ink3126.xml" ContentType="application/inkml+xml"/>
  <Override PartName="/ppt/ink/ink3127.xml" ContentType="application/inkml+xml"/>
  <Override PartName="/ppt/ink/ink3128.xml" ContentType="application/inkml+xml"/>
  <Override PartName="/ppt/ink/ink3129.xml" ContentType="application/inkml+xml"/>
  <Override PartName="/ppt/ink/ink3130.xml" ContentType="application/inkml+xml"/>
  <Override PartName="/ppt/ink/ink3131.xml" ContentType="application/inkml+xml"/>
  <Override PartName="/ppt/ink/ink3132.xml" ContentType="application/inkml+xml"/>
  <Override PartName="/ppt/ink/ink3133.xml" ContentType="application/inkml+xml"/>
  <Override PartName="/ppt/ink/ink3134.xml" ContentType="application/inkml+xml"/>
  <Override PartName="/ppt/ink/ink3135.xml" ContentType="application/inkml+xml"/>
  <Override PartName="/ppt/ink/ink3136.xml" ContentType="application/inkml+xml"/>
  <Override PartName="/ppt/ink/ink3137.xml" ContentType="application/inkml+xml"/>
  <Override PartName="/ppt/ink/ink3138.xml" ContentType="application/inkml+xml"/>
  <Override PartName="/ppt/ink/ink3139.xml" ContentType="application/inkml+xml"/>
  <Override PartName="/ppt/ink/ink3140.xml" ContentType="application/inkml+xml"/>
  <Override PartName="/ppt/ink/ink3141.xml" ContentType="application/inkml+xml"/>
  <Override PartName="/ppt/ink/ink3142.xml" ContentType="application/inkml+xml"/>
  <Override PartName="/ppt/ink/ink3143.xml" ContentType="application/inkml+xml"/>
  <Override PartName="/ppt/ink/ink3144.xml" ContentType="application/inkml+xml"/>
  <Override PartName="/ppt/ink/ink3145.xml" ContentType="application/inkml+xml"/>
  <Override PartName="/ppt/ink/ink3146.xml" ContentType="application/inkml+xml"/>
  <Override PartName="/ppt/ink/ink3147.xml" ContentType="application/inkml+xml"/>
  <Override PartName="/ppt/ink/ink3148.xml" ContentType="application/inkml+xml"/>
  <Override PartName="/ppt/ink/ink3149.xml" ContentType="application/inkml+xml"/>
  <Override PartName="/ppt/ink/ink3150.xml" ContentType="application/inkml+xml"/>
  <Override PartName="/ppt/ink/ink3151.xml" ContentType="application/inkml+xml"/>
  <Override PartName="/ppt/ink/ink3152.xml" ContentType="application/inkml+xml"/>
  <Override PartName="/ppt/ink/ink3153.xml" ContentType="application/inkml+xml"/>
  <Override PartName="/ppt/ink/ink3154.xml" ContentType="application/inkml+xml"/>
  <Override PartName="/ppt/ink/ink3155.xml" ContentType="application/inkml+xml"/>
  <Override PartName="/ppt/ink/ink3156.xml" ContentType="application/inkml+xml"/>
  <Override PartName="/ppt/ink/ink3157.xml" ContentType="application/inkml+xml"/>
  <Override PartName="/ppt/ink/ink3158.xml" ContentType="application/inkml+xml"/>
  <Override PartName="/ppt/ink/ink3159.xml" ContentType="application/inkml+xml"/>
  <Override PartName="/ppt/ink/ink3160.xml" ContentType="application/inkml+xml"/>
  <Override PartName="/ppt/ink/ink3161.xml" ContentType="application/inkml+xml"/>
  <Override PartName="/ppt/ink/ink3162.xml" ContentType="application/inkml+xml"/>
  <Override PartName="/ppt/ink/ink3163.xml" ContentType="application/inkml+xml"/>
  <Override PartName="/ppt/ink/ink3164.xml" ContentType="application/inkml+xml"/>
  <Override PartName="/ppt/ink/ink3165.xml" ContentType="application/inkml+xml"/>
  <Override PartName="/ppt/ink/ink3166.xml" ContentType="application/inkml+xml"/>
  <Override PartName="/ppt/ink/ink3167.xml" ContentType="application/inkml+xml"/>
  <Override PartName="/ppt/ink/ink3168.xml" ContentType="application/inkml+xml"/>
  <Override PartName="/ppt/ink/ink3169.xml" ContentType="application/inkml+xml"/>
  <Override PartName="/ppt/ink/ink3170.xml" ContentType="application/inkml+xml"/>
  <Override PartName="/ppt/ink/ink3171.xml" ContentType="application/inkml+xml"/>
  <Override PartName="/ppt/ink/ink3172.xml" ContentType="application/inkml+xml"/>
  <Override PartName="/ppt/ink/ink3173.xml" ContentType="application/inkml+xml"/>
  <Override PartName="/ppt/ink/ink3174.xml" ContentType="application/inkml+xml"/>
  <Override PartName="/ppt/ink/ink3175.xml" ContentType="application/inkml+xml"/>
  <Override PartName="/ppt/ink/ink3176.xml" ContentType="application/inkml+xml"/>
  <Override PartName="/ppt/ink/ink3177.xml" ContentType="application/inkml+xml"/>
  <Override PartName="/ppt/ink/ink3178.xml" ContentType="application/inkml+xml"/>
  <Override PartName="/ppt/ink/ink3179.xml" ContentType="application/inkml+xml"/>
  <Override PartName="/ppt/ink/ink3180.xml" ContentType="application/inkml+xml"/>
  <Override PartName="/ppt/ink/ink3181.xml" ContentType="application/inkml+xml"/>
  <Override PartName="/ppt/ink/ink3182.xml" ContentType="application/inkml+xml"/>
  <Override PartName="/ppt/ink/ink3183.xml" ContentType="application/inkml+xml"/>
  <Override PartName="/ppt/ink/ink3184.xml" ContentType="application/inkml+xml"/>
  <Override PartName="/ppt/ink/ink3185.xml" ContentType="application/inkml+xml"/>
  <Override PartName="/ppt/ink/ink3186.xml" ContentType="application/inkml+xml"/>
  <Override PartName="/ppt/ink/ink3187.xml" ContentType="application/inkml+xml"/>
  <Override PartName="/ppt/ink/ink3188.xml" ContentType="application/inkml+xml"/>
  <Override PartName="/ppt/ink/ink3189.xml" ContentType="application/inkml+xml"/>
  <Override PartName="/ppt/ink/ink3190.xml" ContentType="application/inkml+xml"/>
  <Override PartName="/ppt/ink/ink3191.xml" ContentType="application/inkml+xml"/>
  <Override PartName="/ppt/ink/ink3192.xml" ContentType="application/inkml+xml"/>
  <Override PartName="/ppt/ink/ink3193.xml" ContentType="application/inkml+xml"/>
  <Override PartName="/ppt/ink/ink3194.xml" ContentType="application/inkml+xml"/>
  <Override PartName="/ppt/ink/ink3195.xml" ContentType="application/inkml+xml"/>
  <Override PartName="/ppt/ink/ink3196.xml" ContentType="application/inkml+xml"/>
  <Override PartName="/ppt/ink/ink3197.xml" ContentType="application/inkml+xml"/>
  <Override PartName="/ppt/ink/ink3198.xml" ContentType="application/inkml+xml"/>
  <Override PartName="/ppt/ink/ink3199.xml" ContentType="application/inkml+xml"/>
  <Override PartName="/ppt/ink/ink3200.xml" ContentType="application/inkml+xml"/>
  <Override PartName="/ppt/ink/ink3201.xml" ContentType="application/inkml+xml"/>
  <Override PartName="/ppt/ink/ink3202.xml" ContentType="application/inkml+xml"/>
  <Override PartName="/ppt/ink/ink3203.xml" ContentType="application/inkml+xml"/>
  <Override PartName="/ppt/ink/ink3204.xml" ContentType="application/inkml+xml"/>
  <Override PartName="/ppt/ink/ink3205.xml" ContentType="application/inkml+xml"/>
  <Override PartName="/ppt/ink/ink3206.xml" ContentType="application/inkml+xml"/>
  <Override PartName="/ppt/ink/ink3207.xml" ContentType="application/inkml+xml"/>
  <Override PartName="/ppt/ink/ink3208.xml" ContentType="application/inkml+xml"/>
  <Override PartName="/ppt/ink/ink3209.xml" ContentType="application/inkml+xml"/>
  <Override PartName="/ppt/ink/ink3210.xml" ContentType="application/inkml+xml"/>
  <Override PartName="/ppt/ink/ink3211.xml" ContentType="application/inkml+xml"/>
  <Override PartName="/ppt/ink/ink3212.xml" ContentType="application/inkml+xml"/>
  <Override PartName="/ppt/ink/ink3213.xml" ContentType="application/inkml+xml"/>
  <Override PartName="/ppt/ink/ink3214.xml" ContentType="application/inkml+xml"/>
  <Override PartName="/ppt/ink/ink3215.xml" ContentType="application/inkml+xml"/>
  <Override PartName="/ppt/ink/ink3216.xml" ContentType="application/inkml+xml"/>
  <Override PartName="/ppt/ink/ink3217.xml" ContentType="application/inkml+xml"/>
  <Override PartName="/ppt/ink/ink3218.xml" ContentType="application/inkml+xml"/>
  <Override PartName="/ppt/ink/ink3219.xml" ContentType="application/inkml+xml"/>
  <Override PartName="/ppt/ink/ink3220.xml" ContentType="application/inkml+xml"/>
  <Override PartName="/ppt/ink/ink3221.xml" ContentType="application/inkml+xml"/>
  <Override PartName="/ppt/ink/ink3222.xml" ContentType="application/inkml+xml"/>
  <Override PartName="/ppt/ink/ink3223.xml" ContentType="application/inkml+xml"/>
  <Override PartName="/ppt/ink/ink3224.xml" ContentType="application/inkml+xml"/>
  <Override PartName="/ppt/ink/ink3225.xml" ContentType="application/inkml+xml"/>
  <Override PartName="/ppt/ink/ink3226.xml" ContentType="application/inkml+xml"/>
  <Override PartName="/ppt/ink/ink3227.xml" ContentType="application/inkml+xml"/>
  <Override PartName="/ppt/ink/ink3228.xml" ContentType="application/inkml+xml"/>
  <Override PartName="/ppt/ink/ink3229.xml" ContentType="application/inkml+xml"/>
  <Override PartName="/ppt/ink/ink3230.xml" ContentType="application/inkml+xml"/>
  <Override PartName="/ppt/ink/ink3231.xml" ContentType="application/inkml+xml"/>
  <Override PartName="/ppt/ink/ink3232.xml" ContentType="application/inkml+xml"/>
  <Override PartName="/ppt/ink/ink3233.xml" ContentType="application/inkml+xml"/>
  <Override PartName="/ppt/ink/ink3234.xml" ContentType="application/inkml+xml"/>
  <Override PartName="/ppt/ink/ink3235.xml" ContentType="application/inkml+xml"/>
  <Override PartName="/ppt/ink/ink3236.xml" ContentType="application/inkml+xml"/>
  <Override PartName="/ppt/ink/ink3237.xml" ContentType="application/inkml+xml"/>
  <Override PartName="/ppt/ink/ink3238.xml" ContentType="application/inkml+xml"/>
  <Override PartName="/ppt/ink/ink3239.xml" ContentType="application/inkml+xml"/>
  <Override PartName="/ppt/ink/ink3240.xml" ContentType="application/inkml+xml"/>
  <Override PartName="/ppt/ink/ink3241.xml" ContentType="application/inkml+xml"/>
  <Override PartName="/ppt/ink/ink3242.xml" ContentType="application/inkml+xml"/>
  <Override PartName="/ppt/ink/ink3243.xml" ContentType="application/inkml+xml"/>
  <Override PartName="/ppt/ink/ink3244.xml" ContentType="application/inkml+xml"/>
  <Override PartName="/ppt/ink/ink3245.xml" ContentType="application/inkml+xml"/>
  <Override PartName="/ppt/ink/ink3246.xml" ContentType="application/inkml+xml"/>
  <Override PartName="/ppt/ink/ink3247.xml" ContentType="application/inkml+xml"/>
  <Override PartName="/ppt/ink/ink3248.xml" ContentType="application/inkml+xml"/>
  <Override PartName="/ppt/ink/ink3249.xml" ContentType="application/inkml+xml"/>
  <Override PartName="/ppt/ink/ink325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7" r:id="rId2"/>
    <p:sldId id="648" r:id="rId3"/>
    <p:sldId id="696" r:id="rId4"/>
    <p:sldId id="697" r:id="rId5"/>
    <p:sldId id="698" r:id="rId6"/>
    <p:sldId id="699" r:id="rId7"/>
    <p:sldId id="695" r:id="rId8"/>
    <p:sldId id="675" r:id="rId9"/>
    <p:sldId id="679" r:id="rId10"/>
    <p:sldId id="700" r:id="rId11"/>
    <p:sldId id="680" r:id="rId12"/>
    <p:sldId id="701" r:id="rId13"/>
    <p:sldId id="676" r:id="rId14"/>
    <p:sldId id="677" r:id="rId15"/>
    <p:sldId id="678" r:id="rId16"/>
    <p:sldId id="674" r:id="rId17"/>
    <p:sldId id="649" r:id="rId18"/>
    <p:sldId id="650" r:id="rId19"/>
    <p:sldId id="651" r:id="rId20"/>
    <p:sldId id="652" r:id="rId21"/>
    <p:sldId id="653" r:id="rId22"/>
    <p:sldId id="654" r:id="rId23"/>
    <p:sldId id="655" r:id="rId24"/>
    <p:sldId id="656" r:id="rId25"/>
    <p:sldId id="657" r:id="rId26"/>
    <p:sldId id="658" r:id="rId27"/>
    <p:sldId id="659" r:id="rId28"/>
    <p:sldId id="660" r:id="rId29"/>
    <p:sldId id="661" r:id="rId30"/>
    <p:sldId id="662" r:id="rId31"/>
    <p:sldId id="702" r:id="rId32"/>
    <p:sldId id="663" r:id="rId33"/>
    <p:sldId id="673" r:id="rId3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97"/>
    <p:restoredTop sz="94551"/>
  </p:normalViewPr>
  <p:slideViewPr>
    <p:cSldViewPr snapToGrid="0">
      <p:cViewPr>
        <p:scale>
          <a:sx n="108" d="100"/>
          <a:sy n="108" d="100"/>
        </p:scale>
        <p:origin x="456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2:24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27 23493,'-4'-9'2902,"1"2"-2375,3 7 997,0 0-1299,0-8-225,4 9 0,4-5 0,6 13 0,4 2 0,1 0 0,2 2 0,-2-2 0,0-1 0,-2-2 0,-4-3 0,1-1 0,-3-1 0,0-1 0,-3-1 0,0-1-987,-3-4-1725,3-6-7119,0-6 7557,6-3 1,-6 6 0,0 5-1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2:24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139 101 23348,'-5'0'2162,"1"0"-1993,4 0-91,0 0-78,-7 59 0,1-27 0,-7 49-11,1-42 0,-2 1 11,-2-3 0,0-1 0,1-5 33,3-9 34,4-5 169,2-11-12,3-2-45,1-6-67,2-14 123,0-12 67,0-18 102,3-9-23,3-4-101,3 1-101,1 6-100,0 4-79,-2 10-34,1 6-280,-2 8-436,2 5-740,0 5-2354,2 6 3844,3 3 0,-6 5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2:41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0 510 25989,'5'-15'313,"2"12"-121,5 23-114,0 9-6,-2 5 6,1 0 8,0-3 15,2-4 113,4-8 45,4-9 54,6-7 90,8-20-123,7-14-100,8-22-67,2-12-113,3-4 0,-3-1 0,-1 3 0,-4 2 0,-1 5 0,-2 4-517,11-8-87,-19 27-170,3 2-548,-25 28-1501,-4 5-7008,-3 10 8624,-4 10 1,-1-6 0,-2 3-1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2:59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28671,'3'-13'0,"3"0"0,8 1 0,3 0 0,6-2 0,4 1 0,3-2 0,1 3 0,-3 2-91,-6 5-1444,-2 3-639,-5 2-5120,0 5 7294,0 5 0,-7-3 0,-1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2:59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76 163 22866,'-6'-5'2151,"1"1"-1815,-14 60-134,13-33 90,-13 41-12,17-49-56,2-6 56,-1-5 112,1-3 112,0-11-112,0-10-89,0-19-68,0-6-56,0-6-144,0 4-35,-3 6 0,-1 9 0,0 10 0,-1 10 0,4 7-662,0 4-470,2 9-773,10 9-5781,6 13 7686,7 13 0,-9-19 0,-5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38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70 25791,'-83'0'1456,"13"5"-1075,43 17-67,3 4-113,0 2-55,2 2-23,5 3-67,1 2-34,7 5-10,4-1 10,3 2-22,6 0 0,8-3 0,6-3 0,12-5-45,4-5-22,7-10-67,6-5 10,5-6-10,3-3 33,-1-7 12,-4-6 55,-6-11 23,-7-6 22,-7-6-11,-8-4 34,-9-4-1,-7-27 1,-4 14 22,-7-18-34,-7 25 1,-8 7 21,-11 8-44,-4 10-11,-22 6 11,19 10-56,-11 3-78,30 5-460,3 4-459,4 7-538,3 9-3317,4 7 4060,3 4 0,2-15 0,0-2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38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23180,'-2'0'2622,"0"0"-1704,2 0-772,30 0 11,-14 0-34,24 0-44,-24 0-57,-1 0-11,-1 0-11,0 0-33,-1 0-125,1 0-155,-2 1-146,-1-1-270,-2 1-481,-1-1-1569,-2 0-5737,0 0 8516,0 0 0,-4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39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10 23202,'-3'-5'2969,"1"1"-2509,2 4-35,0 0-66,0 32-68,-1-9-78,-2 30-67,-1-17-79,0 1-22,1-1-23,0-2-22,1-3-11,0-3-101,0-6-269,0-3-583,1-7-694,1-3-2947,0-3 4605,0 0 0,0-3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39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10 20356,'0'-5'4381,"0"1"-4045,0 4 90,0 0-202,-23 19-11,11 1-11,-19 19-1,19-3-21,3 0-35,1 2-22,4-2-11,2 2-44,1-1-57,1 0 0,1-1 11,3-5-10,3-2-1,3-7 0,2-5 34,0-5 34,1-5 44,0-2 11,3-3-33,2-2-34,4-6-11,16-22-22,-4 1-12,7-18-22,-15 13 23,-7-2-1,-7 0-22,-3 3-22,-5-2-505,-1-5-33,-2 12-403,-3-2-606,-6 17-2936,-3 6 4505,-6 2 0,8 3 0,0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0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14 110 22216,'-7'0'3361,"1"0"-2834,6 0 369,0 0-582,23-18-134,-3 7-91,25-13-55,-7 12-34,4 1-67,2 2-225,-2 2-403,-4 1-481,-4 2-785,-6 2-4392,-4 1 6353,-3-1 0,-9 1 0,-4-1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0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13 22564,'0'-7'2991,"0"2"-2733,-30 63-101,12-19-79,-25 51-78,21-35 0,3-2-33,2-4-259,4-6-560,1-8-1108,4-7-3318,2-14 5278,4-5 0,2-8 0,0-1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0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23000,'0'-4'2465,"0"1"-2184,0 3 44,0 0-247,13 46 0,-5-25-33,12 38-34,-7-37-11,2-1-78,0-2-213,-2-1-528,-1-2-884,-2-1-4896,-2 0 6599,-3-2 0,-3-4 0,-2-4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1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40 25947,'-82'26'874,"16"2"-650,48-1-11,7 4-45,0 4-11,5-1-67,3 0-68,2-4 12,10-3-34,8-4 0,14-6-23,12-8-55,4-5-79,4-7-44,-4-8 21,-7-6 135,-8-10 45,-8-1 11,-8-3 0,-5-3 12,-5-1 10,-3-1 24,-3 1-46,-5 3 12,-4 5-23,-7 4 0,-4 8 0,-2 7-23,-1 5-313,-8 16-348,11 1-470,-1 12-1323,16-3-6845,3-2 9322,4-3 0,-2-9 0,2-2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1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28546,'0'54'41,"0"-1"1,0 17 0,-2-4-42,1 10 0,-1-25 0,1 0 0,-2 12 0,1-7-875,1-9-1736,0-10-7220,1-11 8204,0-12 1,0-8 0,0-5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3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64 22900,'-1'-9'2868,"0"1"-2409,1 8 404,0 0-571,28-18-91,-11 11-145,24-12-33,-19 17-23,2 2-258,-3 0-594,0 0-817,-3 0-4785,-1 3 6454,-7 3 0,-3-2 0,-5 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3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27762,'75'-2'-2219,"-7"-1"-4570,-38-1 6789,0-2 0,-15 2 0,-3 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4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25555,'-33'28'213,"14"2"67,53-4 56,1 6 45,-2 1 101,-6 3-34,-12 0-78,-5 2-57,-12 2-156,-15 3-56,-9 2-66,-14-1-35,-4-4 0,4-4-13,3-8-199,9-4-438,4-8-672,9-2-639,7-6-5905,4-3 7866,5-3 0,-1-2 0,1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4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179 243 26059,'85'-42'616,"-8"1"-593,-36 12-23,-6 0 33,-10 6 1,-12 3-34,-7 4-11,-6 2-168,-12 1-124,-8 5 12,-13 3 11,-8 3 258,-4 6 22,-5 10 112,-1 8 156,-2 11 180,7 3 101,5 0 79,11-1-292,8-2-101,11-2-89,6 2-57,4-1-89,9 4 0,6-4-145,14-3-426,8-8-808,8-9-705,10-7-5132,3-13 7216,5-10 0,-28 6 0,-7-4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4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7 21499,'0'-4'3406,"0"1"-2868,0 3-168,-27 56 22,14-23-45,-21 42-78,23-40-202,4-10-67,4-8 11,2-10 23,3-4 11,8-8 0,7-10-45,8-8 0,5-8 33,1 1-22,-1 6 57,-2 7 145,-3 5 168,-4 7-101,-4 2-45,-3 3 0,-5 3-43,-1 5-192,-3 5 0,-3 8 0,-1 2 0,-1 3 0,0 0 0,-4 1-225,0-2-918,-4 2-639,3-1-4705,2-5 6487,2-6 0,1-8 0,0-5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5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29 27550,'71'-19'100,"-15"10"-100,-48 24 12,-5 9 10,-2 6-22,-4 6 0,-7 1-22,-3 0 22,-8-4 22,3-6 23,-2-4 134,1-2 146,2-3 11,-2 2-234,7-1-102,0-3 0,7-3 0,2-5 0,3-4 0,0-3 0,2-1 0,5 0 0,6 0 0,7 0 0,3 0 0,2 0 0,14-1 0,-9-3-1256,8 0-1433,-17 0-7142,-3 1 7762,-4 2 0,-6 1 0,-3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5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21 28042,'-50'34'348,"12"-3"-315,34-8-22,5 0-11,8-2 0,7-5-56,6-5-156,4-6-68,-1-4 89,-3-1 23,-1-6 56,-4-4 34,-3-6 55,-4-5 23,-2-1-11,1-3-11,-3 1-45,0 1 44,-2 6 23,-2 5 34,0 6 55,-1 3 102,3 2 201,0 1-23,3 6-156,2 7-21,3 9-192,1 7 0,5 1 0,1 2 0,3-2 0,1-4-91,-1-4-424,3-6-449,0-4-425,2-3-2163,0-4 3552,-2 2 0,-12-4 0,-4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7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19246,'-10'0'4236,"2"0"-3732,8 0-134,0 0-23,-56 12-67,33-2-33,-44 12-79,51-5-90,4 6 1,6 4-23,3 5-22,3 2-34,9 0 11,4-2-11,13-4-11,4-8 11,6-8 0,3-7 0,3-5 22,1-11-22,-1-5 23,-4-9 111,-6-2 124,-8 2 11,-7 1 111,-9 1-55,-3-1-89,-5-1-1,-4 3-100,-6 0-46,-7 4-33,-16 2-78,6 7-34,-5 3-168,15 5-426,4 1-314,5 8-436,4 4-3071,2 7 4471,3-1 0,-1-7 0,1-5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7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25140,'-10'0'2432,"3"0"-2018,7 0 102,0 0-416,64 6-66,-31-1-34,54 6-11,-51-4-124,-1 0-268,-4-2-605,-6-2-561,-2-1-1871,-9-1 3440,-2-1 0,-7 0 0,-2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7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26384,'-16'87'-22,"3"-11"-437,10-48-931,-3 6-3182,-2 3 4572,-5 8 0,6-21 0,-1-1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7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24547,'-31'51'481,"1"0"1,-16 32-313,36-29-46,8-15 11,2-6-33,7-2 33,5-7 46,8-5 55,5-7 11,3-6-123,3-3-55,4-4-24,2-10-32,0-9-12,-4-12-34,-3-6-134,-8 0-213,-7 2-336,-8 3-605,-4 6-1345,-10 7-7164,-8 10 8622,-12 4 0,9 6 0,3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8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75 22372,'-5'0'3788,"1"0"-3351,4 0-291,0 0-169,62-5-391,-30-2-606,50-5-1042,-45-2-4649,0 1 6711,2 1 0,-18 5 0,-3 3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8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0 25129,'-35'48'164,"0"0"1,3-4 0,6-5-165,7-5-304,4-3-368,3-6-527,3-8-2028,5-8-6604,2-6 9479,2-9 0,0 4 1,0-4-1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8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22227,'1'-1'2712,"0"0"-2421,-1 1-291,29 53 0,-12-30-661,27 39-3776,-14-51 4437,5-5 0,-13-6 0,-4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8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36 25174,'-10'-6'2611,"2"2"-2320,8 4 304,0 0-595,44-11 0,-13 8 0,36-8 0,-24 11 0,0 3 0,-2 2-326,-2 1-896,-5 2-694,-8-2-2913,-7 1 4829,-10 3 0,-5-6 0,-4 3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9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26328,'-25'89'1558,"5"-10"-1166,22-38-45,12-3-301,6-3-46,14-2 0,1-5 0,4-4 0,-5-4 0,1-7 0,-3-3 0,0-6 0,-1-2-909,1-9-872,-1-7-1099,-1-7-6951,-2-4 9355,-2-1 1,-13 12 0,-3 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9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28177,'0'52'247,"0"-1"0,3 40-247,0-42 0,1-3-91,0-6-570,-2-5-717,0-6-796,-2-1-5972,0-5 8146,-3-2 0,2-9 0,-2-5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49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26328,'80'-21'-992,"-11"5"0,-56 16 1,-3 0-1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3:51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136 393 25981,'-77'-18'2690,"18"1"-2690,71 1 0,38-3 0,-4 6 0,8 1-821,22-3 1,8 0 820,-16 4 0,4 0 0,1 0-538,9 0 1,2-1-1,2 1 538,4 0 0,1 0 0,0 1 0,1 0 0,0 0 0,0 1-772,0 0 1,0 0 0,0 1 771,-2 0 0,1 0 0,0 0 0,2 1 0,0 0 0,0 0 0,-1 0 0,1 0 0,-1 0-249,-4 1 0,0 0 0,-2 0 249,-7 2 0,-2 0 0,-2 0 99,20 0 1,-6 1-100,-16 1 0,-6 0 0,-14 1 0,-6 0-1704,21-1-929,-27 0-7198,-22 1 9171,-28 5 1,5-4 0,-11 3-1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09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23639,'2'-2'3260,"0"-1"-2643,-2 3 380,0 0-852,23-10-132,-9 6-13,21-8-80,-14 9-379,0 2-684,-2 1-885,1 0-4504,-2 3 6532,0 1 0,-9 0 0,-2-1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10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26104,'-6'51'50,"0"0"1,-3 38-40,7-40-11,1-11 34,1-10 11,2-10-12,0-8 12,3-6 0,-1-3 67,1-2 22,0-13-78,2-10-11,-1-14-45,-1-8 0,-2 0-90,-1 1-212,-1 3-314,0 9-460,-1 8-3048,1 13 4124,-1 6 0,0 6 0,0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33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1 300 25140,'40'-85'1211,"-1"12"-1032,-9 36-45,2 6-44,-2 6-45,1 5-12,-1 5 1,1 7-23,0 3 0,-2 4 23,-6 15-23,-7 10 34,-8 21-23,-5 14 68,-3 9 0,-1 5-23,0-2-56,-1-9 12,1-8 10,1-15-3413,1-13 3402,6-11 34,2-9 202,20-17-169,-3-9-66,16-18-23,-5-9 0,5-6-348,4-5-627,-1-2-1008,4-1 1983,-15 21 0,-1 2 0,-1 0 0,10-5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40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28636,'-7'52'11,"0"0"1,0 2 0,3-1-12,7 41-420,0-42 0,0 0 420,1 1 0,0 1 0,1 0 0,0 0 0,0-1 0,0 0 0,-1-3 0,1 0 0,5 42-965,-1-14-1175,-1-14-3134,-2-18 5274,0-15 0,-4-16 0,0-9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40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25712,'85'-43'-2458,"-8"18"0,-53 36 1,-4 1-1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41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26328,'-27'57'201,"0"0"1,3-4 0,6-3-5750,15 8 5592,2-8 1399,6-10-1443,6-14 871,7-12-883,7-12-100,2-24-145,0-11-79,-3-19 224,-5-2 78,-4 4 34,-8 10 23,-2 13 77,-4 13 91,0 8 33,0 10 89,1 13 3349,2 9-3483,1 16-123,0 3-56,1 2-246,1-6-696,3-3-1209,2-12-7680,5-10 7997,3-9 0,-8-7 0,-1 0 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41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25487,'-1'68'523,"1"0"0,-1-4 0,1-7-97,-3 7-179,2-12-90,0-16 22,1-17 134,0-10-20,0-28-293,0-7 0,5-21 0,1 4 0,7 1 0,-1 6 0,2 5 0,1 4-505,1 6-1098,-1 5-1579,-2 6 3182,-1 6 0,-7 3 0,-1 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42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2 24849,'-10'-2'2577,"-2"57"-2297,10-14-89,-4 51-34,3-26-57,0 3-55,2 2-45,0-2-3392,1-4 3370,0-9-57,0-9-44,0-13 0,0-13 89,0-11 23,0-7 0,-4-3 3403,-4-6-3392,-8-3 34,-5-6 111,-5 1 57,-5 4 67,-1 5-44,-2 3-225,1 8 0,5 5 0,4 9 0,8 7 0,4 4 0,6 4 0,3 18 0,5-14 0,8 9 0,7-22 0,12-8-942,8-6-1960,6-7 2902,3-3 0,-19-2 0,-7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43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28671,'4'55'0,"0"1"0,-1-4 0,1-2-1065,2 23-2589,1-5 3654,3-6 0,-5-29 0,1-8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56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 28502,'-36'62'169,"2"-2"-169,10-18 0,-2 4 0,0 1 0,2 0 0,3-4 0,5-4 0,4-9 0,6-8 0,1-8 0,4-5 0,0-3 0,1-3 0,0 2 0,0-3 0,5 2 0,6-2 0,10-1 0,8 0 0,6-1 0,5-3 0,2-5 0,1-2 0,13-10 0,-12 9 0,10-3 0,-16 10 0,0 2 0,-2 2 0,-3 0 0,-6 0 0,-5 1 0,-6 1 0,-7 0-2600,-2 7-560,-5 3 3160,-7 11 0,3-12 0,-5 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57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23 103 28671,'-13'3'0,"4"3"0,22-1 0,12 0 0,18-3 0,13-4 0,9-8 0,5-3 0,5-4 0,-2 5 0,-2 3 0,-5 7 0,-3 0 0,-6 1 0,-2-1 0,-1-1 0,-1-1 0,-3 0 0,-4-1 0,-6 0 0,-7 0 0,-8 0 0,-6-1 0,-5 1 0,-3 2 0,-4-1 0,-2 2 0,-3 1-57,-2 0-2016,-11 1-1468,-11 4 3541,-11 4 0,11-2 0,4 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57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73 23796,'-7'0'4493,"2"0"-4111,5 0-382,0 0 0,-8 2 0,13-2 0,3 3 0,22-3-3392,11 0 3392,8-8 0,7-2 0,5-6 0,2-1 0,-3 7 0,-1 1 0,-9 6 0,-3 0 0,-6 3 0,-5-1 3392,-4 1-3392,-6 0 0,-6 0 0,-5 0 0,-6 0 0,-5 0-91,-2 0-2150,-8 0 2241,-24 9 0,17-7 0,-16 8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57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27449,'-34'52'119,"1"0"1,2-4-1,5-5-119,5-2-5660,4 0 5537,1-5 1151,3-2-1656,4-8 591,2-7-1195,3-8-1335,2-6-3517,2-7 6932,8-12 0,-6 8 0,6-8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57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22115,'2'-3'4213,"0"1"-3395,-2 2 258,0 0-875,37 64-201,-19-32-11,31 50-202,-27-50-795,1-7-1065,4-7-6487,7-9 8560,10-12 0,-19 1 0,0-4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58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28671,'40'0'0,"1"0"0,4 0 0,-1 0 0,-5 0 0,-4 0-214,-7 0-1747,-5 0-2151,-6 0 4112,-7 4 0,-5-3 0,-4 3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58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27449,'-34'46'399,"0"1"1,3-3-1,7-2-375,13 9-24,6-3 0,3-4 0,5-6 0,8-5 0,6-4 0,9-3 0,4-3 0,3-3 0,4-5 0,3-5 0,0-5 0,-1-3 0,-3-6 0,-2-7-707,-5-6-1466,-1-7-2848,-2-1 5021,-3-1 0,-9 11 0,-4 2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58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2 25847,'-3'-1'2632,"0"0"-2440,3 1-192,0 0 0,-11 70 0,6-28 0,-7 57 0,9-47-461,2 0-1264,-1 1-1312,0 2 3037,-3 0 0,2-24 0,0-8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58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28671,'44'-25'0,"-1"-1"0,48-13-281,-46 39 34,14 10-1657,-7 8-3116,0 9 5020,-7 10 0,-19-18 0,-12 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59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21 26664,'0'-21'1927,"-4"32"-1847,-1 23-80,-5 33 0,1 8 0,0 7 0,3 8 0,3 0 0,2-5 0,1-8 0,1-14 0,5-12 0,2-12-841,6-10-773,0-9-414,2-10-5647,0-6 7675,-2-5 0,-5 1 0,-5-1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4:59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26339,'0'-9'2151,"0"1"-2039,0 8-78,0 0-213,48-28-583,-15 19-4243,43-19 1531,-27 26 3474,-1 2 0,-20 0 0,-7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5:00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26474,'-26'48'229,"0"0"1,-16 35-174,39-50-22,1-6-23,2-4 11,4-6-22,4-9 0,6-2-11,5-7-23,4-14-22,4-8-123,2-17 101,0-2 78,-5 2 0,-5 7 11,-7 11 56,-4 8 45,-3 9 67,1 3 169,0 2-12,3 7-45,3 4-100,-1 8-57,1 3-55,-3-1-46,0 2-33,-3 0 0,-2 4 0,0 3-179,-1 3-213,1-2-370,1-4-336,1-9-851,4-9-4864,3-6 6813,3-15 0,-7 9 0,0-10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5:00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23594,'0'-6'2645,"0"1"-2175,0 5-44,0 0-34,6 53-145,-3-21-12,4 42 34,-6-39-101,0-9-12,-1-9-87,0-8-69,0-6 0,0-2 0,0-1 0,2 0 0,2-3 0,4-4 0,4-4 0,3-6 0,2 1 0,1-2 0,0 4-125,-2 2-939,0 3-695,0 2-2028,3 1 3787,3-4 0,-9 5 0,-1-1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5:01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5 25140,'0'-2'2421,"0"0"-1760,0 2-583,0 73-56,0-32-22,2 58-11,2-53 0,3-7 0,2-6-12,-1-7-21,-1-9-46,-3-8-56,-1-4-55,-2-5 134,0-6 67,-1-2 22,-4-5 101,-7 0 157,-9 6 11,-9 2-54,-4 9-237,-2 11 0,1 8 0,0 14 0,7 3 0,5 1 0,5-3 0,7-2 0,4 7 0,4-13 0,9 2 0,10-21-326,13-5-1612,8-12-2265,6-9 4203,2-7 0,-20 5 0,-5 5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5:01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19 24950,'-10'0'2544,"2"0"-2309,8 0-134,-36 55-57,27-27-21,-28 45-1,35-41 1,1-3-1,1-3-11,3-7 12,6-9-12,5-4-11,6-13 0,3-13-157,2-16-89,-1-12 66,-2-4 180,-5 6 0,-6 6 101,-2 15 336,-7 10 0,0 8-167,-2 6-270,0 10 0,0 7 0,0 11 0,0 6 0,0-2 0,0-1 0,0-6 0,2-1 0,2-3-483,1-3-1366,4-5-2969,2-5 4818,4-5 0,-6-2 0,-1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5:01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24726,'0'-6'2846,"0"2"-2376,0 4 46,6 53-403,-4-22-113,4 42 0,-6-38 0,0-5 0,0-11 0,0-7 0,0-8 0,0-3 0,0-1 0,0-3 0,0-6 0,5-6 0,1-7 0,5 0-987,1-1-1322,2 1-5545,0-1 7854,4 3 0,-9 8 0,0 4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5:02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128 209 27471,'53'-51'291,"-9"5"-235,-39 21 34,-2 1 22,-3 2-11,-5 3-23,-6 6 23,-8 6 78,-6 5 0,-4 14-166,-1 8-13,-1 16 0,4 11 0,4 4 0,6 3 0,8-1 0,3-3 0,5-4 0,3-3-3392,9-3 3392,5 0 0,12-6 0,4-9 0,2-12 0,3-7 0,-3-11 0,-2-9 1721,-6-10-5239,-5-10 3518,-4 1 0,-9 13 0,-2 8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5:12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14 24020,'-4'2'2342,"1"-1"-2062,3-1-459,0 0-673,43-2-896,-27-1-8083,35-2 9325,-35 2 0,-7 0 0,-1 2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5:12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24 22575,'-3'6'2420,"1"-1"-2264,1 56-100,-1-28-33,0 46-1,-1-49 45,2-10 68,1-7 78,0-8 56,0-2-34,0-3-33,0-4-124,0-12-55,0-14-23,0-13-23,1-2-133,0 2-337,0 9-561,-1 4-2924,-8 12 3978,-6 7 0,3 6 0,-1 5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0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28671,'57'-49'0,"2"6"0,4 25 0,5 3 0,4 4 0,3 5 0,-2 3 0,-1 2 0,-5 1 0,-4 2 0,-9 2 0,-9 1 0,-9 1 0,-9-1 0,-7-3 0,-7-1 0,-5-1-953,-3 0-1502,-3 3-7376,-1 1 8955,-7 4 1,4-4-1,-4 1 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0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24132,'-3'0'2935,"0"0"-2542,3 0-191,0 0-146,-46 66-56,29-35-202,-35 52-426,41-57-593,6-5-291,2-7-1491,3-7-5211,4-4 8214,5-4 0,-3 1 0,1-1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0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23661,'3'0'3037,"-1"0"-2869,-2 0-146,38 56-22,-20-27-246,29 47-460,-34-39-851,-3 1-4841,-4 0 6398,-3 0 0,-2-17 0,-1-3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0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22260,'-3'0'2712,"1"0"-2712,2 0-78,-1 63-594,1-34-1637,-1 51-7522,1-51 8818,-4 1 0,3-15 0,-3-1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0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3 117 22586,'-2'-7'3765,"1"2"-3351,1 5 494,0 0-516,26 2-146,-1 1-123,26-1-78,-5 1-45,3-3-78,1-4-325,1-4-281,-2-5-503,-1-3-718,-6-3-3597,-3 3 5502,-6-3 0,-15 9 0,-6 1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1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3 24502,'-5'-2'2868,"1"1"-2408,4 1-57,-24 62-157,8-18-179,-2 4 1,-1 4-57,-4 13-11,1 1-314,3-6-727,5-9-999,6-9-5176,5-8 7216,7-12 0,-3-9 0,3-7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1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7 24311,'0'-4'1950,"0"1"-1838,-22 65-67,7-23-45,-19 51-347,13-39-472,-1-2-1130,1-2-7882,4-9 9372,5-9 1,6-13-1,4-9 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1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24983,'2'-7'2264,"0"2"-2073,-2 5-135,0 0-56,59-1 0,-34 9-247,48 0-425,-51 9-528,-3-1-1298,-4 0-7333,-7 3 8207,-4 1 0,-3-8 1,-1-1-1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1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23661,'-3'0'2074,"0"0"-2074,3 0-673,0 0-1064,-1 42-5490,1-22 7227,-1 36 0,1-43 0,0-2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2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61 22922,'-6'0'3440,"1"0"-2701,5 0-167,0 0-147,62-13-212,-19 5-90,51-10-123,-37 10-33,-5 2-258,-5 2-538,-5 2-1032,-6 1-2968,-5 1 4829,-6 0 0,-12 0 0,-4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2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63 26787,'-37'35'185,"-1"0"1,-20 28-86,55-31 35,13 0-124,8-6 11,16-6 1,8-9-23,4-8 22,-2-18 57,-4-6 10,-9-14 79,-6-1-56,-13 1-101,-4 3-11,-7 3-201,-5 6-169,-3 3-347,-4 5-930,3 2-6006,3-1 7653,5-2 0,0 7 0,1 2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2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6 25420,'0'-3'3026,"0"1"-2801,-27 59-225,10-6 0,-3 2 0,1 4 0,-1 37-1008,12-44 0,2 1 1008,-3 48 0,4-8-327,4-10-1399,1-11-2185,0-8 4001,0-5 0,0-28 1,0-6-1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3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28671,'63'-6'0,"0"0"0,1 1 0,-2 1-595,-10 4 1,0 0-1819,7 0 1,1-1 2412,5 1 0,-4 0 0,12-1 0,-15 1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3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28671,'47'-8'0,"8"2"0,26 6 0,10 0-747,-41 0 0,1 0 747,48 0-617,-9 0-1411,-18 0-2520,-24 9 4548,-23 7 0,-14-3 0,-10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3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28671,'74'-34'-270,"-1"7"-1153,-15 31-852,0 11-4706,-6 8 6981,-10 13 0,-19-16 0,-10-2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3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49 26731,'-51'79'269,"12"-13"-123,51-51 123,7-7-11,16-4-113,9-5-111,7-10 0,5-7-1,-2-10 12,-7-1-34,-10 1-11,-14 3-33,-11 2-247,-8 6-639,-4 3-1221,-6 6-7691,2 2 8137,-2 0 0,4 4 0,2-2 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4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25679,'-6'0'2688,"1"0"-2384,-21 60-304,12-16 0,-2 3 0,0 4 0,4 17 0,7 1 0,0 0-819,3-4-862,1-5-2879,0-9 4560,1-12 0,0-17 0,0-9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4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26944,'58'-30'-1950,"0"0"1,-3 3 0,-3 4 1949,8 5 0,-25 8 0,-7 4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0 152 28546,'62'-35'41,"-1"1"1,-4 3 0,-4 7-42,11 9 0,-6 7 0,-9 5 0,-7 2-91,-11 1-1309,-9 1-1267,-12 10 2667,-5 10 0,-5-6 0,0 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4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0 25322,'-37'59'37,"0"0"0,3-5 1,5-4-408,3 4 608,4-5-1919,8-9-2390,6-13 4071,5-13 0,3-8 0,0-6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4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27236,'10'50'-2156,"1"0"1,0 2 0,-1-5 2155,1-10 0,-3-4 0,-2-23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5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12 25824,'0'-6'1871,"0"0"-1725,0 6-57,-14 57-89,3-11-33,-14 50-382,6-25-582,1-5-1345,3-6 2342,7-11 0,4-22 0,4-11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5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25185,'-2'0'2656,"0"0"-2354,-6 55-179,3-16-123,-7 49-67,6-28-504,-1-3-426,2-3-1334,-2-7-7500,3-7 8966,1-10 1,0-13-1,2-9 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 26138,'75'48'336,"-18"-4"-179,-50 24 89,-17-11 23,-6-1-190,-13 0 89,-4-6-123,-4-6-45,0-9 0,2-12-112,5-7-147,3-10-155,6-3-516,3-3-975,5 0-7926,7-1 9243,3-6 1,3 4 0,0-4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5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28479,'-1'63'-661,"0"-1"1,-3 33-506,-4-29-2879,-5-25 4045,-4-1 0,7-19 0,0-4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5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26821,'70'-4'-2458,"-17"9"0,-48 7 1,-5 0-1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6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28255,'-28'90'416,"7"-14"-416,33-51 0,7-4 0,13-7 0,3-6 0,4-4 0,2-3 0,0-3 0,0-4-774,1 0-1019,-4-1-2611,-1 4 4404,-4 2 0,-15 1 0,-4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06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23471,'-8'0'3305,"2"0"-2722,6 0 268,0 0-716,21 7-135,1-3-34,18 5-403,-3-4-392,-5-3-964,2 0-3652,-5 0 5445,-3 2 0,-12-2 0,-5 1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12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43 26250,'-3'0'2421,"0"0"-2421,3 0 0,0 0 0,54-16 0,-29 12 0,42-12 0,-47 15 0,-1-1-1850,-2 1-3696,-1 0 5546,3 0 0,-9 1 0,-1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6:12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28 198 25757,'-12'90'1625,"1"-18"-1088,9-59-178,1-8-91,0-4-143,1-12-125,0-12 0,4-20 0,3-11 0,4-8 0,1 5-248,-3 5-379,-5 12-494,-2 16-1220,-2 11 2341,-6 33 0,5-15 0,-5 17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6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23034,'4'-8'3003,"-1"2"-2600,3 67-78,-4-16-23,4 54-21,-7-35-68,-3-6-23,1-11-22,-3-13-33,4-9-23,0-10-45,2-8 0,0-4 0,0-3 23,0-11 11,0-6-34,0-12-21,5-5-46,1 1 0,5 5 0,-1 5 0,0 7-326,2 4-537,-2 6-604,4 3-797,-2 3-4470,4 0 6734,2 0 0,-7 0 0,-1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6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21812,'3'-10'3507,"-1"1"-2946,-2 9-90,0 61-303,0-24-112,0 48-56,0-42-34,0-8-593,0-6-796,6-10-1827,6-8-6581,10-6 9476,9-7 0,-14 1 1,0-2-1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6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25420,'-18'48'555,"1"0"0,-11 34-421,28-57-100,0-4-34,6-6-56,4-6-650,8-5-829,6-4-2779,3-17 4314,2-11 0,-12 5 0,-3-1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7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24535,'-6'63'538,"0"-1"0,-5 17 0,-1-4-392,-7 9-113,6-29 1,1-3 33,0 5-45,5-19-22,3-17 0,3-13 0,6-17 0,10-14 0,6-15 0,7-9 23,-2 5-23,-6 11 112,-5 13 33,-4 10 12,-2 5-11,1 5 78,0 11 45,-1 8-78,-1 15-124,-4 6-56,-2 2-11,-2-2-325,0-8-426,0-7-739,0-9-1300,3-9-3799,7-5 6589,7-18 0,-6 10 0,-1-10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7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26373,'1'53'145,"-1"0"1,1 37-672,-5-53-1133,2-7-4134,2-9 5793,8-5 0,-6-9 0,6-3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7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5 195 22428,'47'-85'147,"-11"15"-80,-31 49 347,-4 9 247,-2 6-235,-6 7 67,-4 15 34,-6 7-203,1 14-234,0 1-90,4-6 0,4-2-627,4-6-1054,2-2-3731,2 0 5412,2-2 0,-1-9 0,1-2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7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 20177,'-4'-2'2341,"1"1"-2049,3 1 537,0 0-313,-3 3-24,3 3 1,1 6-134,5 4 134,4 4-123,0 5-34,-3 4 0,-3 3-44,-3 3-91,-1-1-134,-5 0-67,-1-6-11,-4-6-381,1-6-348,3-8-683,2-3-1401,3-5 2824,0-13 0,1 9 0,0-9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7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 24591,'0'-3'1905,"0"1"-1737,3 66-101,-3-19-56,2 4 1,-1 2-12,-1 16-594,-3 1-1445,-1 1-7792,-5-2 9221,-1-8 1,3-26-1,2-13 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7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18910,'0'0'0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8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24289,'16'27'403,"-1"-8"-100,-4-29-35,-1 2-77,0 5 0,-1 1-12,1 2-11,-2 5 0,-1 4-89,0 6-57,0 4-22,0 1-45,5 6-548,0-6-1358,15 5-3920,15-11-807,27-3 6678,-19-6 0,0-2 0,10 1 0,-3-1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3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21510,'2'-4'4045,"0"1"-3160,-2 3 953,0 0-1525,12 7-233,-6 7-80,10 10 0,-11 9 0,-1 3 0,-1 5 0,-3 1-281,1 5-963,-1-1-1143,-1 3-7444,-4-1 9076,1 0 0,-2-21 0,4-6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3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27897,'2'2'-9831,"6"-1"9434,6-4 0,-4 2 1,-2-2-1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4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752 0 24099,'-75'45'956,"1"-1"0,12-5 0,4 5-693,-3 23 1,6 6-951,11-6 1,3 1 798,-1 7 0,1 2-22,2 4 0,3 1-6,4 1 0,4 0-45,6-2 0,4 0-11,6-1 0,4-1-11,5-1 0,4-1-12,7-2 1,3-1 5,3-3 0,4-2-11,5-4 0,4-2-6,2-3 1,3-3-1,3-4 1,4-2-1,3-4 1,3-4 162,3-2 0,3-5-157,6-3 0,2-5 5,4-4 1,3-4 23,4-4 0,2-4-451,1-4 0,0-3 422,-3-6 0,-2-5 0,-5-4 0,-4-5-90,-9-5 0,-4-6 90,26-42 0,-44 26 0,-7-4-1032,-4-6 0,-5-3 1032,-3-8 0,-4-3 0,0-6 0,-6-6-360,-9-7 1,-8-9-1,0 3 360,4 15 0,0 4 0,-5-4 0,-1 2 0,-4-4 0,-1 0 0,-1 6 0,-2-1 0,-2 5 0,0 2 0,-1 4 0,0 2 0,-1 2 0,-13-20 0,-2 5 0,3 13 0,1 5 83,3 11 0,0 6-83,-34-14-107,24 36 1,0 10 106,-24 17 697,26 5 1,4 8-2535,-11 46-421,30-25 0,3 4 2258,-1 11 0,4-2 0,-2 10 0,4-4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05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27426,'27'-1'426,"2"7"-415,1 15-11,2 6-246,2 1-483,-1 3-716,0 2-1973,-4-1 3418,-3-3 0,-13-13 0,-4-6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05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28110,'51'31'-5177,"2"8"5177,-4 12 0,-20-21 0,-5-2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05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27774,'-31'57'-64,"0"1"1,1-3-1,6-2-1135,6 23-2656,4 1 3855,6-1 0,5-33 0,3-13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09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25196,'-30'45'258,"-1"1"0,-20 35-359,32-41-784,6-3-3519,2-6 4404,5-7 0,3-11 0,2-7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10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33 21286,'-3'-6'3518,"0"2"-2935,3 4-179,0 0-124,-14 71-90,4-26-140,0 7 1,0 2 38,-1 8-33,1-1-44,3-8-12,2-7 0,2-13-45,2-11 11,1-11 34,0-14 34,11-22-23,6-20 11,14-21-3402,3-7 3402,1 0 79,-4 8 44,-3 9 57,-2 10-45,-1 10 23,-1 10 88,-2 13 1,-3 7 78,-2 7-145,-4 12 3358,1 7-3469,-3 39-91,-4-9-147,-2 20-514,-3-22-941,0-5 1602,10 0 0,-8-21 0,6-3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10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8 150 22193,'-4'1'2779,"1"0"-2476,3-1-135,0 0-168,27-8-191,-11-5-167,23-8-135,-21-2-168,-4 1-123,-6 0 223,-4 4-257,-3 4 706,-5 7 112,-4 4 728,-7 15 583,-5 7-302,-2 15-236,2 2-212,4 1-169,7 0-168,5-1-168,4 1-56,4-2-56,6-2-516,7-5-884,8-8-3026,6-9 4482,5-7 0,-16-4 0,-2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11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25566,'0'97'1031,"0"-14"-796,5-47-134,2-7-101,6-7-358,1-8-819,3-7-739,2-5-6420,0-12 8336,1-14 0,-9 9 0,-2-6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11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22608,'7'95'1333,"-1"-9"-1949,-2-28-5457,-2-8 6073,-1-8 0,-1-20 0,0-8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11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21846,'0'0'0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11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27101,'31'56'119,"1"0"1,-1-5 0,-11-13-42,-21-29 12,1-6 44,0-2-134,0-5-67,7-6-628,3-7-896,8-5-3507,2-2 5098,1 1 0,-8 10 0,-3 3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12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25588,'2'20'583,"0"-14"-549,10-22-23,-3-10 12,1 2 189,-3 4 371,-2 9-34,-2 5-112,1 4-79,-2 7-65,3 9-293,-1 10 0,2 7 0,-1 3 0,3-2 0,0-3 0,1-3-841,0-1-1075,1-1 1916,7 10 0,-9-19 0,4 6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15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2557 93 21734,'-93'-8'1019,"0"-1"1,0 2 0,2 2-2472,11 2 0,1 3 1732,-10 0 1,-1 3-158,-7 2 0,-2 3-116,30-1 1,-1 1 0,-1 1 137,-2 2 1,1 1-1,-1 1 15,1 2 1,0 0 0,1 1 362,2 1 0,1 0 0,1 1-467,-26 11 1,3 2-57,9 1 0,4 2 0,8 2 0,3 3 142,8 0 0,5 3-142,5 2 0,5 2 0,7 2 0,5 2 0,8 3 0,5 2 0,5 2 0,6 0 0,14 3 0,8-1 0,5 0 0,8-1 0,13-1 0,8-4 0,8-2 0,6-6 0,7-3 0,11-6 0,6-13 0,10-7 0,-3-2 0,-19-5 0,-1-2 0,3-4-119,-3-3 1,4-3-1,-1-3 1,-6-4 118,29-11 0,-10-10 0,-6-8 0,-6-7 0,-8-3 0,-6-7 0,-6-4 0,-6-5 0,-7-2 0,-8-7 0,-14 4 0,-5-6 0,-5 3 0,-3-10 0,-9 0 0,-4 12 0,-5-2 0,-7 6-174,-13 0 0,-8 7 174,-5 3 0,-5 5 0,-3 7 0,-3 6 0,0 11 0,-2 6-398,4 3 0,0 13-4518,-4 29 1,5 14 3594,-8 29 1,8 12 0,43-29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8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77 781 28671,'-21'-71'0,"0"0"0,1 2 0,6 3 0,16-26-469,3 0 469,3 6 0,5 13 0,-1 16 154,2 15-154,3 15 78,1 9-78,4 8 0,2 5-1155,3 3-704,0 2-3508,-2 11 5367,-5 9 0,-9-5 0,-6 2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9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26832,'95'-29'-1101,"-11"7"0,-55 22 0,-7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9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33 27107,'-32'43'313,"-1"1"1,-18 32-201,46-37-113,3-6 403,4-6-403,10-8 138,8-9-138,15-6 70,6-22-70,3-11 0,-3-20 0,-6-5 213,-9 0-213,-9 8 0,-7 10-91,-6 12-491,-3 13-573,-1 5-1097,0 5-6096,0 5 8348,2 4 0,-1-3 0,1 2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7:59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22608,'9'0'3127,"-2"0"-2691,-7 0-55,0 0 0,5 64-33,-5-26-46,-2 49-67,-5-46 23,-5-12 33,6-13 13,1-8-304,4-7 0,0-1 0,1-7 0,0-3 0,2-9 0,4-1 0,5 1 0,4 4 0,3 3-741,-2 3-872,1 1-1894,1 2 3507,1 0 0,-7 2 0,-4 2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01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 18563,'2'-1'2790,"0"0"-2431,-2 1 167,0 67-44,-2-35-67,0 52-102,-3-59-145,3-9 34,0-9 11,2-6-101,0-9 12,8-7-46,4-10 23,9-4 89,2 1 23,-1 8-112,-3 4-23,-3 10 45,-3 2 12,-3 4-68,2 0 179,6 0-88,1 0 55,5 0-79,-5 0-22,0 0-56,-5 0 34,-1 1 67,-7 5 11,-2 4-56,-3 7-112,-1 5-124,0 1-1075,0 2-3316,0-1 4515,6-4 0,-5-8 0,5-5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01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24871,'-33'85'684,"7"-11"-6198,25-43 5637,1-6 1442,1-12-1531,4-6 859,4-10-870,7-13-23,5-9 0,1-5 3392,-1 6-3392,-3 11 67,-7 8 302,-2 12-55,-4 8-112,-2 12-135,-1 6-67,-1 0-258,2-6-1087,4-9-1500,6-9-6986,7-12 9285,7-21 1,-10 13 0,-2-11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01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17 23874,'2'-9'3171,"0"2"-2823,-2 7-158,0 0-145,-6 82-45,-3-28-207,1 7 0,0 2-1564,-7 14-5142,3-1 6913,6-6 0,3-30 0,3-12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02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130 257 26955,'48'-33'50,"0"0"1,31-25-62,-53 28 0,-11 1-34,-8 2 23,-6 5 22,-7 8 0,-8 6 56,-11 6 79,-12 11 33,-8 9 134,-5 12 112,2 7-66,5-1-113,9 0-189,10-4-46,8-3 0,9-1 0,3 1 0,5 5-561,11 3-549,9-1-817,16-5-4415,9-8 6342,3-9 0,-19-7 0,-7-4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16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1 319 24790,'76'1'418,"0"-1"1,13 0 0,4-3-419,-19 0 0,3-2 0,3-1-1171,13 0 1,3-2 0,2 0 1170,-17 0 0,1-1 0,2-1 0,0 0 0,7 1 0,0-1 0,2 0 0,0 0-126,1-1 1,1 0 0,0-1 0,1 1 125,0 0 0,0 0 0,1 0 0,-2 1 0,-2 0 0,-1 0 0,0 0 0,-1 1 0,-3 0 0,1 1 0,-2 0 0,1 1 4,-4 0 1,0 1 0,-1 1 0,0 0-5,-2 0 0,-1 2 0,0-1 0,0 1-435,-2 1 1,-1-1 0,0 1-1,-1 2-2344,17 1 1,-2 2-1,-3 3 2785,-11 2 1,-3 3-1,-7-1 1,-4-2 0,-9 3-1,10 14 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18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28367,'73'-24'101,"-1"1"0,9 2 1,1 5-997,3 10 1,3 6 894,-20-2 0,3 1 0,1 1-514,8-1 1,1 1 0,1 2 513,2 2 0,-1 1 0,2 1 0,0 1 0,2 0 0,-1 2 0,1 2 0,0 2 0,1 0-570,2 1 0,1-1 0,0 1 570,2 0 0,1 0 0,-2 1 0,-2 0 0,0 2 0,-3 2-187,-7 1 0,-1 2 1,-5 2 186,21 15 0,-8 5-690,-18 2 1,-8 4-3726,-15-1 1,-9 2 4507,-10-3 0,-6-3 1,1 7-1,-16-17 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45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28 24222,'-6'5'3507,"1"-1"-2925,5-4-222,0 0-360,-15-10 0,11 4 0,-11-6 0,18 9 0,4 2 0,5 1 0,6 0-125,5 0-1163,4 0-796,6 0-5200,0 0 7284,2-2 0,-15 1 0,-5-1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8:45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1 156 23583,'10'-5'2174,"-2"1"-1961,-8 4-79,-2 64 12,1-30-45,-1 47-1,6-55 91,1-13 246,2-8 134,-2-12-179,-3-10-224,-2-10-112,0-10-56,0-4-22,0-4-359,0-1-415,2 1-626,5 3-1918,4 9 3340,0 14 0,-4 8 0,-3 11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24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38 21835,'-2'0'4863,"0"0"-3104,2 0-1545,4 0-214,7 0 0,8-2 0,7 0 0,2-2 0,2 1 0,0 1 0,1 0 0,1 2 0,-2 0 0,0 0 0,-2-2 0,-3-2-640,-5 0-492,-5-1-616,-4 1-2229,-4 2 3977,-3 1 0,-3 1 0,-1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24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25925,'-35'46'594,"7"-6"-382,26-23-10,2-1-12,0 0-55,4-1 22,2-2 11,4-3 11,0-1-55,1-1-24,-1-2-32,1 0-24,-1-2 1,1-1-34,2-2-11,0 0-22,0-1-280,1 0-382,-1-2-515,-1 1-695,0-1-4111,-2 1 6005,0 1 0,-5 0 0,-1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24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27718,'-6'40'-504,"2"-7"-281,4-23-840,0 0-3406,0-1 5031,0 2 0,0-6 0,0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25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28490,'56'-7'181,"-6"5"-181,-20 6 0,1 3 0,0-2 0,1-2 0,-1-2 0,-2 0 0,-3-1 0,-2-3-561,-4-3-515,-3-4-627,-3-3-2835,-3 1 4538,-1 2 0,-5 4 0,-1 2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40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25253,'-10'68'392,"2"-3"-392,4-21 0,-1 3 1281,0 4-1561,0-3 43,2-3-1209,2-8-808,8-10-7577,5-10 9302,9-10 1,-8-4 0,-2-3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40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28671,'51'-9'0,"-4"5"0,-11 11 0,-3 1 0,-5 0-1289,-7 0-1468,-7 2-7074,-7 3 7983,-3 2 0,-4-6 1,0-1-1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40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26631,'-29'66'1523,"8"-6"-1164,18-20-201,3-2-158,4-2 0,3-4 0,6-6 0,2-3 0,2-8 0,1-5 0,3-5-214,-1-4-1074,2-3-674,-1-6-4648,2-5 6610,0-6 0,-9 8 0,-4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40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 25690,'0'-1'2957,"0"-1"-2933,-6 50-24,3-19 0,-5 41-113,3-31-918,0 0-773,-2-2-2689,3-4 4493,1-6 0,2-13 0,1-6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41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28412,'60'-24'-683,"-1"3"123,-17 13-1536,3 1-4627,-2 2 6723,-8 2 0,-16 3 0,-9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42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1347 26776,'-42'-52'460,"6"-14"-5997,29-27 5654,2 40 1,-1 0-12,-2-4 1,-2 0 655,-2 0 1,-1 0-707,-1 1 0,-1 0 44,-1 4 1,1 0 202,-13-39 653,5 18-956,9 18 0,6 17 0,6 12 0,13 8 3374,10 3-3374,20 3 0,20 2 0,20 2 0,-31 5 0,3 1 0,9-1 0,2 2-959,9-1 1,2 0 958,12-1 0,4-1 0,-25 0 0,2 0 0,1 0-459,5-3 1,3 0 0,0 0 458,3-1 0,2-1 0,0 1 0,-1-1 0,0 0 0,-2 0 0,-2 1 0,-1-1 0,-1 1 0,26-1 0,-4 0-86,-13 2 0,-3 1 86,7 0 0,-6 1 0,-28 2 0,-2-1 0,4 0 0,-6-1 0,-6-1 0,-14-1 1601,-9-1-1601,-7 1 1662,-4-1-1662,-3 2 254,-4 0-254,0 4 0,-3 0 0,2 2 0,0 7 0,2 8 0,3 12 0,0 9 0,0 9 0,0 9 0,-2 11 0,-2-6 0,0 3-238,-2-12 0,1 2 238,-1 18 0,0 1 0,0 28 0,-1-2 0,0-5 0,0-7-126,0-6 126,0 11 0,0-30 0,0 5 0,-3-36 0,-1-7 470,-5-9-470,-4-6 132,-3-4-3528,-18-15-5086,-1 1 8482,-19-13 0,29 13 0,1 1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43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0 304 26933,'82'24'869,"-7"-14"0,5-6-869,-12-7 0,3-3-968,-3 0 1,5-1 0,-1-2 967,24-5 0,-2-2 0,-26 5 0,0 0 0,1 0-105,2 1 1,0 0 0,1 1 104,1 0 0,0 0 0,0 1 0,-1 0 0,0 0 0,-1 1 0,-1 1 0,-1 0 0,-1 0 0,28-3 0,-3 1 0,-8 0 0,-3 0 0,-7 0 0,-3 0 210,-9-1 0,-2 0-210,-6-1 0,-4 0 0,35-10-2925,-18 2 2925,-18 3 0,-23 7 0,-12 5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43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28671,'70'13'0,"-7"-3"0,-30-4-125,-4-2-1499,-5 2-1379,-6 1 3003,-7 7 0,-6-7 0,-3 2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43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7 28671,'-47'12'0,"8"-2"0,32-7 0,3 1 0,11 2 0,8 1 0,13-4 0,8 1 0,7-6 0,4-4 0,3-3 0,1-6-1794,1 3-4425,-2 5 6219,-6 2 0,-20 5 0,-9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2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28300,'17'-24'371,"6"-1"-371,13 0 0,3 1 0,0 4 0,-3 5 0,-5 5 0,-7 5 0,-5 3 0,-4 4 0,-3 8 0,-4 8 0,-3 11 0,-3 6 0,-3 5 0,-4 4 0,-3-1 0,-3 1 0,-3-2 0,2-1 0,-1-3 0,0 0 0,4-5-528,1 7-973,5-16-1424,2-1 2925,8-17 0,-5-4 0,5-2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2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 24334,'0'-3'3160,"0"1"-2242,0 2-907,44-6-11,-24 1-235,32-4-437,-36 1-482,-4-1-930,-2-2-5636,-2-3 7720,0-2 0,-4 7 0,0 1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2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24894,'-3'0'2924,"0"0"-8136,2 47 5492,1-19 1253,0 42-1533,0-32 860,0 1-860,-1-3-494,0-5-884,-1 0 2316,2-3-10769,-2 2 8308,2 4 0,-1-15 0,1-2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3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 26832,'59'-55'112,"-5"9"-56,-16 30 34,-3 2 134,-6 7 79,-7 2-1,-7 4 79,-7 1-10,-5 5-371,-4 9 0,-11 11 0,-7 12-3392,-10 6 3392,1 3 0,2-2 0,7-4 0,4-6-337,5-7-1198,4-8-1121,3-7 3504,7-7 0,-3-4 0,4-1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3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48 145 27561,'-25'0'952,"6"0"-794,18 0-158,0 0 0,0 0 0,1-1 0,-1-2 0,9-4 0,8-4 0,13-3 0,10-3 0,4 1 0,3 1 0,0 3 0,1 2 0,1 3 0,1 1 0,0 2 0,-4-2 0,-7 1 0,-8 0-595,-9 2-772,-7 1-829,-6 2-6006,-4 3 8202,-3 6 0,-1-3 0,0 1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3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24244,'-4'0'3227,"0"0"-2790,-19 45-168,10-14-90,-18 40-157,17-28-22,1 0-212,2-2-427,-1-5-302,3-3-303,1-9-2062,4-7-6525,2-9 8546,3-5 1,0-3-1,0 0 1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4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28658,'45'80'-358,"-11"-21"-493,-7-26-819,-10-17-2554,2-4 4224,-1-4 0,-7-4 0,-3-2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4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28143,'63'-24'-4056,"-10"2"-5775,-38 14 9476,-1-1 0,-8 4 1,-1 1-1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4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28188,'-8'77'224,"2"-10"-538,6-33-559,0-3-932,0 0-3976,0 0 5781,0 0 0,0-13 0,0-4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4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37 27225,'-50'64'739,"10"4"-616,38-38-22,5 7 22,7-15-56,8-4-11,6-5-33,4-5 10,0-4-33,-2-2 23,-3-8-12,-3-6 0,-3-12 12,-4-7 77,-4-8-87,-5-1-13,-2-1 0,-7 6 0,-5 6 0,-6 7 0,-4 8 0,-1 7-371,3 4-1366,4 3-3630,5 4 5367,6 1 0,1 0 0,2-1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5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28671,'31'-1'0,"4"1"0,6-1 0,4-6-696,1-6-1960,-1-6 2656,-5 0 0,-17 9 0,-8 3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5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28671,'75'-3'-438,"-6"0"-1310,-25-1-2421,-4 2 4169,-3 1 0,-17 1 0,-6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5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23 26922,'-3'61'1020,"7"-9"-696,20-36-77,6-6-89,4-5-158,3-9 0,-3-9 0,-4-7 0,-9-7 0,-7 2 0,-8 1 0,-5 5 0,-9 4 0,-4 4 0,-9 5 0,-4 4 0,-2 2 0,1 2 0,3 4 0,5 4-953,5 1-1300,6 1-6038,4-3 8291,9-2 0,-4-4 0,4-2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5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 26306,'0'-4'2365,"0"0"-2365,0 55 0,-2-15 0,1 45 0,-2-28 0,2 1 0,0-4-1357,1-2-1556,0-4-6918,2-4 8560,3-7 0,-2-14 1,1-9-1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6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28671,'48'-53'0,"-11"13"0,-4 34-505,-9 6-1725,5-2-1614,10-3 3844,9-3 0,-19 2 0,-3 1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6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28671,'71'-37'0,"-9"9"0,-33 24 0,-2 3 0,-4-1-304,-6 2-928,-6 0-651,-5 0-5388,-3 0 7271,-3 0 0,0 0 0,0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6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26295,'-51'71'1759,"7"-8"-1401,28-26-99,5-4-259,6-3 0,2-3 0,3-2 0,2-2 0,4-3 0,4 0 0,7-4 0,6-1 0,5-8 0,4-2 0,16-9-550,-14-2-1556,10-5-3262,-19 1 5368,-2-1 0,-10 5 0,-2 1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6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 25263,'-5'-2'2197,"1"1"-1872,11 38-146,-1-14-179,7 31-190,-1-25 10,-2-1-122,1-3-852,-2-2-953,0-2-7724,-2 0 9535,0-1 0,-4-8 0,-1-3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7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26362,'57'-19'-235,"-8"2"-472,-29 11-413,-2 0-2387,-3 1 3507,-5 1 0,-5 3 0,-3 1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8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0 376 28345,'58'-23'108,"-1"0"1,12 0 0,4 3-109,11 6 0,5 3-1101,-20 4 0,3 0 1,2 1 1100,9 0 0,1 1 0,3 0-773,8 0 0,3 1 0,3-1 773,-18 1 0,2 0 0,2-1 0,1 0 0,6-1 0,3 0 0,0-2 0,2 1-60,-16 1 1,1 0-1,1 0 1,0 0-1,0-1 60,2 0 0,0 1 0,0-1 0,0 0 0,0 0-222,-1 0 0,1 0 1,-1 1-1,0-1 1,-1 1 221,-2 1 0,0 0 0,0 0 0,-1 0 0,-1 1-151,16-2 0,0 0 1,-1 1-1,-2 0 151,-4 1 0,-2 1 0,-1 0 0,-2 0 0,-7 1 0,-1 0 0,-2 0 0,-3 1 262,13-1 1,-3 1 0,-3 2-331,16 2 1,-8 2-301,-20 0 0,-9 3-3789,16 11 4157,-39 2 0,-22-9 0,-13-3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9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0 202 27628,'17'-12'683,"-3"17"-582,-9 51-67,-2 15-1,-2 12-33,-1 2-33,-3-3-1,0-10-44,-2-13 10,1-15 1,1-15 67,0-16 11,1-9 23,-1-22 11,1-14-34,0-26-11,1-18 11,1-15-208,3-4 230,3 0 46,3 13-12,5 12 67,1 16-99,1 12-35,2 11 0,1 9 0,12 7 0,-7 8 0,5 3 209,-12 13-209,-6 8 0,-4 14 0,-4 13 0,-4 7 0,-7 8-181,-13 30-524,4-26-405,-5 12-1198,14-42-7523,5-12 9378,3-12 0,0-5 1,1-4-1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39:59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22844,'4'-2'3518,"0"1"-3037,0 45-99,-3-18-24,3 36-111,-4-31-124,-3-1-11,0-6-56,-3-4-11,3-11 55,2-3 113,0-6-34,1-7-166,0-2-13,4-8 0,3-1-225,7-2-604,6 0-684,3 1-762,6 2-7556,2 3 9532,2 6 1,-15 4-1,-4 3 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0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16 117 24726,'60'-5'683,"-8"-2"-593,-33-8-57,-4-1 1,-5-1-1,-4 0 125,-4 2 268,-2 2 44,-7 6 68,-5 2-34,-9 7-78,-5 8-101,0 7-100,-1 8-225,4 2 0,6-1 0,5-1 0,6-2 0,3-1 0,7-2 0,7-1-259,8-5-1108,9-2-818,4-7-4627,3-2 6812,0-3 0,-14 0 0,-5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0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27326,'-52'53'593,"10"-4"-570,39-20 10,1 0 1,4-1-23,6-3 0,6-5 34,8-5 22,3-7 0,3-5-44,2-10 10,-3-8-21,-1-9 55,-5-7 134,-6 1-76,-7 1-125,-4 4 0,-5 4 0,-7 4 0,-6 4 0,-7 5 0,-3 4 0,2 1 0,1 6-472,6 5-1052,5 5-929,6 8 2453,2-1 0,2-8 0,0-3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0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0 26743,'-63'16'1928,"7"4"-1928,26 8 0,4 2 0,6-2 0,7-3 0,6-2 0,4-2 0,5-2 0,6-2 0,8-7-808,9-4-1579,8-10-7444,6-8 9599,3-6 1,-18 5 0,-4 2-1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1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27886,'-55'49'785,"9"-3"-785,28-12 0,7 0 0,5-4 0,3-4 0,10-5 0,6-5 0,11-7 0,7-4-203,5-4-1713,0-5-2005,2-3 3921,-3-6 0,-15 6 0,-5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1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28412,'-32'54'259,"7"-9"-259,25-27 0,5-3 0,4 0 0,9-4 0,5-5 0,6-3 0,0-12 0,3-4 0,-3-11 0,-2-1-494,-6 2-1097,-2 4-1211,-5 4 2802,-2 4 0,-6 5 0,-1 3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1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11 129 26474,'2'74'1176,"0"-6"-884,0-24-68,-1-3-45,1-1 0,-2-7-32,1-6-147,-1-7 0,0-8 0,0-5 0,-2-4 0,-2-6 0,-1-13 0,0-14 0,2-19 0,2-12 0,3-5 0,4 1 0,4 7 0,5 10 0,1 11 0,2 9 0,-1 11 0,1 6 0,0 5 0,0 4 0,-1 1 0,-2 4 0,-3 7 0,-3 7 0,-5 8 0,-3 6 0,-7 1 0,-3 2 0,-7-2-24,-3 0-1286,0-2-1133,3-4 2443,3-5 0,7-10 0,3-5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2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26485,'-25'67'1345,"7"-7"-1032,14-31-66,3-1-57,6-6-112,5-5-65,9-9-13,5-5 0,3-13 0,-3-5 0,-2-11-35,-5-2-55,-5-2 46,-2 2 44,-5 1 22,-1 6 45,-2 3 13,-1 7-80,0 5 0,-1 3 0,0 3 0,2 8 0,0 6 0,1 9 0,1 2 0,1 2 0,1-3 0,2 0 0,3-3-920,2-3-1568,5-5-3652,3-7 6140,4-3 0,-11-3 0,-1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2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27516,'-5'69'1155,"0"-9"-1155,1-34 0,1-5 0,3-7 0,0-6 0,0-4 0,0-3 0,4-1-875,1-5-447,3-1-1401,2-6 2723,1 0 0,-5 4 0,-1 3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2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91 22564,'0'-5'1971,"0"0"-1847,0 5 458,0 0-21,-26-36 32,10 28 12,-24-28-78,16 36-124,-3 3-100,-1 7-102,3 8 36,1 8-237,4 6 0,5 3 0,5 0 0,5 0 0,4-2 0,2 0 0,6 0 0,5-2 0,27 4 0,-4-15 0,17-1 0,-13-16 0,0-2-1222,-2-5-3821,-2 0 5043,-7-3 0,-12 3 0,-7 2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3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0 137 27874,'32'-56'336,"2"9"-280,3 30-33,-1 7-12,-5 5 0,-5 3 0,-4 3 34,-3 6 134,-5 4-54,-4 11-3517,-5 5 3392,-7 8 0,-10 8 0,-9 6 0,-9 4 0,-3 3 0,1 0 0,2 0 0,4-3 0,3-3 0,5-8 0,6-8-259,7-10-1422,2-11-1243,5-7 2924,8-14 0,-5 6 0,4-7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4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28671,'65'-14'0,"-6"2"0,-21 7 0,-4-2 0,-5-1-864,-5-4-895,-3-1-2365,-3-3 4124,-1-1 0,-9 8 0,-1 1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4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12 24849,'0'-7'3417,"0"2"-3012,-12 43-405,7-11 0,-9 35 0,9-20 0,2 1-214,-1-2-962,1-1-618,0-1-2642,-1 1 4436,-2 2 0,3-18 0,-1-3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4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0 176 28289,'73'-56'291,"-3"7"-257,-13 25-23,-7 3 22,-6 8-20,-11 5-13,-11 4 0,-8 4 0,-8 3 0,-7 13 0,-14 13 0,-13 20 0,-3-3 0,-4 2 0,-17 24 0,19-25 0,1-2 0,2 3 0,8-12-1289,10-9-1479,6-9 1920,4-7 0,2-6 0,0-4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4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28671,'77'-12'0,"-2"2"0,-13 2 0,-4 2 0,-6-3 0,-7 1 0,-7-2 0,-6 2-920,-8 2-1601,-5 2-6970,-8 6 9491,-5 11 0,-5-7 0,-1 6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5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27023,'-25'43'549,"0"1"0,-12 23-672,19-15-437,10-22-483,3-6-772,1-6-3575,2-7 5390,1-5 0,1-4 0,0-2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5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25151,'1'-2'3395,"0"0"-3270,-1 2-125,21 49 0,-10-23 0,20 38 0,-14-38-685,3-8-861,3-7-1031,2-6 2577,9-4 0,-18-1 0,3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5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25757,'0'-7'2453,"0"1"-2251,43-1-5784,-17 2 5582,35-6 1252,-29 5-1868,-5-1 422,-5 0-1890,-3-1-4112,-3 0 6196,-1-3 0,-6 5 0,-2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5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12 24110,'0'-6'2957,"0"1"-2609,0 5-157,-7 39-191,1-13-146,-5 33-728,4-25-1378,1-4-7579,1-1 9086,-1-2 1,4-12 0,0-2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6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49 27415,'-65'53'1256,"9"-6"-1256,33-21 0,8 0 0,7-3 0,5 0 0,8-1-3392,8-4 3392,12-3 0,7-7 0,7-4 0,1-15 0,-1-6 0,-2-13 0,-7-5 3392,-6-2-3392,-11 0 0,-6 3 0,-8 1 0,-10 7 0,-24-1 0,2 14 0,-15 1 0,17 11-1548,6 3-3819,8 6 5367,8 0 0,6 0 0,3-4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6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26597,'4'-5'2074,"0"1"-2074,-4 4 0,0 0-875,44 0-1052,-22 2-3049,37 3 4976,-35 7 0,-10-5 0,-4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6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28671,'60'-29'0,"-6"3"-169,-21 14-1669,-2 2-4470,-1 5 6308,-1 2 0,-13 3 0,-3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7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3 219 27079,'-1'61'67,"1"-1"0,-1 0 1,0-2-46,1 34-22,0 1 11,3-9 45,1-10 0,2-19 23,-1-15 66,-2-21 57,-1-12-23,-2-26-112,0-17-33,3-30-12,2-18 23,6-14-12,-4 46 1,2 0-136,2 0 0,2 0 141,0 1 1,2 2 94,17-41-9,1 14-125,-3 17 0,-5 16 0,-4 18 0,-5 13 0,-2 7 0,0 26 0,-7 4 0,0 24 271,-14 4-271,-5 5-3392,-6 1 2170,3-4-1524,6-9-7085,8-10 8503,12-11 0,-6-12 0,6-6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7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 23583,'4'-1'3440,"-1"0"-2835,-3 1-79,2 48-190,-6-18-155,0 39-181,-6-33 0,2-6 0,4-9 0,2-9 0,2-6 0,0-4 0,0-2 0,1-7 0,0-4 0,3-10 0,1-3 0,3-4 0,2 1 0,5 1 0,1 3-797,2 7-1096,0 5-2780,1 6 4673,0 3 0,-9 2 0,-1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7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146 175 25947,'50'-46'-123,"-10"5"90,-32 17 33,-4 3 0,-8 3 156,-6 5 35,-6 6-1,-7 3 1,-5 6 122,-3 10 147,-1 7 89,2 12-56,4 5-156,5 4-337,7 0 0,6-3 0,4-7 0,3-6 0,9-8-629,6-7-906,13-5-1613,9-2 3148,9-2 0,-19 0 0,-2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8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27314,'-46'55'392,"10"-6"-347,33-22-11,5-2 11,7-4 11,5-4 89,11-5-10,5-7-35,2-2-44,2-3-33,-3-6-1,-4-5 12,-6-9-1,-6-5 12,-5-3 22,-5-1-55,-3 2 44,-8 4-56,-4 5-90,-6 6-380,0 6-662,1 4-1523,5 8 2655,4 5 0,4-3 0,2 2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8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0 27056,'-73'66'1513,"11"-3"-1411,33-22-102,8-2 0,8-7 0,6-5 0,5-6-125,3-4-356,8-5-483,7-6-829,10-2-3954,6-8 5747,5-9 0,-16 6 0,-3-4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8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28513,'-54'65'158,"11"-10"-158,38-28 0,4-6 0,6-4 0,4-5 0,7-6-920,5-2-1321,4-3-7590,3-5 9140,1-4 0,-13 3 0,-3-2 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8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28658,'-16'65'13,"4"-9"-13,12-35-5661,5-4 5661,3-4 1409,7-5-1409,5-5 860,1-1-860,3-4 0,-3-6 0,-1-3 3392,-5-5-3392,-3-2 0,-5-1-707,-3-1-1343,-1 4-3273,-3 4 5323,1 6 0,-1 4 0,0 2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9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73 26575,'-7'68'1557,"-2"-4"-1243,1-18-89,-1 2-225,1-1 0,4-5 0,0-6 0,3-10 0,0-9 0,0-10 0,-1-7 0,1-15 0,-1-10 0,2-18 0,0-8 0,0-6 0,5 0 0,3 4 0,8 6 0,4 7 0,4 8 0,1 8 0,0 8 0,-4 7 0,-4 5 0,-5 3 0,-4 6 0,-4 6 0,-2 10 0,-11 8 0,-4 7-1009,-10 0-997,1 0-4527,4-7 6533,7-7 0,6-10 0,4-6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09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5 23639,'-3'-2'3406,"1"-1"-2879,2 3-90,-27 43-90,15-19-112,-19 35-155,25-31-80,3-4 0,2-6 0,5-7 0,6-6 0,6-9 0,5-8-192,2-7 35,-2-9 57,-2 1 21,-4 3 79,-5 3 0,-2 7 90,-3 7 78,-2 3 89,-3 9-244,1 8-13,-1 9-3392,0 7 3392,0 0 0,1-4 0,3-5 0,3-6-853,3-6-1018,3-4-2857,1-3 5576,0-1 0,-5 0 0,-2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10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24603,'5'-4'1927,"-1"0"-1737,-4 4 12,0 0-12,36-6-10,-21 4-90,25-5-46,-31 7-10,-6 3 78,-1 4-78,-2 6-12,-6 6-11,-3 6 23,-5 1 212,-1 0 225,2-3-190,3-4-281,2-4-3392,4-4 3392,2-1 0,1-4 0,1 0 0,3-1 0,4-2 0,4 1 0,6-1 3392,4-1-3392,6-1-1088,16-1-1668,-9 0-7075,9-1 8991,-17-1 1,-12 1-1,-3-1 1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10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28210,'-33'64'-862,"8"-8"-371,24-36-1243,1-1 2476,3-2 0,-2-7 0,3-3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10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22283,'-6'0'3776,"1"0"-3238,5 0-112,0 0 33,-13 40-67,9-22-100,-9 31-113,15-34-34,6-2 23,5-3-155,7-1-13,5-3 0,5-1 0,4-4 0,1 0 0,-3-7 0,-5-3 0,-7-9 0,-5-1 0,-7-3 0,-4 3 0,-3 1 0,-7 3 0,-15 0 0,-2 7 0,-13-1 0,6 8 0,1 1 0,3 1-24,5 3-1309,5 1-1020,6 6-5658,4-2 8011,4 2 0,2-6 0,0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11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27998,'4'70'673,"-1"-12"-673,-3-41 0,0-5 0,0-7 0,2-3 0,5-6 0,6-6 0,3-8 0,4-3 0,-2-1 0,1 5 0,-2 1 0,0 6 0,0 3 0,-1 3 0,-1 3 0,1 1 0,-1 0 0,-1 1 0,-1 4 0,-3 3 0,-2 6 0,-1 2 0,-2 3 0,-3 0-1245,-1 1-3169,-1 0 4414,0 1 0,0-9 0,0-3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11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132 150 24860,'49'-41'493,"-9"5"-347,-33 24-34,-3 0 0,-2 1 23,-3 1 33,-5 1 89,-3 1-33,-6 2-11,-4 3 22,-5 1 1,-2 2 123,-3 8 55,2 3 0,2 9-121,5 3-293,5 2 0,4 1 0,6 1-3392,3 1 3392,8-3 0,5-2 0,8-4 0,6-4 0,4-5 0,1-5 0,2-3 3392,1-2-5242,1-7-6385,-4-2 8235,-1-5 0,-14 5 0,-5 3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23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31 24278,'-1'-4'2812,"0"0"-2308,1 4 573,0 0-1077,22-10 0,-8 8 0,18-8 0,-12 10 0,0 0-281,1 0-873,-3 2-1110,-3 4-5882,-3 5 8146,-4 2 0,-4-4 0,-1-4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0:23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11 24759,'-4'-6'2623,"1"2"-2276,3 4-11,0 0-235,-11 32-34,5 0-22,-7 31-23,9-11-11,2-2 12,2-8-23,0-8-3392,2-10 3414,0-9-22,2-8 168,0-4-21,1-10-147,0-8 0,2-12 0,0-9 3392,-2-5-3392,-1 2 0,-2 4 0,-1 6-539,-1 9-694,0 6-1075,0 6 2308,0 5 0,0 2 0,0 1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2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0 26026,'-58'26'1445,"8"-1"-1019,29-5-68,1 3-67,1 2-166,4 5-125,1 4 0,4 5 0,3 8 0,3 3 0,3 3 0,4-1 0,8-4 0,7-4-3392,10-6 3392,6-10 0,5-10 0,4-8 0,0-11 0,-1-13 0,-5-8 0,-4-12 3392,-7-5-3392,-6-2 0,-6-2 0,-5-2 0,-4 0 0,-4 2 0,-7-13 0,-3 15 0,-5-8 0,-4 18 0,-1 3 0,-5 4 0,-13 6 0,8 9 0,-7 8 0,15 13 0,4 5 0,6 8-1054,5-1-604,3 1-1009,4-2 1819,6 1 0,-5-11 0,5-3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3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5 25959,'0'-2'2554,"0"-1"-2396,0 3-158,1 38 0,-1-6 0,1 39 0,-1-11 0,-1 6 0,-2 6 0,-2 0 0,-3 1 0,0-5 0,-1-4 0,0-7-673,2-10-997,3-13-335,1-10-3665,3-13 5670,0-5 0,0-6 0,0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3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12 24692,'0'-6'3787,"0"1"-3595,1 61-192,0-13 0,0 52 0,-3-24 0,-4 5 0,-3 5 0,-4 1 0,-1-1 0,0-6 0,1-6 0,1-10-248,3-10-984,2-11-516,2-11-1569,2-11 3317,2-9 0,1-5 0,0-2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3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24446,'0'-4'3104,"0"0"-2612,0 4-268,0 0-145,36 10-79,-19-5 0,29 9-146,-29-7-223,-1-1-494,-2-1-224,-3 0-448,-2 0-2790,-2 2 4325,-3 1 0,-2-3 0,-1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3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28671,'35'21'0,"-3"-3"-13,-18-11-1286,0 0-1189,1-3-7343,0-1 8540,3-2 1,-8-1 0,-1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4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52 23773,'-4'0'3373,"0"0"-2779,4 0-303,0 0-145,41-4-57,-21-2 46,34-3-57,-32 0 23,0 2-10,-4 1-91,-2 1 0,-3 2 0,-5 1 0,-3 1 0,-3 4 0,0 10 0,-7 9 0,-7 15 0,-7 7 0,-6 5 0,-3 2 0,-12 23 0,10-19 0,-4 10-752,18-30-1568,9-15-2990,4-8 5310,14-17 0,-8 3 0,8-6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4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28671,'-2'50'0,"0"0"0,-6 43 0,-9-34 0,0-3 0,2-6-248,2-7-2576,5-8-7007,3-8 9148,3-7 1,1-10 0,1-5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5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28671,'50'-24'0,"-2"4"-5661,-12 18 5661,4 1 1409,1 1-1409,2 0 0,0 4-639,-2 2-406,-5 4-2553,-5 1 3598,-10 4 0,-9-8 0,-8 1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6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28671,'40'-21'-91,"-2"5"-1366,-14 19-1131,3 3-7243,4 4 8274,-1 3 1,-12-5 0,-5 1-1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6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26071,'-50'31'638,"12"-3"-324,35-14 190,9-1-11,7-2-79,10-2-177,8-5-237,4-2 0,1-6 0,-4-4 0,-6-3 0,-9-1 0,-9 1 0,-5 1 0,-3-1 0,-7-1 0,-3 3 0,-7 0-752,0 4-928,2 1-1267,1 3 2947,4 0 0,4 0 0,4 1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6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7 27000,'0'-3'1671,"0"0"-1671,-4 52 0,-1-11 0,-6 45 0,0-22 0,0 2 0,0 0-169,1-6-2408,2-7-7254,1-7 9439,3-9 1,2-15 0,1-7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6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27662,'58'-30'-1491,"-7"7"-1052,-28 21 2543,-3 2 0,-9-1 0,-4 1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6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0 179 28671,'63'-59'0,"-4"8"0,-23 33 0,0 3 0,-2 3 0,-2 4 0,-3 1 0,-3 2 0,-5 3-1177,-7 0-1289,-6 3-6711,-6 7 9177,-11 5 0,7-2 0,-7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7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28479,'-18'48'96,"-1"0"0,-8 25-96,24-6 0,6-23 0,4 0 0,7-5 0,5-3 0,4-4 0,1-6 0,1-5 0,0-9 0,0-5-1480,13-19-1882,-11-5 3362,10-16 0,-23 15 0,-3 3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7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28671,'-1'70'0,"1"-4"0,-2-17 0,2 0 0,0-5 0,0-3-1144,0-7-1321,0-7-5804,0-4 8269,-5-2 0,3-10 0,-3-2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7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28266,'57'-14'325,"-8"4"-515,-27 10-381,-4 0-516,-3 0-953,-2 0-5635,0 5 7675,-1 7 0,-5-5 0,-2 4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8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28671,'67'-19'0,"-7"4"0,-28 13 0,-2 2 0,0 0-214,-3 4-1254,-1 1-1254,-5 6 2722,-6 3 0,-7-6 0,-4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55 27135,'-6'-3'1536,"1"0"-1536,5 3-438,36-13-1500,-5 4-4819,30-8 6757,-16 10 0,-20 5 0,-7 2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9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4 26216,'-3'-2'1983,"0"1"-1759,-3 69-89,-1-13-79,1 2 1,-2 3-859,-7 24 802,1-7 260,2-15-260,7-21 133,2-19-133,3-13 0,6-22 0,3-10 0,10-19 409,4-7-409,4-3 0,1 3 0,-3 8 0,-3 7 0,-4 10-1323,-5 9-1972,-3 7 3295,1 6 0,-6 2 0,0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9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28255,'-46'83'416,"9"-7"-416,34-33 0,4-4 0,8-8 0,5-10 0,9-10 0,6-9 0,2-17 0,1-11-629,0-15 137,-4-5 492,-5 3 67,-7 7 280,-6 9 101,-5 13-189,-3 7-259,-1 7 0,-1 10 0,0 7 0,0 15 0,-2 4 0,1 2 0,-1 0-1357,2-7-1937,9-8 3294,6-8 0,-4-9 0,2-4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09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 27628,'-74'58'1043,"20"-13"-1043,29 7 0,18-16 0,4-3 0,7-1 0,9-3-886,8-6-1759,9-7-7186,5-8 9524,4-4 0,-18-4 0,-2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0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28671,'-55'19'0,"8"3"0,30 6 0,3 2 0,5 0 0,4 0 0,3-3-192,4-2-1679,6-4-1098,8-4 2969,8-7 0,-9-5 0,-2-3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0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28671,'-48'53'0,"10"-4"0,34-21 0,2-1 0,7-3 0,8-6 0,8-3 0,8-7 0,1-4 0,-1-3 0,-4-8 0,-5-5 0,-6-10 0,-6-3 0,-4-2 0,-3 2 0,-8 1 0,-2 7 0,-9 4 0,-1 6 0,-1 3-1110,2 4-1109,2 0-2935,5 3 5154,5 1 0,3 0 0,3-1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0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28671,'20'52'0,"-4"-4"0,-17-17 0,-1-5 0,0-7 0,2-8 0,0-5 0,4-6 0,4-8 0,7-6 0,4-7 0,0 0 0,0 3 0,-2 6 0,-2 5 0,-1 5 0,-1 3 0,1 7 0,-1 6 0,-3 7 0,-2 2 0,-4 0 0,-2-4-494,-2-4-2319,0-7 2813,2-5 0,-2-2 0,1-1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1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28671,'5'92'0,"-1"-9"0,-4-29 0,1-1-225,-1-3-2061,-2-5-3765,-2-4 6051,-1-7 0,1-16 0,2-5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1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25510,'58'-23'-1397,"-17"5"0,-33 18 1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1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21936,'-4'0'4280,"1"0"-3429,3 0-100,0 0-191,-23 46-267,17-25-293,-17 37 0,22-38 0,3-4 0,5-5 0,3-5 0,6-4 0,2-6 0,0-5 0,-1-2 0,-2-3 0,-5 4 0,-2 2 0,-4 4 0,-2 3 0,-1 1 0,0 4 0,0 4-3392,-1 7 3392,0 3-1749,0 0 1749,0 1 0,0-9 0,0-2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1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 24233,'0'-2'4336,"0"0"-4234,0 42-102,-5-11 0,-1 33 0,-5-24 0,3-5 0,4-8 0,3-11 0,1-7 0,5-6 0,3-7 0,6-3-427,0-7-1052,-3 1-1019,-4 5 2498,-4 4 0,-2 4 0,-1 2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2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198 152 25757,'37'-59'1019,"-15"9"-649,-39 34 179,-7 2-78,-2 7-79,-1 3-279,1 3-113,0 6 0,0 2 0,1 7 0,4 3 0,2 2 0,8 2 0,4 3 0,5 3 0,4 2 0,7 1 0,4 1 0,7-2-337,-1-2-2117,-3-2-7377,-4-2 7373,-7 1 0,-2-11 1,-3 0-1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2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23493,'2'0'3563,"0"0"-2722,-2 0-662,15 44-145,-11-22-34,11 34-471,-14-34-896,1-4-1479,1-2 2846,4-7 0,-4-4 0,2-4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2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25891,'-8'62'885,"12"-10"-728,19-37-90,17-7-22,10-6-45,9-12 0,0-4 0,-5-6 11,-13 2 34,-15 5 180,-14 5-80,-16 3-89,-14 1-56,-14-1 0,-12 1-33,-8 2-57,-4 0-191,1 11-447,4 5-1266,4 12-7837,8 5 7742,6 2 0,15-15 1,7-3-1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3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27326,'4'75'604,"-2"-1"-559,-2-13 0,1 1 0,0-7 44,0-7 68,0-10 67,0-11-88,-1-9-136,0-9 0,0-4 0,0-13 0,3-9 0,4-14 0,5-11 0,2-5 0,0 0 0,-1 3 0,-1 5 0,0 8 0,3 5-293,3 8-1174,5 5-752,4 7-3574,5 3 5793,2 3 0,-15 0 0,-4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3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25252,'-54'67'1031,"8"-3"-583,30-16-123,4-1-55,3-7-13,5-9-134,3-12-123,11-10-22,8-16-180,14-14-89,10-18-12,7-12-3458,0-4 3481,-3 4 246,-11 11 34,-11 13 358,-11 12 46,-7 10-45,-5 8 33,-1 10 3201,-4 10-3492,0 12-101,-2 3-168,2 2-515,2-4-561,11-6-1154,7-9-7433,12-10 9403,9-12 1,-16 0-1,-2-4 1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4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0 26160,'-66'53'1983,"9"-3"-7240,30-9 5381,3 2 1285,4-1-1409,3-3-1409,9-7 1307,4-5-939,14-5-876,6-7-27,16-7 1944,8-13 0,-16 3 0,-2-6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27684,'-64'52'806,"12"-4"-806,38-15 0,5-5-168,5-4-257,7-4-349,10-7-211,10-6-842,10-4-8004,6-6 9476,0-7 0,-17 4 1,-5-3-1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4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28 23605,'-8'0'3564,"2"0"-3139,6 0-167,0 0-45,-22 43 11,23-27 33,-11 33-132,30-40-125,6-4 0,13-2 0,-12-9 0,5-6 0,-17-8 0,-5-6 0,-5 0 0,-3 1 0,-7 6 0,-5 6 0,-9 7 0,-5 7-853,-1 11-1522,3 5-5312,5 10 7687,7-3 0,6-9 0,4-6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4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28671,'9'57'0,"-2"0"0,-8-42 0,3 3 0,6-26 0,6-3 0,15-20 0,-7 9 0,5-6 0,-11 20 0,-3 3 0,-3 3 0,-2 2 0,-2 5 0,-2 3 0,-3 7 0,0 3 0,-1 1-1312,-3-1-2207,2-6 3519,-2-5 0,2-4 0,1-3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5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25006,'0'-5'3406,"0"2"-3147,0 44-259,1-6 0,1 38 0,2-15 0,-1 0 0,1 1 0,-1-5-1872,0 7-627,0-22-5266,0-4 7765,-1-25 0,0-8 0,-1-2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5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 26743,'20'-53'-3015,"1"6"3015,-1 33 0,-9 6 0,0 1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5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48 25779,'-66'58'1927,"11"-3"-1579,32-20-124,7-1-23,7-3-78,5-4-54,6-7-69,8-7 0,9-6 0,13-7 0,7-12 0,4-10 0,-2-15 0,-5-7 0,-11-1 0,-12 2 0,-9 6 0,-15 7 0,-6 6 0,-10 8 0,-2 5 0,4 6-1256,3 3-3304,6 4 4560,6 6 0,5-5 0,3 5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5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393 0 28671,'-16'62'0,"-1"0"0,-2 1 0,-3-2 0,-4-8 0,-1-2-803,-2 3 0,0 0 803,2-1 0,1-2-135,2-3 0,2-2-3382,-17 37 3517,5-7 0,15-36 0,3-8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6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0 27572,'-29'95'1086,"6"-7"-1073,16-32-13,4-2 0,2-8 0,1-10 0,5-11 0,0-9-225,4-9 23,-3-4-190,-3-9 22,-2-4 146,-8-7 168,-7-1 12,-11 5 32,-7 5 12,-5 5 135,1 11 414,-15 20-135,17-1 0,-6 15-401,22-14-13,7-4 0,6-3 0,4-1-46,10-4-839,6 1-628,9-2-1714,4-3 3227,5-3 0,-15-4 0,-1-4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6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26317,'-15'61'571,"3"-5"-571,9-23-907,2-5-1390,2-9-7534,7-9 8627,6-10 1,-4-1-1,1-2 1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6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25342,'-36'78'1916,"8"-9"-1591,23-32-190,3-7-23,6-12-34,8-8-44,6-10-34,6-12 0,1-5-34,-1-10 34,-1-1 11,-4 2-11,-3 5 0,-4 5 11,-4 8 57,-4 3 77,-2 3 57,-2 2-23,0 0-32,0 2-147,0 4 0,0 4 0,0 6 0,2 2 0,-1 0 0,4 0 0,-2-3-438,2-4-660,-1-4-650,-1-4-1591,-1-1 3339,-1-7 0,0 4 0,-1-4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7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28671,'1'52'0,"0"-1"0,-2 0 0,-3-1 0,-4 30 0,-6 1 0,1-3 0,3-9 0,5-13-2040,3-12-2868,2-15 4908,9-14 0,-7-9 0,7-6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7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27807,'-51'37'864,"12"0"-864,33-6 0,4-3 0,7-5 0,7-6 0,8-6 0,9-6 0,5-3 0,1-8 0,-5-4 0,-6-9 0,-10-2 0,-7-2 0,-6 1 0,-11 3 0,-5 6 0,-13 5 0,-4 8-125,-2 13-2563,6 5-7143,8 9 9655,9-3 1,8-11-1,3-4 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7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8 23952,'0'-4'3665,"0"0"-3228,0 4 111,0 0-479,-27 33-69,16-15 0,-20 26 0,26-24 0,2-6 0,3-5 0,7-5 0,6-2 0,9-6 0,4-6 0,4-5 0,-1-5 0,-2 3 0,-4 3 0,-7 6 0,-6 5 0,-4 2 0,-3 5 0,-1 6 0,-1 6 0,-1 6 0,0 2 0,-5 2 0,-2 1 0,-5 1 0,1-1-3900,1 1 3900,5-14 0,2-1 0,3-13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18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260 112 24468,'0'-4'3608,"0"1"-3013,0 3-595,0 0 0,-24 49 0,15-21 0,-17 38 0,24-36 0,4-7 0,6-8 0,7-8 0,7-5 0,5-7 0,0-6 0,-2-7 0,-5-5 0,-8-1 0,-6-2 0,-6-1 0,-10-3 0,-7-2 0,-13 1 0,-7 1 0,-9 3-1413,-4 7-4313,-4 7 5726,-4 7 0,25 5 0,6 1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28671,'72'3'0,"-6"-1"0,-21-3 0,-3 0 0,-4-1 0,-4 2 0,-6 0 0,-4 1-1424,-6 1-761,-8 2-3272,-5 4 5457,-16 3 0,8-4 0,-8 1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1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26104,'-26'68'1670,"7"-4"-1278,15-22-135,4 1-9,4 0-248,2 0 0,5-3 0,1-1 0,1-7 0,2-4 0,6-7 0,3-8 0,7-6 0,2-5 0,3-7 0,0-6 0,1-7-953,-3-7-986,0-1-2711,-3-4 4650,-1 3 0,-14 10 0,-3 6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1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27123,'56'-34'-9831,"-7"3"9386,-26 14 1,-11 7 0,-2 1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1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27998,'-12'53'224,"-1"0"0,1-1 1,2-3-225,0 21 0,5-1-80,2-4-1892,2-8-4179,6-11 6151,8-11 0,-5-17 0,5-8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5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55 226 26507,'-3'74'415,"1"-3"-6042,0-14 5672,-1-4 1420,-1-4-1421,-2-10 2,-1-10-12,1-11 892,0-11-847,1-9-68,1-15-11,1-19 11,0-21-11,3-13 3414,4-8-3302,5 6 56,7 7 45,4 11-78,2 10-35,2 7-55,0 5-22,3 7-12,-1 7 0,-2 7 56,-3 6 157,-7 9-32,-6 10-192,-5 12 0,-5 12 0,-6 5 0,-3 1 0,-7 12 0,6-18-438,-1 6-413,5-20-808,1-3 1659,-2 4 0,4-13 0,1 2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5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26362,'-49'67'381,"10"-8"-381,32-35-202,4-2-313,3-5-584,2-6-2744,4-4 3843,6-4 0,-5-3 0,1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6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26037,'-20'59'1681,"4"-11"-1323,15-32-123,1-3-112,0-1-78,2-2-11,4-2-34,5-2-11,4-4-113,1 0-189,2-2-438,0-6-336,0-5-918,-1-8-7598,-3-5 9603,-3-2 0,-5 11 0,-2 3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6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28671,'70'-3'-1906,"-8"6"-6094,-36 11 8000,1 10 0,-13-10 0,-3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38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28076,'1'50'145,"0"1"1,1 43-5795,-2-30 5649,-3 0 959,0-6-970,0-6-45,1-13 22,1-13 920,1-13-886,0-10 56,2-18 23,4-10 3220,4-20-3164,3-4 505,0-2-640,-1 6 0,-2 8 0,-2 12 0,-2 10 0,-2 8 0,-1 6 0,1 2 0,-1 5 0,3-1 0,3 2 0,3-4 0,6-2 0,4-9 0,5-2 0,9-8 0,-11 7 0,3 2 0,-16 8 0,1 19 0,-6-1 0,0 37 0,-5-16-80,-2 13-1589,4-17-986,5-8-7176,9-8 9364,7-9 0,-10-5 0,-1-4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39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61 26855,'-51'54'1479,"11"14"-1188,39-29-245,12 13-46,12-23 0,14-7 0,12-11 0,7-10 0,3-17 0,-6-9 0,-9-13 0,-13-5 0,-11 1 0,-11 1 0,-7 4 0,-12 5 0,-9 4 0,-13 9 0,-8 8 0,-5 6 0,2 17-573,5 4-1858,13 13-4471,13 0 6902,11-6 0,2-10 0,3-6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39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28233,'32'65'438,"-7"-6"-438,-27-17 0,-3-5 0,0-5 0,-1-5 0,2-8 0,2-5 0,1-8 0,0-3 0,1-3 0,0-4 0,0-5 0,1-4 0,2-2 0,3 0 0,1 1 0,2 0 0,3 0-1312,2 1-1624,6-2 2936,17-1 0,-20 7 0,8 1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39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1 206 28233,'70'-15'438,"-8"-2"-438,-37 1 0,-2-3 0,-5-3 0,-4-1 0,-4-1 0,-6 2 0,-2 2 0,-2 5 0,-7 7 0,-5 4 0,-12 11 0,-6 10 0,-3 14 0,-1 12 0,5 4 0,5 0 0,7-5 0,9-6 0,4-8 0,7-5 0,8-9 0,8-4 0,9-6 0,4-3 0,16-12-1312,-13 1-5669,7-8 6981,-19 6 0,-10 5 0,-5 2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3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 25847,'-71'19'1915,"9"2"-1467,33 6 13,5 6-461,4 5 0,8 4 0,5-1 0,10-2 0,14-5 0,12-5 0,15-8 0,9-9 0,5-7 0,1-15 0,-4-7 0,-10-14 0,-12-4 0,-15-3 0,-9 1 0,-14 1 0,-9 2 0,-11 8 0,-9 5 0,-2 10 0,0 5-1121,5 5-1580,8 9-7130,9 2 7510,8 8 0,4-8 0,2-2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3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28671,'-22'71'0,"0"0"-2377,5-14 2377,1 4 723,3 0-723,6-3-1115,3-9-3816,8-11 4931,8-12 0,-6-13 0,4-7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3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5 26317,'-4'-2'2129,"1"-1"-2096,-34 51-33,16-14-358,-28 40-1782,29-26-6343,7-5 8483,5-10 0,4-15 0,4-8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3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25219,'0'-3'2118,"1"0"-2062,-1 3-258,0 0-392,36 32-1277,-20-17-7960,29 23 8311,-26-30 0,-9-3 0,0-5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3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13 25813,'0'-7'2722,"0"1"-2586,0 6-136,-1 50 0,1-20-293,-1 41-1096,1-35-997,3-3-7445,0-3 9187,1-5 1,-2-11 0,-1-4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3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25566,'57'-4'-9831,"-8"4"9809,-30 8 1,-8-4 0,-5 4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24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106 156 27000,'-17'56'1289,"13"-9"-1032,24-33-132,13-6-125,6-3 0,5-12 0,-2-10 0,-5-13 0,-11-7 0,-12-4 0,-9 3 0,-16 4 0,-8 5-113,-16 6-414,-9 7-504,-2 7-1120,-3 5-6802,1 5 8953,2 8 0,19-5 0,7 4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31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31 15235,'0'-5'7497,"0"1"-6254,0 4 1177,0 0-1882,-7-13-56,6 10-67,-5-2-191,6 17-101,0 11-56,0 4-45,0 2 12,3 1-23,0 2-11,-1 0 0,1 0-11,-3-2-67,0-7-46,0-4-122,0-8 112,0-5 78,0-1 11,-1-4 22,-7 1 23,-4-2 0,-10 1 56,-3 0-22,-3 0 78,1 4 34,1 1 10,2 3 12,4 5 56,-3 14-190,9-6-34,-1 9-34,11-11-178,2-1-337,4-3-460,9-2-716,7-7-3979,16-7 5704,10-19 0,-18 9 0,-2-8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31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26429,'-28'75'560,"6"-7"-1210,26-29-1120,9-2-7351,9-3 9121,12-10 0,-15-11 0,1-7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32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111 210 27583,'-12'67'605,"-2"0"-6109,3-10 5650,-5 6 1350,-1 2-1463,1-3-33,3-7 0,6-14 838,4-16-838,2-12 11,3-15 11,5-20 3391,7-19-3389,5-22-24,5-13 0,2-8 0,2 0 0,2 5 0,3 8 0,2 11 4,0 10-4,-3 11 0,-5 12 0,-6 11 0,-5 8 0,-8 6 0,-3 12 0,-4 6 0,-3 14 0,-14 18 0,1-9 0,-12 7 0,8-18 0,3-4-864,4-4-1624,6-1 2488,3 5 0,3-13 0,0 4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32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25611,'-48'58'-885,"9"-4"-986,34-26-7960,3 2 9369,5-4 1,-2-11 0,1-5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32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13 23392,'-5'0'2992,"1"0"-2510,4 0 515,0 0-549,-3 12-88,9-5-360,0 9 0,10-8 0,1-2 0,2-3-293,1-1-1600,4-10-1928,0-5 3821,1-8 0,-11 7 0,-5 4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33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28671,'65'-28'0,"-8"6"0,-26 23-461,-3-1-1656,-1 1-3295,-2-1 5412,-4 1 0,-9-1 0,-5 2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58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28671,'78'11'0,"-5"-2"0,-24-7 0,-3 0 0,-4-2 0,-8 0 0,-8 0-2220,-11 0-3674,-8 1 5894,-7 9 0,0-6 0,-2 5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59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28671,'73'-22'0,"-1"3"0,-7 11-3620,-1 2 3620,-2 3 0,-27 3 0,-11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59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42 119 27964,'-3'97'707,"0"-4"-707,3-25 0,-1 0 0,-5-6-5661,-1-11 5661,-3-15 1409,3-16-1409,4-11 860,2-25-860,7-14 0,5-28 0,8-15 0,4-9 0,1 0 0,2 7 0,2 9 0,2 14 0,-1 11 3392,0 14-3392,-5 13 0,-3 7 0,-7 12 0,-6 9 0,-4 10 0,-13 15 0,-25 35 0,1-16-80,-14 21-3046,26-35-6705,9-11 7577,20-16 0,-6-9 0,8-7 1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1:59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27695,'-30'70'-4415,"7"-11"4415,22-38 0,1-10 0,0-5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00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24255,'-6'0'3071,"1"0"-2299,-5 45-199,8-19-573,-8 37 0,17-35 0,3-6 0,8-7 0,3-8 0,1-4 0,1-11 0,-2-4-662,-3-8-1590,-4-2-4427,-5 1 6679,-4 0 0,-3 9 0,-2 4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00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28671,'75'22'-2152,"-7"-3"-7679,-29-5 9344,1 2 1,-17-9-1,-5 2 1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00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4 24311,'-2'-2'2387,"1"1"-1905,-2 44-101,2-9-79,-1 41-33,6-20-168,3 0-34,4-5-67,2-6-22,-4-13-113,-2-9 57,-4-10-12,-2-7-33,-1-3 67,-7-2 56,-4 0 11,-10 0 112,-4 0 113,-3 4 55,0 3-77,1 9-214,3 4 0,1 4 0,5 2 0,1 2 0,6-1 0,5-1 0,4-3 0,4-5 0,8-4-4292,32-10 4292,2-14 0,-1 4 0,-19-6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00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28479,'20'74'-423,"-5"9"0,-13-61 0,-1 9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01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26082,'-55'43'1300,"9"1"-796,35-5-90,3 3-145,2-2-167,4-4-102,1-9 0,5-12 0,7-7 0,8-22-113,11-8-100,2-18 168,0-2 45,-5 5 34,-11 10 78,-6 10 78,-7 10-155,-3 5-35,0 15 0,-5 9 0,-1 15 0,-9 22-528,8-16-1600,-1 4-2444,12-30 4572,8-9 0,-5-7 0,4-1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01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24466,'-40'66'2140,"7"-8"-1568,19-21 242,6-5-456,4-6-236,6-6-122,7-7 49,6-6-49,6-3 150,6-7-150,4-8-46,2-5-1052,4-9-919,-1-1-2285,-3-1 4302,-3 2 0,-15 10 0,-5 5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0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31 139 23908,'8'0'2543,"-2"0"-2319,-6 0-224,36-25-67,-25 11-67,25-20 44,-34 17 90,-8 0 23,-5 3 234,-8 4 169,-2 5 302,2 2-235,3 6-133,3 8-360,4 7 0,1 12 0,4 4 0,1 3 0,2 1 0,3-3 0,5-3 0,5-3 0,3-4 0,2-5-136,-2-8-1712,1-5-1783,2-5 3631,2-13 0,-9 8 0,0-9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02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4 24995,'0'-2'3339,"0"1"-3002,-9 62-337,1-13 0,-1 2 0,0 3 0,-6 23-5661,-1-1 5661,-3-4 1409,2-6-1409,1-9 735,3-11-2348,5-13-1121,4-16-7097,8-13 9584,9-22 1,-5 10 0,3-8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02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27830,'-23'82'841,"1"2"-841,4-8-326,1 3-783,2-1-684,4-8-3395,4-12 5188,4-15 0,3-22 0,0-9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02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26260,'-35'82'1670,"9"-8"-1357,21-36-10,9-2-303,8-7 42,9-8-42,9-10 20,5-9-20,2-18 63,9-29-63,-19 3 0,-1-16 0,-22 23 0,-13 6 0,-6 7 0,-11 7 0,-4 7-1032,0 5-3808,0 8 4840,-1 7 0,14-4 0,3 4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25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24289,'0'4'2084,"0"0"-1569,0-4 371,0 0-539,36-7-11,-18 6-122,30-6-214,-27 7 0,2 0 0,-1 0 0,1 0 0,-1 0 0,-2 0 0,-1 0 0,-2 0 0,-3 1-349,-4 0-726,-2 0-527,-3 1-1043,-3 0-7186,-1 1 8162,-1 2 1,0-3 0,0 0-1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25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23796,'-3'0'2723,"0"0"-2354,3 0-268,-19 45-101,8-19-11,-16 40-269,13-33-437,0 0-661,2-6-2129,5-9-6324,3-9 9142,2-8 1,2-2 0,0-1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25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25925,'4'68'291,"-2"-8"-728,-2-24-851,0-6-3217,0-5 4505,0-8 0,0-8 0,0-5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25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27930,'1'96'448,"-3"-7"-1008,-4-29-1210,-1-3-3037,2-4 4807,3-5 0,1-22 0,1-8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26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28266,'13'60'381,"-4"-1"-403,-7-8-247,-1 0-526,-1 0-449,0-3-437,0-8-3070,0-9 4751,0-16 0,0-7 0,0-8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26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26967,'57'-14'997,"-5"11"-751,-26 22 23,0 10-77,-5 7-192,-4 4 0,-7 1 0,-6 2 0,-2-3 0,-9-2 0,-4-3 0,-8-2 0,-5-3 0,0 0 0,-3-3 0,3-2 0,3-5 0,5-7-259,5-4-503,4-5-190,2-2-595,2-1-2778,1-2 4325,2-9 0,0 6 0,0-5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26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28671,'-5'91'0,"0"-5"-1433,-2-31-91,2-1-690,2-6-7617,2-7 8125,1-8 1,0-15 0,0-7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26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28166,'63'-34'-2017,"-7"7"-1098,-23 25 3115,1 1 0,-16 1 0,-4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27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62 130 28278,'-34'64'393,"7"-5"-393,26-26 0,9-3 0,5-5 0,10-8 0,6-8 0,4-7 0,2-15 0,-2-8 0,0-11 0,-7-7 0,-4-1 0,-7-1 0,-5 2 0,-5 3 0,-4 4 0,-7 6 0,-4 4 0,-8 6 0,-5 8-304,-2 4-1410,-3 16-1110,1 8 2824,2 16 0,11-14 0,5-2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27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 25420,'3'-3'3251,"-1"1"-3251,-2 2 0,0 0 0,2 46 0,-1-24 0,0 39-752,-5-34-1152,-1 1-2545,-4-1 4449,4-1 0,1-11 0,2-5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27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25308,'3'-5'2936,"0"2"-2509,-3 3-427,0 0 0,24 32 0,-18-12 0,18 28-125,-24-22-1118,-1 0-629,-2-3-3382,-2-2 5254,-3-3 0,4-9 0,0-2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27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0 193 28671,'52'-24'0,"-1"0"0,1 1 0,-2 4 0,36-4 0,1 5-5661,-3 3 5661,1 2 0,1 2 1180,3 1-1786,0 3-2632,-9 3 3238,-8 3 0,-34 1 0,-13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37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28671,'42'-6'0,"0"-2"-5661,6-6 5661,-3 4 1409,0 2-1409,-3 4 0,-3 2 0,-3 1 860,-6 1-860,-7 0 0,-8 0 0,-7 0 2797,-6 3-5183,-8 2-2355,-6 6 4741,-10 4 0,9-7 0,2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37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25308,'-39'67'1491,"6"-6"-1245,21-24 91,5 2-13,3 1-21,3 1-34,1 1-23,0-4-99,1-3-147,5-7 0,3-4 0,7-4 0,3-4 0,4-3 0,1-3 0,2-6 0,2-1 0,0-3 0,0-2 0,1-3 0,-3-3 0,-1-4 0,-4 1 0,-3 0 0,-2 2-1177,-5 1-718,-1 1-2037,0 0 3932,2-1 0,-5 4 0,-1-1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38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28671,'34'-4'0,"1"0"0,5 4 0,-5 0 0,-6 0 0,-7 0-125,-7 0-1522,-5 0-1008,-2-3-7176,-3-1 8524,0-3 0,-3 2 0,0 1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38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27740,'-8'82'840,"0"-3"-749,4-25-91,-1 5 0,0 0-57,1-2-515,1-5-716,2-6-942,1-7-5109,0-6 7339,4-6 0,-3-12 0,3-6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39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3 24401,'-64'-3'2364,"6"4"-1859,20 7-169,4 5-157,3 4 22,6 2 23,3 3-56,6 3-22,5 2-34,6 2-77,3 0-35,10 1 0,7-3 0,14-2 0,8-8 0,6-7 0,-1-6 0,-2-10 0,-5-7 0,-5-10 0,-5-8 0,-3-3 0,-9-3 0,-4 1 0,-7 3 0,-10 3 0,-4 6 0,-11 6 0,-2 6-3392,-2 6 3392,0 6-35,-1 12-2564,-3 22-550,12-2 3149,3 10 0,13-26 0,3-6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39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7 26507,'0'-3'2164,"0"0"-2164,0 3 0,0 0 0,0 41 0,0-10 0,0 38 0,-1-20 0,-4 2 0,-1-3-13,-3-3-2474,3-9-4202,2-7 6689,5-13 0,-1-7 0,2-7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1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5 22608,'0'-3'3317,"0"1"-1928,0 2-1053,-20 37-134,6-8-68,-18 34-134,11-17-89,-3 2-348,-1-2-572,0 0-537,1-5-392,5-7-2275,5-8 4213,5-10 0,4-9 0,4-4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1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27818,'53'33'-380,"-8"-5"-439,-30-12-738,-3-3-2556,-3-5 4113,-1-4 0,-5-2 0,0-1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1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28671,'16'67'0,"-4"-3"0,-12-22-136,0 1-1152,-3 1-1144,-4-2-5904,-4-2 8336,-3-5 0,6-16 0,2-5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1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26664,'54'-25'-5199,"-7"6"5199,-33 19 0,-6 0 0,-3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2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23 105 26194,'-18'50'67,"13"-9"-11,26-35 22,10-3 1,4-4-79,2-6 123,-4-3 101,-4-8-112,-8 0 269,-7-4 34,-6 3-102,-4-2-156,-5 2-78,-6 1-57,-5 0-22,-7 3-101,-2 5-302,1 4-617,3 3-1355,5 3 2375,6 0 0,4 0 0,2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2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28671,'30'2'0,"4"-1"0,-2 1-1077,0 0-1366,-8 2-7388,-8 5 9090,-9 5 0,-5-6 0,-2 2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2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26619,'-4'0'2052,"1"0"-2052,3 0 0,0 0 0,42 1 0,-14-1-1289,35 1-2264,-23-4 3553,-5 1 0,-15 0 0,-7 1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3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28 458 25959,'-5'1'2712,"1"1"-2712,4-2 0,0 0 0,-4-45 0,3 15 0,-3-41 0,3 23 0,1-2 0,0 3 0,0 7 0,-1 9 0,-1 10 0,0 10 0,0 6 0,1 3 0,0 2 0,1 4 0,4 4 0,4 4 0,8 2 0,6-6 0,5-3 0,5-6 0,1-9 0,1-5 0,-4-7 0,-4 1 0,-7 3 0,-5 5 0,-4 6 0,-3 3 0,-4 7 0,-1 10 0,-1 9 0,-1 14 0,0 4 0,-3 4 0,-2-2 0,-4-1 0,-4-4 0,0-6-1738,1-5-8093,5-10 8644,4-7 1,4-6-1,-1-3 1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3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1 391 28671,'21'-77'0,"-1"6"0,-8 22 0,-1 1 0,-2 5 0,0 6 0,-2 9 0,-1 7 0,-1 9 0,-1 7 0,1 7 0,1 11 0,2 10 0,-1 10 0,3 8 0,-2 2 0,2 1 0,0-1 0,-2-4 0,-1-4 0,-4-3 0,-1-4-909,-4-3-2654,-5-4 3563,-3-4 0,1-9 0,3-3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3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28300,'75'-13'-1516,"-13"-1"1,-36 3-1,-12 2 1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3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25219,'0'-2'3452,"0"1"-3452,0 44-192,1-20-771,2 35-1771,3-29 2734,2 1 0,-2-14 0,-1-1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4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0 134 27370,'0'36'908,"2"8"-696,7 9-44,-1 3-155,-1-7-13,-3-11 0,-1-14 0,-3-13 0,1-7 0,0-16 0,3-12 0,3-20 0,5-12 0,4-5 0,3 0 0,1 6 0,1 8 0,-2 10 0,0 11 0,-3 10 0,-2 9 0,-3 4 0,2 11 0,-7-1 0,-3 21 0,-17-4 0,-7 15 0,-13-5 0,-2 3 0,2-4-416,9-5-1152,8-6-348,10-12-1984,8-4-5931,9-12 9526,7-7 1,-4 3 0,0-2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4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27348,'-3'56'-2689,"2"2"-3272,-2-34 5961,3 1 0,0-15 0,0-5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4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6 24110,'0'-3'2610,"0"1"-1937,0 2-124,-13 44-113,10-24-143,-9 35-293,12-37 0,3-2 0,4-6 0,5-2 0,5-5 0,1-1 0,1-1 0,-1-4 0,1-4 0,0-4-1110,-1-4-1120,-3 2-2712,-4 2 4942,-5 3 0,-4 4 0,-2 2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44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27393,'3'-2'1278,"-1"1"-1278,36 7 0,-13-2 0,34 5 0,-22-5 0,6-1-2130,0-2-3954,2 2 6084,-6 3 0,-16-4 0,-9 3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2:55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1 222 27695,'71'-17'325,"1"-1"0,10 1 1,3 3-1016,6 6 1,4 3 689,-21 0 0,3 1 0,2 1-1000,8 0 1,3 1-1,1 0 1000,6 0 0,2 0 0,1 1 0,-21 2 0,1 0 0,1 1 0,1 0-188,2 0 1,1 1-1,0 0 1,1 0 187,2 0 0,0 1 0,1 0 0,-1 0 0,1 0 0,1 0 0,-1-1 0,0 1 0,-1-1 0,-1-1 0,1 1 0,-2-1 0,-2-1 0,-1 0 0,0 0 0,-1 0 0,-4 0 0,-1 0 0,-1-1 0,0-1 0,18-1 0,-1-1 0,-2-2 0,-7 1 0,-1 0 0,-2-3-280,-9-2 1,-2-1-1,-3-1-1042,19-4 0,-7-2-3594,-18 1 1,-7-2 3112,13-13 1,-36 14 0,-20 5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3:12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1161 21476,'-2'4'3989,"1"-1"-3171,1-3 303,0 0-1009,-8-62-67,6 15-23,-2-4 1,1-3 10,3-24 1,0-5-12,0-4 12,-3-3-1,-2-1 35,-5 6 32,-3 9 68,-1 15 12,3 14 21,2 16-22,5 11-166,1 9-13,3 6 0,2 3 0,6 2 0,6 0 0,11 0 0,9 0 0,11 0 0,12 0 0,13 0 0,15 0 0,-14-2 0,2-2 0,-14 1 0,0-1-204,23-3 1,1-1 203,-19 1 0,-2-2-438,8-1 0,2-1 438,4-1 0,2-1 0,4-1 0,1 1 0,0 0 0,-1 1 0,-4 1 0,-1 2 0,-6 1 0,1 2-250,9 1 1,-3 3 249,-23 0 0,-1 1 0,8 2 0,-3 1 0,7 4 0,-7 2 0,-5 1 0,-4-1 350,-6 0-350,-6-3 861,-7 0-861,1 0 571,-9 0-571,2 0 0,-6-2 0,-3-2 0,1 2 0,-5-1 0,-4 1 0,-3-2 0,-4 1 0,0-1 0,-1-1 0,0 1 0,0 1 0,0 0 0,0 3 0,0 2 0,0 1 0,-1 4 0,0 1 0,-1 5 0,0 3 0,1 7 0,0 5 0,1 4 0,0 4 0,0 4 0,0 1 0,3 1 0,-1 0 0,3 3 0,-1 2 0,2 2 0,-1 3 0,0-2 0,-1-1 0,0-3 0,-2-4 0,0-6 0,-1-4 0,0-5 0,-1-7 0,0-3 0,-1-5 0,-3-3 0,-6 0 0,0-6 0,-6 0 0,4-6 0,-7-2 0,-5 0 0,-10 0 0,-11 0 0,-40 0 0,16 0 0,-24-3 0,35 0 0,6-3 0,4 1 0,-2-1 0,-7 1 0,-12 2 0,-13 1 0,-11 2 0,17-3 0,-2 1-400,17-1 0,0 1 400,-19-3 0,1 0 0,23 1 0,4 0 0,1 1 0,0 0-315,-47-2 315,3 2 0,2 3 0,2 0 0,2 3 0,34-1 0,2 0 0,-19 2 0,-6-1 0,47-4 0,9-3 0,8-3 773,0 0-773,-7-3 342,2 5-342,-7 0 0,3 2 0,1 2 0,-1-1 0,1 1 0,1 1 0,5 0 0,2 0 0,6 0 0,3-1 0,2 1 0,1-1 0,1 0 0,1 0 0,0 0 0,0-1 0,0 1-136,0 0-2530,-1 1-4808,1 8 7474,-2 4 0,2-2 0,0-1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4:03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28591,'51'-16'-1364,"-5"4"0,-36 19 0,-1-2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4:03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22 195 25219,'-12'57'605,"3"-9"-594,8-30 45,1-8 370,0-9 179,3-14 67,2-10-134,3-12-180,1-4-177,-1 2-181,1 4 0,-1 4 0,-1 4-405,1 1-1029,0 3-2308,0 1 3742,-1 4 0,-3 7 0,-2 4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10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56 19773,'-8'7'2835,"2"-2"-795,6-5-1390,0 0-504,48-30-12,-31 23-55,38-23 543,-43 30-622,1 0 199,1 0-782,-1 2 299,-1 3-3078,-1 4 3362,-3 2 0,-3-4 0,-1-1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10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8 23471,'-2'-4'2005,"1"1"-1746,1 3-35,0 0-168,-5 75-34,1-39-11,-2 56-11,3-67-11,2-10 11,1-9 459,0-5-201,0-16-169,0-5-89,1-16 0,3 1-22,0 2-392,0 2-730,1 5-2598,-1 4 3742,2 7 0,-3 6 0,0 6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29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5 711 10013,'-2'6'8304,"0"-2"-6814,2-4 2420,0 0-3338,0-4-79,0 3-90,0-3-45,0 4 494,0 0-471,0-1 157,0-4 190,5-8-123,7-9-581,11-13-24,7-12 0,4-11 0,1-6 0,-1-5 0,-3-1 0,-1 1 0,-1 4 0,-1 7 0,-2 9 0,-5 11 0,-4 12 0,-6 11 0,-4 9 0,-2 4 0,-3 2 0,-1 0-629,-1 0-1454,-1 5-1940,-5 3 4023,-2 7 0,1-7 0,1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30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 25308,'0'-5'2622,"-1"1"-2106,1 4-291,0 0-225,44 33 0,-16-9 0,38 31 0,-29-18 0,0 3 0,-3-2 0,-2 1 0,-3 0 0,-4-1 0,-4-1 0,-3-4 0,-3-5 0,-3-6-1671,-3-6-2340,-4-5 4011,-3-1 0,-1-5 0,-1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46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28479,'12'48'192,"-3"-3"-1547,-8-19 1355,-1 2 430,0 1-430,0 1 223,-1 0-761,-2-2-1210,-1-2-1076,0-5-7007,0-6 9584,2-5 1,0-6-1,2-3 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47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25588,'43'0'371,"-5"5"-304,-16 12 90,-2 2 145,-2 4 45,-4 2 46,-4 2-24,-4 3-33,-4 5-44,-4 1-57,-4 2-21,-3-1-214,-5-5 0,-1-2 0,-3-5 0,-3-3 0,0-4 0,0-3 0,2-5 0,2-4 0,3-3 0,2-2 0,1-1 0,3 0-438,1 0-1142,3 0-1121,3-3 2701,2-4 0,0 3 0,1-2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47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28300,'10'47'371,"-1"-3"-6032,-10-15 5548,-2 2 458,-1 2-2441,-2 1-5052,0-3 7148,2-5 0,2-11 0,1-6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47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27370,'37'-8'-2667,"-11"6"-1378,-18 14 4045,-7 5 0,-1-7 0,0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47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26104,'-10'41'1446,"2"-6"-898,9-20-167,1 0-189,1-1-192,3-1 0,2-4 0,4-3 0,2-3 0,5-3 0,2-3 0,1-3-237,1-5-670,0-2-919,-3-3-4214,1-1 6040,-1 1 0,-10 6 0,0 3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48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27863,'6'-2'808,"4"-1"-808,14-1 0,3 0 0,3 0 0,1 0 0,0 1 0,-1 2 0,-2-1 0,-3 2 0,-5 0 0,-5 0-528,-4 0-1466,-5 3-2645,-2 2 4639,-3 3 0,-1-3 0,0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48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24267,'-6'0'2599,"2"0"-2151,4 0-201,-20 29-158,8-9-89,-15 26 0,13-18-145,3-1-494,4-3-392,1-3-257,4-4-1234,0-5-5299,2-4 7821,0-4 0,0-2 0,0-2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48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27874,'17'29'157,"-4"-6"-930,-3 8-728,-2-10-1738,1-4 3239,3-3 0,-5-6 0,0-4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48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28614,'-12'55'57,"2"-6"-6088,6-20 4552,1-2 86,2-3 1393,0-4 0,1-10 0,0-2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49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 27281,'-10'-2'761,"2"1"-425,8 1-100,0 2-179,0 2-57,1 4 0,0 2 0,1 2 0,-1 1 0,-1 2 0,0 2 0,-4 1-461,-2 1-850,-3 0-941,1 0-4505,1-1 6757,3-2 0,1-8 0,2-3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49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26866,'18'-11'1703,"2"1"-1601,3 5-102,1 0 0,-1 0 0,-1 2 0,-3 1 0,-2 1 0,-3 1-998,-3-1-1288,-3 1-5894,-5 1 8180,-1 4 0,-2-3 0,0 4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49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 25802,'-1'0'2869,"-1"0"-2869,2 0 0,26 0 0,-12 0 0,22 0 0,-18 1 0,1-1 0,-1 1 0,0-1 0,-1 0-2432,0 0-5625,-1-3 8057,0 0 0,-8-1 0,-1 1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50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28671,'0'54'0,"1"-3"0,-2-18-505,-3 1-2005,-1-3-6129,-2-3 8639,0-3 0,2-12 0,3-4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5:50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28490,'37'-9'135,"-3"2"-516,-15 7-1109,-3 0-2544,-2 0 4034,-2 1 0,-6-1 0,-2 1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06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7 26474,'0'-3'1658,"0"0"-1456,0 3 10,0 42-87,0-8-125,0 38 0,0-17 0,0 1 0,-2 0 0,-1 0-629,-2-2-4174,0-4 2091,2-5 2712,2-8 0,1-17 0,0-7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06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35 27158,'65'-26'672,"-8"17"-471,-31 32 12,-5 17-56,-2 9-34,-4 7-45,-3 3-9,-3 0-69,-2-1 0,-4-3 0,-1 0 0,-8 1 0,-7 0 0,-11 0 0,-7-4-3392,-3-7 3392,1-9 0,5-13 0,4-9 0,4-7 0,1-5 0,2-1 0,2-1 2416,3 0-4388,4 0-4292,5 0 6264,5-5 0,-1 4 0,3-3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07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26093,'0'-8'2578,"0"2"-2578,0 6 0,13 44 0,-8-12 0,11 38 0,-15-25-897,1 1-1165,-2 1-5064,0 3 7126,-6 2 0,5-22 0,-5-5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07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22765,'47'-23'0,"-9"5"0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07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27550,'-40'66'929,"0"9"-761,26-37-144,1 7-24,10-21 0,3-5 0,5-2 0,3-1 0,8-1 0,5-4 0,5-5 0,4-4-192,6-14-1164,6-7-1030,4-16-5401,4-3 7787,2-3 0,-23 19 0,-7 5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07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28671,'61'-11'0,"22"2"0,-29 9 0,16-1 0,-27-1 0,-5 0 0,-7 0-315,-9 0-2262,-10 6-7254,-7 8 8972,-14 7 0,7-4 0,-7-3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08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0 27561,'-24'62'370,"0"0"0,4-13 0,2-2-370,-11 45-13,8-34-580,4-8-595,0-10-862,5-8-4214,4-9 6264,4-9 0,3-8 0,1-4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08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28671,'16'90'0,"0"-12"-785,2-29-1636,-1-18-7410,9 0 8627,-2-20 1,-10-5 0,-3-3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09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9 23482,'0'-4'3496,"0"0"-2902,0 4 168,0 0-572,-3 41-100,3-10-90,-2 39 0,0-19-90,-2 4-414,-2-2-717,-3 0-1345,2-3 2566,3-5 0,2-20 0,2-8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0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28671,'76'-49'0,"-9"9"0,-31 35 0,-2 3 0,-3 0 0,-6 2-1222,-6 0-1423,-9 6-7186,-5 5 9117,-4 7 1,-1-6 0,0-1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0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28569,'-38'77'102,"5"-7"-102,22-28 0,2-3 0,5-3 0,2-5 0,2-3 0,5-3 0,4-4 0,6-1 0,3-4 0,1-4 0,1-5 0,3-4 0,3-4 0,2-8 0,0-4-1009,0-8-2106,-2-1 3115,0-1 0,-11 11 0,-4 2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0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15 26653,'0'-8'2018,"0"1"-2018,0 7 0,0 0 0,-4 55 0,3-21 0,-4 46 0,3-36 0,0-2-2007,-2-3-2475,2-6 4482,-1-6 0,3-12 0,-1-6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0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28671,'78'-38'0,"-16"8"-1245,-28 23-1668,-11 4 2913,-2 2 0,-10 1 0,-3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1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27964,'-1'97'707,"-1"-4"-707,-1-26 0,-2 4 0,0 2 0,-3 0 0,-1-1-7129,0-4 4350,3-7 3131,0-10 0,4-25 1,1-9-1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1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25263,'2'-3'3104,"1"1"-2800,50 36-304,-18-17 0,50 26 0,-30-25 0,3-3 0,1-3-561,-2-2-885,-1-3-2094,-4-2 3540,-2-1 0,-23-2 0,-7-1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2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68 24188,'0'-4'2667,"0"1"-2286,0 3-56,0 0-68,-24 53 1,11-17-34,-19 44-11,20-29-79,4 1-110,4-2-24,4 1 0,7-4 0,5-4 0,11-7 0,3-7 0,4-9 0,2-7 0,2-7 0,1-3 0,1-4 0,1-6 0,-2-4 0,-1-10 0,-3-3 0,-2-9 0,-4-5 0,-2-8 0,-5-5 0,-3-1 0,-4-22 0,-6 20 0,-2-13 0,-7 24 0,-3 6-785,-6 5-403,-2 10-1288,-2 10 2476,-3 7 0,9 5 0,1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2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28671,'73'-26'0,"-6"6"0,-30 18 0,0 1 0,-3 1-259,-2 0-1690,-6 2-3665,-5 9 5614,-10 8 0,-5-5 0,-5 1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2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25981,'-5'0'2140,"2"0"-1916,3 0-112,-11 48-112,5-26-123,-8 40-628,8-39-616,-2 2-1154,-1 0 2521,-3 0 0,6-11 0,0-3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3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13 168 25465,'-7'-2'3206,"1"-1"-3206,6 3 0,49-6 0,-16 3 0,43-5 0,-26 4 0,2-2 0,4-3 0,2-3 0,3-3 0,-2-3-203,-2-2-1142,-6 1-750,-5 2-3316,-3 4 5411,-3 5 0,-18 5 0,-5 1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3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28671,'73'-20'0,"-3"4"0,-17 13 0,2 0 0,-2 0 0,-4 0 0,-7-2-629,-10 0-1881,-11 3-5041,-11 0 7551,-5 10 0,-5-6 0,0 5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3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27561,'-56'76'1019,"10"-5"-928,34-25-91,3 3 0,1-2 0,3 0 0,1-6 0,3-1 0,3-6 0,6-3 0,5-4 0,7-2 0,5-6 0,5-5 0,3-7 0,7-4 0,4-4 0,3-9 0,1-5-741,-2-11-2116,-2-4 2857,-3-3 0,-19 14 0,-5 4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4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28671,'-9'69'-113,"2"-4"-996,7-23-875,0 1-5444,0-2 7428,0-2 0,0-18 0,0-5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4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27191,'64'-8'-807,"-7"1"-403,-32 7-1266,0 0-7355,0 0 8994,-3 1 1,-10-1-1,-3 0 1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5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27673,'66'7'907,"-6"0"-907,-30 4-134,0-3-538,0 1-684,0-4-2050,-1 1 3406,0 1 0,-13-4 0,-3 2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5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28671,'72'20'-1548,"4"-6"-2112,-2-24 3660,14-5 0,-35 2 0,-7 2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5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28671,'-10'79'0,"3"-5"0,7-26 0,0 2 0,0-3-662,0-3-1108,0-5-1985,0-8 3755,2-7 0,-2-11 0,2-6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5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26687,'68'-21'1400,"-7"13"-997,-27 26-222,-4 12-181,-2 6 0,-7 3 0,-6-1 0,-8 2 0,-4-1 0,-13 3 0,-7 1 0,-13 1 0,-5-2 0,1-7 0,3-5 0,4-10 0,5-6 0,4-6 0,3-3 0,2-3-685,5-2-1499,3 0-5200,4-9 7384,14-8 0,-9 4 0,9-3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6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 26328,'0'-2'2343,"0"0"-2343,0 50 0,-4-16 0,-1 42 0,-2-28 0,1-2 0,1-6-1312,2-3-1646,1-6 2958,1-3 0,1-13 0,0-4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6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27594,'67'-18'-1120,"-11"4"-975,-37 17-7736,-7 6 9364,-6 8 0,-5-6 0,-1 1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6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27729,'-57'77'942,"8"-7"-6603,25-29 5661,4-5 1409,7-3-1409,5-7 860,6-6-860,4-5 0,8-5 0,6-4 3392,11-4-3392,7-6 0,8-10-886,5-10-1535,6-11-7410,0-5 9608,0 0 0,-23 18 0,-8 5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6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28671,'43'-24'0,"5"6"0,14 16 0,4 2 0,3-1 0,-1-2 0,-6 1 0,-9-2 0,-11 2-886,-15 1-1692,-13 1-5601,-8 4 8179,-17 5 0,8-3 0,-8 2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7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28065,'-57'61'606,"6"-1"-606,28-9 0,1 2 0,2 1 0,4-3-673,0-3-806,4-9-976,4-5-7376,4-11 9274,2-11 1,2-6 0,0-6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7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28671,'1'98'-427,"7"-25"-727,11-26-1065,9-28-4660,5-9 6879,6-7 0,-17-4 0,-3 1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7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28671,'46'-3'0,"-3"0"0,-10 3 0,-2 0 0,-1 0-1536,-5 0-1568,-5 0 3104,-8 6 0,-6-4 0,-4 5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7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28671,'54'26'-57,"-8"-5"-1669,-22-24-1445,-3-5 3171,-2-3 0,-9 2 0,-3 3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7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28671,'-17'76'0,"0"-1"0,3-12 0,0 0 0,3-6 0,6-10-1200,2-10-3271,3-11 4471,2-8 0,-2-9 0,3-4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8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26575,'-47'62'650,"8"-5"-493,35-21-12,1 4 57,2 5 89,1 3 0,6 3-22,3-2-178,7-3-91,3-6 0,3-9 0,3-12 0,5-8 0,4-16 0,6-17 0,3-18 0,1-16 0,-5-9 0,-5-1 0,-9 5-3392,-7 8 3392,-6 10 0,-6 7-808,-3 4-1500,-6 16-7523,-10 3 8706,-9 22 0,7-7 0,-1 7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8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54 24614,'-5'0'3328,"1"0"-2746,4 0-435,0 0-147,19 0 0,0-6 0,21-3 0,-4-4 0,4 2 0,0 2-830,-2 5-828,-6 3-1849,-5 7 3507,-7 5 0,-10-2 0,-3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9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27986,'-23'71'258,"4"-9"-258,15-35-202,0-2-279,1-3-528,1-3-1120,0-3-7702,1-2 9372,-2-1 1,2-7 0,0-1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9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7 169 26608,'-3'-2'2063,"0"1"-2063,3 1 0,0 0 0,55-12 0,-15 3 0,49-8 0,-31 5 0,0 0 0,-4-2-259,-4-3-1220,-4 2-560,-2-1-2914,-3 2 4953,2 0 0,-19 7 0,-4 1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9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28671,'82'-47'0,"-32"25"0,1 5 0,26 8 0,0 3 0,-11 2-326,-30 3-2004,-8 1-4595,-7 4 6925,-12 5 0,-4-3 0,-5 2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19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27158,'-40'88'1433,"10"-20"-1353,20-9-80,8-21 0,1-1 0,5-2 0,5-3 0,5-1 0,7-4 0,3-4 0,3-5 0,0-6-3392,3-6 3392,-1-4 0,3-10 0,0-5-1077,3-11-1769,1-6 2846,-1 0 0,-15 13 0,-5 4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20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28671,'-32'72'0,"5"-2"0,21-19 0,0 2 0,0 1 0,1-1 0,2-1 0,0-6 0,2-3 0,2-8 0,7-6-1009,3-10-2510,8-6 3519,2-7 0,-9-3 0,-3-2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20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28671,'89'-18'0,"-9"6"0,-35 18-80,-4 2-1892,-4 1-5333,-4 1 7305,-10 0 0,-9-4 0,-8-1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4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25308,'2'-3'2443,"-1"1"-1883,-1 2-200,0 0-360,41-11 0,-21 6 0,34-8-259,-29 10-637,0 0-605,0 1-1413,-2 2 2914,-6 9 0,-7-7 0,-6 7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4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28671,'77'-10'-2668,"-11"1"-715,-36 1 3383,-5 3 0,-11 3 0,-5 2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6:55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0 286 28412,'57'3'86,"0"0"0,10-2 1,4-2-87,16-7 0,4-2-1635,-18 1 0,3-1 1,1-1 1634,11-3 0,1 0 0,3-1 0,-16 4 0,1 0 0,1 1 0,1 0-174,5 0 0,1 1 1,1 0-1,1 1 174,6 0 0,1 1 0,0 0 0,2 1-147,-16 1 0,0 1 0,1 0 0,1 0 0,0 0 147,3 0 0,1 1 0,0-1 0,1 1 0,0-1 0,3 0 0,0 1 0,0-1 0,0 1 0,0-1 0,0 1 0,0-1 0,0 0 0,-1 1 0,0 0 0,-2 0 0,0 0 0,-1 1 0,0-1 0,-2 1 0,15-1 0,-2 1 0,-1 0 0,-3 1-206,-8 3 0,-2 0 1,-2 2-1,-2 0-896,12 2 0,-4 0 1,-4 4 1236,21 8 1,-13 2 0,-37-9 0,-7 1 0,10 7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6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15 23068,'0'-5'3271,"0"1"-2744,0 4 1278,0 0-1805,-2-6 0,1 6 0,-2 4 0,0 11 0,-1 11 0,-2 5 0,-1 2 0,0 3 0,2-1 0,1 0 0,3-2-326,0-3-660,1-1-269,0-4-493,0-2-2151,0-6 3899,0-5 0,0-6 0,0-3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7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49 25532,'55'-29'886,"-8"9"-629,-33 29-10,-1 6 11,-2 8 44,-3 3 12,-2 5-34,-4 5-22,-1 2-90,-5 5-68,-4 0-55,-4 0-34,-2-5 2,1-4-13,1-7 0,1-6 0,-1-7 0,2-4-13,-1-5-87,2-2-91,-1-3-279,0 0-213,1 0-337,0 0-818,3-3-3563,3-3 5401,1-7 0,2 5 0,0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7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25824,'0'-3'2801,"0"0"-2755,0 3-46,0 0 0,10 39 0,-6-19 0,7 33 0,-11-28 0,0-2 0,0 1 0,0-1 0,0-1-741,0-1-749,0-4-1367,0-1 2857,0-1 0,0-7 0,0-2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7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28042,'55'-22'-3921,"-11"6"-5910,-36 15 8784,-4 7 0,-2-5 1,-2 5-1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7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25364,'-5'0'2197,"0"0"-1895,5 0 292,0 0-380,-6 39-214,5-17 0,-4 30 0,10-29 0,2-3 0,7-3 0,4-5 0,6-7 0,4-6 0,4-10-349,0-7-558,0-10-583,-1-2-1513,-1 0 3003,1 1 0,-13 13 0,-4 4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8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28671,'26'-12'0,"3"-1"0,12 9 0,-3-1 0,-2 1 0,-6 1 0,-3 0-214,-7 1-1444,-3 0-1099,-6 1-7074,-5 0 9571,-3 6 1,-3-3 0,0 3-1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28671,'-54'57'0,"9"-5"0,31-16 0,4-2-113,1-2-750,1-4-358,2-3-729,1-5-3294,3-7 5244,0-5 0,2-5 0,0-3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8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25679,'0'-5'2632,"0"1"-2363,0 4-178,0 0-91,22 43 0,-8-23-337,19 33-526,-15-35-784,2-2-1894,-1-2 3541,1-3 0,-11-4 0,-1-4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8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9 25443,'0'-5'2969,"0"1"-2723,0 4-233,-9 51-13,7-23-438,-8 39-1064,10-39-2038,4-5 3540,3-5 0,-2-8 0,0-4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9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28671,'23'10'0,"8"-9"0,19-11 0,0-6 0,-5 3 0,-6 0 0,-9 3-886,-7 3-1512,-8 3-4135,-6 4 6533,-6 13 0,-3-8 0,0 8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9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 28468,'-68'65'203,"10"-4"-5864,33-23 5627,7-1 681,6-6-1958,6-6-171,4-9-8349,3-7 9235,6-5 0,-4-4 1,4 0-1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9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28671,'24'76'0,"-4"-18"-1256,-12-33-1456,0-15-7119,4-6 7546,7-6 1,-8 1 0,1-3-1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09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7 26048,'0'-4'2623,"0"1"-2623,-11 50 0,4-9 0,-9 41 0,10-25 0,3-7 0,1-9 0,6-11-965,7-11-2150,7-9 3115,9-5 0,-11-2 0,-1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0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28671,'-7'41'0,"1"3"0,6 6 0,0-2 0,-1-6-819,0-6-1074,0-8-2567,0-6 4460,0-5 0,1-9 0,0-3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0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24 26978,'61'-18'975,"-9"13"-684,-27 25-45,-6 10-78,-6 7-155,-6 5-13,-4 1 0,-8 4 0,-5-3 0,-8 1 0,-7-4 0,-3-2 0,-3-3 0,0-4-326,1-5-593,4-6-739,7-8-1626,8-7 3284,6-3 0,4-3 0,1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0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27527,'1'85'829,"-4"-7"-829,-3-33-414,-3-4-864,2-6-1422,0-8 2700,5-6 0,0-10 0,2-4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0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26015,'64'-21'-1379,"-10"3"1379,-24 13 0,-17 3 0,5-1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0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4 24827,'0'-2'2924,"0"0"-2409,0 2-110,-5 44-405,-3-12 0,-6 40 0,-3-21 0,-1-1 0,1-4-1065,0-6-1322,0-6-7444,4-6 9792,3-6 1,5-9 0,2-6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1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27762,'62'-10'-224,"-9"2"-482,-34 9-1031,-1 0-4156,-4 0 5893,-1 0 0,-7-1 0,-2 1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1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26440,'0'-5'1054,"0"0"-1054,0 5-483,37 0-1029,-22-1-2018,29-3 3530,-31-1 0,-6 0 0,-3 2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1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28266,'-8'77'405,"0"-1"-405,-5-13 0,2 2 0,-1-5-24,2-7-1275,1-7-931,3-12-6073,2-8 8303,1-10 0,3-8 0,0-5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1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28210,'-4'84'461,"0"-6"-461,-5-28-24,2-3-1253,3-9-1804,1-7 3081,6-9 0,-2-10 0,3-6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2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49 28199,'-56'48'472,"11"0"-472,39-8 0,4 1 0,10-3 0,4-4 0,10-8 0,1-9 0,3-8 0,-1-6 0,-1-13 0,0-5 0,-5-14 0,-4-4 0,-5-4 0,-6-1 0,-2-3 0,-2 1 0,-7 2 0,-4 4 0,-8 11-1155,-7 10-1893,-8 11 3048,-8 21 0,17-11 0,2 10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2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25645,'2'0'3026,"-1"0"-3026,-1 0 0,-10 38 0,2-18 0,-8 30-573,6-30-1611,-1-2-4976,4-2 7160,2-5 0,3-4 0,2-4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2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26015,'0'-2'2352,"0"0"-2139,0 2-146,0 44-43,2-21-24,-1 35-125,3-31-379,-3-5-471,1-1-795,-1-4-5098,-1-1 6868,-3 3 0,2-9 0,-2 1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12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28671,'52'-26'0,"1"0"0,-2 3 0,-1 6 0,31 7 0,-9 6 0,-12 4 0,-8 0 0,-4 0 0,0 0-158,-2 1-2184,-4 3-2677,-11 3 5019,-11 6 0,-10-5 0,-7 1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20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28671,'55'-29'0,"-9"6"0,-36 18-729,-2 1-672,-2 0-1109,-1 2-7321,-2 1 9283,2 1 0,-4 0 0,2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21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25521,'1'79'986,"1"-11"-650,-2-38-89,0-5-123,0-8-24,0-7 35,-1-5 100,1-3-33,-1-11-124,1-6-44,0-12-1,0-3-33,0 0 0,0 2-134,2 6-337,0 3-504,2 6-1097,0 6-5772,-3 4 7844,1 3 0,-2 0 0,0 1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3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24916,'2'-4'2342,"1"1"-1905,-7 54-235,2-18-101,-2 42-68,3-33-33,0-2-89,1-4-763,1-1-1098,0 1-7881,0 3 9518,-1 3 1,0-17-1,0-5 1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4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26429,'63'3'1154,"-3"6"-1042,-19 8-11,-2 5-45,-4 2-11,-9 0-34,-7-1 45,-7 0-22,-7 1-23,-2 0 11,-3 0-11,-6 1-11,-1-2 12,-5-4-12,2-5 0,4-4-12,3-7-21,3 0-12,0-2 45,0 1 0,3 0 0,5 0 0,4 2 11,4 2 45,3 12 202,-9 0 124,1 10-382,-11-2 0,-6 3 0,-4 1 0,-9 1 0,-4 0 0,-2-1-673,-5 3-302,11-13-762,2-3-2835,13-14 4572,7-9 0,-2 5 0,2-5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4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6 25017,'-4'-3'3014,"1"1"-2711,3 2-12,0 0-245,-28 52-46,18-17 0,-20 44 0,27-33 0,2-2 0,8-4 0,5-8 0,10-8 0,6-9 0,2-9 0,2-7 0,-1-11 0,-1-8 0,-2-12-438,-2-3-2072,-3 0-7321,-3 4 8874,0 5 0,-10 12 0,-2 4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4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28199,'-58'9'472,"12"-2"-472,41-5 0,4 1 0,1 1 0,2 3 0,8 5 0,5 6 0,6 5 0,-1 7 0,-6 6 0,-7 4 0,-9 5 0,-11 4 0,-7-1 0,-9 0 0,0-7 0,2-6 0,4-8 0,5-7 0,5-6-640,4-5-1982,5-6 2622,2 0 0,2-3 0,0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5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28233,'-47'0'438,"9"0"-438,37 0 0,7 4 0,6 2 0,9 6 0,2 3 0,-2 4 0,-5 4 0,-8 4 0,-5 5 0,-7 6 0,-8 5 0,-9 4 0,-10 1 0,-1-2 0,1-6 0,6-8-304,6-10-1242,10-11-1222,5-4 2768,12-13 0,-5 5 0,5-5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5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10 28278,'-47'69'393,"12"-10"-393,32-34 0,4-4 0,9-8 0,4-6 0,11-9 0,4-14 0,1-10 0,-1-10 0,-4-1 0,-5 5 0,-7 7 0,-5 8 0,-3 8 0,-3 5 0,-1 5 0,-1 8 0,0 5 0,0 10 0,0 5 0,0 1 0,0-1 0,0-5-1368,0-6-1736,3-8 3104,5-5 0,-2-5 0,1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5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28233,'3'79'438,"-1"-10"-438,-3-36 0,0-6 0,0-7 0,1-7-427,0-5-929,0-4-941,0-3-743,0-1 0,0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6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90 27292,'44'-11'650,"-9"1"-550,-34 2-10,-1-2-12,0 0-10,-3-2-12,-2 2-23,-5 0 46,-1 5 66,0 2-65,-1 2-80,-1 9 0,-3 8 0,-3 12 0,-2 9 0,2 3 0,2 1 0,5-2 0,5-4 0,3-5 0,3-4 0,4-5 0,7-5 0,8-6 0,13-5-573,13-11-1690,15-8-3104,16-8 5367,6-2 0,-33 10 0,-10 5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7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46 25555,'-2'-10'258,"-1"1"-247,7 3-11,1 1 0,4-1 0,2 2-11,-1 1-225,0 1-626,0 1-1278,0 1-6533,0 0 8673,0 0 0,-4 0 0,-1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7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28671,'56'-16'-337,"-6"7"-974,-32 19-1445,-3 4 2756,-6 5 0,-5-9 0,-3 1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7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28671,'67'0'-214,"-6"0"-1029,-26-1-1077,-3 1-7511,-7 1 9658,-8 10 0,-8-7 1,-5 7-1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8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28671,'64'-37'0,"-9"8"0,-22 24 0,-2 3 0,-1 2 0,-2 0 0,-1 0 0,-5 1 0,-2 1 0,-7 0-1727,-5 1-2015,-4 1 3742,-9 3 0,3-2 0,-3 0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8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26272,'-43'62'717,"7"-5"-481,26-23 189,3 3 12,2 1-112,3 4-66,1-2-259,1-1 0,4-4 0,2-3 0,5-6 0,2-6 0,3-5 0,3-7 0,3-4 0,5-2 0,2-10 0,5-6 0,1-14-270,1-8-1377,2-7-1278,-1-2 2925,0 2 0,-17 18 0,-4 8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9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39 25532,'-7'-1'2634,"1"-1"-2153,6 2-457,0 0-24,15-10 0,2 6 0,16-7 0,-1 9 0,0 1 0,-1 0 0,-4 1 0,-3-2-617,-5 0-1266,-5 0-1523,-7 2 3406,-4 0 0,-3 0 0,0 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39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28671,'-38'73'0,"8"-5"0,25-32 0,3 6 0,1 1 0,1 4 0,0-3 0,0-3 0,1-6 0,4-8 0,3-6 0,6-9 0,4-5 0,5-4 0,5-4 0,3-6 0,2-3 0,-3-8 0,-1-1 0,-4 0-942,-4-1-1199,-5 2-6632,-2 1 8773,-2 1 0,-6 8 0,0 2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42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39 23392,'-2'-21'1983,"0"3"-1500,2 18 32,-1 4-45,1 5-88,0 9-80,0 9-89,0 8-67,0 7-57,-1 5-22,-2 4-11,-1 0-44,-1 0-12,0-4 0,1-4 0,0-6 0,1-6-45,1-4-269,0-6-325,2-5-391,-1-4-326,1-4-2263,0-4 3619,0-2 0,0-2 0,0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42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22 24614,'-8'-5'2779,"1"2"-2208,7 3 136,0 0-707,34-5 0,-15 4 0,26-4 0,-24 6 0,-1 2 0,-4-1-696,-1 0-1018,-1-1-2051,-1-1 3765,-1-5 0,-4 3 0,-3-3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43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6 23807,'0'-3'3496,"0"1"-2779,-5 46-235,-3-3-313,-4 41-169,0-13 0,1 1 0,4-1 0,0-1 0,2-5 0,0-4 0,2-10-561,2-8-728,1-12-358,0-10-1323,4-10-6861,5-6 9381,5-15 0,-4 8 1,-2-8-1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43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55 28177,'70'-29'257,"-9"6"-234,-31 21-1,-4 5-11,-3 4-11,-3 7 23,-3 5-23,-3 4 22,3 13-22,-7-7 0,1 8-11,-9-14 11,0-1 11,-2-3 12,-4-1-12,-4-1 11,-5 0-22,-7-1 23,0-1-23,-4 0 11,0 0 35,1 0-46,-1-1 0,1 0 0,1-1 0,-1 2 0,0 2 0,1 3 0,0 2 0,3 2 0,2 3 0,5 0 0,4 1 0,3-1 0,3-3 0,3 7 0,7-11 0,5 1 0,11-14 0,7-4 0,6-7 0,4-5 0,1-8-595,-5-6-1522,-2-2 2117,10-13 0,-25 21 0,7-7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43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6 25690,'-5'-3'2981,"1"1"-2981,4 2 0,0 0 0,-24 51 0,13-17 0,-15 44 0,21-34 0,4 0 0,2-4-1144,5-4-1612,5-5 2756,3-7 0,-5-10 0,-1-6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44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 24871,'-4'0'2679,"1"0"-2153,3 0 69,0 0-595,49 0 0,-18-1 0,41 0 0,-31 0 0,-4 1 0,-7 0-1088,-6-1-1052,-8 1-6555,-6-1 8695,-6 1 0,-2 0 0,-2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44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0 27718,'-55'64'953,"8"-3"-953,27-16 0,1 2 0,3-1 0,3-5 0,5-3 0,4-6 0,2-4 0,10-4 0,4-3 0,12-8 0,7-5 0,9-5 0,8-9 0,3-3 0,-2-8-270,-5-1-1702,-6-2-3249,-3-2 5221,-3-3 0,-15 11 0,-3 1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44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28671,'-5'88'0,"1"-10"0,1-36 0,0-4-158,2-2-2464,-1-7-7209,2-3 9280,0-8 0,0-8 1,0-6-1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44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26485,'68'-15'-101,"-7"3"-6926,-36 12 864,0 0 6515,-2 5 0,-11-4 1,-4 5-1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46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36 25566,'-2'-4'2902,"1"1"-2699,1 3-203,0 0 0,40-8 0,-12 4 0,33-7 0,-24 8 0,-6 1 0,-5 1 0,-7 1-1222,-7 0-3059,-6 6 4281,-3 6 0,-3-5 0,0 4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46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11 27011,'-3'0'1660,"0"0"-1660,3 0 0,41 5 0,-14-4 0,34 0 0,-25-7 0,-4 0-2399,-4 1-7432,-6 4 9109,-6 14 1,-9-9-1,-2 9 1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56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87 214 27662,'-8'85'649,"0"1"-548,0-8-79,-1 5-10,0 0-1,0-5-11,0-10 11,0-11 0,2-15 23,1-17-1,3-13 46,1-21-33,2-21-46,0-26 0,6-23 0,1-15-264,0 43 1,1 0 263,0 0 0,1 0 0,11-46 0,2 9 0,2 12 0,3 13 0,0 14 0,2 14 0,0 15 0,-2 10 0,7 20 0,-11 8 0,0 16 0,-15 7 0,-7 5 527,-13 2-527,-7 1 0,-13-5 0,-20 11 0,15-19 0,-11 6 0,25-22 0,4-2 0,6-6-1245,6-5-1354,4-3 2599,29-19 0,-20 11 0,20-11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56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28671,'-10'70'0,"4"-7"-2541,1-27-238,9-4-7052,9-9 8781,10-11 1,-6-7 0,-1-5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56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4 28087,'-65'-4'584,"8"10"-584,36 16 0,2 12 0,2 6 0,6 4 0,3 1 0,5-1 0,3-2 0,5-4 0,7-8-1917,9-7-3428,8-11 5345,6-6 0,-15-5 0,-2-1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57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28311,'-65'17'360,"11"6"-360,36 7 0,2 3 0,5 0 0,4-2 0,4 0 0,4-4 0,8-1 0,6-3 0,10-4 0,3-6 0,2-6 0,-1-4-696,0-10-2038,-3-6-7097,-1-10 7526,-2-6 1,-10 13 0,-3 1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57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7 24950,'0'-4'3193,"0"1"-2678,-7 56-502,0-11-13,-9 52 0,0-21 0,-3 5 0,-1-5 0,1-8 0,4-13 0,6-15 0,5-15 0,3-11 0,8-13 0,5-15 0,10-11 0,4-14 0,0-2 0,-2 2 0,-2 6 0,-5 7 0,-1 9 0,-4 8 0,-1 6 0,-1 4 0,-2 13 0,-1 8 0,-4 15 0,-1 8 0,-2 3 0,-6 2 0,-1 1 0,-4-3 0,1-4 0,4-8-1245,3-12-2363,7-9 3608,8-15 0,-6 1 0,5-5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57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28671,'-11'77'0,"1"-6"0,0-31-696,3-3-2262,3-6 2958,3-8 0,1-10 0,0-6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58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6 25263,'-5'-3'3216,"1"1"-3024,-35 37-192,21-9 0,-30 31 0,33-20 0,4-4 0,6-3 0,2-7 0,3-6 0,4-7 0,3-5 0,5-8 0,4-12 0,2-11 0,6-31 0,-8 14 0,0-11 0,-11 29 0,-3 8 0,0 9 0,-2 4 0,0 3 0,0 9 0,0 8 0,1 15 0,0 10 0,0 9 0,1-1 0,0-1 0,2-5 0,1-8 0,1-11-1850,1-9-2251,2-9 4101,3-7 0,-5 0 0,0-2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58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6 25095,'0'-3'3283,"0"1"-2990,0 2-293,0 56 0,-5-19 0,-2 49 0,-7-35 0,0-1 0,1-5 0,4-7 0,1-10 0,5-7 0,2-10 0,1-5 0,0-3 0,0-3 0,3-1 0,5-6 0,6-5-46,5-7-2531,3-3-3093,0 0 5670,2 3 0,-12 9 0,-1 3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7:58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139 184 26015,'72'-11'470,"-12"-1"-235,-35-9-145,-11 2 11,-2-8-45,-10 4 56,-3 2 11,-7 1 57,-5 5 156,-9 6 67,-5 5-112,-3 3-32,-2 11-259,-2 4 0,-2 14 0,1 5 0,4 4 0,6 2 0,8-2 0,8 0 0,5-4 0,12-4 0,8-5 0,11-6 0,11-5 0,1-5 0,2-4 0,-3-3-864,-2-1-1332,-2-5-5154,-2-1 7350,-2-4 0,-13 4 0,-5 3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1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4 24143,'-8'-3'2835,"1"56"-2241,7 6-228,-1 0 0,1 13 1,0-2-1763,0 12 0,0 2 1396,-1-2 0,-1 5 0,-1-2-479,1-12 0,-2-2 0,0 0 479,-1 3 0,-2 2 0,1-1 0,-1-1 0,0-1 0,0 0 0,1-2 0,-1-1 0,1-2 0,-2 27 0,1-4-617,2-10 0,0-5-176,2-11 1,1-4-4877,-1 31 5669,3-29 0,0-34 0,0-14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2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21432,'4'0'3518,"0"0"-3025,-4 0 179,0 0-380,1 4 66,-1-1-56,1 7 1,-1 0-23,0 3-44,0 7-91,0 3-78,0 7-33,-2 3-34,-2 5 11,-2 2-11,0 3-56,1-1-235,2-1-224,1-3-505,1-4-773,-1-3-2666,2-4 4459,-1-4 0,1-11 0,0-4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3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18216,'0'2'6398,"0"0"-4561,0-2-1501,0 4 12,4-3 134,4 2 33,6-6-89,6-1-313,2-3-113,2 1 0,3 3 0,4 1 0,5 2 0,3 0 0,2 0 0,1 0 0,-2 0 0,-3-1 0,-3-3-1301,-5-1-593,-7-1-2778,-8 2 4672,-7 3 0,-4 1 0,-3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3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26698,'-2'22'336,"0"1"-303,3-3-33,1-1-44,0-1-472,0-4-840,-1-1-1871,-1-2 3227,0 0 0,0-5 0,0-2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3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69 23695,'-4'0'4191,"0"0"-3609,4 0-379,59-10-203,-21 4 0,54-9 0,-34 7 0,5 1 0,0 0 0,-2 4 0,-4-2 0,-4 1 0,-6 2 0,-4 0 0,-8 2 0,-5 0 0,-5 0-214,-3 0-1153,-1 0-751,-2 0-3518,1 0 5636,-1 0 0,-8 0 0,-3 0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4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20 26104,'-9'11'672,"8"-1"-560,27-11-45,4-1-44,4-1-12,3-2-11,4 1 11,-1 0-11,0 0 11,-4 0-11,-7 1 0,-4 0 12,-8 0-1,-5 1-11,-3 1 33,-4 0 102,-1 1 56,0 0 33,-1 0-11,1 0 67,0 5-101,-1 4-67,0 8-34,-2 6-44,0 4-1,-1 4-33,0 2 0,-3-2 0,-1-1-123,-3-2-414,0-2-248,-1-2-492,0 1-539,-2-3-6744,2-2 8560,0-5 0,4-8 0,1-3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4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22810,'0'-7'3339,"0"1"-2857,0 6 112,0 0-415,44-19-101,-20 14-66,38-15 10,-29 20-22,2-1-11,-2-1-325,-2-1-382,-6-1-492,-4 1-896,-5 0-5794,-5 3 7900,-6 0 0,-3 0 0,-2 0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5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28671,'33'-9'0,"10"0"-1723,19-3 1723,11 3 0,4 2-69,3 4 69,-2 2 416,-2 1-416,-4-1 0,-5-1 0,-5-1-1289,-9 0-2331,-10 2 3620,-14 0 0,-14 1 0,-8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6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28154,'26'-17'517,"3"4"-517,4 10 0,3 2 0,5 0 0,1 1 0,-1 0 0,-3 0 0,-7 0 0,-6 0-293,-8 0-1421,-5 0-1457,-7 5 3171,-2 5 0,-3-2 0,0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6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39 25230,'-1'-5'2454,"0"1"-2174,1 4-146,0 0-134,36-12-302,-14 8-572,32-8-1132,-24 11-5546,-2 1 7552,-4 6 0,-11-5 0,-5 5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6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76 25735,'-47'88'492,"24"-39"1,9-5-224,21-8 0,10 10 34,12-21-113,12-5-33,7-9-67,5-5-46,-3-16 12,-2-8 56,-10-15 45,-9-9-90,-11-5-22,-10-2-11,-4 0-34,-11 5-34,-7 6-257,-8 9-437,-5 8-650,-2 8-2028,5 7 3406,4 4 0,9 2 0,6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7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23840,'4'-10'3844,"-2"3"-3038,-2 7-625,0 0-181,11 51 0,-8-5 0,8 53 0,-13-15-310,-2 6 310,-1-2 0,1-10-1356,2-12-1647,2-19 3003,9-17 0,-6-16 0,6-9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7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28009,'87'-25'-6107,"-8"4"6107,-36 10 0,-19 6 0,-5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7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25824,'1'-7'2689,"0"1"-2531,54-11-158,-24 8 0,45-11 0,-39 13-214,-6 4-749,-8 2-875,-8 1-2566,-8 3 4404,-6 6 0,-1-4 0,-2 4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7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28110,'-33'53'187,"1"0"0,1-3 0,5-3-187,4 9 0,4-1 0,7-6 0,6-8 0,4-8 0,7-7 0,5-4 0,10-5 0,6-2 0,5-7 0,7-4 0,1-3 0,2-1 0,-4 0 0,-3-3-1435,-7-4-1658,-2-6 3093,-1-2 0,-12 5 0,-2 2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8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7 26205,'-1'-3'2466,"0"0"-2466,1 3 0,-9 55 0,4-16 0,-7 48 0,6-28 0,1-2 0,1 0-337,1-6-2005,2-7-4538,0-8 6880,1-7 0,0-14 0,0-6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28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28233,'91'-13'-1748,"-22"3"-684,-34 10 2432,-19 3 0,-8-2 0,-4 1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42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28671,'65'-27'0,"0"0"0,13 1 0,7 4-1229,-14 13 0,3 3 0,3 1 1229,13-1 0,3 2 0,2 0 0,-17 1 0,2 1 0,1 1 0,0-1 0,5 1 0,0 0 0,1 0 0,0 2-308,0-1 1,0 2 0,0 0 0,-1 0 307,-3 0 0,1 0 0,-1 0 0,-2 1 0,20 3 0,-1 0 0,-3 2 0,-12-1 0,-2 0 0,-3 2-309,20 5 1,-8 4-2936,-22 0 0,-11 4 3480,8 25 1,-39-18-1,-27-5 1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47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26474,'-13'16'627,"1"0"-526,5 0-11,2 1-12,1 0 1,2-2 22,1 0-23,0-3 68,1-1-68,0-2 0,2 0 23,0-4-34,3 0 34,1-1-22,1-2 10,1 0-10,2-2-1,0 0-22,1 0-11,0-2-12,-1 0-20,-3-2-13,-1 0 0,-1 2-125,-2-1-423,-1 1-551,-2-1-6811,0 1 7910,-4 0 0,3 2 0,-4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47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24188,'1'2'2902,"0"-1"-2106,-1-1-774,-1 26-22,-2-12-202,-1 21-324,0-20-527,-1 0-785,1-3-2981,0-1 4819,1-2 0,1-5 0,0-1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48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24468,'-1'-2'3698,"1"0"-3193,0 2-505,14-6 0,-4 4 0,12-4 0,-7 4 0,3-2-136,2-2-1623,1-2-1927,1-1 3686,1 1 0,-11 3 0,-2 1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48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27314,'32'-7'68,"-5"0"-57,-17 7 78,-2-1 79,-2 1 180,0 0-1,-2 1-21,0 2-326,-2 4 0,0 3 0,-1 2 0,0 1 0,-1 2 0,0-1 0,0 1 0,-2 1-304,0 0-469,-2 0-560,0-1-1155,-1-3-7343,1-3 8703,-1-2 0,3-3 1,0-2-1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48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27415,'31'-4'112,"-4"1"-325,-17 3-504,-1 0-863,-1 0-3126,0 1 4706,-2 2 0,-2-1 0,-2 1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49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96 26339,'-2'0'2332,"0"0"-2332,26-12 0,-7 4 0,22-8 0,-13 9 0,0 0 0,-1 1 0,-1 0 0,-2-1 0,-1-1-1211,-2 0-2173,-3 2 3384,-2 3 0,-8 1 0,-2 2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53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1098 27561,'10'48'1110,"1"-9"-1110,6-35 0,3-2 0,6-16 0,10-13 0,11-25 0,15-19 0,-24 27 0,2-1-236,7-6 1,3-2 235,8-5 0,4-2-706,8-4 1,3 0 705,-22 20 0,1 0 0,-1 1 0,23-20 0,-2 1-281,-12 7 1,-4 3-258,-15 8 0,-6 3-2566,3-21 3104,-23 19 0,-12 21 0,-3 10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57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57 23986,'-1'-6'2432,"0"1"-2119,1 5 114,0 0-742,43-20-681,-27 15-764,34-16-4133,-36 21 5893,1 0 0,-6 0 0,-1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8:57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23874,'-6'9'2645,"2"-1"-2298,0 39-101,1-16-10,-1 41-57,3-29-11,1-2-22,0-5-45,0-9-12,0-10 12,0-9 22,0-5-11,0-3 0,1-3-56,1-9-11,1-8-11,1-11-34,0-5 0,1-3-12,0 0-133,1 3-258,-1 4-225,1 8-436,-3 10-975,3 7-5413,0 10 7452,4 12 0,-4-8 0,0 7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9:05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28671,'53'-10'0,"-1"-1"0,12 1 0,-4 1 0,6 2 0,20-6-6995,-29-3-1711,-2-2 9058,-5 6 0,-23 4 1,-8 7-1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9:23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0 872 20602,'6'0'3900,"-2"0"-3295,-4 0-22,0 0 358,42-72-460,-11 16-553,2-5 1,3-4 289,-13 18 0,-1 1-28,1-4 1,-2 0-84,-2 1 0,-1-1-107,11-42 163,-12 10-163,-8 15 0,-5 22 0,-4 17-124,-2 16-1534,-3 14-3855,-2 19 5640,-4 16 0,4-10 0,2-1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9:24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20893,'0'-2'4202,"0"0"-1871,0 2-2051,15 38-145,-3-7-124,13 35-11,-5-16-437,0 0-829,0-3-3216,-1-5 4482,-3-7 0,-6-16 0,-5-6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9:4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44 608 27180,'-24'75'818,"4"-10"-6311,22-35 5639,6-9 1464,8-10-1452,12-5-158,12-22 0,12-12 0,13-25 0,-28 20 0,0-3 239,3-4 0,0-3-239,1-2 0,-1-1-51,1-2 0,-1-1-173,-1 1 0,-1 1-207,-2 3 0,-1 1-701,25-33-1222,-13 20 2354,-12 18 0,-18 19 0,-7 12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9:44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14 28671,'-4'5'0,"4"-4"0,13-6-136,1-1-917,-1 2-661,1 1-2320,1 2 4034,-1 5 0,-6-3 0,-2 4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9:45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138 242 28558,'-29'48'18,"1"0"1,2-2 0,4-2 3,7 19 13,4-13-35,7-19 0,2-15 0,2-19 0,2-26 0,7-22 0,6-27 0,3-11 0,0-2 0,-5 7 0,-6 15 0,-3 17-1805,-3 22-5276,-4 19 7081,-9 34 0,7-15 0,-7 17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49:57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1267 22631,'-2'2'4459,"1"-2"-3507,-1 50-380,2-15-515,-2 42-57,5-31 0,5-5 0,11-13 0,15-13 0,17-29 0,23-27 0,-27 4 0,2-7-605,7-9 0,2-5 605,5-10 0,-1-3 0,-19 20 0,-1-2 0,0 0 0,-1-3 0,0 0 0,0-1 0,-2 0 0,-1 0 0,-1 0 0,16-25 0,-3 0 0,-4 5 0,-2 2-679,-6 9 1,-2 3-801,-6 9 0,-1 4 1479,12-23 0,-19 36 0,-12 19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0:06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30 147 28671,'-18'-46'0,"6"7"0,28 22 0,1 3 0,4 4 0,3 1 0,3 3-57,1 2-1624,1 3-1053,0 4-6802,-4 11 9536,-2 6 0,-11-4 0,-4-2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0:06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71 175 28356,'-39'16'315,"9"6"-315,29 17 0,1-3 0,0-1 0,0-16 0,0-5 0,0-12 0,0-25 0,2-3 0,1-25 0,3 5 0,-1 0 0,-2 6 0,0 4-91,-1 4-1825,0 5-2947,-1 9 4863,-1 8 0,0 7 0,0 3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0:08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1 625 19392,'3'-1'4493,"-1"0"-3607,-2 1-136,0 0-88,11 54-136,-8-9-55,7 54-57,-15-20-33,-1 5-45,-1-2 24,2-11-360,4-15 0,19-24 0,19-21 0,31-42 0,-22 2 0,2-7 0,8-15 0,-1-6-383,4-7 0,0-3 383,-2-3 0,-3 0 0,-3 1 0,-3-1 0,-5 4 0,-2 0 0,-4 4 0,-2 1-152,-3 4 0,-1 2-605,-4 7 1,0 2-2627,18-28 3383,-12 24 0,-16 25 0,-8 13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0:14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28671,'51'-50'0,"-8"8"-640,-26 38-772,0-1-1490,-1 1 2902,2 1 0,-7 1 0,-2 1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0:14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64 173 24491,'-26'88'2039,"4"-13"-1770,13-44-68,5-13-43,1-8 77,3-8 67,0-2-55,2-13-124,5-8-90,5-18-33,3-5-134,3-1-336,-1 1-573,3 2-1287,2 2-7501,3 0 9112,3 5 0,-12 14 0,-3 8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31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470 0 26837,'-87'3'1243,"5"3"-1197,23 9 222,5 0-268,3-3 92,8 1-92,7-3 46,8 0-46,10-1 139,8-1-139,8 0 0,13 5 0,8 1 0,11 6 0,4 1 0,-1 4 0,-5 3 0,-4 4 0,-9 4 0,-5 2-3392,-6 0 3392,-7-1 0,-8-1 0,-23 13 0,4-14 0,-12 7 0,17-23 0,1 1 0,11-10-237,2 0 2218,9-7-3875,7 0-1199,11-3-4616,11-7 7709,16-9 0,-19 5 0,0-4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31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27942,'-45'73'616,"11"-7"-3373,30-27 2801,7-5 808,8-6-852,7-7 454,10-8-454,5-7 0,1-4 0,0-7 1520,-2-8-1520,-3-9 0,-1-9 0,-1-4-158,-4 1-525,-2 4-483,-6 9-1142,-2 6-7523,-3 7 8008,-1 4 1,-4 2-1,-1 2 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32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83 25398,'-4'-3'2600,"1"1"-2309,3 2-112,0 0-78,-8 58-23,2-14-54,-7 52-24,5-30 0,-1 0 0,2-9 0,0-10 0,3-15 0,-1-12 0,2-11 0,0-14 0,2-17 0,0-19 0,7-20 0,3-9 0,8-4 0,6 2 0,1 8 0,2 9 0,-1 12 0,-2 11 0,-6 13 0,-4 9 0,-4 6 0,-1 3 0,-2 3 0,-2 6 0,-1 7 0,-2 11 0,-3 1 0,-3 1 0,-2-4 0,0-7 0,2-4 0,3-5 0,0-1 0,2-1 0,2 1 0,3 2 0,1 2 0,0 1 0,3 9 0,-3-1 0,1 5 0,-4-3 0,-6 14 0,-6-6 0,-9 13 0,-5-12 0,-4 3 0,-3-1 0,3-1 0,1-4 0,6-2-192,4-7-4099,5-1-5540,6-10 7916,3 0 0,2-8 0,1 0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32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4 26541,'0'-2'2130,"0"0"-2130,0 2 0,-10 54 0,1-18 0,-10 48 0,5-31 0,3-1-1850,4-3-4470,4-6 6320,5-8 0,-1-16 0,1-7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32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28671,'69'-29'0,"-9"6"-5661,-29 21 5661,-5 2 1409,-4 1-2295,-3 5-451,-3 5-8494,-6 7 9524,-2 4 0,-5-9 0,-2-2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32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28671,'-42'71'0,"7"-5"0,27-22-1222,3 0-1423,2 0-7186,3-4 8826,8-6 1,-5-16-1,6-6 1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33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222 174 26239,'-6'0'2432,"0"0"-2432,6 0 0,-22 55 0,16-23 0,-16 45 0,31-39 0,17 1 0,2-18 0,11-3 0,-11-23 0,-6-13 0,-3-15 0,-5-12 0,-7-5 0,-3-2 0,-7 0 0,-8 2 0,-8 3 0,-7 5 0,-5 10 0,-1 13-673,-4 10-1770,-5 24-7388,-6 12 8877,-6 20 0,23-19 0,4-3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33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1 468 28065,'74'-15'202,"0"1"0,14-3 0,4-3-1544,-21 4 0,2-1 1,3 0 1341,12-2 0,4 0 0,3 1 0,-17 4 0,2 1 0,2 0 0,0 1 0,5-1 0,0 0 0,2 2 0,-1-1-392,3 2 0,1 0 0,-1 1 1,0 0 391,-2 1 0,0 1 0,0 1 0,-2 0 0,-3 1 0,-2 0 0,0 2 0,-2-1-287,19 1 0,-2 1 0,-3 0 287,-7 0 0,-3 1 0,-1 0 0,-9 0 0,-2 0 0,-2 0-27,22-2 1,-2-2-1397,1-3 0,-7-2-6735,11-9 8422,-15-10 1,-68 16 0,-12 1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34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1797 22014,'0'5'5222,"0"0"-4348,0-5-337,0 0-513,-18-66-24,10-1 0,-4 0 0,0-7-868,6 7 1,2-1 867,-4-8 0,-1-1 0,-3-4 0,-1 0-256,-1-1 0,-2 1 172,-1 0 0,0 2 50,2 5 1,0 1 16,2 5 0,1 3 6,3 6 0,2 2-34,-1-41 34,4 16-23,13 16 34,5 16 0,11 15 34,7 16 145,41 9 113,8 7 170,-16 2 0,5 2-462,4-1 0,3 0-389,12 1 0,3 1 389,-25-1 0,1 1 0,1 1 0,3 0 0,0 1 0,1 1 0,1 0 0,0 0 0,1 1 0,2 0 0,1 0 0,1 0 0,3 0 0,1 0 0,1-1 0,1 0 0,2-1 0,5 1 0,0-2 0,7 1 0,0-1 0,-6 0-557,1 0 1,-5 0 0,2 0 556,-8 0 0,4 1 0,-3-1 0,-9 0 0,14 2 0,-10 0-475,-11 0 0,-6 0 475,34 3 457,-32-3-457,-26-3 893,-21-1-893,-11-1 1770,-6-4-1770,0-2 1476,-3-4-1476,0-1 0,-3 2 0,0 4 0,-14 17 0,0 15 0,-14 23 0,6 16 0,4 13-795,6 10 795,5 9 0,9-45 0,0 1-133,0 0 1,0 3 132,-1 22 0,0 0-6,2-23 0,-1-2 6,-1 12 0,0-8 0,3-17 0,-1-20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39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28671,'47'-29'0,"-4"5"0,-17 16 0,2 4-393,1 1-2173,0 2 2566,-1 12 0,-13-8 0,-5 8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0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6 25017,'0'-3'2757,"0"1"-2354,0 2-403,0 44-79,-1-11-525,-3 42-640,-1-21-1166,-2 4-7421,1-2 9006,3-5 0,2-23 0,1-9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0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25925,'-35'58'795,"8"-10"-683,26-35-33,1-5-35,2-5-10,9-5 0,9-7-23,9-5 22,5-5 35,-2 5 223,-5 4 113,-4 6 32,-6 4-31,-5 10-405,-5 6 0,-4 12 0,-2 5 0,-6 3 0,-2 1 0,-4 1-1323,2-4-1725,4-2 3048,2-7 0,3-11 0,0-6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1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 26373,'-69'27'1020,"9"3"-707,37 6 1,2 0-68,5 2-33,4-5-21,5-4-192,4-8 0,5-10 0,11-5 0,9-19 0,12-8 0,2-15 0,0-4 0,-4 3 0,-9 6 0,-7 9 0,-7 9 0,-4 7 0,-3 3 0,-2 4 0,0 9 0,-5 7 0,-2 12 0,-5 3 0,1 0 0,1-3 0,5-5-539,1-4-3091,2-1-3777,1-10 7407,6 0 0,-4-9 0,3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1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23852,'-22'45'3742,"8"-8"-3327,-15 39-124,17-23-22,4-2-167,5-7-102,2-7 0,8-11 0,7-10 0,10-9 0,9-10 0,0-10 0,4-9-819,-2-9-839,0-3-2141,-1-1 3799,-1 4 0,-14 13 0,-4 6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1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67 151 24110,'4'0'1647,"0"0"-1647,41-19-158,-22 3 102,35-16-33,-37 8 89,-8 3 11,-7 4 67,-7 4 136,-9 7 178,-7 3 34,-10 10 66,-4 8 69,-4 13 133,1 12-345,4 4-349,5 2 0,7-4 0,9-3 0,5-7 0,5-4 0,24-2-1469,-1-13 1469,45-6 0,-41-8 0,12-3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1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27460,'24'41'918,"-5"-3"-625,-5-19-293,-6 5 0,-4 4 0,-3 3 0,-6 3 0,-6 0 0,-7-2 0,-6-2 0,-1-3 0,-2-4 0,3-5-1009,4-6-1154,6-6-3809,7-4 5972,9-12 0,-1 8 0,2-8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2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28671,'-11'91'0,"1"-8"0,5-33 0,0-3-1379,1-4-1187,0-4-7265,1-5 9016,1-3 1,0-16 0,1-4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2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24446,'0'-7'515,"0"2"-1994,0 5-3059,0 0 4538,44-14 0,-33 11 0,33-11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2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31 25521,'-12'62'1154,"2"-10"-874,15-41 124,3-4-101,7-4-169,3-2 101,-1-8-22,-1-4-11,-4-9-57,-5-3-78,-4-2-67,-2 1-11,-5 4-258,-2 2-369,-5 8-561,-1 4-1961,1 4 3160,1 6 0,5-3 0,1 4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3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0 27774,'-15'49'89,"0"0"1,-17 42-79,1-30-11,4-6 0,5-9 34,7-13-34,6-10 0,5-10 0,1-7 0,2-3 78,1-3-11,0-3 23,0-6-23,5-8-11,6-9 0,11-9-34,8-9 1,5-4 66,4-1 36,-3 5-125,-3 10 0,-8 9 0,-4 11 0,-3 7 0,-2 6 0,0 12 0,-3 8 0,-3 27 0,-4-9 0,-7 11 0,-5-20 0,-2-5 0,-1-5 0,4-8 0,2-4 0,3-5 0,3-3 0,11-13 0,-1 3 0,8-9 0,-9 11 0,0 4 0,-2 4 0,1 1 0,-2 4 0,-2 11 0,-3 0 0,-2 9-841,-4-5-1479,0-1-6520,0-3 8840,0-2 0,2-6 0,0-3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4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103 124 25791,'49'-60'369,"-11"11"-66,-37 41-12,-1 2-22,0 6-11,0 0 78,-1 0-11,-2 0-12,-3 0-55,-2 0-100,-1 2-158,-2 0 0,2 0 0,-1-2 0,2 0 0,1 0 0,-1 1 0,1 1 0,0 3 0,-2 2 0,-1 4 0,-1 4 0,-1 6 0,-1 3 0,1 3 0,1 0 0,2 0 0,4-2 0,2-2 0,2-2 0,1-2 0,6-3 0,2-2 0,9-6 0,3-4 0,3-4 0,3-10 0,1-4 0,-1-9 0,-2-1 0,-3 0 0,-2-8 0,-10 12 0,-1-7 0,-12 15 0,-3-1 0,-5 2 0,0 1 0,-2 2 0,2 3 0,-3 3 0,0 1 0,0 1 0,1 0-461,4 0-1006,3 0-1088,3 0-7276,4 3 8636,2 5 0,-2-4 0,2 3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4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11 24311,'0'-6'3675,"0"2"-3193,0 4-279,0 0-203,-10 32 0,3-5 0,-8 27 0,8-18 0,3-6 0,3-7 0,2-8 0,4-9 0,2-3 0,5-4 0,0-7 0,0-1 0,1-7 0,0 3 0,0 2 0,1 2 0,-1 4 0,1 0 0,-2 4 0,0 0 0,-2 1 0,-2 0 0,0 1 0,-1 3 0,-1 4 0,-1 3 0,-1 2-1917,1 4-246,-2-4-5747,-1 0 7910,0-7 0,-2-3 0,0-2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4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95 26283,'53'-22'23,"-9"2"-23,-36 11-11,-3 0-45,-3 0-45,-2-1 34,-2 2 67,-4 3 134,-5 2 202,-7 8-3111,-4 10 3592,-5 10-145,-3 10-648,0 6-24,3-1 0,5-2 0,7-3 0,8-6 0,4-3 3392,6-6-3392,5-5-494,7-7-1904,8-5-5187,5-9 7585,6-6 0,-14 4 0,-3-3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5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9 24076,'-1'-4'2364,"1"0"-2095,0 4-45,-18 39-56,14-24-55,-13 28-1,17-37-23,2-4-10,6-8-35,5-5 35,6-5 156,-2-1 123,-1 5-66,-6 5-123,-2 5-169,-4 2 0,-2 4 0,0 4 0,-2 5 0,0 2 0,0 0 0,0-2-393,-1 0-1064,0-2-1288,-1-4 2745,1-3 0,1-2 0,0-2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5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 26205,'0'-4'2466,"0"1"-2466,0 3 0,0 0 0,-1 55 0,0-17 0,-1 47 0,0-33 0,1-3 0,0-7-998,1-7-1311,0-8-4671,0-6 6980,0-7 0,0-7 0,0-4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5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18731,'46'-12'0,"-9"2"0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45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57 27494,'-56'40'1177,"7"10"-1177,37-18 0,2 7 0,11-17 0,5-6 0,5-6 0,7-5 0,0-8 0,0-10 0,-3-10 0,-4-10 0,-6-6 0,-2-1 0,-9 2 0,-7 4-203,-8 9-1612,-8 10-2723,-8 8 4538,-8 17 0,19-8 0,1 10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50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1 28671,'-17'55'0,"1"1"0,-1 0 0,0 1-903,4-3 0,0 0 903,-3 4 0,0 1 0,0 1 0,-1 1 0,1-2 0,0 0 0,1-3 0,1-2 564,-11 43-564,7-21 0,8-18-792,5-24-1741,6-17-4997,9-13 7530,5-19 0,-3 8 0,-1-7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50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14 25521,'0'-8'3048,"0"2"-2946,0 6-102,0 0 0,0 51 0,-2-15-91,1 44-1029,-1-29-763,2-1-2823,0-5 4706,5-5 0,-3-20 0,3-5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51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 27112,'-28'3'628,"7"3"-359,21 5-68,3 1-77,0 0-46,3 0-11,-1 2 45,-1 3-32,-1 1-80,-2 3 0,0-1 0,-1 1 0,0-2 0,0-1 0,-7 0 0,-7 2 0,-12 4 0,-11 3 0,-4 2 0,0-3 0,8-5 0,8-7 0,10-6 0,7-4 0,5-2-102,2 1-223,1-1-67,2 3 11,5-3-123,7 1-583,20-2 650,-5-4-415,8-1-380,-13-4-1626,-5 1 2858,-3-4 0,-8 6 0,-3-1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51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28671,'-19'72'0,"0"3"-459,6 2 459,-1 3 0,3-3 0,1-5 0,2-8-976,1-8-912,0-11-2909,-2-7 4816,-1-10 0,3-13 0,1-6 1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51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24972,'73'-47'-1830,"-22"12"0,-38 31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51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7 24121,'0'-4'2935,"0"1"-2609,0 3-80,0 0-44,-43 59-46,25-23-44,-32 45-11,41-42-11,5-10-12,4-11-33,10-8-45,7-17-213,9-12-112,4-13 169,-1-8 77,-4 4 68,-6 6 11,-6 9 56,-4 11 90,-4 6 100,-3 16-123,-2 7-67,-6 16-56,-2 2-22,-3-2-583,2-9-661,5-10-852,2-9-3339,10-5 5457,2-6 0,-1 3 0,0-4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52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9 23124,'2'-5'3115,"0"1"-8093,-10 56 5606,4-24 1296,-5 40-1677,7-42 668,0-8-915,2-9 11,2-5-11,4-10 3392,3-5-3403,5-8 11,1-2 11,-1 3-11,-2 4 101,1 5 0,-4 5-10,1 6-91,-5 5 0,-1 5 0,0 5 0,-3 0-24,0-1-704,-1-2-1031,0-3-4370,0-6 6129,0-6 0,0-4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52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28671,'0'80'0,"0"-7"0,0-26 0,0 0 0,0-4-1110,0-6-2162,0-5 3272,0-8 0,0-11 0,0-4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52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17577,'53'-10'0,"-12"2"0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1:52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200 136 24703,'6'-64'1771,"-6"11"-964,-11 42 78,-8 5-380,-5 4-505,-5 14 0,-3 6 0,2 14 0,3 3 0,9 1 0,7 0 0,7-2 0,3-1 0,5-3 0,4-3 0,7-5 0,3-5 0,4-7-1021,3-4-8810,-3 1 7574,-4 6 1,-8-7-1,-6 5 1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02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25555,'0'7'2678,"0"-2"-2264,0-5-390,31 43-24,-9-24 0,28 34 0,-15-36 0,1 0 0,-4-1-494,-2 2-1019,-6 3-1971,-7 2 3484,-5 0 0,-7-10 0,-3-4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02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28671,'56'20'-1228,"-1"-1"1,36 15-5776,-4-1 7003,-19-3 0,-30-14 0,-8-2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02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 28671,'-65'64'0,"8"-6"0,33-25 0,0 1 0,0 1 0,2-3-1357,7-4-2161,7-10 3518,11-8 0,-1-7 0,4-3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03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1 28266,'-44'85'405,"5"-9"-922,16-31-1163,-1 4-4349,-8 8 6029,-8 6 0,16-27 0,1-5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14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10 158 24871,'-5'-8'3687,"1"2"-3574,4 6-113,0 0 0,23-59 0,-6 42 0,21-45 0,-13 58 0,-2 2 0,-4 2 0,0 2-1850,0 7-4391,2 3 6241,5 8 0,-12-9 0,-1-2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14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40 112 27650,'-20'95'34,"4"-19"-23,13-55-11,3-12 123,-1-6 57,1-7-80,0-11-66,0-12-12,3-13-22,3-3-11,3 0-90,2 4-3783,1 7 2763,1 5-1378,0 7 2499,0 5 0,-6 8 0,-2 3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30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27843,'66'-35'-2936,"-13"10"-3328,-24 12 6365,-5 9 0,-11 2 1,-1 2-1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31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22956,'6'0'2106,"-1"0"-1916,-4 47-22,2-19-56,2 39-10,1-37-1,0-6-23,-1-9 90,0-7 112,-2-5 101,0-8-34,0-10-3503,1-10 3369,3-14-23,-1-5-78,2 0-67,0 2-45,-2 5 0,-1 7-359,-1 9 2709,-1 10-4613,-1 8 2263,-1 20 0,-1-12 0,0 11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48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28671,'58'-5'0,"2"-2"-707,-1 4-1108,0-2-3833,-8 3 5648,-11 3 0,-19-1 0,-11 1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48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28671,'58'15'-1349,"-1"0"1,-1-3-1,-2-7 1349,20-16 0,-30 0 0,-12 4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46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26899,'19'-16'326,"22"-5"-248,-2 7-33,17-3-11,-15 10-23,0 3 11,-7 2 12,-6 2 123,-10 8 223,-8 5 1,-6 15-77,-9 8-304,-9 9 0,-8 5 0,-8 2 0,1-3 0,4-5 0,6-5 0,5-7-449,5-6-885,4-5-1411,2-7 2745,3-7 0,0-4 0,0-3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47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27617,'81'-37'246,"-11"8"-190,-33 23-11,-5 3-23,-3 2 46,-3 1 44,-4 3-34,-4 5 68,-5 6 55,-5 8-121,-4 8-80,-6 11 0,-13 8 0,-9 10 0,-13 3 0,-1-6 0,6-7-606,9-12-1041,12-10-987,6-6 2634,5-8 0,0-5 0,0-5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47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24110,'2'-2'3249,"-2"0"-2913,0 2-336,49 16-56,-27-12-269,38 12-426,-43-16-605,-3 0-1837,-4 0 3193,-3-3 0,-4 2 0,-2-1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47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7 23101,'4'-4'3630,"0"2"-3203,-4 54-103,-1-16-4351,-3 46 4173,-3-27-232,-3 2-38,-1-3-616,1-5-772,6-12-1458,1-12-6861,4-13 9801,9-12 0,-6-1 1,6-3-1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47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26888,'-4'89'964,"0"-6"-964,-2-26-392,2-4-863,3-6-2488,3-8 3743,11-11 0,-7-13 0,7-8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59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1043 28076,'-21'13'595,"4"-22"-595,20-52 0,3-21-1003,3-14 1003,-4 45 0,-1 0 0,-1-1 0,0-1 120,-2 4 1,-1-3-121,-5-34 0,-2 1 0,-4-12 0,2 25 0,-3 8 0,-2 24 0,5 14 762,3 10-762,4 8 0,1 4 0,4 3 0,8 1 0,12 0 0,16 2 0,14 3 0,15 4 0,7 3-231,10-1 231,3 1 0,3-2 0,5-2 0,-44-5 0,1-2 0,4 0 0,2 0-187,5 0 1,1-2 186,3-2 0,3-2 0,29-3 0,-1-2-406,-28 2 0,-1 0 406,14-2 0,-7 2 0,-4 4 203,-23 3-203,-19 1 0,-9 1 0,-6 1 350,-4-1-350,-2 1 863,-2-2-863,-2 0 0,-2 0 0,-3 0 0,-1 0 0,-3 0 0,1 0 0,-2 0 0,1 3 0,-1 9 0,-3 12 0,-2 13 0,-3 12 0,1 11 0,-3 8 0,1 5 0,1-3 0,3-3 0,3-8 0,2-2 0,1-4 0,0-2 0,0-4 0,1-6 0,-1-6 0,0-6 0,-3-5 0,0-5 0,-1-6 0,3-3 0,0-3 0,0-3 0,-1-1 0,-2-1 0,-2 0 0,-13 1 0,-3 1 0,-17 1 0,-8 3 0,-14 0 0,-16-1 0,-15-2 0,42-4 0,-5 0 0,-37-1 0,-4 0-488,21 0 1,0 0 487,10 0 0,-4 0 0,6 0 0,-3-1 0,5 0 0,5-1 0,3 0 0,-43-4-234,18-2 234,14 1 0,11 0 0,6-2 0,25 4 0,5 0 950,36 4-3382,14 13 2496,20 7 1,-19-3 0,-3 1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55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60 19034,'0'-8'5345,"0"2"-4483,0 6-256,0 0-69,-44 7-89,20 6-10,-35 9-58,30 7-111,1 2-45,3 3-89,3 4-12,4 3-45,7 1-33,4 2-3415,6-3 3393,7-2-23,10-1 0,11-3 0,11-5-56,6-8-11,4-11 55,1-5 3404,-3-12-3380,-7-9-1,-5-11 0,-8-12 11,-1-34-10,-10 13-1,-2-23 0,-11 26-11,-2 4-3381,-7 5 3381,-4 7-22,-8 8-348,-12 8-291,10 12-403,-4 4-897,19 11-5311,2 7 8120,4 8 0,0-5 0,0 1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55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28671,'37'0'0,"-8"0"0,-1-1 0,-7-3-573,-2 0-1365,1-3-2701,-2 2 4639,-1 2 0,-7 2 0,-4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55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27516,'-22'71'287,"1"-1"1,2-14-1,3-2-298,2-5 0,2-1-1289,-3 30-414,8-31-3138,10-3 4852,10-34 0,-4-8 0,2-2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55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26282,'-15'55'209,"0"0"0,2-3 0,1-5-343,4 11-321,4-7-3365,8-12 3870,14-14 0,-9-13 0,8-7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56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28177,'60'-48'101,"-7"10"-79,-24 30 23,-7 4 56,-5 5 67,-7 11-111,-4 8-57,-5 15-3392,-1 7 3392,-6 4 0,-3 0 0,-5-1 0,-1-4 0,5-6-483,4-9-772,3-7 2440,8-8-8054,8-6 6869,6-3 0,-6-2 0,-2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56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0 195 27067,'84'-35'-1535,"-13"1"270,-38 8-1122,-5-1-4493,-6 1 6880,-3 2 0,-10 11 0,-3 4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56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5 23952,'0'-2'3059,"0"0"-2565,0 2-169,-15 56-4364,5-19 4106,-13 50 793,9-36-1297,0-2-695,6-10-963,3-10-5401,4-10 7496,2-9 0,-1-6 0,1-3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56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25532,'-2'0'2477,"-16"56"-2220,7-13-156,-14 49-101,11-30-157,3-2-862,4-10-1357,3-7 2376,3-9 0,1-17 0,0-4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19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40 28244,'0'-22'427,"0"5"-427,2 16 0,-1 1 0,2 0 0,-2 0 0,0 0 0,-1 4 0,0 6 0,0 7 0,0 8 0,-4 3 0,-3 2 0,-6 0-405,0-3-1118,0-1-965,4-3-7343,1 2 8168,2-1 0,3-10 0,1-3 1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19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60 28671,'-5'1'0,"7"0"0,20 2 0,2-1 0,3 0 0,1-1 0,0-1 0,3 0 0,1-4 0,1-3 0,1-4 0,-3-1 0,-3 2 0,-5 1 0,-7 2 0,-6 3 0,-6 1 0,-6 2 0,-13 0 0,-14 1 0,-23 3 0,-18 9 0,-12 5 0,-3 7 0,6-2 0,15-1 0,13-6 0,15-2 0,11-6 0,9-3 0,9-3-2298,4-1-5893,3 4 8191,9 3 0,-7-2 0,6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22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843 1150 25869,'-65'29'1233,"6"-21"-1189,36-37-21,-1-27-23,2-15 56,3-11 123,2-5-79,2-2-88,1-2-12,1-5 0,8 46 0,0 0-45,2 0 0,0 0-11,-1-46-361,4 13 417,0 14 23,0 19 160,1 16-82,1 13 38,2 9-94,2 3-1,0 5 24,7 1 329,6 1-240,10 0 33,11 2 135,16 0-279,16 0-46,18 0 0,-38 0 0,4 0-579,36 5 0,3 2 579,-17-1 0,0 1 0,-8 0 0,2 1 0,-3 0 0,9 3 0,-3-1 0,1-1 0,1 0 0,1 0 0,2-2 0,3-3 0,1-1 0,5 0 0,2-2 0,1 0 0,5-2 0,-11 1 0,5 0 0,-4 0 0,9-1 0,-1 1 0,-18 0 0,2-1 0,-7 2 0,-6 3 0,-7 1-62,-4-1 1,-4 1 61,36 11 0,-18-2-2968,-16-3 2968,-14-3 0,-13-4 0,-11-2 764,-9-2-764,-3 0 93,-9 0-93,-2 0 3392,-7 2-3392,2 4 0,-1 6 0,-5 19 0,3 1 0,-5 14 0,5 0 0,0 3 0,2 9 0,1 3 0,2 5 0,1-3 0,0 24 0,4-27 0,-2 15 0,2-32 0,-2-4 0,-5-5 0,-6-6 0,-12-2 0,-18-4 0,-18-1 0,-19 3-409,36-12 1,-1-1 408,-2 1 0,-2-1 0,-2-1 0,-1 0 0,-3-2 0,-2 0 0,-6 0 0,-3-1 0,-7 2 0,-2 0 0,-10 2 0,-4 0-336,27-2 1,-1 1 0,-1-1 335,-3 2 0,-1-1 0,0 0-425,-2 0 1,-1 0 0,1-2 424,1 0 0,1-1 0,0-1 0,3-2 0,1 0 0,0-1 0,-30 0 0,1-2 0,5-2 0,0-2 0,2 1 0,1-2-369,4-1 1,-1-1 368,20 0 0,-1 0 0,4 0 0,0-1 0,4-1 277,-5 1 1,9-2-278,25-1 832,19 3-832,12 3 659,18 2-3684,16 2 3025,27 10 0,-24-7 0,-1 7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49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344 18 26407,'-78'1'851,"7"11"-571,38 10-67,-4 12-22,1 5-1,4 1-33,6 1-34,10 0 23,6 1-57,6-4-89,3-6 0,14-13-22,9-9-57,17-15-55,7-12 11,2-12 22,-5-12-22,-7-2 100,-11-1 12,-7 2-11,-4 0-1,-4 3 23,-1 5 12,-2 7-1,-2 11 112,-2 8 90,-3 6 11,0 13-122,0 7-102,0 38 0,0-10 0,0 18 0,0-26 0,6-4-1166,4-8-1692,10-8 2858,5-9 0,-10-6 0,-1-3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49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28671,'-20'66'0,"0"1"0,1-5 0,3-4 0,1 27 0,6-10-528,4-7-3024,13-13 3552,10-11 0,-6-21 0,4-9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37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1374 307 27000,'-47'-30'538,"0"0"0,-2 2 0,-1 6-481,-47 8-329,39 9 1,-3 2 271,-7 4 0,-2 4-888,-6 5 0,0 4 888,0 4 0,2 5 0,4 5 0,3 3 50,6 1 1,4 2-51,8 1 0,5 3 0,7-1 0,4 3 0,-17 43 0,17 10 0,24-44 0,2 2 0,2 2 0,3 1 0,6 0 0,4 0 0,3-1 0,4 0 0,8-2 0,4-1 0,6-2 0,4-2 0,3-2 0,4-4 0,2-4 0,2-4 0,3-3 0,2-5 0,0-6 0,2-5 0,3-2 0,1-6-1329,1-9 1,0-6 1328,1-4 0,-1-5 0,-1-7 0,-1-8-105,12-18 1,-4-6 104,-19 15 0,-3-3 0,8-15 0,-6-2 0,-20 18 0,-6-1 0,-1-1 0,-4-4 0,-2-27 0,-4-2 0,-1 16 0,-4-1 0,-6-22 0,-5 1 0,-1 24 0,-5 4 0,-4 2 0,-4 2 0,-1 5 0,-3 4 0,-25-28 927,0 20-927,-13 21 0,19 29-1850,-6 31-2363,25 31 4213,7 23 0,9-33 0,5-6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49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500 3 25207,'0'-3'3464,"-17"52"-3962,-7 9 498,1-2 0,-2 6 0,-1 0 0,-2 0 0,-3 8 0,-1 1-939,-2 5 1,0 0 938,-1 1 0,1 0 0,2-1 0,2-2 123,4-5 1,3-1-209,6-9 1,3-1-2089,0 36-3956,27-27 6129,17-25 0,-7-22 0,3-14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50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129 270 28423,'-13'64'248,"1"14"-248,9-27 0,0 3 0,-1 2 0,-1-1 0,-2 0 0,-2-2 0,-8 39-4252,-1-20 4252,3-27 860,2-23-860,7-37 0,3-28 0,4-36 0,3 30 0,1-2 0,1-5 0,2 0 0,3-2 0,2 1 0,1 1 0,2 2-99,1 1 0,2 3 99,2 3 0,2 3 0,28-30 0,3 17 0,0 21 0,-6 14 3294,-3 14-3294,-9 7 0,-6 14 0,-10 33 296,-11 2-296,-16 25 0,-12-18 0,-13-1 0,-9-4 0,-5-5 0,-1-6 0,5-7-617,11-8-9214,24-10 9442,20-8 1,1-4 0,4-2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50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22 258 24905,'1'-2'3496,"0"0"-3226,-1 2-270,56-25 0,-21 4 0,46-22 0,-40 13 0,-9 1 0,-11 5 0,-12 1 0,-6 3 0,-6 4 0,-6 3 0,-7 7 0,-7 2 0,-6 11 0,-5 10 0,-6 14 0,-1 13 0,2 8 0,6 2 0,11-2 0,10-1 0,13 5 0,15-20 0,12-1 0,9-24-1312,6-8-1500,4-4-7019,2-10 9019,1-5 1,-22 3-1,-7 2 1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2:50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27561,'-10'95'1110,"-5"-2"-1110,-14-18 0,1-6 0,3-13 0,6-16 0,8-21 0,5-11 0,4-17 0,1-10 0,5-15 0,5-8 0,6-1 0,6 0 0,3 3 0,3 1 0,2 4 0,1 6 0,-2 8 0,-4 8-1043,-1 8-1602,-4 3 2645,-2 12 0,-9-8 0,-2 8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00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 7 25095,'-75'12'2410,"6"2"-1884,26 1-111,1 6-190,0 7-225,5 3 0,8 4 0,13 4 0,8 1 0,15 7 0,10 1 0,14-1 0,12-7 0,7-14 0,5-13 0,0-12 0,-2-16 0,-6-8 0,-7-17 0,-7-8 0,-6-9 0,-7-4 0,-8-21 0,-11 28 0,-17-4 0,-14 42-752,-15 7-1231,-4 24-3452,5 8 5435,11 13 0,17-12 0,9-7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01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28143,'-8'90'482,"-7"-4"-436,-10-28-46,0-3 0,5-11 0,9-13 0,5-16 0,8-8 0,9-19 0,8-8 0,9-14 0,3-1 0,0 1 0,-1 9 0,-2 6 0,-1 9 0,-1 5 0,-2 3 0,-3 5 0,-4 5 0,-5 6 0,-2 6 0,-6 5 0,-2 3 0,-2 2 0,0 0 0,0-3-1772,1-7-2059,12-9 3831,9-7 0,-5-4 0,1 0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01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132 103 27852,'-68'57'819,"14"-5"-6480,48-23 5661,2-4 1409,12-3-1409,8-7 0,14-7 0,9-4 860,4-6-860,-1-11 0,-3-7 0,-9-14 3392,-5-6-3392,-11-5 0,-5-2 0,-7 5 0,-13 7 0,-6 11 0,-15 12 0,-6 12-1077,2 15-1153,7 8-1266,13 7-6335,13-4 8297,18-7 0,-7-10 0,7-5 1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01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28300,'6'71'371,"-7"-5"-371,-16-23 0,1-7 0,6-10 0,5-13 0,3-6 0,2-5 0,0-6 0,2-6 0,5-7 0,4-5 0,4 0 0,-1 1 0,-1 3 0,1 1-1211,0 3-941,2-1-3999,1 3 6151,4-1 0,-10 6 0,-1 1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01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28671,'3'78'-1200,"0"-8"-1758,-2-54 2958,5 0 0,-3-12 0,2-2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02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134 686 28671,'-60'-62'0,"30"10"0,8-4 0,11-27 0,6 23 0,1 1 0,3-22 0,2 11 0,6 12 0,3 15 0,3 13 0,1 11-102,-3 10-2072,-1 6-4067,-5 9 6241,0 12 0,-5-8 0,0 7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02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28266,'72'-5'-1288,"-9"0"-393,-36 10-2184,-5 5 3865,-3 5 0,-10-5 0,-2-2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02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24759,'5'0'3474,"0"0"-3036,-5 0-438,0 0 0,-21 55 0,13-29 0,-16 43 0,20-45-774,2-3-1142,3-5-1816,7-4 3732,9-5 0,-5-4 0,1-2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02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15 24591,'-2'-8'3552,"0"2"-3037,2 6-502,-49 4-13,28 6 0,-38 5 0,45 4 0,3-1 0,6-2 0,2-1-360,3-2-962,8 1-292,5-3-895,10 0-7322,5-4 9400,3-3 1,-14-2 0,-2-2-1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02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208 113 24110,'-1'-2'3921,"0"0"-3540,1 2-122,-38 51-259,25-22 0,-25 41 0,34-36 0,5-5 0,7-7 0,4-8 0,8-7 0,1-5 0,1-14 0,-4-9 0,-5-17 0,-7-7 0,-3-5 0,-9 0 0,-7 2 0,-10 6 0,-8 10-1065,-4 13-2140,-3 9 3205,-6 19 0,20-6 0,2 7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38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0 427 28166,'85'-5'126,"0"0"0,-16 0 0,2-3 1,3-1-2014,14-4 0,5-3 0,4-1 1887,-10 3 0,3-1 0,3-1 0,3 1 0,-9 2 0,2 0 0,1-1 0,3 1 0,0 0-180,-7 2 1,2-1-1,0 1 1,2-1-1,1 2 1,0-1 179,-6 2 0,1 0 0,0 1 0,2-1 0,0 1 0,0 1 0,1-1-63,5 0 0,1 0 0,1 1 1,0 0-1,1 0 0,-1 0 0,1 1 63,-10 2 0,1-1 0,-1 1 0,1 0 0,0 0 0,0 1 0,0-1 0,-1 1 0,12 0 0,0 0 0,0 0 0,0 0 0,-1 1 0,-1 0 0,0 2 0,-5 0 0,-1 1 0,0 1 0,-1 0 0,-1 1 0,0 0 0,-3 0-144,7 1 1,-2 0 0,-1 1-1,-1 1 1,-3 0 0,-1 0 143,5 3 0,-3 0 0,-1 2 0,-3-1 0,-3 1 0,5 1 0,-4 0 0,-2 1 0,-4-1 0,7 2 0,-5-1 0,-4-1 467,11 0 1,-8-1-468,-20-5 0,-7-1-1076,9-2 433,-31-7-9188,-41-1 8746,-22-2 0,7 3 1,-3 2-1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48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1 24793,'-78'30'1782,"6"5"-1323,30 4 57,0 3-169,5 1-11,8-1-67,9-3-100,11-3-169,5-3 0,5-10 0,11-8 0,8-9 0,17-19 0,11-13 0,8-20 0,1-10 0,-6 1 0,-9 5 0,-14 12 0,-11 12 0,-9 13 0,-5 7 0,-3 16 0,0 10 0,0 17 0,0 10 0,5 3 0,8 0 0,10-5-225,12-5-1702,8-9-3418,7-11 5345,4-8 0,-23-7 0,-5-4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49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0 27123,'-41'35'297,"1"-1"1,-30 34-86,44-10 12,6 2-67,10-3 11,4-6-78,5-11-90,11-11 11,6-15 0,15-11 0,6-21-11,5-12-22,-4-14 22,-5-4 0,-8 4 0,-9 6 34,-5 8-34,-7 10 57,-2 9-57,-2 7 0,0 9 0,-5 16 0,-5 15 0,-9 18 0,-1 4 0,1-1-3392,5-5 2528,7-11-1242,3-8 2106,12-16 0,-6-7 0,6-9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49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28132,'-17'95'539,"4"-11"-539,12-38 0,4-6 0,6-7 0,6-10 0,6-7 0,4-8 0,1-4 0,6-12 0,4-8 0,4-11-113,0-5-1209,0 0-1267,-5 4-7242,-1 4 7745,0 3 0,-17 9 1,-1 4-1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49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27415,'-75'51'1098,"13"-3"-940,44-8-158,6-1 0,7-1 0,2-5 0,11-8 0,9-11 0,13-7 0,6-18 0,3-8 0,-6-13 0,-6-3 0,-7 1 0,-7 7 0,-3 5 0,-4 9 0,-3 7 0,-1 3 0,-2 6 0,0 9 0,0 9 0,0 12 0,0 4 0,1-1 0,2-5 0,1-8-1211,3-8-1994,-1-8 3205,4-3 0,-5-4 0,1 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49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28671,'-3'62'0,"0"0"0,0-1 0,-3-4 0,-10 30 0,-1 0 0,2-5 0,5-9-2276,6-13-6341,5-15 8617,10-15 0,-6-16 0,6-7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0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12 24008,'0'-6'4663,"0"0"-4663,0 6 0,-49 17 0,26 2 0,-38 16 0,43-1 0,2 1 0,7 3 0,4-2 0,3-2 0,4-3 0,8-6 0,8-6-405,11-8-1992,4-5-3575,3-5 5972,-1-8 0,-15 5 0,-5-5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14 24558,'-9'-7'3776,"1"0"-3439,8 7-337,0 0 0,-45 52 0,32-18 0,-33 41 0,46-33 0,1-5 0,6-5 0,6-6 0,6-9 0,5-8 0,1-6 0,3-6 0,-2-5-1088,-1-5-805,-3-3-1525,-2-2 3418,-2 1 0,-8 7 0,-3 2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0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28479,'-7'88'192,"2"-13"-192,2-44 0,1-7 0,2-10 0,0-8 0,3-5 0,3-11 0,7-4 0,3-11 0,3 0 0,0 2 0,-1 5 0,-1 7 0,0 5 0,-1 4 0,-2 2 0,0 7 0,-4 4 0,-3 11 0,-5 6 0,-1 7 0,-1 1 0,0-2-1278,0-6-1244,0-10-4088,7-8 6610,5-7 0,-3-3 0,1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1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83 24199,'0'-2'3731,"0"0"-2990,0 2-741,-20 32 0,15-10 0,-15 26 0,19-19 0,5-4 0,7-5 0,6-6 0,8-7 0,2-4 0,1-9 0,-3-8 0,-5-12 0,-9-7 0,-4-2 0,-8 0 0,-9 2 0,-8 1 0,-10 6 0,-7 4-24,-5 11-3304,-9 6 3328,-11 22 0,25-12 0,1 12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2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437 0 17789,'-47'33'635,"0"-1"0,2 2 0,4 2 2088,-9 36-2352,1 9-371,4 6 0,6 0 0,7-2 0,9-6 0,11-6 0,6-8 0,19-7 0,8-6 1278,15-10-3631,9-9-4794,-1-12 7147,0-11 0,-20-6 0,-7-3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3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1017 28591,'-7'-54'26,"-1"-1"1,2 0 0,1 1-27,5-30 0,3-13-431,-1 47 1,-1 0 430,6-49 0,-1 9 0,-1 11 0,3 12 0,0 10 0,4 12 278,2 11-278,2 11 143,1 8-143,0 10 0,1 2 0,0 3 440,0 0-440,0 1 0,-1 3 0,0 3 0,0 4 0,-1 1-707,-2 5-1399,-5 6-2847,-3 9 4953,-20 11 0,10-18 0,-11 0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3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25476,'0'-8'2970,"0"2"-2769,0 6-177,0 0-24,43-34 0,-14 20-225,37-27-761,-25 29-953,1 5-3809,-1 4 5748,-3 8 0,-16-3 0,-7 3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3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30 127 27617,'-22'43'425,"15"-3"-156,24-15 22,15-3-222,7-9-69,24-8 0,-16-16 0,14-10 0,-29-12 0,-7-2 0,-13-1 0,-5 1 0,-11 2 0,-10 5 0,-13 6 0,-15 8-1021,-7 7-2262,-1 12 3283,8 6 0,18-3 0,12 2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4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23717,'4'-1'3418,"0"0"-2824,-4 1-113,15 53-111,-11-14-279,8 44-91,-21-32 0,-1-8 0,-2-12 0,5-13 0,3-10 0,3-5 0,1-3 0,0-5 0,3-5 0,6-8 0,5-6 0,9-3 0,0 0 0,2 2 0,-2 5 0,-4 5-1189,-3 3-3349,-2 3 4538,1-4 0,-7 6 0,0-1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4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28671,'33'73'0,"0"0"0,-5-16 0,-7 1 0,-16 14 0,-9-1-262,-1-18 1,-2-3 261,-2 1 0,-2-1 85,-2 0 1,0 0-86,-13 42 0,3-5-673,0 7-3024,12-34 3718,-1 1 1,10-45 0,1-7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7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28031,'-11'58'213,"0"0"0,0-2 1,-1-1-5875,-8 23 5661,-2 7 0,2 3 1292,4-1-1292,5-5 0,5-10-326,3-13 71,6-16-1628,4-14-2756,6-15 4639,3-8 0,-5-6 0,-4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7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27919,'49'-24'-1571,"0"0"0,31-11 0,-19 29 0,-31 6 1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7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172 185 25645,'-82'48'1804,"10"15"-1423,54-13-146,18-1 11,27-11-100,19-26-12,11-8-54,2-22-80,-3-12 0,-8-21 0,-14-8 0,-14-3 0,-11 2 0,-16 4 0,-11 8-483,-15 13-974,-13 15-1490,-10 10 2947,-5 20 0,26-7 0,6 8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8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413 0 24289,'-89'44'2006,"10"4"-1480,31 5 1,4 10-90,4 7-56,4 8-45,5 6-167,7 4-606,10 3 437,6 2 0,12-3 0,10-1 0,12-7 0,12-10 0,12-12-662,11-21-1870,12-18-7299,11-28 9476,10-24 0,-40 9 1,-8-5-1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3:58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28671,'42'37'0,"0"0"0,-3 4 0,-7 5 0,-16 4 0,-7 3 0,1 7 0,-2 1 0,-1 4 0,-3 1-600,-1 0 0,-1 1 600,-1-1 0,-1-1 0,-3-3 0,-1-1 0,0-4 0,-2-2 0,-2-4 0,-2-3 0,-9 34-3868,-1-17 3868,-1-13 0,10-26 0,1-8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37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0 316 26608,'26'-74'572,"0"7"-538,5 25-23,0 4 11,2 5-22,-2 6 0,-3 8 0,-3 8 0,-7 6 11,-5 7 12,-3 9 10,-4 9 23,-3 10-11,-2 6 0,-1 5-23,0 4 57,-1 4-12,1 1 34,-1-1-3348,1-3 3404,3-4 78,3-7 170,12 2-405,-1-14 0,7-2 0,-3-15 0,5-5 0,4-6 0,7-9 3178,4-11-5419,27-32-1961,-13 6 4202,-18 15 0,-3 1 0,-6 5 0,-6 6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38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0 159 28671,'42'-41'0,"2"3"0,0 13 0,5 3 0,0 5 0,-3 7 0,-6 6 0,-9 3 0,-5 2 0,-6 5 0,-1 4 0,-4 6 0,-1 1 0,-2 2 0,-3 3 0,-2-1 0,-3 3 0,0 0 0,-3 4 0,-1 1 0,0 2 0,0 0 0,0 0 0,0-2 0,-7-2 0,-3-4 0,-12 2 0,-7-1 0,-10 2 0,-4 0 0,-3 0 0,2-2 0,3-2 0,3-2 0,5-3 0,5-1 0,4-1 0,7 1 0,3 0 0,6 7 0,4-7 0,5 6 0,9-8 0,6-2 0,12-2 0,5-5 0,6-2 0,6-7-830,32-22-2621,-17 0 3451,22-18 0,-50 24 0,-8 5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38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28671,'77'-49'0,"-10"10"0,-35 37 0,-5 1-1211,-3 1-2150,-7 6 3361,-4 9 0,-8-6 0,-2 4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38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28671,'30'7'0,"-3"-1"-259,-6 0-1892,-2-3-4640,-1 0 6791,2-2 0,-11-1 0,1 0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38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28671,'-14'58'0,"1"0"0,-2 2 0,1-1 0,1-3 0,0 0-847,-1 2 1,0 1 846,1-1 0,0-1 0,3-5 0,0 0 517,-4 35-517,7-16-2096,5-13-7735,2-10 7899,0-3 0,0-22 1,0-3-1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39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388 1839 28671,'9'-91'0,"1"1"0,0-1 0,-3 14 0,-1 3 0,1-3 0,2-14 0,1-4 0,-2 5-485,-3 17 1,-2 3-1,-1 1 485,-1 1 0,0 0 0,-3 2 0,-4-26 0,-3 3 0,-1 13 0,-2 3 0,-4 14 0,-2 4 0,-12-25 0,5 28 460,11 22-460,7 15 239,5 8-239,12 5 0,16 1 0,30 1 0,37 0-1319,-26 0 1,5-1 1318,16-1 0,5 0 0,-23 0 0,3 0 0,1 0 0,5 1 0,0-1 0,1 1-354,0 0 1,1 0-1,-1 1 354,-3 0 0,0 0 0,-1 1 0,-4 1 0,0 1 0,-2 0 0,31 1 0,-2 1 0,-4 2 0,-2-1-959,-3-1 1,-1-1 958,-4-2 0,-1 0 0,-7-1 0,-2-1 0,-7 0 0,-3-1 0,-10 0 0,-2-2 0,-1-1 0,-3 0 1917,9-3-1917,-5-3 1061,-36 6-1061,-6 1 3392,-4 0-3392,-2 1 0,-3 1 0,0 1 0,-2 11 0,0 13 0,0 22 0,-5 19 0,-3 17 0,-7 15-1696,7-44 0,0 2 1696,-1 2 0,-1 0 0,1 2 0,1 2-164,-4 24 0,2 0 164,4-19 0,0-1 0,-1 18 0,1-2 0,4-25 0,-1-3 0,0-1 0,1-2-42,-3 45 42,1-41 0,1-2 0,-3 16 0,-3 2 0,0-42 3209,-8-8-3209,-12-6 487,-21 0-487,-16-3 0,-8-2 0,8-2 0,-2-2-77,3 0 1,-4 1-1,-2-3 77,-8-3 0,-2-3 0,3 0-637,-15-3 0,-1-2 637,13 1 0,-3-2 0,4 0 0,-11-4 0,3-1 0,-8 0 0,0 0 0,28 6 0,1-1 0,-2 2 0,0-1 0,-2 0 0,1 2 0,-2 0 0,-1 0 0,2 2 0,1-1 0,1 1 0,1 1 0,-31 0 0,3 0 0,11 1 0,3 1-390,12 0 0,4 0 390,13 1 0,4 0 0,-19-1 0,28 1-651,23 2-5534,13 13 6185,17 12 0,-7-7 0,7 2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0:53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28671,'79'-61'0,"-14"12"0,-42 38 0,-6 6 0,-1 3-147,-1 2-928,2 0-853,1 1-2912,1 1 4840,0 2 0,-9-1 0,-1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0:53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24625,'-6'63'67,"0"-1"0,0-2 1,1-4 44,-1 21-56,0-6 0,4-15-34,0-13 23,2-17 78,1-13 315,2-7 43,-1-8-134,3-10 1,-1-8-203,0-13-111,2-7-34,-1-5-146,2-1-447,0 2-775,2 7-3158,-2 11 4526,0 10 0,-4 9 0,-2 5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43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4 24995,'0'-2'2431,"0"0"-1725,0 2-706,0 46-336,-1-23-829,-1 38-1300,-3-34-7366,-3 0 7680,-4 0 1,6-12 0,0-3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43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19 23852,'-7'0'1714,"1"0"-1489,6 0-80,0 0-89,50 0-56,-14 0 0,41-2-56,-29 0 11,-9-2 23,-8 1 22,-9 0 34,-9 2 100,-7 0 236,-4 0 89,-6 1-145,-7-1-56,-7 1-90,-13 0-157,-6 4-11,-10 6-370,-9 8-605,-8 8-1198,-4 5-7658,-5 5 8719,-3 6 1,35-18 0,5-3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44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8 23840,'3'-7'2914,"-46"8"-2454,17 6-147,-34 4-122,33-3-12,7-4-101,8-1-78,7-1 0,3 0-11,3 4 11,8 3-11,4 5 11,8 3 11,0 3-11,-3 3 45,-4 3 89,-8 2 34,-2 1-22,-6 3-79,-8 1-56,-5-1-11,-8-2-112,-1-4-235,2-3-403,3 0-539,4-4-717,5-2-4919,5-8 6925,3-4 0,2-5 0,0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44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26563,'3'74'1345,"5"-11"-942,6-41-100,5-7-246,5-6-57,-1-7 0,2-2 0,-2-11-46,-1-4-3929,-1-11 2821,0-1-1221,1 1-6645,-1 5 9020,2 3 0,-11 10 0,-2 1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44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46 132 27561,'2'55'246,"1"1"0,0-4 1,-2-3-994,-1 11 848,-2-2 244,-2-7-311,-3-10 165,0-14-199,1-13 0,-2-8 0,1-16 439,0-13-439,3-22 0,1-17 0,9-13 0,7-7 0,7 2 0,5 9 0,-5 14 0,-3 16 0,-5 14 0,-2 11 0,-1 9 0,-1 4 0,1 2 0,-3 1 0,-1 6 0,-2 7 0,-1 9 0,-1 12-192,-5 8-1421,-8 12-1491,-3 5 3104,-1-1 0,7-24 0,6-11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45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40 23986,'2'-6'2835,"0"0"-2420,-2 6-68,0 0-11,5 48 11,-4-10-89,0 47-111,-9-17-147,-5 4 0,-2-2 0,2-10 0,3-14 0,4-20 0,3-14 0,2-24 0,0-16 0,1-24 0,7-16 0,3-8 0,7-1 0,2 6 0,-1 14 0,5 2 0,-5 26 0,2 6 0,-6 19 0,0 4 0,-2 0 0,1 6 0,-1 2-662,-1 9-425,-2 2-516,-2 4-2094,-1 0 3697,2 1 0,-4-11 0,1-4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45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98 27169,'-38'75'761,"8"-12"-548,37-42-45,6-5-33,11-6-35,7-4-21,2-9-33,3-12-46,-2-8 0,-6-14 0,-8-2 0,-11-1 0,-4 3 0,-7 5 0,-8 4 0,-4 9 0,-10 8 0,-3 6 0,-2 16-976,2 5-1096,6 11-2669,9-1 4741,6-6 0,6-9 0,0-7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45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11 23930,'6'-6'3620,"0"2"-3049,-6 4-21,0 0-550,-38 3 0,27 0 0,-26 3 0,35-1 0,2-1 0,0 1 0,6 1 0,1 1 0,7 3 0,-1 2 0,-1 4 0,-2 1 0,-3 2 0,-3 1 0,-3 2 0,-3 4 0,-8 2 0,-6 4 0,-8 1-214,1-2-2363,2-5-7254,8-6 9720,6-9 0,5-6 0,2-4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46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24715,'4'-5'2947,"0"2"-2701,-4 3-246,0 0-157,0 50-795,0-26-1323,0 38-5479,2-42 7754,5-7 0,-3-6 0,2-3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46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 24457,'-2'-1'2712,"0"0"-1771,2 1-874,38-4-34,-20 3-33,31-4-89,-32 5-146,-1 0-68,-2 0-55,-3 0 32,-1 0 147,-4 0 224,-2 0 112,-2 3 90,-2 0-23,-5 4-11,-2 1 33,-4 1 0,0 2-10,1 2 66,0 2-267,-2 2-35,-2 5 0,-1 0 0,-1 3 0,1-3 0,5-3 0,3-4 0,4-4 0,2-3 0,1-2 0,4-4 0,2 0 0,7-2 0,5-2-774,5-4-873,4-3-1927,5-4 3574,3 4 0,-15 3 0,-3 4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46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28671,'0'60'0,"-2"-8"-763,0-25-1321,-1-3-5939,1-2 8023,2-6 0,0-7 0,0-5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46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 23986,'0'-3'2835,"0"0"-2454,0 3-157,-13 47-123,10-21-45,-11 37-22,16-35 55,7-4 35,5-7 66,8-6-3470,1-6 3370,1-4 122,-2-10 1,-4-6-189,-5-14-24,-7-3 0,-3-3 0,-5 3 3392,-5 4-3392,-4 8 0,-5 9 0,-1 5-819,0 7-1691,1 8-7321,4 5 8820,5 5 1,4-7 0,3-4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5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60 26507,'23'-37'1211,"-6"15"-999,-17 37-122,-4 13-68,-5 7-10,-3 2-1,-3-4-11,5-7 0,1-10 0,4-7 0,3-5 0,2-3 0,3-10 11,9-6-11,9-12 22,11-4-22,4 3 23,2 5 33,-4 6 101,-3 9 55,-6 3-87,-5 5-125,-5 3 0,-5 3 0,-4 4 0,-3 4 0,-2 2 0,-1 2-438,0 2-1836,0 5-4741,0 2 7015,0 0 0,0-11 0,0-5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4:5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71 264 25656,'74'-57'146,"-11"6"-5807,-45 22 5650,-6 0 1420,-7 2-1398,-6 3 0,-9 4 57,-5 5 982,-10 7-804,-4 4 23,-1 7 33,1 7 3472,0 6-3382,3 5 0,4 1-68,7-3-55,7 2-245,4 1-24,4 3 0,7 1 0,5 1 0,11-2-427,5-1-536,4-4-673,1-3-1367,-1-2 3003,-4 0 0,-13-7 0,-6-1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5:02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0 568 24667,'75'-37'0,"-1"1"0,8 1 0,3 4 0,4 8 0,5 3 0,-22 6 0,3-1 0,1 1-269,8-1 0,2 1 1,2-1 268,6 0 0,2-1 0,2 1 0,-21 4 0,0 0 0,2 0 0,0 0 0,4 0 0,1-1 0,1 1 0,1 0-328,4 1 0,1-1 1,1 1-1,1 0 328,2 0 0,1 0 0,1 0 0,0 1 0,-18 2 0,1-1 0,1 1 0,-1 1 0,0-1 0,19-1 0,0 1 0,-1 0 0,0 1 0,-5 1 0,0 1 0,-1 1 0,-1 0 0,-5 0 0,-2 2 0,-1 0 0,-2 2 0,18 5 0,-3 2 0,-2 2 216,-9 0 0,-2 2 1,-3 4-890,-10 1 1,-4 4 0,-2 0-4244,16 11 1,-8 2 3587,-20 0 0,-9-2 0,4 6 0,-32-11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5:51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92 25241,'-6'9'2813,"2"-2"-2433,54-20-189,-18 3-145,42-10-46,-32 7-57,-2 1-515,-5 2-761,-7 1-1188,-3 0-7310,-7 3 7725,-4 2 1,-7 3 0,-2 1-1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5:52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31 139 25623,'-17'56'795,"4"-15"-426,13-56-44,0-12-100,1-12-91,2-2-89,2 2-45,3 8-202,-1 9-313,1 8-763,-1 8-1736,-2 4 3014,-3 18 0,-1-12 0,-1 12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5:52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12 165 20378,'-7'5'2778,"2"-2"-372,5-3-2159,0 0 510,44-13-958,-17 2-345,41-14-1763,-25 1-6414,5-6 8723,2-4 0,-21 14 0,-6 5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5:52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30 22676,'-5'0'2823,"0"0"-2397,5 0-146,-4 58-67,1-28-56,-7 46-1,3-44-10,-2-5-12,1-6-22,3-10 1,3-5 77,0-6-33,2-6-90,-2-8 12,1-12 10,0-9-66,0-2-23,1 0-79,0 1-324,2 4-370,3 4-852,3 6-3596,1 10 5221,-3 6 0,-2 6 0,-3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04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38 28671,'-11'-9'0,"10"2"-1177,14 7-1087,10 0-6072,3-3 8336,5-4 0,-13 2 0,-2-2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05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32 26933,'-15'51'299,"-1"0"0,2-1 0,3-3-143,4 18-77,4-6-34,0-13-23,3-20 236,0-13 23,3-20-281,3-15 0,5-17 0,4-14 0,3-6 0,-1 0 0,-1 1 0,-1 9-192,-3 8-1220,-3 13-1120,-4 12 2532,-3 9 0,-1 6 0,-1 1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18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0 459 14529,'0'3'3866,"0"0"-2981,0-3 650,0 0-1457,0 9 539,0-4-1,0 7-224,0-4-290,0-2 110,0 0-10,0-3 123,0-1 145,0-1 35,0-1 1288,0 2-1390,0-6 0,0-6-33,0-10-45,3-11-34,1-8 68,3-6-68,0-5-189,-1-4-102,-3-1 0,0 0 0,-2 4 0,1 9 0,-2 12 0,1 11 0,0 10 0,-1 5 0,0 4 0,0 0-505,0 4-672,0 4-1153,0 8-7501,0 7 8720,0 8 0,0-14 0,0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3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1 201 28177,'47'-42'164,"0"1"1,2 2 0,1 8-165,37 9 0,6 7-1335,-4 7 1335,-8 5 0,-12 3 316,-14 11-316,-13 8 0,-19 21 0,-11 17 0,-22 22-1527,0-31 0,-5 1 1527,-5 8 0,-3 1 0,-3 3 0,-3 0 124,0 0 1,0 1-125,1-1 0,0 0 0,1-4 0,1 0 0,3-3 0,1-1 0,-18 38-180,9-18-1792,11-21-1479,9-26 3451,11-14 0,1-13 0,3 0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3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1 293 28671,'61'-38'0,"0"1"0,-1 0 0,-4 2 0,23-14 0,-3 5 0,-12 14 0,-14 14 0,-16 9 0,-15 22 0,-10 14 0,-6 28 0,-17 23 0,4-30 0,-4 1-1696,-7 7 0,-3 0 1696,-2 5 0,-2 1 0,-1 1 0,0 0-196,0 1 0,2-1 134,2-4 0,2-2-1092,5-7 0,2-2-5054,-2 25 5673,9-32 1,9-22-1,0-16 1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4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1 357 28300,'83'-50'-56,"-11"1"-739,-45 19-415,-2-5-1065,1-4-7541,-3-8 9816,3-4 0,-12 20 0,-3 6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4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8 22855,'0'-7'4190,"-4"68"-3372,-2-5-544,-1 1 1,0 5-16,-9 35-259,6-46 0,0 2 0,-2 2 0,1 1-96,-1 0 0,0 0-626,-1-2 0,1-1-1262,-8 39-3449,8-24 5433,7-31 0,5-20 0,0-16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4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9 26664,'0'-9'2007,"-10"98"-2007,-10-2-1025,4 0 1,-2 7 1024,-3-18 0,0-1 0,-1 2 0,2-1-79,2-4 0,3-2-1501,2-8 0,2-3 1738,1 38 0,5-46 1,5-20-1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5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149 105 28121,'52'-16'-101,"1"1"0,23-8-201,-59 7-45,-29 5 100,-5 1-101,-14 2 102,-2 4 224,-1 2 22,0 2 347,2 6 281,-1 5 32,1 9-245,0 8-201,6 3-214,7 4 0,11 3 0,5 3-405,8 3-805,4-1-1064,7-3-7205,4-6 9479,6-13 0,-13-9 0,0-9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5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28671,'45'22'-94,"0"0"0,8 9 1,-5 2-1420,-3 17-1053,19 18 2566,-14-14 0,-21-24 0,-5-2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6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513 15 24099,'0'-8'2890,"0"1"-2565,0 7-101,0 0-67,0 77-67,0-18-252,0 3 0,0 2 174,2 21-1,4-10-11,2-14 0,1-18 88,-3-18-77,-2-12-11,-3-10 11,-7-2 12,-9-5-23,-10-4 280,-13-4-280,-7 1 33,-6 4 214,-4 5 178,-5 11-356,2 7-69,1 14 0,9 9 0,2 28 0,23-13 0,2 16 0,20-19 0,14-4 0,3 1-942,17-5-616,4-8-985,10-14 2543,50-34 0,-54 6 0,27-17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6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28031,'-29'86'-826,"1"0"1,6-18 0,5-4-4072,2 25 4897,15-44 0,0-21 0,1-12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6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24008,'-7'0'3026,"2"0"-2342,-33 78-136,18-35-397,-4 9 1,2-1-96,7-7-56,8-13-303,9-13 158,12-10 33,10-19 89,20-18 23,-13 3 12,6-5 21,-20 23 1,-2 4 22,-2 4 11,3 0 11,0 0 1,2 0 10,1 0 46,0 0-89,2 0-46,-1 0 0,1 0 0,1 2 0,-3 3 0,1 3 0,-6 4 0,-3 3 0,-7 7 0,-3 6-3318,-11 12-6513,4-13 9215,-6-3 1,9-18 0,3-6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6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17 25319,'-4'-9'2219,"1"1"-2219,-14 76-22,5-24-275,-1 7 0,-1 3-1216,-4 8-4571,3 1 6084,6-10 0,4-23 0,5-11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7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13 25151,'0'-7'2981,"0"2"-2667,0 5-236,-36 77-78,21-41-11,-5 11 0,2-1-135,12-21-44,5-11 156,6-11 23,8-19 11,12-9 0,9-14 22,4-1 57,-4 7 44,-2 9 45,-8 11-10,-4 8-158,-4 4 0,-4 6 0,-1 8 0,-4 8 0,-3 10 0,-2 5 0,-2 6-774,-5 2-1456,-2 1-5344,-1-9 7574,3-11 0,4-12 0,1-9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7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13 23773,'0'-7'2970,"0"1"-2399,0 6-44,0 0-34,-13 69-156,10-41-337,-7 52 0,18-59 0,5-5 0,8-5 0,2-5-931,4-3-1130,3-12-1817,5-7 3878,5-9 0,-18 8 0,-3 4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7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 22462,'1'-4'4135,"0"0"-3474,-1 4-157,0 0-179,-3 58-325,-1-25-112,-4 46-964,1-41-1299,1-10 2375,4-11 0,1-10 0,1-6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7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28671,'-4'96'0,"0"1"0,0-21 0,1-5 0,1-7 0,1-6-685,-5 16-1522,2-12-2947,-1-13 5154,0-10 0,2-20 0,1-7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11885,'71'-22'0,"-15"4"0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7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24849,'-8'56'-729,"1"0"1,-4 24 0,9-61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8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23493,'0'-1'3563,"0"0"-2073,0 1-1365,0 72-125,0-38 0,1 55 0,8-62 0,1-8 0,9-6 0,1-7-1121,2-2-1468,8-3-7242,6-1 7792,12-4 1,-20 3 0,-3-4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8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25095,'-11'0'2791,"3"0"-2411,-22 72-88,23-34-179,-23 55-113,30-57 0,11-9 0,5-10 0,11-8 0,0-6 0,-3-9 0,-8-8 0,-7-10 0,-5-6 0,-5 0 0,-10 1 0,-5 9-1357,-11 5-2677,-1 9 4034,0 16 0,12-7 0,4 9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8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676 8 25129,'0'-4'2790,"0"0"-5301,-12 47 0,-4 27 2567,6-22 1,0 5-57,-4 12 0,-1 8 0,1-2 644,2 14 1,3-3-645,2 0 0,1-2 106,2-6 1,2-4-107,3-9 0,1-4 0,8 34 0,1-29 0,3-26 3012,-6-20-3012,-4-18 140,-5-16-140,-12-10 0,-9-12 1007,-19 2-1007,-8 2 0,-8 8 0,-3 7 0,-2 10 0,2 7 0,3 16 0,4 11 0,9 17 0,7 11 0,12 4 0,11-2 0,21 7-1379,25-28-1983,32-2 3362,33-44 0,-38 10 0,-2-14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9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27930,'-14'62'33,"1"0"1,1-6 0,1-3-3104,-2 7-2387,7-6 5552,4-7 1,3-22 0,0-7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9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841 56 25263,'-64'-6'661,"1"0"1,0 4-1,1 5-460,8 6 1,1 6-28,-1 5 0,0 5-18,0 5 1,3 4-56,3 5 0,4 4-22,4 2 0,5 3-776,5 1 1,6 1 696,-8 44 223,17-11-223,24-16 0,24-17 0,31-19 0,29-15 0,-35-18 0,2-7-672,5-8 1,2-7 671,2-8 0,-1-7 0,-1-7 0,-3-5-254,-5-1 1,-4-2 253,-8 2 0,-6-1 0,-10 5 0,-5 0 0,2-32 283,-28 14-283,-27 16 0,-20 13 0,-20 16 0,-32 9-1445,30 23-1738,-4 10 3216,48 20 1,15-18 0,8-1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39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1 157 24703,'9'0'3709,"-2"0"-3450,-7 0-259,69 0 0,-34-5-46,56-1-794,-54-9-863,-3-6-1412,-1-9 3115,0-7 0,-15 14 0,-3 3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40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1 26306,'-21'64'788,"0"0"0,-1 3 1,1 0-2826,1-4 1,0 1 2036,-1 4 0,2 1 0,-1-1 0,2 0 410,1-3 0,2-2-881,2-7 0,3-1-1635,-3 34 2281,19-26 0,-3-31 0,8-18 1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40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27214,'-14'77'-311,"0"0"1,1-17 0,5-4-1953,17 40-7568,10-48 8333,17-18 0,-15-16 1,0-11-1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40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159 242 25697,'62'-52'0,"0"0"0,-15 11 0,-2 6 1360,39-4-1360,-42 25 507,-8 8-507,-12 4 265,-5 4-265,-10 19 0,-5 20 0,-21 37 197,2-24 0,-3 5-197,-10 10 0,-3 4-1075,-5 8 1,-3 2 1074,-2 3 0,-2-1 0,2-2 0,0-2-534,2-6 1,1-2 533,6-11 0,4-4-250,6-10 1,4-4-2171,-2 14-3024,26-29 5444,29-38 0,-13 4 0,10-14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40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0 436 28671,'51'-6'-533,"-1"-1"1,27-12-746,-47-16-492,-11-14-1312,1-11-1008,4-6 2107,1 4 1983,-1 9 1300,-3 16 1277,-7 12-1154,-5 13-302,-4 7 313,-3 5-201,0 17-337,-2 11-112,-4 24-190,-7 15-134,-7 13-259,-9 13-201,12-42 0,0 0-146,-2 3 1,0 0-505,-1-1 0,-1 0-1031,0-4 0,-1-3 1681,-13 31 0,14-35 0,8-19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41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28671,'-11'66'0,"0"0"0,-2 2 0,-3 1 0,-4-3 0,-2 1-673,0 2 0,1 1 437,2-3 0,1-1-1556,2-6 1,3-1 1791,3-4 0,1-5 0,1 5 0,4-15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32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28671,'81'-48'0,"-13"9"0,-44 38 0,-4 0-1054,-3-1-5215,2 0 465,-1 2 6019,3-1 0,-9 1 0,-3 0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32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25 215 21062,'-7'0'3417,"2"0"-2980,5 0-246,0 0-12,-6 76 158,5-38 66,-5 57-78,6-66-34,0-12 0,0-10-33,0-10-23,0-16-100,6-14-46,1-22-77,6-8-12,-1-5 0,0 1-3404,-3 6 3080,-1 8-349,-3 17-985,-3 17-5110,-2 21 6768,-8 30 0,7-14 0,-7 12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36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1164 27393,'-13'97'1278,"3"-15"-6939,9-44 5661,18-19 1158,19-45-1158,33-41-651,-21 10 0,1-8 651,8-12 0,1-4 0,-18 22 0,-1 0 0,-1-1-161,-2 0 0,-1-1 0,-3 0 161,11-27 0,-5 1-264,-9 7 1,-4 1-1043,-7 10 1,-5 2 1305,-4 10 0,-3 7 0,-1-7 0,-5 24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37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23930,'0'-6'2174,"0"2"-1950,0 4 191,0 0-236,55-10-134,-32 5-45,42-8-23,-47 6-526,-2-2-661,2-2-1277,1-5-7344,6-4 9224,0-1 0,-9 8 0,-4 4 1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38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51 346 25275,'-8'50'739,"0"1"1,-7 39-606,6-42-33,3-8-23,2-9-33,4-11 1,0-9 21,0-6 235,0-6 157,0-16-100,7-14-33,4-26-326,7-15 0,4-12 0,0-1 0,-1 6 0,-4 7 0,-3 13-3392,-2 8 3021,-3 10-1298,-1 13-3161,-3 13 4830,-2 20 0,-1-3 0,-2 8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43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67 774 23359,'0'-3'2958,"0"1"-1860,0 2-683,-9 47 55,2-13-99,-10 40-371,5-26 0,0-2 0,6-8 0,3-13 0,21-16 0,20-36 0,42-30-1696,-26 10 0,5-6 1696,9-9 0,4-4 0,-21 18 0,1-2 0,0 1-333,-1-2 0,0 1 1,-1-1 332,-3 2 0,-1 1 0,-1 0-274,15-16 1,-3 3 273,-11 11 0,-4 3-1547,20-17-1714,-27 31 3917,-19 20 1,-10 12 0,-6 1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44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1 155 28490,'56'-65'181,"-6"11"-181,-29 42 0,-2 1-304,-2 5-1074,-4 2-1535,-1 2 2913,-1 2 0,-5 0 0,-1 0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44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20 108 26877,'-11'54'213,"2"-10"-123,10-49-12,4-4-55,2-8-12,5-4-11,0-4-269,3-2-907,-1-1-2377,0 1 3553,-6 3 0,-2 11 0,-6 4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5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1159 23516,'0'-3'2319,"0"0"-2027,0 3-24,-1 51 304,1-21-124,-1 42-22,1-32-57,2-3-89,3-5-99,4-7-181,6-12 0,7-13 0,15-28 0,25-31 0,-18 12 0,3-6-840,12-13 1,4-4 839,-16 15 0,1-1 0,1-1 0,3-3 0,1-1 0,-1 0 0,-1-1 0,-1 0 0,-1 1 0,-3 5 0,-1 0 0,-1 1-279,12-17 0,-3 3 279,-10 12 0,-4 3-1110,16-27-2095,-25 26 3205,-16 29 0,-11 13 0,-3 13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51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2 119 25331,'-1'-6'3340,"1"1"-3340,0 5 0,0 0 0,42-28 0,-21 19 0,33-20 0,-34 28 0,-3 1 0,-2 0 0,1 0-2152,6 0-2779,9-8 4931,9-4 0,-15 2 0,-3 0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52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73 231 26474,'-28'78'1736,"7"-7"-6936,12-33 5200,3-1 1409,1-4-1409,2-8 0,2-8 0,1-7 860,0-6-860,1-2 0,3-6 0,5-11 3392,4-14-3392,5-18 0,2-13 0,2-7 0,-1-4 0,-1 2-774,-4 6-1097,-5 12-2455,-6 13 4326,-5 17 0,-1 11 0,-2 9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6:58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1027 27023,'1'79'885,"5"-9"-6456,8-40 5638,13-12 1109,21-10-1098,24-35-50,-26 5 0,3-5-11,6-13 0,1-6-94,2-6 0,-1-3 77,1-5 0,-2-3-6,-2-2 1,-1-1-180,0-2 0,-1 0-258,1 0 1,-1 2-449,0 1 0,-1 2-1742,-1 3 0,-1 3 2633,-2 4 0,-5 5 0,7-7 0,-15 18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7:00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28671,'34'-54'0,"0"10"-965,-11 36-1209,3 4-6028,1 3 8202,0 7 0,-13-5 0,-2 6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7:00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47 23560,'-9'0'2287,"2"0"-2142,-24 62-145,22-32-112,-23 44 56,30-51-4195,10-13 4239,2-6 883,6-4-871,-2-3 0,-2-2 11,-5-4-11,-3-1-236,1-5 3102,2-5-3863,5-10-2107,7-12 3104,5-12 0,-9 22 0,-2 3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7:08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22496,'-3'0'3295,"1"0"-2265,2 0-1008,35-4-10,-18 3-1,28-3-11,-28 4 11,-2 0-11,-4 0 0,-2 0 11,-3 0-11,0 1 0,-3-1 11,-1 1 68,-2-1-68,-2 0 0,-4 0 12,-5-1 55,-4 1 23,-1-1 23,-1 1-12,1 0-34,2 4 23,3-2-56,2 3-12,6-3-33,0-1-22,3-1 11,0 0 11,3 1 0,3 1 0,2 1-79,6 1 23,1 0-11,2-2-56,0 0 11,-1-2 56,-4 0-12,-2 0 68,-3 0 0,-3 0 22,-3 0 91,-1 0-46,-5-1-33,-3 1-23,-6-1-11,0 1 0,0 0 0,2 0 0,1 0 0,2 0 0,3 0 11,1 0-11,2 1-11,1-1 11,2 2-11,0-1 11,6 4-11,0 0-1,4 1 1,-1-1-22,-1-2 21,0 1-10,-2-2 0,-1-1 22,-3-1 11,-1 0 280,-1 0-213,-5 0-10,1 0-24,-6 0 1,1 0 22,0 0 1,0 0-57,1 0 11,3 0-22,2 0-22,3 0 22,0 0 0,1 0-11,3 0-12,2 0-178,0 0-203,1 0-391,-2 0-942,-1 0-4258,0 0 5995,0 1 0,-2-1 0,0 1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35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26015,'0'-2'1904,"0"1"-1478,0 1-482,45 0-403,-19 2-808,37 2-1197,-32 2-7367,1 1 8378,0-2 0,-14-2 0,-3-2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35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100 411 24972,'-4'0'2947,"0"0"-2387,4 0-368,0 0-192,-25 30 0,19-36 0,-19 9 0,27-54 0,3-19 0,0-9 0,0-2-3392,-3 10 3392,-2 18-763,-5 24-1747,-4 25 2510,-10 39 0,9-17 0,-1 16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47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28671,'15'-2'0,"1"1"-5661,1 1 5661,2-2 1409,-1 2-1409,0-3-1409,-2 1 1409,-3-1-169,-2 1-2643,-3 0 1808,-4 1 1004,-1 5 0,-3-3 0,0 2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47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27561,'13'-18'-347,"-3"4"-337,2 13-538,-3 0-839,0 1-6444,1 3 8505,-1 1 0,-4 0 0,0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48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31 22900,'-6'1'985,"1"2"-682,5 3 22,0 0-90,0-1-11,0-1 11,1-2 1,3-1-68,2-1-56,3 0 112,0-1 23,-1 0-1,-2-2-55,-2 0-23,-2-1 11,0-1-78,-2-2-68,1-1-22,-1 0-11,0 1-22,0 1-45,0 2-101,0 3-179,-1 0-292,-1 1-190,0 0-751,-1 2-3899,2-1 5479,0 1 0,1-1 0,0-1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49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26104,'-1'22'1054,"1"13"-965,0-9-55,0 12-34,0-11-23,-1 0-134,0-1-179,-1-2-235,1-3-259,1-2-435,-1-3-2288,1-4 3553,0-3 0,0-5 0,0-2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49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23930,'19'-7'-1642,"-3"2"1,-15 5-1,-1 0 1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49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 24008,'0'-2'2701,"0"0"-2320,0 2-89,-4 25-180,0-5-101,-5 24-11,0-9-191,-1 3-414,2-1-717,2-4-1693,3-4 3015,2-5 0,1-11 0,0-5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50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25599,'-23'44'382,"6"-10"-259,18-20 12,4-7 66,3-3 12,4-1 22,0-3 0,0 0 24,-2-5 43,-2-4-44,-3-6-124,-2-3-56,-1 0 12,-2 3-45,-4 4-45,-1 3-224,-1 4-482,1 3-638,2 0-1312,1 1 2656,2 0 0,0 0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50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10 25207,'0'-5'2555,"0"1"-2118,0 4-67,0 0-268,-4 23-102,0-5 0,-2 23 0,2-10 0,2 1 0,0 0-24,1-2-928,1-3-807,0-4-2387,0-5 4146,1-5 0,-1-5 0,1-5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50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28671,'22'-13'-909,"-3"4"-1051,-12 11-3453,-2 3 5413,-2 2 0,-2-2 0,0-1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50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28671,'36'-13'-9831,"0"2"7373,-21 9 0,-3 0 1,-5 2-1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8:53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84 683 28671,'-35'34'0,"4"13"0,20 19 0,5 2 0,16-10 0,12-21 0,20-22 0,12-31 0,7-23 0,1-24-185,-29 25 0,-2-2 185,1-4 0,0-1 0,2-4 0,0-2 0,1-2 0,0-2-530,1-1 0,1-1-485,-1 1 1,-1 0-3868,-2 3 0,-2 0 4882,-3 4 0,-2 3 0,2-5 0,-9 14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07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22888,'-7'0'3485,"2"0"-2791,5 0 910,0 0-1604,40 5 0,-20-5 0,33 5 0,-32-6 0,-2 1 0,-2 0 0,-3 0-920,-1 0-693,-4 0-965,-4 0-7253,-3 1 8574,-2 3 0,0-2 1,0 1-1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07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25824,'-20'58'874,"5"-7"-549,15-31 0,0 0-123,2-1-23,3-2-56,2-3 34,5-5 78,6-4 90,8-3-223,6-10-102,4-2 0,-3-5 0,-7 0 0,-7 1 0,-5-1 0,-4-1-405,-2 0-726,-3 1-629,-2 3-1993,-2 6 3753,-6 2 0,4 4 0,-3 0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08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23023,'-6'3'3574,"1"-1"-3025,5-2-190,-11 36-180,7-17-56,-8 29-78,10-25-45,2-5-67,0-1-247,0-6-258,0-2-391,0-3-740,0-1-5166,0 1 6869,0-1 0,0-2 0,0 0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08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28300,'47'1'-482,"-5"1"-280,-22-2-863,-1-4-2946,0-4 4571,-1-5 0,-8 4 0,-2 1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08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28513,'-5'63'158,"-1"-4"-158,0-16 0,2 0-629,2-1-704,2-4-885,1-6-4853,5-6 7071,3-7 0,-1-9 0,-2-5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08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22 26743,'-47'15'1087,"9"1"-807,34-1-68,3 1-77,2 1 79,5-2-214,6-1 0,5-3 0,4-5 0,-1-2 0,0-5 0,-3-6 0,-2-5 0,-5-9 0,-4-3 0,-4-2 0,-1 3-158,-5 5-1007,-3 6-1043,-5 6-7623,-4 11 9263,-3 10 1,9-4-1,0 2 1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09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28671,'-16'65'0,"2"-15"-505,14-23-885,-1-11-750,1-4-3776,4-4 5916,5-4 0,-3-4 0,1 0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09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 28671,'13'-3'0,"-3"2"-539,-8 13-794,-2 1-998,-4 4-5680,-4 4 8011,-6 2 0,5-9 0,1-1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09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28671,'94'-31'0,"-7"7"-516,-31 21 516,-3 3 169,-8 0-169,-7 0-5,-2 0-1362,0 0-1344,2 0 2711,0 3 0,-16-3 0,-5 3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31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3 697 27527,'-1'57'381,"1"1"0,0-6 1,-1-4-6043,0 2 5661,1-12 1409,18-11-1409,7-20 0,31-34 0,17-33 23,-27 13 0,1-6-23,5-6 0,0-3 0,1-2 0,-2-2 0,-3 2 0,-1 0 0,-6 5 0,-3 2 0,-5 5 0,-2 2 0,19-35-494,-11 18 10,-8 19 484,-4 18 0,-13 16 0,-3 9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35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30 833 28042,'-20'71'629,"11"-14"-629,27-50 0,18-21 0,25-21 0,-21 5 0,0-5-328,6-5 0,-1-3 328,2-4 0,-2-2 0,-2 0 0,-3-1 0,-4-1 0,-2 0 0,-4 2 0,-2 1 0,-4 0 0,-1 1 0,14-38 0,-9 14-158,-12 16-1785,-7 16-645,-6 18-7243,-8 10 8058,-10 16 1,7-3 0,-6 5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38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1201 23672,'25'-84'2119,"-5"13"-1582,-10 47-66,-3 8-23,-1 5 0,-4 7 135,1 3-190,-3 17-393,1 14 0,-1 21 0,0 7 0,9-3 0,10-16 0,21-17 0,27-35 0,-20-8 0,3-7-827,12-15 0,2-6 827,7-11 0,1-5 0,-23 18 0,0 0 0,-2-2 0,20-23 0,-3-2 0,-8 3 0,-4 1-315,-7 3 1,-3 2 117,-6 5 1,-2 1-1036,-3 7 0,-1 1-2640,-3 8 1,0 2 3871,20-22 0,-20 30 0,-10 15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4:59:43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1091 23896,'3'0'2175,"0"0"-7556,11 66 5628,-8-23-1123,12 55 1145,-9-45 1503,17 1-1548,5-27 34,26-14-12,11-48-179,-23 6 0,1-6 755,7-13 1,2-6-823,5-8 0,1-3 442,3-7 0,0-3-480,-21 24 1,0-2-1,0 1-149,-1-1 1,0-1-1,-1 1-668,17-24 1,-2 0 8,-5 3 0,-2 2-1636,-6 5 0,-3 2 2482,-4 5 0,-3 5 0,3-8 0,-12 19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00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9 154 28535,'-5'7'136,"1"0"-136,11-4 0,15-1 0,22-1 0,24-3 0,22-8-256,-40 3 1,2-1 255,4-3 0,0 0 0,0-1 0,0 1 0,1 0 0,1-1 0,-1 1 0,0 1 0,3-1 0,0 1 0,2 2 0,-1 0 0,2 2 0,-1 1 0,-2 1 0,0 2-1612,-6 0 1,0 1 1611,42 0 0,-13 1 0,-11 1 0,-7 6 0,-7 1 0,-5 5 0,-5 0 0,-4 0 342,-4-1-342,3 7 3392,-15-8-3392,-2 4 0,-19-7 0,-4-1 0,-8 2 0,-10 2 0,-9 2-953,-9 1-2992,-1 0 3945,3 1 0,15-8 0,4 0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02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26507,'-67'0'2164,"11"0"-2164,46 0 0,3 1 0,3 0 0,2 3 0,10-2 0,17 0 0,24-1 0,31-1 0,-30-1 0,3-1-542,8 1 0,3 0 542,5-1 0,2 0 0,6 1 0,1 0 0,5 2 0,1 1 0,4 1 0,2 2 0,2 1 0,1 1 0,1 1 0,0 1 0,0 0 0,0 1-788,-1 0 0,1-1 788,1 1 0,0-1 0,1-1 0,-1 0 0,0-1 0,-1 0 0,-3-1 0,-3 0 0,-8-1 0,1 1-275,9 0 0,-4 1 275,-29-3 0,-4-1 0,5 2 0,-7-2 0,-14-1 0,-21-2 832,-11 0-832,-31-3-866,0 2 866,-33-2 0,32 3 0,0 0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14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43 24110,'-4'-2'3238,"1"0"-2465,3 2-223,0 0-550,104-11 0,-22 7-690,9-2 0,8 1 690,-21 4 0,0 1 0,11 0 0,2 0-474,6 0 1,1 0 473,-29 0 0,-1 0 0,1 0 0,1 0 0,-1 0 0,1 0 0,-2 1 0,0 0 0,0 0 0,32 0 0,-2 1 0,-6 0 0,-2 0 0,-3-1 0,-2 0 0,-5 0 0,-2-1 0,-5 0 0,-2 0-130,-6 1 0,-2-2 130,-8 1 0,-3-2 0,32-2 0,-23-2 0,-21-1 0,-16 4 0,-15 1 272,-5 2-3287,-4 1 3358,-10 8 0,8-6 1,-8 6-1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45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27202,'14'89'1064,"-1"0"-828,-11-11-91,0 6-121,-2 3-24,0 2-479,0-3 366,1-4-33,-1-8-537,1-8-313,-1-12-819,0-12-4102,0-16 5917,0-13 0,0-8 0,0-5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4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24871,'0'-10'3709,"0"1"-3618,0 9-91,70-6 0,-6 6-363,2-2 0,6 0 363,-11 3 0,3 1 0,4-1 0,7-1 0,-4 1 0,13 0 0,4-1 0,-17 0 0,9 0 0,0 0 0,-8 0-568,18-1 0,-2 0 568,-12-1 0,3 0 0,-6-1 0,3-1 0,-6-1 0,-4-1 0,-3 0 0,-8 1 0,-4 0 431,32-1-431,-22 3 0,-18 2 0,-11 1 0,-10 0 0,-2-1 329,-2 1-329,-2-1 1102,-2 1-1102,-3 0 0,-4 0 0,0 0 0,-5 0 0,0 0 0,-2 0 0,1 3 0,0 2 0,1 7 0,2 5 0,-1 7 0,1 6 0,1 3 0,-2 5 0,1 0 0,-1 5 0,0 5 0,-2 8 0,0 8 0,-1 6 0,0 4 0,-1 2 0,0-2 0,-1-3 0,1 23 0,1-27 0,0 13 0,0-35 0,0-7 0,0-8 0,0-7 0,-7 0 0,-8-9 0,-16 6 0,-16-6 0,-20-1 0,-22 0-373,33-10 1,-3 0 372,-7-1 0,-2 0 0,-7-2 0,-2 0 0,0-2 0,-1-1 0,4 0 0,-1-2 0,-18-6 0,3 0 0,27 2 0,2 0 0,-11-3 0,3 0-310,-8-3 310,11-1 0,6-1 0,8 0 0,8 0 0,9 3 0,6-2 0,12 7-725,6 0-1931,9 4-7175,13 1 8456,9-3 0,-5 4 0,2 0 1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47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70 129 27359,'3'-71'1312,"0"15"-1312,1 55 0,1 14 0,-2 14 0,-1 19 0,-1 17 0,-3 10 0,-7 8 0,-4 3 0,-6-3 0,1-7 0,4-9 0,6-12 0,2-11 0,5-15 0,0-10 0,1-11 0,0-4 0,8-10 0,5-12-3392,14-15 3392,6-14 0,6-3 0,-1 2 0,-2 9 0,-1 7 0,-1 7 0,1 6 0,14 4 3392,-12 9-3392,10 2 0,-18 10 0,0 6 0,-6 8 0,-2 8 0,-5 5 0,-3 3 0,-2-1 0,-1-1 0,-4-6 0,1-4 0,-4-5-1357,1-2-2049,3-5 3406,6-4 0,-4-3 0,0-3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47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24 258 28110,'86'-37'134,"-14"3"-179,-46 16-100,-5-4-57,-5-2 79,-4-4 100,-6 0 23,-4 2 12,-8 5 55,-6 9 56,-8 5 45,-8 9 101,-4 15 57,-4 9-326,-3 16 0,4 4 0,8 3 0,9 0 0,9 1 0,6-2 0,7 1 0,8-4 0,7-6 0,9-5-360,4-10-1376,4-12-673,7-4-7422,5-17 9369,4-8 1,-22 6 0,-6-5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47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5 28132,'-19'45'539,"4"-6"-539,13-20 0,1-7 0,7-7 0,6-6 0,11-11 0,4-9 0,4-7 0,-4 2 0,-6 6 0,-5 10 0,-6 5 0,-4 4 0,0 2 0,-2 8 0,-1 4 0,1 10 0,-2 1 0,-1 0 0,0-3 0,-1-4-718,0-6-772,1-6-1334,4-10 2824,4-15 0,-3 10 0,1-8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48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28671,'2'61'0,"0"0"0,0-2 0,0-4 0,0 20 0,0 3 0,-1-4-1021,-1-4-1388,-2-5-7422,-3-10 9243,2-8 1,0-22 0,3-10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48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26418,'22'-55'-9831,"2"20"9047,1 48 1,-11-2 0,-2-2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48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47 207 26239,'87'-9'638,"-14"-4"-324,-53-9 33,-4-4 12,-7-1-12,-4-2 67,-4 3-401,-6 4-13,-6 5 0,-8 6 0,-8 6 0,-4 5 0,-1 13 0,-1 8 0,2 13 0,4 3 0,5 1 0,9-2 0,6 1 0,7 0 0,12 5 0,8 2 0,13 2 0,8-3 0,3-5 0,6-10 0,7-11 0,7-8-2231,7-7-7600,3-2 8115,-7 0 0,-28 0 0,-14 0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37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28671,'50'-14'0,"-1"0"0,43-10 0,-38 20 0,3-2-5661,3 2 5661,-2 1 1409,-3 2-2328,-6 9-7303,-11 12 8222,-15 21 0,-12-16 0,-9 3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17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25174,'-44'44'392,"1"0"0,3-3 1,7-4-259,10 0-22,8-1-4229,8 3 4240,5-1 837,12 3-881,7-3 22,15-4 123,11-8 11,8-9-134,6-8-78,3-7 21,-2-16-21,-4-6 78,-8-17 3537,-9-6-3470,-11-7-45,-11-3-67,-8 0 56,-5 2-32,-12 7-80,-24-5 0,0 19 0,-15 4-349,15 19-3796,-9 32 4145,15-3 0,1 6 0,19-12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17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0 167 25645,'0'5'2812,"0"-1"-2598,0-4-214,69-12 0,-29-3 0,55-11 0,-51 3 0,-9 3-752,-11 5-1018,-6 1-3407,-8 1 5177,0-5 0,-6 8 0,0 0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17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28087,'-8'73'194,"0"1"1,-1-3 0,0-3-195,0-18 0,1-1 0,-2 2 0,1 1-107,-1-2 0,0 0-1170,-3 39-1659,4-17 2936,11-25 0,-1-23 0,4-16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18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27123,'-3'56'347,"0"0"1,-2 29-1267,10-28-1837,4-30 2756,9-11 0,-7-8 0,0-7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18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52 28671,'70'-27'0,"-11"7"0,-29 16 0,-8 3 0,-8 7 0,-5 10 0,-5 12 0,-6 18 0,-12 12 0,-10 12 0,-11 3 0,-2-1 0,1-6 0,4-4 0,5-7 0,4-6-1289,8-9-2533,6-14 3822,7-13 0,3-8 0,1-5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18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24860,'0'-4'3653,"0"1"-3495,0 3-158,49-8 0,-24 4 0,37-6-270,-39 5-1064,-6 1-1399,-5 1 2733,-4-2 0,-4 3 0,-2-2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18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8 25510,'-3'-8'3161,"-13"53"-3161,6 0 0,-11 49 0,6-18 0,-2 2 0,0-1 0,-1-3-976,3-7-2083,2-13 3059,6-14 0,3-19 0,4-12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19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27706,'-6'60'321,"0"0"1,-1-1 0,-1-3-322,-13 28-1032,1-3 953,7-10-2570,5-13 2649,8-16 0,1-20 0,2-11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19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28671,'58'-11'-120,"0"1"0,-5 2 0,-6 5-2031,0 17-3541,-12 10 5692,-16 13 0,-9-16 0,-9 1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19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25791,'-2'3'2880,"0"-1"-2880,2-2 0,0 0 0,71 17 0,-23-13-124,5 3 0,2-3-1489,9-12-1749,-6-3 3362,-8 3 0,-23 5 0,-10 3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20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102 248 24435,'0'-6'3059,"0"1"-2443,0 5-55,0 0-561,0-11 0,0 8 0,0 23 0,0 17 0,0 40 0,0 6 0,-1 16-285,-1-47 0,-2 0 285,0 1 0,-1 0 0,-7 42 0,-2-12 0,4-21 0,-2-17 0,3-20 0,0-13 0,0-16 0,3-20 0,2-23 0,3-28 0,6-22-201,1 40 0,4-2 201,2-2 0,4 0-83,5-2 1,3 1 82,3 1 0,2 2 0,2 4 0,2 4-141,-1 5 1,3 3 140,7 1 0,0 7 0,11-4 0,3 10 0,-37 29 383,-7 13-383,-7 9 719,-4 20-719,-37 45 0,1-16 0,3-20 0,-2-1 0,-16 15-236,6-9-3472,12-10 3786,15-10 1,9-18 0,7-6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20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114 359 26071,'6'0'2600,"-1"0"-2600,-5 0 0,58-29 0,-23-1 0,7 2 0,0-3 0,1-22 0,-8 2 0,-12 7 0,-12 9 0,-7 9 0,-11 7 0,-13 10 0,-15 6 0,-18 23 0,-7 14 0,-1 24 0,4 11 0,9 0 0,12-1 0,12-6 0,13-6 0,6-4 0,11-6 0,9-5 0,13-9 0,14-10 0,8-12-2903,9-15-6928,8-20 9008,6-18 1,-32 14-1,-7 1 1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20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27751,'-13'59'306,"-1"0"1,1-2 0,0-3-307,-14 27 0,4-10 0,5-14 0,7-21 0,7-18 0,3-16 0,2-20 0,8-12 0,3-16 0,10-5 0,-1 4 0,2 5 0,-2 10 0,-1 12-2063,-4 8-4525,0 7 6588,-2 7 0,-5-1 0,-4 2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21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693 0 28671,'-41'90'0,"0"-1"0,13-28 0,0 0 0,-3 4 0,-1 0 0,-2 4 0,0 1 0,2-3-1129,-2 7 0,2-3 1,-1 3 1128,2-4 0,-2 4 0,2 0 0,3-5 0,-6 28 0,6-5 0,3-7 0,4-3 0,4-6 0,3-4 25,3-8 1,3-4-2447,-1 37-5828,6-27 8249,20-32 0,-12-21 0,11-15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22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498 0 25308,'-55'24'650,"0"0"0,1 2 0,4 4-235,-19 39-231,35-31 1,2 2-881,-24 41 942,14-1-189,13-3-57,15-8 1,7-7-1,8-11 0,12-14 0,9-17 245,20-13-245,13-31 0,14-17 0,-32 7 0,0-5-304,1-2 1,-1-3 197,-4 1 0,-2-1 50,20-37 56,-14 14 0,-12 16 478,-8 18-399,-6 11 304,-4 11-304,-1 7-79,2 2 0,4 9 632,6 11-632,7 16 0,8 16 0,5 8 0,-5-16 0,3-2 0,20 13 0,22 5-1121,-18-38-2319,1-11 3440,-2-5 0,-25-4 0,-10 0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23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23964,'0'-5'2398,"0"1"-2107,0 4 23,0 0-314,30 17-135,-20-7-649,21 15-1200,-29-12-7847,-1 2 9602,-1 0 1,0-6-1,0-2 1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23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26216,'25'-5'2129,"-4"2"-2129,13 0-112,-8 3-571,1 1-808,-1 7-2151,2 6 3642,1 13 0,-12-12 0,-4 1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24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26395,'0'28'482,"0"7"-404,-1 15-10,-5 5-46,-4 6 0,-6 0-22,1-5 0,1-9-44,4-11 21,4-11-33,2-10 56,3-9 23,1-4 44,2-12 11,8-5-10,3-12-34,6 0 66,0 2-32,-2 4-12,-1 4 33,-1 1 23,3 2 23,0 1 21,5-1 24,1 2-12,1 0-45,2 3 22,-2 4-20,-1 1-125,4 3 0,-9 3 0,2 4 0,-10 3 0,-2 5 0,-4-1 0,-1 9-281,-3-4-3383,-3 17-6167,-5-13 7944,-1 2 0,1-15 0,4-6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24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96 195 26272,'67'-73'-33,"-13"13"-12,-46 44-34,-4 4 46,-4 2-46,0 1-55,-5 3 78,-3 1-22,-7 3 78,-2 1 190,-3 10 101,-4 8 157,-5 16 146,1 7-11,0 5-158,6-4-156,6-5-133,6-4-136,5-3 0,3 0 0,3-1 0,6 0 0,5-2-259,5-5-760,2-3-505,-1-6-661,1-5 2185,13-1 0,-18-5 0,8 0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24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27818,'-42'86'639,"6"-9"-516,17-31-89,5-9-34,4-10-23,5-9 23,3-10 23,2-4 10,10-9-33,4-9 11,12-9-11,0-8 0,2 0 13,-4 6-13,-1 6 0,-4 10 0,-3 4 0,-3 5 0,-2 4 0,-3 5 0,-2 4 0,-3 6 0,-2 0 0,-1 0-46,0 1-1029,-1-7-999,-1-5-3046,1-4 5120,-1-7 0,2 3 0,0-3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25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 25073,'0'-4'3598,"0"1"-3598,0 3 0,0 0 0,0 65 0,0-22 0,0 56 0,-1-36 0,0 1 0,0 2 0,0-4-472,1-4-569,0-6-24,0-6-302,0-5-987,0-8-2833,0-6 5187,0-9 0,0-9 0,0-4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25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23 24412,'-5'-2'3418,"1"0"-3038,4 2-200,0 0-124,21-8-56,-5 6-45,20-6-314,-11 8-503,1 0-763,-1 6-2532,0 0 4157,-1 8 0,-11-8 0,-2 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25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87 28177,'70'-12'33,"-13"1"-77,-46-3-1,-5 2 45,-5-1-11,-10 2 11,-6 4 33,-14 2 57,-7 4-23,-4 11 112,1 5 13,3 14-192,7 3 0,6 0 0,5 1 0,5-1 0,5-3 0,3-1 0,3-5 0,2-2 0,7-2 0,7-1 0,11-1-102,5-2-1344,4-5-940,-2-4-4169,-1-4 6555,-1-5 0,-14 2 0,-2-2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26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10 25151,'0'-5'3250,"0"0"-2980,0 5-270,0 0 0,-42 38-382,22-17-1265,-31 30-1367,38-28 3014,5-5 0,5-8 0,3-5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0:26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28671,'-16'82'0,"2"-8"0,-2-27-382,2-3-2464,-2-3-6985,2-3 9473,-1-2 1,8-16-1,-1-4 1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30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2678 24367,'-10'-56'672,"1"-1"1,-1-2-1,1-1-1775,1 3 1,0 0 1208,-3-7 1,-2 0-34,-2-5 0,-2 0-122,-3-3 0,-2-1 133,-1-3 0,-2-1 5,0-2 1,1-1-1,0-3 1,2 0-62,1-4 0,2 0-351,4 1 1,4 0 344,2 2 0,3 1 23,4 7 0,4 2-150,6 8 1,3 3 171,2 9 0,5 3 23,27-31-57,7 22 57,-1 21-34,3 20 1031,5 12-1052,14 9-35,24 4 0,-37-4 0,4 0-45,12 1 0,3 0 45,12-2 0,4-1-56,-26-2 1,1 1 0,1-1 55,8-1 0,1 1 0,2-1-381,5-1 1,2 0 0,1 0 380,-16 0 0,2 1 0,0 0 0,2 0 0,6 0 0,2 0 0,1 0 0,1 0 0,6 0 0,0 0 0,4 0 0,8-1 0,-18 1 0,6-1 0,5-1 0,3 1 0,-1-1 0,-1 0 0,-4 0-332,0 0 1,-2-1 0,-2 1 0,0 0 0,4-1 0,4-1 331,-17 2 0,5-1 0,1 0 0,3 0 0,0 0 0,0 0 0,-1-1 0,-2 1 0,-3 0-146,8-1 0,-2 0 1,-2-1-1,-2 1 1,1 0-1,1 0 1,0 0 145,6-1 0,-1 1 0,1-1 0,1 1 0,-1 0 0,1 0 0,0 1-79,2-1 1,0 1 0,0 1 0,1-1 0,-1 1 0,0 0 0,0 0 78,-1 1 0,0 0 0,1 0 0,-1 0 0,-1 1 0,0 0 0,0 0-57,-6 0 0,1 1 0,-1 0 0,-1 0 0,0 1 1,-1 0-1,-2 1 57,8 0 0,-1 1 0,-2 0 0,0 0 0,-2 1 0,-2 1 20,6 0 1,-3 0-1,-2 0 1,1 3 0,0 1-21,3 3 0,2 2 0,0 2 0,-4 0 0,-7 0 148,16 4 1,-8 0 0,0 2-149,-16-2 0,2 2 0,-5 0 0,-8-1 476,2 5 0,-10 1-476,-8-4 0,-4-1 0,30 15 0,-6-5 1758,3-4-1758,-16-11 0,1-2 0,32 7 1006,-31-9 1,0-2-1007,23 2 0,0-4 0,-1 0 0,-1 1 0,-6 0 0,-6 1 1744,4 3-1744,-24-4 855,0 3-855,-25-6 0,-7 1 0,-2-1 321,-6-2-321,-2-2 0,-4 0 0,0-1 0,-1 2 0,0 4 0,0 5 0,-8 9 0,-3 9 0,-9 12 0,-3 13 0,-2 19 0,0 19-357,12-38 0,2 1 357,0 7 0,1 2 0,0 2 0,2 2 0,0 2 0,0 0 0,2 0 0,-1 1 0,2-2 0,0 1 0,0-4 0,0-1 0,0-1 0,1-2 0,0-6 0,0 1-93,0 9 0,0-2 93,0 23 0,2-28 0,0-4 0,1-2 0,-2 10 0,-2-22 0,-4-1 0,-2-1 0,-4 10 0,2-14 699,-2 4-699,2-19 201,0-3-201,-1-7 0,-4-2 0,-5-6 0,-9-1 0,-8-1-2399,-11-1-7432,-13-1 9655,-19-2 1,36 2 0,0 0-1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31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1 193 26800,'76'-3'248,"0"0"1,1 0 0,12-1 0,4-1 0,3-1-249,-12 1 0,3-1 0,3 1 0,3-1-1036,-5 1 1,3 0 0,3 0 0,2 0 0,2 1 1035,-6 0 0,3 1 0,1 0 0,2 0 0,1 0 0,1 1-144,-5 0 0,1 0 0,1 0 0,2 1 0,0-1 0,1 1 0,2-1 144,-7 1 0,1-1 0,1 1 0,1-1 0,1 1 0,0-1 0,0 1 0,2-1-47,-7 1 1,0 0 0,1-1 0,1 1 0,0 0 0,0 0 0,1-1 0,0 1 0,1-1 46,-7 1 0,1-1 0,1 0 0,-1 0 0,1 0 0,1 0 0,-1 0 0,1 0 0,0 0 0,0 0-97,3 0 0,0 0 1,1-1-1,0 1 1,0 0-1,1 0 1,-1-1-1,1 1 0,-1 0 1,1 0 96,-8 1 0,0-1 0,0 1 0,0-1 0,0 1 0,1-1 0,-1 1 0,1-1 0,-1 1 0,0 0 0,1 0 0,8-1 0,0 1 0,0 0 0,0-1 0,1 1 0,-1 0 0,0 0 0,-1 0 0,1 1 0,-1-1 0,-3 0 0,0 1 0,0 0 0,0-1 0,-1 1 0,1 0 0,-2 0 0,0 1 0,0 0 0,-1 0 0,4 0 0,0 1 0,-1 1 0,0-1 0,-1 1 0,0 0 0,-2 0 0,0 0 0,-2 1 0,2 0 0,0 0 0,-1 1 0,-1-1 0,-1 1 0,-1 1 0,-2 0 0,-2 1 0,13 2 0,-1 1 0,-2 0 0,-2 1 0,-3 1 0,-4 0-10,0 1 1,-4 0 0,-2 1 0,-3 0 0,-5 1 115,20 5 0,-7 0 1,-8 0-813,-2 3 0,-11-1-437,-5 0-8688,-57-12 9480,-44-20 0,15 8 0,-10-8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1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268 118 25129,'-88'26'762,"11"3"-582,46 3-12,4 3-45,6 2-90,7-2-10,8-1-1,3-5-11,14-4 12,7-6 33,15-6 78,5-8 79,4-5 0,-2-14 0,-3-9 0,-7-13-45,-8-5-34,-7-3-66,-7-3-57,-5-2 0,-2-1-22,-1 3-79,0 8-369,0 12-583,0 13-2409,0 8 3451,-4 11 0,3-3 0,-3 3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1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24827,'0'16'2521,"11"-1"-2275,6-2-167,15-5-68,6-4-11,3-3-11,-1-2-404,-1-8-604,-4-6-953,-3-8-3597,-5-5 5569,-5-1 0,-11 12 0,-4 3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1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25118,'-25'62'601,"1"1"0,1-4 1,4-5-1257,-1 16 655,5-4 205,5-3-754,3-4-762,4-5-1739,1-10 3050,2-14 0,0-15 0,0-10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2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25858,'-20'55'410,"0"-1"1,2 0 0,3-1-411,1 30-247,6 0-1277,12-10-5209,19-11 6733,18-18 0,-13-21 0,1-12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2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0 148 26625,'48'-39'11,"-1"-1"1,-3 6-1,-3 8 0,4 18 12,-10 11 304,-16 19 144,-9 18 26,-9 27-161,-14 13-101,-9 10-178,-11-1-57,-2 0 0,1-6 0,6-7-393,3-9-637,7-13-1379,8-18-7422,8-17 9689,18-13 1,-9-6 0,9-2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2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5 206 25028,'-3'-5'1905,"1"1"-1793,2 4-112,0 0-45,59-20-515,-26 3-628,45-19-1108,-44 8-3710,-8-3 6006,-5-1 0,-11 15 0,-3 2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2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25174,'-12'64'649,"0"1"1,1-3 0,-1-5-515,-9 15-135,1-2-157,3-5-750,5-14-1323,5-11-7601,5-21 9498,12-10 1,-8-9 0,8-2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2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3 24379,'0'-3'2779,"-14"71"-2455,0-12-268,1 2 0,-1 3-56,-10 25-313,4-4-1447,6-8-8071,7-10 9272,5-14 0,2-22 0,0-12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3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521 12 23493,'0'-6'3574,"0"1"-2722,0 5-157,-40 89-638,1-12-57,0 3 0,-3 5-1056,5-15 0,1-2 1056,-2 6 0,1 1 0,2 3 0,1 0 0,3-2 0,2 1 0,5-4 0,4-1 0,5-6 0,3-2-623,4-7 1,3-3-2291,5 38 3075,12-23 1,-6-33 0,6-15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4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28434,'75'-26'146,"-3"5"-1561,-20 20 1225,0 1-437,-5 1-1805,-7 12-7399,-14 10 9347,-12 20 0,-10-18 0,-4 2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4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12 145 25779,'-6'-10'2319,"1"2"-2274,5 8-235,0 0-819,35-52-996,-7 35-4920,31-36 6925,-20 49 0,-16 4 0,-7 0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4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26440,'-17'94'1121,"10"-16"-718,23-53-213,3-10-10,-2-7 21,-4-5-65,-4-3-136,-5-1 0,-2-7 0,-2-5 0,0-2-337,0-1-671,0 7-763,0 1-3507,0 3 5278,1-5 0,-1 5 0,1-2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5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 23751,'1'-2'3440,"0"0"-8540,-2 61 5425,-4-12 401,2 2 1,0 4-727,-3 19-44,2-1-965,3-7-1333,1-9-6731,0-8 9073,0-9 0,0-17 0,0-7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5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22956,'31'-22'-2716,"-7"3"1,-24 19-1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5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26552,'-35'89'1042,"7"-14"-918,30-52-124,9-4 0,9-5-404,18-6-772,15-9-1267,17-20 2443,16-14 0,-36 8 0,-6 1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5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27886,'82'-39'-504,"-9"8"-371,-38 30-805,-5 1-3934,-9 1 5614,-11 7 0,-5-5 0,-5 4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5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27662,'-30'49'313,"-1"0"1,-21 37-169,43-50-10,3-1-46,3-4-76,2-4-13,5-5 0,7-4 0,7-7 0,10-6 0,4-3-13,6-5-379,3-7-425,4-8-461,1-8-1165,-3-3 2443,-3-1 0,-19 14 0,-6 1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6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27314,'19'0'605,"-1"0"-571,1 0-23,2 0 0,3 2-11,2 0-145,3 0-292,1-1-359,2-1-728,0 0-1961,0-2 3485,-2-2 0,-13 1 0,-5-1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7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26754,'33'0'-1188,"-6"0"-717,-22 0-5557,-2-1 7462,3-7 0,-4 5 0,2-5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7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0 27650,'-21'66'194,"0"0"0,2-4 1,1-4-173,-2 18-22,-1-2-414,-1-3-550,2-9-1221,1-8-5759,4-11 7944,6-12 0,4-14 0,4-9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47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26183,'-11'65'179,"1"0"0,-1-4 0,0-4-1078,-9 20-569,3-9-3267,2-8 4735,4-10 0,4-23 0,3-8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08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12 385 22776,'-6'0'1737,"0"0"-1379,6 0 1290,0 0-1391,33-70-122,-6 37-107,2-14 0,2 0 5,20 9 1,5-1 11,2 4-3404,-4 7 3405,-7 5 10,-10 9 44,-12 7 102,-6 3 134,-8 14-45,-4 9-44,-3 13 3301,-2 10-3447,-1 2-77,0 5-24,1 0 0,3 1 0,4-6 0,5-5 0,9-10 0,5-10 0,7-10 0,4-4 0,0-10 0,1-6-1312,7-11-470,-14 0-2711,5 1 4493,-18 6 0,-10 9 0,-2 1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09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28671,'58'-16'0,"-1"0"0,-2 1 0,-6 3 0,3-2 0,-3 5 0,-11 3 0,-7 4 0,-5 1 0,-7 1 0,-3 3 0,-5 8 0,-6 9 0,-1 15 0,-8 13 0,-12 16 0,-9 10-3392,-16 10 3392,-3 3 0,21-42 0,0 0-101,-1-1 1,0 0 100,-23 42 0,-1-9-908,7-11-2565,12-20 3473,13-21 0,10-14 0,6-11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09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28671,'53'-8'-197,"0"-1"1,39-7-868,-59 0-629,-7-1-1814,-9-3 3507,-6-3 0,-6 10 0,-2 1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09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20 25364,'0'-11'3307,"0"2"-3307,-10 100 0,-1-30-473,0 8 0,-2 3 473,-12 19 0,-2 1 0,-6-1 0,0-4-751,-2-8-1445,0-11-4572,4-15 6768,13-20 0,7-17 0,11-13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09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28671,'-5'67'0,"0"0"0,-2-1 0,-2-2-394,-3-10 0,-2-1 394,0-1 0,1 0 256,-5 41-2241,6-16-4804,21-25 6821,22-25 1,-12-16-1,10-11 1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10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3521 1050 24120,'-45'-74'919,"-1"-1"0,-4 1 0,-4 1-651,-9-2 1,-7 4-1481,17 24 0,-3 1 0,-4 2 1238,-9-1 1,-3 3 0,-4 2-27,-7 0 0,-3 2 0,-3 4-140,17 8 0,-1 2 0,-2 1 0,0 2 140,-1 1 0,-1 2 0,-1 1 0,0 2 0,2 3 0,0 2 0,1 1 0,-1 1 0,-20 0 0,-1 2 0,2 6 0,6 6 0,1 6 0,2 5 0,2 2 0,1 5 0,2 6 0,2 9 0,1 6 0,4 6 0,0 7 0,3 5 0,4 5 0,2 6 0,4 5 0,6 4 0,17-18 0,3 2 0,3 1 0,4 2-117,5 2 1,4 3-1,3 0 1,4 0 116,3 0 0,4 1 0,4-1 0,4 1 0,6 1 0,6 0 0,3-1 0,3-1 0,2 0 0,3-1 0,4-1 0,5-2 0,4-3 0,4-2 0,4-2 0,2-2 0,4-3 0,2-2 0,3-2 0,2-5 0,2-2 0,2-4 0,4-3 0,7-5-281,11-4 1,9-5-1,5-4 1,0-3 0,-5-2 280,4 0 0,-4-3 0,1-4 0,5-4-1,-16-4 0,6-3 0,2-2 0,0-2 0,-3-3 0,-6-3 1,16-6 0,-5-5 0,-4-4 0,0-2 0,-1-5 0,-1-3 0,-2-3 0,-1-1 0,-5-1 0,-1-2 0,-1-1 0,-3-2 0,-6 0 0,-1 0 0,-3-2 0,-2-2 0,14-14 0,-4-2 0,-6-3 0,-7 1 0,-5-2 0,-7-3 0,-9-1 0,-7-3 0,-7-2 18,-6-3 0,-7-2 1,-9-2-19,-11-6 0,-10-1 0,-7 0 0,1 19 0,-4 1 0,-4 0 0,-4 2 0,-7-2 0,-4 0 0,-5 3 0,-3 2 0,-4 0 0,-3 3 0,-4 2 0,-3 3 0,-3 5 0,-3 3 0,-3 3 0,-3 5 0,-3 5 0,-2 4 0,-3 5 0,-1 3-328,-1 4 0,-2 4 0,0 4 1,-1 6-251,1 5 1,-2 6 0,1 4 0,1 3-1703,3 1 1,1 4 0,1 3 0,1 4 2279,3 5 0,1 5 0,3 1 0,7-3 0,-19 8 0,10-2 0,20 0 0,-1-1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1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28671,'0'60'0,"0"0"0,0-2 0,0-2 0,0 30-5661,0 2 5661,0 2 0,0 1 1409,0-1-2306,-2-3-754,-4-7-5385,-2-12 7036,-1-11 0,5-28 0,1-9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2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23706,'-6'58'2779,"-1"-16"-2533,-7 45-66,0-29-57,-1 2-34,0-1 2,1-1 77,4-4 0,3-4 67,1-2 11,2-5-67,1-5 34,2-4-22,0-7-134,1-6-57,0-8 0,0-4 0,4-3 0,6-4 0,6 0 0,11-2 0,5 0 0,8-2 0,5-6 0,3-7-1088,2-8-1792,2-5 2880,0-3 0,-22 13 0,-5 3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3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0 590 28266,'1'-31'90,"5"-10"-1196,16-21 1083,1 0 356,-3 3-333,-3 15 182,-5 13-171,-6 16-11,-3 9 12,-1 5 557,0 1-558,4 0-11,1 1 0,5-1 11,6 1 0,6-4-11,13-14-11,5-10 0,8-15 11,-3-3 0,-4 4 11,-12 9 23,-11 12 44,-11 10 125,-6 7-203,-3 7 0,0 11 0,-2 13 0,-3 15 0,-2 7 0,-2 6 0,1-1 0,-4 23 0,3-22-1626,-2 10-3741,7-34 5367,2-11 0,2-11 0,0-6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3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96 28513,'45'73'158,"2"-14"-158,3-46 0,0-6 0,-4-10 0,-7-11 0,-10-8 0,-11-10 0,-9-3 0,-9 0 0,-16 0 0,-9 4 0,-16 8 0,-6 11 0,-5 7 0,-1 23-1110,-3 10-1804,3 23 2914,8 3 0,19-21 0,12-9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4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11 25543,'0'-6'3115,"0"1"-3102,0 5-13,0 0 0,-31 81 0,9-28 0,0 5 0,-2 2 0,0 0 0,7-13 0,8-15 0,5-16 0,4-9 0,4-22 0,11-13 0,9-24 0,13-10 0,2-4 0,-2 7 0,-3 11 0,-5 14 0,-5 14 0,-1 11 0,-3 6 0,-1 9 0,1 8 0,-4 8 0,-2 9 0,-7 4 0,-3 4 0,-10 4 0,-10 1 0,-11 2 0,-11-2 0,0-4 0,1-7 0,8-5-3752,6-6 794,7-6 2958,8-7 0,4-4 0,4-5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4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273 176 25936,'0'-3'2735,"0"1"-2735,0 2 0,-39 60 0,22-19 0,-7 5 0,1 2 0,13 12 0,4-4 0,12-6 0,12-9 0,13-15 0,13-11 0,4-13 0,4-22 0,-2-15 0,-2-22 0,-7-10 0,-14-2 0,-12 0 0,-12 3 0,-21 4 0,-10 3 0,-17 10 0,-6 11 0,-6 19 0,-2 14-1222,-6 29-7507,-2 19 8729,29-7 0,4 1 0,-7 6 0,8-2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5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740 0 28671,'-19'65'0,"-1"0"0,1 0 0,-4 7 0,-3 6 0,-1 1 0,1-5 0,-2 4 0,0-4 0,-2 5-1416,1 1 1,-3 5 0,0 1 0,2-4 1415,-2 6 0,1-4 0,1 1 0,-1 1 0,1-1 0,1 0 160,2-4 0,0-1 1,3-2-161,3-6 0,1-2 0,3-2-438,-3 18 1,4-6-1961,6-16 0,5-6 2641,6 24 1,0-44 0,4-18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5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30 132 27359,'34'-72'1312,"-6"16"-3629,-26 52 2317,0 12 708,-2 19-708,1 21 0,-1 27 0,-4 13 190,-6 5-190,-5-5 0,-4-8 0,1-15 0,4-13 0,5-15 1207,3-16-1207,4-11 0,3-17 0,15-19 212,12-20-212,18-16 0,5-4 0,-1 6 0,-9 9 0,-4 12 0,-7 8 0,0 10 0,-2 7 0,-1 8 0,0 3 0,-3 6 0,0 5 0,-3 7 0,-3 8 0,-1 4 0,-4 2 0,-2-2-46,1 0-2307,2-3-3910,7-6 6263,7-4 0,-11-9 0,0-3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6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223 253 26675,'27'-47'146,"0"0"0,17-33-46,-54 50 2,-7 6 55,-12 8 55,-7 7 68,0 9 112,-3 16 45,1 10-413,1 17-24,5 7 0,7 5 0,12 3 0,6 0 0,6 1 0,12-3-987,5-6-1848,15-9-6996,8-13 9112,9-13 0,-20-9 0,-3-6 1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6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14 24591,'0'-7'3071,"0"1"-2534,0 6-234,0 0-292,-31 52-11,32-39-11,-15 37 11,45-61 0,6-5 11,-1-4 11,-7 7-22,-7 6 112,-8 7-88,-6 11-24,-2 6 0,-4 14 0,-1 5 0,-1 3 0,-6-2-673,-1-5-1534,-5-9-4853,2-10 7060,4-9 0,3-5 0,3 0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6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28671,'0'80'0,"0"0"0,-3-13 0,0 3 0,-1-7 0,0-4 0,-2-3-684,-3 19 0,-2-4-1278,-8 9-2433,-1-16 4395,3-17 0,6-24 0,5-10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6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22709,'70'-51'0,"-14"11"0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07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281 175 26048,'32'-71'1513,"-14"11"-875,-33 38-166,-12 8-472,-8 7 0,-6 7 0,-3 14 0,-1 10 0,6 16 0,5 3 0,10 4 0,8-3 0,8-2 0,5-3 0,13-5 0,9-4 0,14-8 0,9-7 0,1-4-4670,-2-7-205,-10-1 4875,-11 0 0,-10-2 0,-7 2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19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28671,'88'21'0,"1"-1"0,-1 1 0,8-2 0,3-3 0,1-4-1416,-20-7 1,1-4 0,1-2 0,2 1 1415,10 0 0,3 0 0,1 0 0,1 0 0,-13 0 0,0 0 0,2 0 0,0 0 0,2 0-216,5 0 1,2 0 0,1 0-1,0 0 1,1 1 215,-13 0 0,1 0 0,0 0 0,1 0 0,0 0 0,0 1-21,1-1 1,2 1 0,0-1-1,-1 1 1,1 0 0,0 0 20,-1 1 0,1-1 0,0 1 0,-1 0 0,1 0 0,-2 1-176,-2-1 1,0 0 0,-1 1 0,0-1 0,-1 1-1,-1 0 176,12 0 0,0 0 0,-2 0 0,0 1 0,-2-1 0,-6 1 0,-1-1 0,-2 0 0,0 1 0,-2 0 0,12 0 0,-2 0 0,-1 0 0,-2 0 128,-8 0 0,-2 1 1,0-1-1,-3 0-128,16 3 0,-2 0 0,-3 1 0,-7-1 0,-1 1 0,-3 0 0,-7 1 0,-2-1 0,-2 1 129,24 4 1,-2-2-298,-10-2 0,-2-1 401,-6-1 1,-2-2-374,-4-3 0,0 0-53,-4-2 0,1 0 142,0 0 1,1-1 50,1 0 0,1 0 271,6 0 1,1 0-256,5-1 1,1-1 5,3 1 1,0 1-23,1-2 0,0 1 0,-5 1 0,-1 0-252,-9-1 0,-1 2-4664,3 1 1,-5 1 3901,8 3 1,-10 1 0,-50-3-1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00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0 285 23717,'57'-49'183,"-1"-1"0,-4 5 1,-3 5 1008,5 0-1069,-6 10 614,-12 11-703,-6 10-23,-7 6 332,-3 11-332,-2 10 856,-3 11-856,-2 10 234,-1 2-245,-1-3 11,2-3-11,0-8 45,2-4 67,1-7 11,2-6 23,0-5-46,4-4-32,2-1-68,22-22-45,-6 2-56,17-20-22,-15 9-23,-5 1-212,-4 3-584,-7 1-1478,-1 0 2420,-1-1 0,-9 12 0,-4 3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00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5 120 26507,'-3'-2'2164,"1"0"-2164,65-16 0,-22 5 0,51-16 0,-41 12 0,-7 1 0,-7 5 0,-7 4-976,-6 4-1433,-7 2-5278,-9 8 7687,-4 8 0,-4-4 0,0 3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01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0 28671,'-41'47'0,"1"-1"0,2-2 0,7-1 0,3 15 0,6 1 0,5-7 0,6-3 0,6-8 0,3-5 0,5 0 0,7-2 0,7 3 0,8-2 0,5-4 0,2-5 0,6-9 0,3-8 0,2-5 0,-2-4 0,-5-4 0,-8-3 0,-6-5 0,-6-1 0,-3 1-2029,-1-2-2565,3-4 4594,7-5 0,-9 9 0,0 2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01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5 26888,'0'-3'1783,"0"1"-1783,0 2 0,1 59 0,-1-17 0,1 54 0,-5-34 0,-2 1 0,-5-5 0,-4-5-1110,-1-7-2263,2-8 3373,3-5 0,5-16 0,5-5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01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28412,'47'-19'129,"0"0"1,42-13-400,-30 22-850,6 5-1458,3 2 2578,5 3 0,-31 0 0,-9 0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1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28671,'47'65'0,"-1"1"0,-1-2 0,-2-4 0,-11-15 0,-1-3 0,1 2 0,-1 0 0,-1-1 0,0 0 0,25 37-315,-6-7 315,-4-8 0,-5-11 0,-5-10 0,-5-12-797,-6-11-1601,-6-8-5221,-7-8 7619,-6-3 0,-3-2 0,-2 0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1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1097 28671,'39'-74'0,"1"0"0,2-3 0,3 3 0,3 10 0,1 1-947,1-3 1,0-1 946,-1 3 0,-1 1 0,-4 6 0,-2 2 0,-4 6 0,-3 2 0,25-30 0,-13 18 0,-12 21 588,-8 17-992,-8 13-1976,-4 26-7451,-5 11 7753,0 18 1,-5-17 0,0-7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2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7 302 24580,'-4'7'1748,"1"-1"-1479,3-6 67,0 0-168,54-69-22,-25 32-73,7-8 0,1-1 84,-1 10 44,-3 5-10,-3 9-79,-4 7 56,-3 6-90,-4 6-56,0 2 90,-4 4 125,-1 10-237,-5 10 0,-1 11 0,-1 5 0,2-1 0,3-5 0,3-2 0,4-8 0,2 0 0,3-5 0,1-1 0,1-5 0,2-5-80,2-3-3740,23-6-6011,-7-9 9257,22-8 1,-40 6 0,-3 0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3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28671,'79'-33'0,"-18"10"0,3 16 0,-22 6 0,-7 1 0,-6 0 0,-7 0 0,-8 0-774,-7 0-2509,-4 0 3283,-3 6 0,0-4 0,0 4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3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28378,'-24'51'146,"-1"0"1,-15 39-147,32-44 0,4-2 0,1-2 0,3-4 0,3-4 0,4-3 0,7-5 0,4-5 0,2-6 0,0-7 0,-3-4-987,0-3-1254,3-13-4303,2-7 6544,8-15 0,-14 13 0,0 3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3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8 26709,'0'-4'1962,"0"1"-1962,0 3 0,1 55 0,-1-18 0,-2 46-125,-2-32-1846,-6-4-2164,2-2 4135,-2-7 0,7-16 0,0-7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3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28412,'91'-29'-2655,"-11"4"-2042,-45 23 4697,8 0 0,-19 2 0,-1 0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5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28671,'0'61'0,"0"1"0,0-3 0,0-1 0,0 29 0,-3 1-436,-3 0 133,-4-3-1859,-4-6-3911,2-8 6108,0-12 1,7-27 0,0-10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5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28671,'69'-7'-3277,"0"-1"0,27-1 0,-2 0 3145,-30 4 0,-4 1 0,0 0 0,-4 0 0,2-3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6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15 125 27382,'-10'-26'1289,"6"0"-1289,9 16 0,5-3 0,1 6 0,3 0 0,4 2 0,4-2 0,7 2 0,4-1 0,5 2 0,2 0 0,2 2 0,1 0 0,-1 1 0,0 1 0,-3 0 0,-1 0 0,-4 0 0,-5 0 0,-3 0 0,-7 0 0,-5 0 0,-5 0 0,-5 0 0,-1 0 0,-1 0 0,-1 0 0,0 0 0,-1 6 0,0 8 0,-8 11 0,-3 10 0,-20 26 0,6-8 0,-11 18 0,8-14 0,-3 5 0,-1 2 0,-1 0 0,3-3-1772,-1 9-704,15-26-7355,2 1 9266,17-32 0,-3-7 1,3-4-1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6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62 25723,'-1'-5'2948,"0"1"-2948,1 4 0,0 0 0,55-23 0,-24 17 0,44-17 0,-40 23 0,-8 0 0,-6 0-181,-9 0-2082,-6 0-5098,-4 0 7361,-1 0 0,-1 0 0,0 0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6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9 25813,'0'-5'2858,"0"1"-2858,0 4 0,0 79 0,0-19 0,0 3 0,-2 4 0,-7 25-573,-5 0 460,-8-4-1993,-1-7-3183,4-14 5289,7-19 0,6-22 0,6-15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16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28671,'4'73'0,"0"0"0,-1-16 0,-2-1 0,-3 9 0,-2-2 0,-5 16 0,-2-13 0,3-17-2197,4-12-6095,2-10 8292,2-5 0,0-11 0,0-3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28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35 659 27897,'-19'-93'369,"4"5"-212,15 25 91,1-3-248,4-4 0,4 3 0,3 7 0,1 12 0,-2 11 0,-3 12 0,-3 9 0,-3 4 0,0 6 0,-2 1 0,1 3 0,-1 1 0,2 1 0,1 0 0,4 0 0,2 0 0,1 0 0,0 0 0,3 0 0,2 1 0,3 1 0,4 0 0,1 0 0,2 1 0,-1 1 0,-1 0 0,-1 1-293,-5-2-1242,-8 4-952,-4-1 2487,-8 7 0,2-7 0,-2 2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29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19 24580,'-8'0'3586,"1"0"-3081,7 0-505,0 0 0,33-6 0,-11 3-3392,52-4 3392,-42 6 0,16 0 0,-35 1-1357,-4 0-1534,-3 4-6940,1-1 8437,7 1 0,-6-2 0,2-2 1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29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 25319,'0'-5'2712,"0"1"-2219,0 4-346,0 0-147,0 56 0,0-21-46,-4 46-850,3-40-818,-3-7-505,5-8-7373,13-8 9592,5-8 0,-2-4 0,-2-5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29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26104,'-51'9'347,"10"1"-123,41 3 90,7 2 135,2 6-69,6 1 12,-1 3-56,-2 2-211,-3 0-125,-5 4 0,-2 0 0,-2 2 0,-1 1 0,-6 0 0,-4 0 0,-9-1 0,-2-1 0,-2-4 0,0-4-214,4-6-985,5-7-594,8-5-2576,5-5 4369,17-19 0,-11 13 0,11-12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29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28671,'3'73'0,"-4"-7"0,-4-19 0,-1-4 0,0-4-629,3-7-827,2-8-382,1-8-1972,0-7 3810,8-6 0,-6-2 0,5-1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30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28671,'-42'43'0,"-1"-1"0,3-3 0,8-3 0,11 4 0,3-4 0,10-6 0,2-3 0,6-6 0,5-5-953,7-6-1109,12-6-3238,8-2 5300,8-7 0,-17 4 0,-3-4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30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12 24614,'-3'-6'2969,"0"1"-2610,3 5 223,0 0-435,-40 43-147,29-16 0,-28 35 0,38-26 0,2-3 0,8 0 0,3-7 0,8-6 0,2-9 0,1-7 0,4-7 0,-2-11 0,0-9 0,-6-9 0,-6-4 0,-7 2 0,-4 2 0,-4 3 0,-7 3 0,-5 7 0,-9 5-640,-1 8-1455,-3 4 2095,-17 22 0,25-15 0,-10 15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39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542 5 23330,'3'-4'3239,"1"53"-3239,-14 20 0,1-5 0,-2 8 0,-7 4 0,-4 2-835,-3 11 0,-2 3 835,7-27 0,0 1 0,-1 1 0,-1 2 0,0 0 0,0 0 0,1 0 0,-1 0 0,1 0 0,1-2 0,0-1 0,2-1 0,-8 28 0,3-2 0,3-6 0,2-2 0,3-6 0,2-3 293,1-6 1,0-4-1146,4-8 0,0-3-3675,-5 32 4527,6-24 0,4-30 0,3-15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4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0 145 28671,'53'-12'0,"-1"-1"0,0 0 0,-2 1-5661,28-8 5661,7-2 0,0 3 1409,-4 3-1409,-10 6 0,-12 4 0,-12 4 0,-11 2 860,-8 0-1466,-9 0-2599,-8 0 3205,-6 7 0,-4-5 0,-1 5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40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5 25936,'-6'-2'2409,"1"0"-2083,5 2-326,0 0 0,-7 51 0,4-18 0,-4 43 0,7-30 0,0-2 0,0-1-741,11-4-547,7-2-807,15-6-7736,5-6 9733,2-7 1,-17-8 0,-6-6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41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24 342 27415,'58'-26'254,"-1"1"0,-4 1 0,-6 1-221,0 0-10,-13-1 10,-11 2-10,-11 0 22,-7 0-12,-4 0 34,-6-1-22,-6 2-34,-8-1 23,-5 5 11,-4 2 57,0 8-102,-3 3 0,-1 8 0,-3 9 0,-1 7 0,0 8 0,5 1 0,8-1 0,9 6 0,8 3 0,4 10 0,7 5 0,8 3 0,7 0 0,7-6 0,1-6 0,-4-9-1110,-3-7-2879,0-10 3989,1-7 0,-9-6 0,0-4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41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10 23818,'0'-5'3351,"0"1"-2634,0 4 68,0 0-785,-5 52 0,1-25 0,-2 41 0,4-44 0,2-7 0,0-9 0,7-5 0,4-8 0,10-10 0,5-7 0,3-8 0,1 1 0,-1 4 0,0 3 0,-2 9 0,-4 5 0,-2 5 0,-3 3 0,-5 4 0,-1 4 0,-5 6 0,0 5 0,-3 1 0,-1 4 0,-3 2 0,0-1-573,0 2-1477,0-4-2186,0-4 4236,0-6 0,0-6 0,0-5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41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94 249 28671,'-7'28'0,"-1"8"0,-2 16 0,2 3 0,-1 1 0,2-6 0,0-3 0,0-9 0,1-7 0,0-10 0,2-8 0,1-7 0,0-4 0,1-6 0,-1-16 0,2-17 0,-1-27 0,7-16 0,10-13 0,10 0 0,11 6 0,4 14 0,6 18 0,3 15 0,1 18 0,0 11 0,-5 7 0,-5 6 0,-9 6 0,-9 5 0,-9 10 0,-7 4 0,-9 7 0,-16 6 0,-13 8 0,-21 4 0,-9 2 0,-1-2 0,9-6-2836,16-6 2836,21-2 0,10-20 0,10-2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42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266 184 28671,'-18'64'0,"4"-5"0,13-12 0,9-2 0,8-1 0,14-1 0,10-3 0,7-5 0,2-8 0,0-8 0,-4-11 0,-3-8 0,-8-16 0,-8-13 0,-9-17 0,-10-9 0,-6-6 0,-16-3 0,-11-2 0,-20-1 0,-13 5 0,-6 5 0,-3 10 0,-1 18-1413,2 13-4122,-4 20 5535,-5 18 0,32-8 0,7 6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46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338 770 19157,'-3'7'5009,"1"-1"-4337,2-6 314,0 0-538,-3-9-78,3-8-124,5-16-67,8-14-77,11-10-69,2-12-21,2-4-1,-4-2 0,-4 5 0,-5 6 23,-5 13 44,-5 11 45,-2 11 34,-3 12-34,0 6-33,0 8-45,2 1 0,1 2 55,4 0 113,3 1 45,5 9-100,8 7-158,6 10 0,5 6 0,5 0 0,0 0 0,17 5 0,-14-15 0,10 0 0,-20-19 0,-1-2 0,-2-4 0,1-9 0,-1-8 0,-3-10 0,-3 0 0,-3-6 0,-9 15 0,-2-1 0,-7 16 0,0 2 0,1 3 0,-1 0 0,0 0 0,6 6 0,1 1 0,8 4 0,5-4 0,4-3 0,9-3 0,5-2 0,4-8 0,3-2 0,-4-9 0,13-12 0,-16 7 0,7-11 0,-19 14 0,-4 0 0,-2 5 0,-7 5 0,4 3 0,-9 6 0,4 1 0,-7 2 0,0 0 0,1 4 0,-1 2 0,1 5 0,0 5 0,0 3 0,4 18 0,-4-4 0,2 14 0,-6-7 0,2 3 0,-2-2 0,1 0 0,0-6 0,0-4 0,1 5 0,-2-11 0,1 5 0,-2-11 0,-2-2 0,0-2 0,-1-3 0,0-1 0,0 2 0,-16 11 0,-1-1 0,-17 11 0,-2-5 0,-4-1 0,-5-2 0,-5-3 0,-8-6-3392,-9-5 3392,-8-6-166,-5-3 166,22-12 0,0-3 0,-31-4-157,30-1 1,1 1 156,-30-2 0,-5 8 0,-4 6 0,4 5 0,11 7 0,-15 6 0,29 2 3154,-14 1-3154,27-6 237,1-2-237,4 1 480,9-3-480,8 1 0,15-5 0,8 0 0,9-3 0,1 0-640,7-8-1712,12-10-3744,13-13 6096,12-6 0,-17 14 0,-4 6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46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172 207 25510,'-78'22'1065,"14"-2"-797,48-9-133,8-2-113,4-4 1,3-2 10,6-2 23,9 0 12,10-1-1,9-9 0,3-6 1,0-11 21,-4-3 1,-7-1-1,-9 0 124,-9-1 34,-6 2-135,-12 1-68,-5 5-44,-11 7-201,-1 7-516,2 6-863,5 3-2084,10 7 3664,4 2 0,7 0 0,0-2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47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79 218 27617,'-48'15'952,"18"-2"-850,47 11-102,14-10 0,9-6 0,5-5 0,2-10 0,0-9 0,-4-12 0,-7-7 0,-11-3 0,-12 2 0,-7 3 0,-13 4 0,-9 3 0,-11 6 0,-8 5 0,0 8 0,3 3-1615,9 9-1433,10 8-6783,7 7 7720,25 5 0,-15-10 1,15-5-1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1:47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307 154 27045,'-89'-24'964,"9"15"-863,35 29 33,6 12-44,9 9-57,15-3-33,7-3 67,15-8 12,11-8 79,11-7-158,12-6 0,1-4 0,-5-3 0,-5-9 0,-13-6 0,-8-11 0,-6-6 0,-5-4-662,-2-5-716,-4-2-1098,-3 0-7355,-7 5 9140,-3 7 0,8 14 0,0 8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18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14 20546,'0'-7'3788,"0"1"-3318,0 6 360,0 0-449,-4 37-157,-1-13-79,-2 32-44,-2-24-45,1-1 0,0-5-22,0-5-23,3-6-11,1-7-11,3-5 11,3-5 33,10-14-10,9-8 100,10-15 213,2-2 101,-3 3-78,-3 9-113,-6 6-67,-3 9-67,-2 7 34,3 3-100,-4 4-46,1 4 0,-6 1 0,0 6 0,0 0-24,-2 5-614,2 3-897,0 3 1535,12 9 0,-13-16 0,9 2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18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131 161 25454,'41'-77'202,"-8"14"-67,-36 51 89,-7 6-68,-8 4 24,-9 13 167,-4 7 113,0 16 10,3 3-33,5 3-157,7-2-123,5-1-101,7-3-56,2-4-101,4-6-773,6-6-1210,7-9-4426,12-5 6510,8-16 0,-14 9 0,-1-9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18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14 22732,'0'-8'3159,"0"2"-2543,0 6-100,0 0-180,-18 57-246,14-39-79,-14 40 23,22-55-12,8-5 0,7-8 1,7-3 33,1-3 78,-4 3 1,-5 8-68,-6 3-11,-3 2-11,-2 3-34,-1 5-11,-1 6-370,-1 5-840,-3 4-1289,2-2 2499,4-3 0,-4-8 0,3-6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19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31 26227,'-20'72'504,"16"-18"-201,30-49-123,9-11-46,3-9-89,-5-9-12,-4-7 1,-10 3-34,-9 4-370,-6 6-593,-4 8-2522,0 4 3485,0 9 0,0-2 0,0 3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19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 28345,'-40'34'140,"0"-1"0,-27 33-835,41-18-1388,7 2-5986,7-5 8069,7-4 0,3-18 0,2-8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19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23717,'3'-1'3205,"0"0"-2824,-1 63-168,-1-26-146,1 51 45,-2-43 23,0 0-23,-3-5-12,-1-3-32,0-11-35,0-8 23,3-10 34,1-4 190,0-3-178,5-6-102,6-5 0,7-10 0,7-5 0,2-4-80,5 2-917,0-1-974,6 2-3632,0 5 5603,2 3 0,-19 10 0,-3 4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20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96 23796,'-8'0'3462,"1"0"-3148,7 0-101,0 0-79,-22 36-100,16-21-34,-13 25 0,28-34-135,7-4-301,8-12 21,3-8 213,1-11 168,-1-3 34,-4 1 0,-3 5 0,-3 4 34,-4 8 100,-5 6 68,-4 4 0,-3 4-56,-1 5-23,0 5-101,3 7-22,0 6-22,5-1-269,0 0-471,3-4-1132,4-3-3686,5-7 5580,7-4 0,-12-4 0,1 0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20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5 22126,'0'-2'3485,"0"0"-2768,0 2-11,-1 51-112,-4-25-135,0 38-134,-2-42-179,3-8-90,2-8-45,2-4-11,0-2 0,5-2-67,2 0-225,6-4-514,3 1-774,3-2-1580,6 1 3160,5-3 0,-12 5 0,-1 0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20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35 28098,'-29'40'286,"-1"1"1,-15 28-287,42-40 0,6-9 0,10-8 0,6-7 0,10-4 0,5-7 0,-1-8 0,0-9 0,-6-7 0,-8-1 0,-9 0 0,-6 3 0,-12 1-1021,-14 4-861,-20 5-2286,-17 5 4168,-15 8 0,32 3 0,4 2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32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28020,'-18'77'-1569,"-2"-2"-1165,1-14 2734,2 0 0,8-27 0,3-9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33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48 21555,'-1'-3'2902,"0"1"-2779,1 2-123,-9 9 11,16-12 1,-3 2 111,17-13 224,1-2 11,-2 6 24,-2 4-24,-1 4-44,-2 2-45,1 8-101,-2 4-101,-1 11-67,-2 3-202,-3 4-929,1 2-2041,-1 1 3172,1 0 0,-4-16 0,0-2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33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7 23493,'0'-4'3138,"0"1"-2903,0 3-134,0 0-90,-11 68 11,1-28-11,-9 53-11,7-53-11,3-12-22,5-11-1,2-11 34,2-4 0,5-10 11,5-4 0,6-11-11,6-1 68,1-1 134,-1 5 89,-2 4 101,-4 7-67,-3 5-68,-3 3-76,-1 1-181,-2 1 0,0 5 0,0 2-629,-1 8-771,-1 0 1400,11 5 0,-11-10 0,9 0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33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39 157 26272,'-25'52'1065,"12"-10"-628,24-35-45,7-2-258,5-4-56,0-5 23,1-10-11,-1-12-1,-3-11-76,-3-5-13,-8 1 0,-3 4 0,-5 7 0,-9 10 0,-6 10 0,-7 8-225,-7 17-1019,3 9-1445,0 14-7142,7 4 8098,8-4 0,6-17 0,4-6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34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11 24334,'0'-6'3227,"0"1"-2712,0 5 67,0 0-569,0 59-13,-1-19 0,1 50 0,-1-39 0,3-5 0,6-11 0,2-10 0,3-11 0,-3-7-24,-3-5 24,-4-3 11,-2-6-11,-3 1 13,-6-3-13,-4 4 0,-6 3 0,-1 3 0,1 9 0,-8 12 0,7 5-405,-4 8-670,12-3-1334,4-1-5625,3-2 8034,9-5 0,-3-11 0,4-6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34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27314,'-24'90'1344,"5"-10"-1331,15-37-13,3-9 0,5-8 0,4-12 0,4-6 0,2-5 0,-2-11 0,-4-9 0,-2-11 0,-4-8 0,-3 1 0,-11 2-1615,-7 6-5287,-15 3 6902,-10 3 0,19 9 0,1 2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51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20479,'42'-27'0,"0"-1"0,4 0 0,-4 3 2531,-4 7-2531,3 2 1409,-24 12-1409,-4 3 860,-5 1-860,-4 0 2013,-2 0-6013,-2 0 4000,0 6 0,0-4 0,0 4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51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25095,'-9'0'3183,"3"0"-2790,6 0-393,0 0 0,-8 57 0,6-30 0,-6 45-662,10-44-1388,4-3-4517,6-5 6567,7-7 0,-8-6 0,0-5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51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33 242 27123,'42'-30'179,"0"0"1,32-24-180,-39 20 0,-10 4 0,-9 5-33,-9 6 33,-5 8 33,-13 4-21,-7 6-3404,-13 16 3403,-5 9 11,-1 18 146,1 6 101,3 1 78,7 0-100,4-2-134,8-5-113,6-5 3392,4-6-3673,4-8-828,2-5-920,6-7-3909,7-4 5938,9-6 0,-10-2 0,-1 0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51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23930,'2'0'3059,"0"0"-2554,-2 0-46,0 67-123,-1-31-112,0 53-146,0-55-67,0-8 1,1-15-12,5-5 11,5-6-11,6-5 33,4-1-20,-2-4-13,-3 2 0,-3 2 0,0 4 0,0 1 0,0 0 0,1 1 0,-2-2 0,-1 0 0,1 1 0,-4 0 0,-1 1 0,-3 4 0,-1 6-539,-1 9-1108,-1 5-2241,0 2 3888,0-4 0,0-9 0,0-6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52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 27460,'17'64'582,"0"0"1,8 33-537,-20-14-46,-5-38 0,1-16 0,-1-11 0,0-10 0,0-6 0,2-18 0,3-10 0,4-23 0,6-10 0,4-5 0,16-24 0,-8 27 0,13-9-3392,-9 35 3392,1 10 0,-3 11 0,-4 8 0,-6 5 0,-5 3 0,-6 8 0,-3 7 3392,-5 10-3392,-6 9 0,-9 4 0,-11 6 0,-8-2 0,0-2 0,1-6-237,7-6-2261,6-7-5660,7-4 8158,7-5 0,4-6 0,2-4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2:52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46 143 28042,'-23'97'404,"6"-13"-304,16-47 1,4-4-77,10-7-24,9-6 0,12-10 0,5-5 0,6-22 0,-2-10 0,-1-22 0,-9-6 0,-9-3 0,-12 0 0,-8 6 0,-16 4 0,-5 11 0,-14 7 0,-1 15-158,-4 7-2016,-2 18-5367,-8 19 7541,-5 26 0,21-20 0,4 2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3:59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 24222,'0'-5'2666,"0"1"-2262,0 4-135,0 0-157,0 59-67,0-29-45,0 48-303,0-47-1109,0-2-3439,-1-5 4851,-5-1 0,3-12 0,-2-2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0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28479,'50'-17'64,"0"0"0,0 1 0,-1 4-64,31 2 0,4 5 0,-2 3 0,-2 2 0,-3 0 0,-2 0 0,-2 0 0,-3 0 0,-7 1 0,-9-1 0,-8 1 0,-11-1 0,-11 0-125,-9 0-2104,-9 0-5256,-10 1 7485,-16 9 0,10-7 0,-8 6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0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313 0 24356,'-7'0'3328,"2"0"-2813,-33 59-224,17-19-229,-4 4 0,0 1-51,3 9-11,2-3-168,1-1-661,-4-2-796,-3-1-2028,-2-3 3653,0-6 0,13-17 0,4-8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0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24871,'2'-2'3059,"-1"0"-2342,-1 2-693,41 66-24,-25-32-125,32 52-1051,-36-50-1468,0-5 2644,3-8 0,-7-9 0,0-8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0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24569,'0'-5'3126,"0"1"-2476,7 74-324,-2-30-326,5 55 0,-4-49 0,0-8-102,0-5-1141,-2-8-1391,-1 2 2634,-4 4 0,1-14 0,-2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0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27953,'-27'52'359,"1"0"0,-15 33-359,41-38 0,8-12 0,7-2 0,9-4 0,5-6 0,9-11 0,7-5-673,10-12-1512,8-12-5132,2-11 7317,4-14 0,-32 17 0,-7 4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1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28671,'32'-8'0,"7"1"0,12 1 0,22 4 0,-22 0 0,3 2 0,-32 2 0,-9 4 0,-5 5 0,-2 8 0,-4 3 0,-1 11 0,-10 6 0,-2 6 0,-8 3 0,2-1 0,0-3 0,5-4 0,-3-6-393,1-2-2398,-3-6-7040,0-3 8751,1-1 0,6-11 0,4-2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1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93 26597,'-6'-2'2074,"1"0"-2074,5 2 0,0 0 0,50-17 0,-4 6 0,49-12 0,-16 12 0,-1 2 0,-8 3 0,-12 0 0,-13 3 0,-12 2 0,-10 0-1446,-10 1-3776,-7 0 5222,-4 0 0,-2 0 0,0 0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1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28671,'-36'54'0,"0"0"0,3-2 0,8-4 0,12 6 0,5 1 0,5-4-505,2-7-2319,7-9 1761,7-9 0,-4-13 0,2-6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4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26362,'21'93'1064,"-4"-10"-1064,-9-38-246,-3-4-1110,-3-4-3171,-1-5 4527,-1-5 0,0-12 0,0-5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5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28671,'58'-1'0,"0"0"0,1 0 0,-2 1-553,-6 1 1,-1 1 552,5-1 0,2 0 0,2 0 0,1-2 0,0 0 0,0-1 0,-2 0 0,-1-2 177,-4 1 1,0-2-178,5-1 0,-2 1 0,14 0-573,-2 0-1698,-51 5-6066,-13 10 8337,-22 8 0,11-4 0,-11 3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5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1 27930,'-37'62'145,"0"-1"1,2-2 0,2-5-5806,-8 11 5324,1-3 927,2-7-2339,8-12-2286,9-13 4034,8-15 0,8-8 0,3-7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5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22653,'2'0'4392,"0"0"-3518,13 63-347,-8-17-415,3 4 1,-1 2-113,1 14 0,1-1-102,4-9-716,5-8-952,4-11-4169,6-14 5939,6-10 0,-16-9 0,-1-4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5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28671,'4'64'0,"0"0"0,-3-4 0,-2-5 0,-7 12 0,-8-3-1682,-2-3-3808,-5-1 5490,-3 0 0,10-27 0,2-6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5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26866,'-41'87'1344,"7"-11"-1131,25-37-67,5-4-44,3-5-102,8-5 0,5-7 0,12-4 0,9-9 0,8-2-337,8-13-851,9-10-1389,4-18-7254,6-12 8686,3-11 0,-31 27 1,-7 3-1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6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1 299 28558,'66'-51'113,"3"3"-113,-3 18 0,5-4 0,3-1 0,-7 2 0,-9 5 0,-15 8 0,-16 8 0,-12 7 0,-9 3 0,-3 5 0,0 10 0,-1 12 0,0 14 0,-2 7 0,0 28 0,-3-22 0,-2 16-808,-5-30-1635,-3-2-6666,-4 0 9109,-5 0 0,10-15 0,0-4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6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37 24972,'-10'0'2914,"3"0"-2242,7 0-559,0 0-113,35-1 0,-2 0 0,36 0 0,-6 1 0,2 0 0,1 0 0,-6-2-965,-8-2-1096,-11-3-2679,-10-1 4740,-7 1 0,-12 3 0,-5 2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6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28647,'-41'65'8,"1"0"0,3-3 0,8-4-8,9 18 0,8-3 0,6-6-1065,10-12-1927,14-13 2992,14-14 0,-10-14 0,0-8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7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28671,'92'-26'0,"-5"2"0,-25 12-1009,-2 1-1670,-6 5 2679,-13 2 0,-18 4 0,-12 0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7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28322,'92'-17'-9831,"-13"8"7373,-43 26 0,-18-8 1,-4 7-1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7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24962,'-25'56'347,"0"-1"1,1-4-1,9-7 920,27-3-696,10-9-240,17-9-331,12-12 122,6-16-122,5-19 0,-3-16 0,-9-14 0,-15 3 376,-18 6-376,-10 12 0,-15 11 0,-4 12-80,-8 6-2317,-1 4-5851,2 6 8248,9-2 0,4 2 0,6-4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7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23975,'6'-1'3653,"-1"57"-8653,-5-6 5151,0 0 1,0 3-96,-3 28 1353,0-3-2059,-2-6-896,2-11-2140,2-11 3686,1-10 0,0-19 0,0-7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7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28524,'58'-27'49,"0"1"0,-5 3 0,-5 3-49,3 9-897,-10 5-1289,-14 3-4783,-13 19 6969,-13 11 0,-2-5 0,-3 1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8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27684,'-54'81'987,"13"-11"-987,34-39 0,5-6 0,14-3 0,12-6 0,22-7 0,18-5 0,14-15 0,14-13-667,-43 5 0,0-4-633,1-3 0,-1-3 1300,2-3 0,-5 2 0,8-5 0,-14 6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8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28671,'32'-11'0,"12"-1"0,22 2 0,6 0 0,-3 0 0,-10 2 0,-12 3-1457,-17 3-1760,-15 2 3217,-8 7 0,-7-5 0,0 5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8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26048,'-33'46'711,"1"-1"1,-23 38-6070,39-32 5829,4 0 1341,6-2-1789,3-2-23,3-3 0,0-5 860,3-4-860,5-4 0,5-4 0,6-6 3392,5-6-3392,6-7 0,9-5 0,6-4 0,3-8 0,-1-3-561,-9-8-1378,-8 3-2912,-7 0 4851,-6 4 0,-7 5 0,-4 3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8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28671,'75'-15'0,"-3"1"-248,-22 9-1332,1 0-1781,-1 0 3361,-6 3 0,-19 1 0,-8 1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9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18 120 25735,'-10'-1'1826,"3"0"-1804,71-23-22,-23 9-471,50-19-761,-48 18-931,-9 3 2163,-13 4 0,-11 4 0,-6 3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9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27460,'-13'52'403,"-1"1"1,2-2 0,0-4-404,-4 20 0,1 0 0,2 0 0,3-7 0,3-5-707,4-9-895,2-8-1155,1-7-7074,7-8 7977,6-12 1,-3-5 0,2-6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9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10 26485,'0'-5'2186,"0"1"-2186,-32 87 0,6-11-372,-1 1 0,-2 5 372,8-18 0,1-1 0,0-1 0,1 0 0,4-4 0,2-2-2354,-4 37 2354,11-22 0,6-32 0,0-16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0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28671,'52'-32'0,"0"3"0,-6 20 0,4-1 0,-2 2 0,-1 3-953,-7 1-2263,-9 3 3216,-13 9 0,-9-6 0,-7 6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0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27919,'49'-15'-980,"0"0"0,47-8-6763,-19 22 7743,3 1 0,-34 0 0,-10 0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2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28457,'-3'60'71,"0"0"0,-3 1 1,-2-2-72,-2-9 0,-2-1-410,-1 3 1,-1 1 409,0-1 0,1 0 0,0 0 0,1-1 0,-8 44-276,7-9-2211,5-15-4001,5-17 6535,6-24 1,-2-16 0,2-13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2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28671,'89'2'-270,"-5"7"-1075,-35 22-1097,7 5-6365,-4 4 8807,-2 5 0,-23-19 0,-7-4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3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 24843,'-92'36'1221,"14"5"-918,42 5 428,11 1-485,8-5 182,9-6-215,5-7 36,3-7-182,9-10 190,6-5-213,11-6-44,8-12-11,3-4-56,-1-12-23,-2 3 46,-10 6 44,-8 9-23,-6 6 23,-5 8 90,-2 9-12,0 9-55,1 7-23,-2 0-135,2-4-817,-1-6-1043,5-11-4335,4-3 6330,7-12 0,-7 5 0,1-5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3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14 23560,'1'-8'2096,"0"2"-1491,-1 6-224,0 0-23,-9 62 57,-4-17-56,-6 53-35,1-39-44,6-7-134,5-12-124,4-13-10,3-12-1,0-9 11,8-5 1,5-10-12,12-7 11,6-13-11,6-4 2,3-1-13,-2 5 0,-4 8 0,-5 8 0,-4 8 0,-4 4 0,-2 9 0,-3 4 0,-1 10 0,-4 3 0,-2-1 0,-4 0 0,-2-1-1323,-3-1-1613,-2-2 2936,0-5 0,0-6 0,1-5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3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10 24927,'3'-5'2645,"-1"1"-2007,-2 4-246,0 0-323,1 76-69,-7-27 0,3 7 0,-1 1 0,-9 6-1043,2-5-1120,4-7-5164,4-4 7327,10-9 0,-5-16 0,4-8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4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28671,'-53'21'0,"-1"1"0,-25 14 0,39 24 0,26-13 0,6-4-729,9-4-1434,14-8-2599,13-10 4762,16-8 0,-17-8 0,-3-4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4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57 27449,'-46'27'611,"0"0"0,-32 27-611,53-8 0,8-2 0,8-2 0,7-9 0,17-8 0,7-11 0,19-8 0,5-14 0,3-14 0,-3-14 0,-10-11 0,-13-2 0,-12 2 0,-7 3 0,-14 5 0,-9 4-192,-17 9-1925,-16 11-4136,-13 8 6253,-15 18 0,34-8 0,6 8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5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0 179 28671,'58'-76'0,"-5"13"0,-13 49 0,2 4 0,5 2 0,4 4-35,1 1-1623,-1 2-1838,-6 6 3496,-8 11 0,-18-8 0,-7 6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5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28671,'45'-25'0,"1"0"0,43-18-1222,-21 36-2174,6 2 3396,1 5 0,-33 0 0,-10 1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9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25791,'43'33'-1967,"0"1"1,31 32 0,-54-39 0,-7-4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9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27169,'-31'64'500,"1"1"1,3-6 0,5-4-501,10 6 0,6-9 0,5-11 0,3-15 0,6-13 0,8-17 0,9-21 0,6-19 0,1-17 0,-3-2-35,-4 5 24,-7 13 11,-6 15 0,-4 16 46,-3 8-46,-2 14 0,-1 10 0,-1 14 0,0 9-13,-1 2-827,0-1-1075,3-7-3979,4-9 5894,9-12 0,-6-8 0,2-6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9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27505,'-10'59'388,"0"0"1,-1-4 0,1-5-389,-6 2 0,4-11 0,7-14 0,3-14 0,4-8 0,7-14 0,5-6 0,9-10 0,0-2 0,2 7 0,-2 5 0,-1 10 0,-2 2 0,-2 3 0,0 4 0,-5 3 0,1 5 0,-5 3 0,-2 1 0,-2 1 0,-3 0-718,1 1-1265,0 0-2331,2-1 4314,2-3 0,-3-6 0,1-4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20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28671,'-3'53'0,"1"-1"0,-5 42 0,-4-45-1357,3-1-1702,5-8 3059,4-5 0,0-17 0,1-6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20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1 28143,'-88'2'528,"10"13"-528,42 14 0,3 14 0,5 8 0,5 21 0,10-19-774,11 10-2420,22-31 3194,16-10 0,-10-10 0,0-6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20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67 27348,'-42'33'661,"0"0"1,-30 35-662,44-3 0,9 1 0,10-6 0,11-8 0,18-14 0,16-18 0,22-11 0,10-29 0,1-13 0,-6-24 0,-16-7 0,-21-3 0,-15 3 0,-21 2 0,-35-6 0,2 28-1962,-22 4 1962,21 39 0,21 0 0,4 6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2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420 3 24491,'-92'-3'1748,"6"13"-2544,28 10 1087,7 15 315,9 2-292,10 5 218,8 1-229,8 0-68,5 1-123,6-2-45,2-2 0,13-4 554,11-6-565,18-11-32,18-8-24,9-14 0,6-13 0,-8-10 0,-11-8 0,-20-2 0,-14-1 0,-12 0 0,-7 0 0,-11 3-640,-3 7-749,-6 11-2521,2 8 3910,7 6 0,5 2 0,4 0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2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23504,'6'3'4135,"-1"-1"-3474,-5-2-426,65 9-190,-29-7-34,52 7-11,-50-13-179,-4-2-605,-8-3-829,-4 1-2590,-8 2 4203,-3 4 0,-6 1 0,-1 1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3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28278,'-13'72'131,"0"1"0,4-15 0,0-3-131,-4 41 0,9-33 0,0-7-640,3-3-1399,1-10-2689,0-8 4728,9-14 0,-7-10 0,7-9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3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27449,'-3'95'1222,"0"-7"-1222,-4-27 0,3-3-909,2-4-2194,2-6 3103,4-8 0,-2-19 0,2-7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3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28042,'65'-9'202,"-3"2"-180,-9 1 23,-7 3 123,-12 8 24,-12 10-192,-9 11 0,-8 14 0,-5 9 0,-10 8 0,-5 3 0,-7-2 0,2-3 0,2-6 0,5-5-976,5-6-2240,4-10 3216,3-7 0,1-12 0,0-4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3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28356,'85'-21'-1289,"-9"1"-1164,-37 0-7378,-2 1 9479,-5-4 0,-14 12 0,-5 1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4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27751,'-25'60'306,"0"0"1,1-3 0,3-3-307,-2 18 0,5-4-606,5-9-974,8-10-2936,3-11 4516,10-15 0,-6-12 0,5-8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04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27942,'2'55'243,"-1"0"0,-3-1 0,-2-1-243,-8 33 0,-7-2 0,1-5-1357,3-9-2912,2-8 4269,2-6 0,5-27 0,1-7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34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28671,'82'-18'0,"-1"1"0,15 0 0,5 3-1887,-24 7 0,1 1 0,4 1 1887,13-1 0,4 1 0,2 1 0,-18 0 0,2 1 0,2 0 0,-1 1-147,4-1 0,0 2 0,1 0 0,0 0 147,2 0 0,0 1 0,-1 1 0,0 1 0,-3 1 0,0 0 0,-1 2 0,-1 0 0,-6 1 0,1 1 0,-3 0 0,0 2-119,17 3 0,-3 2 1,-2 1 118,-9 0 0,-3 1 0,-2 1-1827,22 6 0,-5 2 1809,-17-1 0,-7 0 1,7 2-1,-33-4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35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0 380 28671,'66'-20'0,"0"0"0,0 0 0,7-1 0,0 1 0,2 1-1196,3 1 1,1 1 0,2 0 1195,13 0 0,4-1 0,2 1-411,-18 3 1,2 0-1,1 1 1,2 0 410,6 0 0,1 1 0,1 1 0,1 1-201,-15 2 0,1 2 0,1-1 0,0 2 0,0 0 201,1 0 0,1 0 0,0 1 0,0 1 0,-1 0 0,-2 1 0,1 1 0,-1 0 0,0 1 0,-2 0-140,14 2 0,-1 1 0,-2 1 0,-3 0 140,14 0 0,-4 1 0,-6 2 0,-16 2 0,-4 3 0,-5 0-264,6 2 0,-8 2-2716,13 18 2980,-44-4 0,-20-12 0,-14-5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21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1226 64 23338,'-76'-17'963,"1"-1"1,-3 2-1,1 5-599,7 10 0,1 5-389,-3 3 0,0 4 31,4 3 0,4 3-6,6 5 0,4 3 216,7 1 0,4 4-216,-27 39 0,38-28 0,3 3-660,1 6 0,2 4 660,1 5 0,3 2 0,1 5 0,4 2-137,5 1 0,2 1 137,3-2 0,3 0 0,9-3 0,6-1 0,2-6 0,5-3 0,8-5 0,5-5 0,5-6 0,3-5 0,46 14-1289,6-19-4100,-5-16 5389,-9-8 0,-36-5 0,-14 0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21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200 119 25532,'0'-8'2734,"0"1"-2409,0 7-245,-16 62-80,1-3 0,0-3 0,-2 5-539,4-10 1,-1-1 538,0-2 0,-1 0 0,-12 40 0,5-18 258,5-21-258,8-23 0,4-16 0,4-31 0,6-21 0,10-34 0,11-19 0,-8 44 0,2 0-137,1 0 0,1 2 137,1 4 0,2 2 795,23-33-795,3 14 0,-5 14 0,-7 13 0,-8 14 0,-13 10 0,-6 6 298,-8 5-298,-2 15 0,-11 11 0,-13 22 0,-19 13 0,-12 6-1732,18-22 0,2 1 1732,-9 16 0,6-5 0,29-39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22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383 46 23056,'-9'-26'2768,"-5"6"-2062,-13 24-202,-6 6-134,-4 10-56,-3 8-34,-3 9-79,0 7-33,1 2 11,5 0-54,10-4-125,8-9 0,11-5 0,4-9 0,4-4 0,9-7 0,4-4 0,13-3 0,5-7 0,6-6 0,3-8 0,-3-4 0,-6-1 0,-10 2 0,-8 4 0,-7 5 0,-5 5 0,-1 6 0,0 2 0,0 1 0,0 4 0,0 8 0,0 7 0,0 7-304,5 0-681,8-5-506,13-6-806,13-8-7534,12-5 9353,7-13 0,-24 7 0,-5-7 1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23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1 27314,'-84'2'594,"13"4"-6042,52 3 5672,5 3 1331,6-1-1488,4 1 906,4 2-973,4 1 0,4 5 0,4 1 3392,2 1-3392,-1 1 0,-7-1 0,-2 0 0,-4-1 0,-11 4 0,-6-1 0,-15 3 0,-4 0 0,-3 0 0,3 0 0,8-8 0,7-2-886,10-8-1456,6-4-4751,6-3 7093,14-2 0,-9 0 0,8 0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23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 27180,'-15'0'930,"8"4"-583,18 8-133,4 5-214,-2 2 0,-3 1 0,-6-1 0,-2 3 0,-10 1 0,-6 4 0,-14 2 0,-6 1 0,-5 2 0,2-2 0,1-3-931,8-5-2442,8-7 3373,10-7 0,5-4 0,5-4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23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28671,'-12'54'-488,"0"0"0,-7 41-1170,13-58-1759,3-5 3417,11-11 0,-5-10 0,5-7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23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27897,'11'38'774,"3"-8"-774,3-28 0,4-2 0,4 0 0,5-8 0,2-2 0,2-6-998,-1 3-1008,-2 5-1916,-4 5 3922,-2 1 0,-12 2 0,-3-1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24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138 116 23583,'0'-5'3350,"0"1"-2767,0 4 425,0 0-861,-51 40-147,31-16 0,-36 31 0,49-30 0,4-6 0,10-5 0,7-7 0,11-3 0,7-4 0,3-8 0,-4-7 0,-4-12 0,-10-6 0,-8-1 0,-6 1 0,-3 3 0,-7 4 0,-2 2-1200,-10 5-2229,-1 2 3429,-1 2 0,8 8 0,4 1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24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28671,'33'66'0,"0"1"0,-3 1 0,-9 1 0,-16-9 0,-5-1-202,-1 5 0,0 1 202,-2-1 0,-2-1-224,0-2 0,-1-1 224,-2-4 0,-1 0 0,0-4 0,-1 0 0,-8 41-675,-2-12-2967,1-13 3642,-5-11 0,11-27 0,1-9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0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24 263 24379,'-24'-92'2016,"29"15"-1792,50 49-157,-8 14 1,6 3-522,13 0 1,5 3 481,13 0 0,4 2-534,11 0 1,2 4 538,-30 5 1,0 2 0,1 2 11,1 3 0,0 2 0,-1 3-4,-1 4 0,0 4 0,-2 2-253,-2 4 1,-1 2 0,-1 3 226,-4 1 0,-1 2 0,-1 2-12,-4-1 1,-1 2 0,-2 0 1,21 18 1,-4 0-317,-8-5 0,-3-1 322,-9-6 1,-5 0-1,-10-7 0,-8 1 458,3 32-245,-51-3-67,-37 1 7,7-30 0,-8-2-131,-11 4 1,-5-1 1,-10 4 1,-3-1-32,27-14 0,-2 0 0,1-1 3,2 0 1,0-1-1,1 0 21,-25 10 0,4-1 315,12-3 0,3-1-293,11-5 1,3 2-11,-1 8 0,4 0-40,-11 15 0,4 11 0,42-27 752,25-5-752,28-1 1350,38-6-1350,-22-13 0,4-2 0,11-2 0,2-3 0,4 0 0,3-2-245,-12-2 1,2 0 0,-5-1 244,3 0 0,-4 0 0,9 0 0,-9 0 0,-23 0 0,-22 0 0,-38 3 0,-26 13 0,-46 13 0,34-8 0,-7 3-422,-2 0 1,-7 1-1,4-1 422,-7 2 0,0 0 0,-19 5 0,6-2 796,4-3-796,27-6 0,20-6 0,19-2 0,10 2 0,20 2 1391,20 4-1391,30 4 0,29 3-326,-35-12 1,3 0 325,5 2 0,2 1 0,1 3 0,1 2 0,-2 3 0,-1 4 0,-1 5 0,-2 4 0,-4 4 0,-2 5 0,-3 4 0,-5 4 0,-5 3 0,-6 3 0,-10 3 0,-7 2 0,-7 3 0,-9 2-650,-18 6 1,-10 1 649,-10 8 0,-9 0 0,5-24 0,-6 0 0,-2-1 0,-5 4 0,-3-1 0,-1-1 0,-3-2 0,-2 0 0,-1-3 0,1-4 0,0-2 0,-1-2 0,6-7 0,1-2 0,-3-3-220,-7-1 1,-2-3-1,4-4 220,-2 0 0,2-6 0,-9 0 0,5-9 0,1-17 0,24-27-2690,21-28-7141,28-33 9643,8 30 1,2 2 0,5-12 0,6 8-1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0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438 0 25746,'-57'15'578,"0"-1"1,3 1 0,6 3-5847,-7 20 5705,6 7 872,8 8-1285,8 4-24,9 3 0,11 0 918,6-6-918,17-10 0,16-16 0,22-15 0,22-26 0,14-18 1602,-39 6 1,-1-4-1603,0-3 0,-2-1 0,-3-1 0,-3 1 564,22-28-564,-17 14 0,-16 16 0,-13 15 0,-6 10 0,-4 19 0,-2 17 0,-2 23 0,1 16 0,-1 4 0,13-3 0,10-6 0,44-3 0,-2-28 0,32-4 0,-15-38 0,6-11-1570,-3-13 1570,-34 13 0,-3 0 0,0-2 0,1 3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1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6675,'0'0'0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2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39 20289,'0'-4'3619,"0"1"-3126,0 3 773,0 0-661,-7-14-213,-3 11-101,-9-11 1,-4 14-79,-3 5-11,-2 6 22,1 11-68,3 6-32,2 5-12,7 2-12,4 0-21,5 0-23,5-4-23,1-6-21,5-9-12,8-7 0,13-11-79,11-15-33,6-10-123,17-23 235,-23 16 0,2 1 78,-31 26 113,-5 5-1,-3 12-110,0 6-80,-7 19 0,-12 30 0,2-13-24,-3 15-1230,13-31-999,7-9-3730,16-10 5983,11-8 0,-6-6 0,1-3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2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28031,'-46'87'640,"11"-13"-640,32-42 0,2-5 0,7-6 0,6-8 0,11-6 0,8-5-752,8-10-1119,7-1-2006,3-8 3877,4 1 0,-23 7 0,-6 2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3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26267,'-73'49'1054,"14"-4"-875,45-14 277,7-5-389,5-8 46,3-8-180,9-6 12,7-7-23,8-5 151,2-8-163,-4-1 57,-2 0 33,-2 6 0,-2 5 0,-3 3 22,-1 3 168,-4 3 34,-1 5-67,-1 4-78,0 3-79,-2-1-157,1 0-728,0-4-975,2-1-3283,4-3 5143,4-3 0,-6-2 0,-2-1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3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28671,'-14'52'0,"-1"0"0,-9 41 0,12-41-640,6-5-1220,3-11-1479,5-7 3339,10-11 0,-8-7 0,7-7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3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0 28300,'-95'16'371,"14"5"-371,50 10 0,6 6 0,5 3 0,9 3 0,5-1 0,5-3 0,12-4-1502,7-8-1568,15-7 3070,8-7 0,-17-8 0,-3-3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3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28278,'-40'81'393,"8"-12"-393,33-46 0,9-3 0,4-1 0,11-7 0,2-4 0,3-5 0,2-8-315,1-7-2262,-2-9-5188,0-6 7765,-3-1 0,-13 12 0,-3 5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4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27169,'-23'51'560,"0"0"0,-14 35-325,28-52-112,5-11-99,2-10-24,10-8 0,9-12 0,11-8 0,10-8 0,0-3 0,-3 6 0,-8 6 0,-6 8 0,-10 3 0,-4 3 0,-5 8 0,-1 2 0,-1 10-438,-5 2-1926,3 2-7467,-3 1 8759,7-2 0,-1-10 0,2-4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4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27415,'-25'44'628,"-1"-1"0,-13 31-628,36-43 0,11-7 0,6-7 0,11-8 0,6-5 0,0-12 0,1-10 0,-4-12 0,-6-8-998,-7 0-705,-8 3-2813,-9 4 4516,-18 5 0,11 13 0,-10 4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1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153 122 27762,'-7'50'272,"-1"-1"1,2 2 0,1 1-900,5 0 1,1 0 626,-1 6 0,0 0 0,1 4 0,-2 0 0,-4 2 0,-2 0 0,0-5 0,-2-1 0,-4-7 0,-1-3 0,-11 26 427,6-27-427,5-24 221,6-20-221,4-34 0,2-29 0,6 10 0,2-5 0,4-10 0,3-4-61,5-6 1,4-1 60,5-1 0,3 0 0,-1 7 0,3 2 0,1 7 0,1 3 0,-1 9 0,0 5 0,28-26 0,-8 23 0,-8 15 0,-10 17 0,-7 7 0,-9 6 0,-5 12 0,-20 42 0,-21 6 0,4-10 0,-4 1 0,-5-8 0,-2-2 0,-30 36-1760,13-12-3741,19-11 5501,18-13 0,10-18 0,4-9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2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240 209 25981,'45'-29'123,"-1"0"0,25-23-67,-55 23-33,-11 5 55,-18 1 146,-12 10-33,-19 5 111,-9 7 158,0 14 89,3 12 12,6 14-561,6 9 0,8 3 0,7 3 0,11-2 0,7-3 0,10-5 0,15-6 0,14-7-1065,19-10-1871,11-8 2936,9-8 0,-31-4 0,-6-1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12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26698,'-16'95'1973,"-2"-3"-1973,-6-25 0,3-7 0,3-15 0,10-18 0,4-16 0,4-8 0,2-16 0,9-6 0,6-17 0,12-2 0,4-1 0,5 5 0,2 7-1323,5 4-1512,1 9-6996,2 3 8728,4 4 0,-23 5 1,-4-1-1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5:07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1868 65 23527,'-75'11'623,"0"0"0,0 0 0,0 2 0,1 3 0,0 1-399,-1 4 0,1 3 0,0 3-909,1 3 1,1 3-1,0 2 797,0 3 0,0 3 0,1 2-350,1 3 1,1 3-1,3 1 309,0 3 1,2 1-1,2 2-71,6 0 0,2 1 0,4 3 0,6-2 0,5 1 0,5 3 0,-5 30 0,11 3 0,10 0 0,12 0 0,17 2 0,14-2 0,10-2 0,13-5 0,-5-32 0,8-4 0,5-5 0,9-4 0,6-5 0,5-5 0,9-5 0,5-6 0,3-5-425,-18-6 0,1-3 0,1-2 0,1-4 425,4-4 0,1-3 0,0-3 0,-1-1 0,0-2 0,0-1 0,-1-3 0,-2-3-268,-1-3 0,-2-3 0,-1-3 1,-1-2 267,18-11 0,-2-4 0,-4-4 0,-9-2 0,-4-3 0,-5-3 0,-8-1 0,-4-2 0,-6-3 0,-9 0 0,-4-1 0,-7-2 0,-7 0 0,-5 0 0,-7-1 0,-5-34 0,-14 1 0,-4 32 0,-6 0 0,-10-1-226,-14 0 0,-12-4 1,-5 3-1,1 5 226,-8-4 0,-1 7 0,-7 1 0,0 4 0,-8-1 0,-2 4 0,2 11-118,-4 9 0,0 10 0,1 6 118,-2 2 0,1 5 0,0 6-67,4 7 1,1 6-1,-1 10-2391,9 7 0,-2 9 1,2 4-1,5 0 1634,-5 9 0,5 2 1,4 1-1,2-3 0,2 2 1,11-5-1,15-5 1,1 1-1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5:13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538 1 25679,'-59'21'605,"1"1"0,2 0 0,5 2-213,-19 25-68,7 9-66,8 8-55,9 7-203,9 7 0,12 2 0,12-1 0,9-8 0,22-15 0,18-25 0,30-23 0,25-47-317,-37 7 0,-1-6 317,3-12 0,-2-5 0,-2-1 0,-3 0 0,-9 3 0,-3 0 0,15-33 0,-22 22 0,-18 21 0,-6 20 0,-5 13 0,-1 19 0,0 18 0,0 27 0,0 21 0,0 11 0,6-24 0,3 0 0,9 25 0,-1-33 0,4-5 0,19 3-830,10-15-2839,5-10 3669,4-8 0,-26-11 0,-7-2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5:14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14 22866,'-1'-7'3776,"0"1"-2947,1 6-123,0 0-212,-5 72-494,0-12-623,0 3 1,0 4 622,1-15 0,-1 0 0,2 2 0,0 1 0,-1 1 0,0 1 0,2-1 0,-1 0-239,-1-1 0,0 1-607,0-3 0,0-1-577,-1-1 0,2-1 1423,-3 39 0,3-38 0,3-16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5:23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433 12 22754,'0'-7'3037,"0"2"-2477,0 5 33,0 0-391,-6 68-56,2-23-101,0 7 0,0 3 22,2 15-11,1 0-56,1-6 0,2-15-56,4-13-45,3-16-45,4-7-45,-3-8-33,-1-2 45,-6-3 168,-1 0 11,-2-1 11,-4-5 12,-8-2 44,-14-1 45,-12 3 67,-12 4 57,-7 6 33,-1 7 55,1 7 68,8 6-22,8 1-279,12-1-91,7-2 0,9-1 0,7-2 0,3-2 0,3-1 0,7-3 0,5-2-920,13-3-581,12-3-2073,17-3 3574,13-3 0,-26 1 0,-4-1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5:24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26194,'-50'80'1120,"11"-15"-1008,40-48-67,10-9-11,5-4-12,8-6-22,3-10 0,-2-6-33,-1-8 33,-4 1 44,-5 6 12,-4 7 0,-3 7 45,1 4 123,-1 10-56,3 8-134,-1 14-34,3 6-135,0-1-481,1-4-392,3-8-751,-1-6-1793,1-10-6279,1-3 9703,1-7 0,-9 2 0,0-2 1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5:24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23560,'6'2'3283,"-1"0"-2610,-15 63-102,2-33-145,-9 48-268,8-53-158,2-8 0,4-9 0,1-5 0,2-5 0,0-4 0,5-6 0,5-7 0,6-5 0,6-1-360,4-1-2374,6 5-7097,5 2 8308,6 4 0,-19 7 1,-2 2-1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5:24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294 231 26418,'52'-79'56,"-12"10"-11,-38 42 67,-7 3 257,-7 7 136,-8 8 10,-10 4 45,-8 23-469,-10 13-91,-8 26 0,-1 12 0,5 0 0,14-4 0,16-11 0,12-10 0,12-9 0,13-8 0,12-8 0,15-9 0,8-6-1716,4-4-3124,-4 0 4840,-7-1 0,-19 1 0,-11-1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5:35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3175 361 23964,'-65'-23'866,"0"-1"1,-9 1-1,-3 2-2159,-14 0 1,-4 3 1415,26 7 1,-2 0-1,-1 3-4,-4 1 1,-1 2-1,-1 0 0,-2 1 1,0 0 0,-1 3-591,-1 5 0,-1 3 1,0 1 552,-2 2 0,1 2 0,-1 3-56,-1 5 1,0 4 0,0 3-183,-1 2 0,0 4 0,2 2 156,0 2 0,1 3 0,3 2 0,1 2 0,2 2 0,3 2 0,6 0 0,1 2 0,5 1-128,7-1 0,3 1 1,5 2 127,-11 23 0,11 2 0,14-2 0,14 3 0,17-2 0,14 1 0,16 2 0,14-2-206,18 1 1,12-6 205,-12-25 0,6-3 0,5-4 0,9-1 0,5-5 0,5-6 0,-15-9 0,3-5 0,3-2 0,1-3 0,8-1 0,2-2 0,2-4 0,2-3-94,-14-4 1,2-3 0,0-2-1,1-2 1,0-1 93,2-1 0,1-2 0,0-1 0,0-2 0,0-1 0,-1-3 0,0-2 0,0-1 0,-1-1 0,-1-1-114,-5 0 0,0-1 1,-2-1-1,-1 0 1,-2-1 113,11-4 0,-3 0 0,-3-2 0,-1-4-109,-2-7 0,0-4 0,-6-2 1,-7 1 108,-8 2 0,-8-1 0,-5-4 219,1-10 0,-6-6 1,-19 3-220,-32-12 0,-21 3 0,-9-7 0,-13 3 0,7 23 0,-5 2 0,-5 2 0,-4-1 0,-5 3 0,-8 2 0,10 14 0,-7 2 0,-3 1 0,-1 3 0,4 3-289,-2 1 0,3 5 1,-1 3-1,-4 0-90,-1 2 0,-3 0 1,-3 2-1,3 4 1,4 6-1196,-22 12 1,6 9-1,0 4 1574,19-3 0,-1 4 0,2 1 0,7-2 0,-18 9 0,8 0 0,11 0 0,-1 0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28671,'83'-23'0,"-3"1"0,-13 5 0,0 3 0,2 4 0,2 4 0,0 4-1951,1 1-3147,-7 1 5098,-13 10 0,-23-8 0,-14 9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5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27863,'56'-76'-1344,"-2"18"-987,-11 51-7500,0 6 7675,-6 13 0,-16-8 1,-8 8-1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6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94 26563,'-26'91'1647,"15"-11"-1186,38-51-461,14-6 0,9-12 0,8-10 0,3-20 0,-1-13 0,-7-19 0,-14-3 0,-17 0 0,-12 10 0,-22 9 0,-10 12 0,-16 12-886,-7 6-425,4 13-1715,6 6 3026,13 8 0,10-7 0,9-4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6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24726,'4'0'3641,"0"0"-3337,10 64-304,-11-12 0,4 3 0,0 4-373,-8 32 373,-2 8 0,0-4-292,1-4-2128,0-9-6096,2-9 8539,0-11 0,0-27 0,0-13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6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26402,'48'-21'-325,"-1"0"0,33-9-6622,-49 23 1535,-14 12 5766,-7 15 0,-9-9 0,-1 7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6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1 26799,'-38'36'756,"0"1"0,-26 32-420,39-20-312,5 1-24,5-3 0,4-2 0,5-6 0,3-4 0,2-8 0,12-5 0,11-11 0,22-4 0,17-13 0,16-18 0,-31 4 0,1-3-57,4-8 1,1-3-1014,2-2 0,-1-2-2364,1 0 0,-2 1 3434,-3 0 0,-4 3 0,7-4 0,-16 9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6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28671,'45'-41'0,"6"2"0,12 21 0,-2 1 0,-8 6 0,-10 6-91,-13 3-2094,-14 2-3742,-8 12 5927,-17 8 0,7-4 0,-7 2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7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26866,'-27'48'700,"0"1"0,-16 39-397,36-38-201,3 1-102,3 2 0,1 1 0,0 2 0,1-4 0,7-4 0,7-10 0,11-9 0,9-14 0,10-8 0,9-15 0,6-10 0,-1-9 0,-4-8 0,-9-2 0,-6 3-1099,-8-1-2431,-7 4 3530,-7 7 0,-9 10 0,-4 7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7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28671,'0'-1'0,"11"0"0,31 1-5661,11-3 5503,10-2 77,5-3-2989,4 0 3284,-3 4 1,-30 1 0,-11 3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7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25532,'0'-7'3003,"0"1"-2867,0 6-136,0 0-181,57-24-782,-33 12-987,45-19-4504,-50 18 6454,-1 1 0,-10 5 0,-1 2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7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27326,'-8'52'448,"0"-1"0,0 3 1,0-2-449,-7 44 0,7-45 0,0 0 0,-1-1 0,1 0 0,-5 44-595,5-14-1422,5-19-2375,5-22 4392,13-20 0,-9-12 0,7-7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8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27169,'-7'51'688,"1"0"1,-8 46-689,-4-17-784,5-5-1479,6-8 2263,5-8 0,2-27 0,0-10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8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28671,'0'97'0,"1"1"0,-8-9 0,-3 6 0,0-8 0,-4 2 0,-1-3-534,2-12 1,-2 4 0,3-10 533,2-10 0,4-8 0,-1 22 503,5-38-503,4-25 263,10-43-263,12-29 0,-5 11 0,3-5-706,5-10 0,1-3 706,5-6 0,1-2 0,2 1 0,2 1 14,-1 5 0,2 3-14,-3 10 0,2 5 0,-5 11 0,2 4 0,27-10 0,-9 26 0,-10 13 0,-13 23 0,-12 17 0,-16 21 0,-8 8 0,-6-6 0,-3 2 286,-7 27 1,-6 3-287,-2-16 0,-3-1 0,-1 2 0,-1 0 0,2-2 0,2-2 0,4-5 0,2-1 364,6-8 1,3-3-2024,-1 28-8172,10-20 7373,18-24 0,-8-15 1,7-12-1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9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1257 28671,'19'-69'0,"1"0"0,0-1 0,1 0-598,3 6 1,-1 1 597,1-6 0,-2-1-300,0-1 1,-1 0 299,-2 0 0,-1 1 0,-2 4 0,-1 2 0,-1 8 0,0 3 0,9-31 416,-4 25-416,-3 27 0,-2 16 0,1 33 568,3 23-568,1 40 0,-9-25 0,-1 4-42,0 10 0,-1 3 42,-1 7 0,-2 2 0,1 2 0,0-1 0,-2-1 0,0-1 0,-2-6 0,0-3 0,0-5 0,-1-4-1363,0-9 1,-2-3-8469,-9 31 9283,-5-23 0,3-29 0,-1-13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49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27673,'54'-5'321,"0"1"0,1-1 0,-1 1-3336,40 3 2802,-1 0-895,-11 1-422,-19 11-8301,-22 7 8802,-22 14 0,-11-13 0,-8-2 1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4:50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2819 4221 24995,'0'6'3238,"0"-1"-2800,0-5-438,-4-83 0,12-5-1254,-3 1 1,2-8 1253,5 6 0,2-1 0,-5 22 0,0-2 0,0-2 0,0-5 0,-1-3 0,-1 0-729,-1-9 1,-1-1 0,-1-2 728,0-6 0,-1-2 0,-1-1 0,-1 22 0,0-1 0,-1 0 0,1-1-460,-1 1 1,0-1-1,0 0 1,0 1 459,0 2 0,0 0 0,1 1 0,0 1-217,0-17 0,1 0 0,0 4 217,1 8 0,0 2 0,2 3 0,3-26 0,2 5 0,1 14 0,2 3 120,2 11 0,2 4-120,-1 11 0,3 4 1462,20-27-1462,3 27 0,46 15 0,6 13 738,-18 10 0,7 2-738,7-1 0,5 1 0,-18 1 0,4 0 0,2-1-59,-11 3 1,2-1-1,2 0 1,2-1 58,10-1 0,1-1 0,3 0 0,2 0 0,-11 1 0,2 0 0,1 0 0,2 0 0,1 0 0,-8 0 0,0 1 0,1-1 0,3 0 0,4 0 0,6 1-141,-14 1 0,6 0 0,5-1 0,2 1 0,2 0 1,1 0-1,0 0 0,-1 0 0,-2 1 0,-4 0 141,8 0 0,-2 0 0,-2 1 0,-2 0 0,2 0 0,1 0 0,2 0 0,5 1-129,-11 0 1,4 0 0,2 0 0,3 0 0,1 0-1,0 1 1,0 0 0,-2 0 0,-1 0 0,-3 1-1,-4 0 129,12 1 0,-3 0 0,-2 0 0,-2 1 0,-1 0 0,-1 1 0,1 0 0,1 1-95,0 0 1,0 1 0,0 0 0,-1 1 0,1 0 0,-1 0 0,0 1 0,-1-1 94,-2 0 0,0 1 0,0-1 0,-1 1 0,1 0 0,-2 1 0,0 0 0,-1 0-38,9 2 0,-1 0 1,0 0-1,-2 1 0,1 0 1,-2 1-1,-1 0 38,8 0 0,-2 1 0,-1 0 0,0 1 0,0 0 0,1 2 0,-8 0 0,1 1 0,1 1 0,0 0 0,-3 0 0,-3 1 0,-6-1 0,20 4 0,-7-1 0,-4 1 0,1 2 0,4 2 0,4 2 0,-9 0 0,-18 0 516,-20 2 1,-13 0-517,-3 13 1585,-46-12-1585,-18-11 0,-19-9 0,-4-5 1979,5-3-1979,-2 0 3350,16 0-3350,-2 0 127,12 17-127,2 16 0,-1 31 0,-1 31-1341,10-34 1,1 4 1340,-2 14 0,-1 9 0,4-15 0,-2 10 0,1 1 0,0-3 0,-1 11 0,1-2 0,-1 4 0,1 0 0,-1 5 0,1 1 0,1-6 0,0 4 0,1-6 0,1 0 0,0 0 0,2-2 0,-1 0 0,1-3 0,0-1 0,0-2 0,0-5 0,1-1 0,-1-2-50,1-4 0,0-2 0,0-1 50,-2 23 0,-2 0 0,-1-24 0,-2 1 0,0-4-168,-2 3 0,-2-2 168,-7 9 0,-2-5 0,-13 5 0,-1-11-69,0-7 69,-3-6 0,-6 0 0,2-14 0,-3-1 747,8-8 0,-3-1-747,-17 9 0,-4-3 0,9-10 0,-2-3 0,-8-1 0,-4-2 0,-11 0 0,-4-2 0,19-5 0,-2-1 0,-1-1 0,-10-1 0,-2-1 0,-2 0-474,-8-1 0,-3-1 0,-2 0 474,19-1 0,0-1 0,-4-1 0,-7-2-354,2-2 1,-8-2 0,-3-1 0,-3-1 0,2-1 0,3 1 353,-4 0 0,3 0 0,0-1 0,-2 0 0,-6-2-202,20 2 1,-4-1 0,-3 0 0,-2-1 0,-1 0 0,1 0 0,2 0 0,2 1 201,-2-1 0,2 1 0,1 0 0,0 0 0,0 0 0,-1 0 0,-2 1-107,4 0 1,-1 0 0,-1 1 0,-1-1 0,-1 1 0,0 0 0,-1 0 0,0 0 106,-5 0 0,-2 0 0,0 0 0,0 0 0,-2 1 0,1-1 0,-1 0 0,0 0-51,8 1 1,-1 0 0,1 0 0,-1 0 0,-1 0 0,1 0 0,0 0 0,-1-1 0,1 1 50,0 0 0,1-1 0,0 0 0,1 1 0,-2-1 0,0 0 0,-2 1 0,-2-1 0,-3 0 0,9 1 0,-2 0 0,-3 0 0,-2 0 0,-2 0 0,0-1 0,0 1 0,1 0 0,1 0 0,2 0 0,3 1 0,3-1 0,-8 1 0,3-1 0,3 0 0,2 1 0,1 0 0,-1-1 0,-1 1 0,-1 0 0,-4 0 0,7 0 0,-4 0 0,-2 1 0,-1-1 0,-1 0 0,0 1 0,2-1 0,2 1 0,3 0 0,3-1 0,6 1 0,-23-1 0,5 0 0,6 0 0,2 0 0,2 0 0,0-1 91,-8 0 0,1 0 0,3-1 0,1 0 0,4-1-91,-5-2 0,2-2 0,4 0 0,4 1 0,-5-3 0,5 1 0,6-1 0,-6-4 0,12-1 1240,-1-8-11071,166 9 9416,-27 11 1,4 3 0,5 1 0,-3 1 0,-19 2 0,-1 0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5:56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20 23941,'7'-11'4135,"-1"2"-3564,-6 9-547,0 0-24,21 120 0,-31-32 0,10-25 0,2 8 0,-5-4-1678,-15 5 1,-3-2 1677,1 5 0,0 1 0,0 0 0,0-1 41,2-1 0,-1-1-41,2-3 0,1-2 0,1-9 0,2-3-1502,-4 32-1961,7-37 3463,8-27 0,2-19 0,0-5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5:56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28566,'62'47'0,"0"0"0,-5-4 0,-8-2 0,-9 4 0,-7-4 0,-4-10-5579,-7-7 5579,-4-7 1198,-7-9-4190,0-3 3207,-6-5 1,0 0 0,-4 0-1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5:56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3 197 25847,'-1'0'2824,"-1"0"-2824,2 0 0,74 7 0,-43-5 0,57 5-707,-61-21-1332,-4-12-4023,-1-21 6062,-3-13 0,-8 26 0,-3 3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5:56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27527,'4'59'381,"1"0"0,-4 3 1,0 7-1199,2 12 0,0 10 0,-1 1 817,-2 0 0,-1 1 0,-2 1-350,0-15 0,-1 1 0,-1 2 0,0-1 350,0 3 0,-1 1 0,-1-1 0,0 0-191,-1-2 0,0 0 0,-1-1 0,0-1 191,-1 19 0,-1-1 0,2-4-262,1-8 1,1-3-1,1-3-4447,-1 22 1,3-5 4708,5-15 0,2-8 0,-1 6 0,7-30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6:52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0 214 23551,'98'-12'594,"-1"1"0,-23 4 0,2 1 0,2 2-810,10 1 0,2 1 0,4 0 216,-13 1 0,3 0 0,2 0 0,1 0-454,-9-1 0,1-1 1,1 1-1,2-1 1,0 0 453,7 0 0,2-1 0,0 0 0,2 0 0,0 0-65,-11 0 1,1-1 0,0 1 0,1-1 0,0 1-1,1-1 65,2 0 0,2 0 0,-1-1 0,1 1 0,0-1 0,0 1-194,0 0 0,0 0 1,0 0-1,0 0 1,0 0-1,-1 1 194,-2-1 0,0 1 0,-1 0 0,-1 0 0,0 0 0,0 1-138,11 0 1,-1 0 0,-1 0-1,-1 1 1,-1 0 137,-7 1 0,-1 0 0,0-1 0,-2 2 0,-1-1 0,12 1 0,-1 0 0,-1 0 0,-2 1 0,-7 0 0,-1 0 0,-2 1 0,-1 0 0,15 0 0,-2 1 0,-3 0 194,-10 1 0,-1 0 0,-4 0-194,17 2 0,-5 0-1401,-18-1 0,-6 2-8430,17 7 9305,-39 4 1,-24-7-1,-14-1 1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01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26194,'24'-15'-1300,"-4"3"-347,-16 13-5469,-2 1 7116,0 2 0,-2-1 0,1 0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01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23930,'0'-4'1423,"0"1"-1345,0 3 23,0 0-78,4 36-23,-3-7 0,3 34-12,-4-16-21,0-2 10,0-7-44,0-11 0,0-10 67,0-9 34,2-6 145,1-9 79,2-9 22,2-13-56,0-9-22,1-6-68,-3-1-78,-2 1-56,-1 1-22,-2 5-124,1 5-246,0 7-3818,-1 10 2384,0 8-8005,-5 10 7958,-7 20 0,4-12 0,-2 10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09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15 18418,'0'-8'5008,"0"2"-4426,0 6-178,-7 46-79,5-23-101,-5 37-78,7-35-12,0 0-33,0-1-12,0-2 23,4-2 1,1-2-23,3-3 22,0-5 101,1-5 11,2-2 22,2-11-11,2-5-44,2-11 33,1-6 11,-2 0-55,-1-1-57,-4 4-78,-1 2-34,-2 4-11,-3 3-146,-1 3-3604,-3 4 3032,-1 2-582,0 4 1300,-13 2 0,10 2 0,-11 1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09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24323,'1'-2'3003,"0"0"-2410,-1 2-570,23-1-23,-12 0-191,19 0-223,-18 1-360,-1 1-526,-2 0-1871,-1 0 3171,1-1 0,-5 0 0,1 0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09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26754,'-21'76'313,"3"-9"-189,18-38 67,0 1 55,1-1-44,3-4-146,1-8-23,4-8-10,2-4 21,3-14-10,2-6-23,0-10 0,2-6-11,-2 1-168,-1 2-246,-4 3-449,-3 4-650,-5 4-2543,-1 6 4056,-2 4 0,0 5 0,0 2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10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85 24367,'-2'0'3720,"0"0"-3294,2 0-393,36-36-33,-22 26-112,26-27-224,-31 36-515,-3 0-527,-1 1-651,-2 0-4716,1 0 6745,0 0 0,-2 0 0,0 0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10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 23135,'0'-4'2880,"0"1"-2220,0 3 282,0 0-662,3 52-90,-4-20-167,2 42-23,-4-35-247,1-3-481,1-4-471,1-5-638,0-7-3665,0-6 5502,1-7 0,0-4 0,0-3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10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98 24166,'-9'-7'2297,"2"1"-2141,7 6-88,0 0-80,14-5-223,-3 1-437,12-6-426,-4-1-1524,0-1-7209,1-4 9577,0 3 0,-9 4 0,-3 4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11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77 24143,'0'-8'2185,"0"2"-2039,0 6 22,0 0-146,41-28 45,-29 21 34,30-21-11,-38 36-34,-3 2-45,-1 11-11,0 1 11,-4 3 12,-2 0-12,-6 0 78,-3 2 136,-3 0 44,1 0 11,2-1 0,4-5-56,5-6 33,3-6-244,3-3-13,0-3 0,0 0 0,5 0 0,11 0 0,3 0 0,7-1 0,-4-2-13,-2 0-939,-3-3-403,-2-2-819,-4-2-3966,-2 2 6140,-6 3 0,0 2 0,-3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11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69 28671,'-5'33'0,"5"-7"0,15-24 0,4-1-461,0-3-435,2-5-235,1-5-976,0-7-5658,1-5 7765,4-7 0,-12 13 0,-2 1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11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77 24446,'-4'-3'2902,"0"1"-2644,4 2-202,43-19-56,-20 9-12,34-15 12,-34 16 12,-6 4-12,-3 2 11,-6 2 45,-1 1 45,-2 0 179,-1 0 0,-1 0-34,-1 7-211,-2 3-35,0 11 0,-1 4 0,-5 3 0,-2 2 0,-4 0 0,2-1 0,-1-3 0,1-1-46,0-4-1456,1-3-1231,3-5 2733,2-7 0,2-2 0,1-4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11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28671,'55'-4'-1604,"-10"-1"182,-41 0-987,0-4-7422,0-5 9635,1-3 1,-2 7 0,-1 2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12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24614,'1'-1'3484,"0"0"-8774,-1 1 5480,0 49 1204,0-22-1394,0 42 863,0-36-863,-1 1 0,0-3-34,-1-4 3045,2-5-3784,-1-5-358,1-4-650,0-7-2970,0-3 4751,0-3 0,0 0 0,0 0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12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 24558,'1'-4'4113,"-1"1"-4113,0 3 0,3 49 0,-3-17 0,3 43 0,-3-33 0,-2-5-24,0-5-1970,-1-9-3665,1-7 5659,-1-4 0,3-6 0,-1-1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1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437 9 26474,'-99'-8'2016,"10"8"-1835,37 13-181,6 10 0,7 4 0,7 3 0,6 2 0,5 1 0,5 2 0,6 2 0,5 1 0,4 2 0,1-3-427,5-3-1332,7-6-740,10-10-6084,10-8 8583,9-8 0,-17-2 0,-3-1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1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28671,'-28'34'0,"6"0"0,19 4 0,3-3 0,7-2 0,2-9 0,8-10 0,3-8 0,2-11 0,1-8 0,1-11 0,-3-6 0,-4 0 0,-4 4 0,-6 4 0,-4 6-293,-2 6-1186,-1 5-1053,-2 3 2532,0 2 0,1 0 0,-1 0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2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24972,'5'0'2813,"-1"0"-2410,7 45-45,-8-14-233,8 40-125,-11-28 0,0-4 0,0-11 0,0-10 0,0-10 0,0-6 0,1-8 0,3-3 0,1-8 0,3-2 0,-1 2 0,1 3 0,-1 2-1559,1 5-1443,2 0 3002,3 4 0,-7 1 0,2 1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3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23381,'0'-3'2488,"0"1"-1995,0 2-381,4 52-90,-4-18 12,3 41 11,-3-34 111,0-6 147,0-6 157,0-5 44,-1-8-79,0-5-177,0-5-248,1-4 0,0-2 0,2-5 0,5-7 0,3-9 0,4-5 0,0 1 0,-2 2 0,-3 6 0,-1 4 0,-4 5 0,-2 3-573,-1 3-1734,0 1-4697,1 1 7004,2 0 0,-2 0 0,1 0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4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0 179 25746,'76'-17'213,"-12"-2"-191,-39-3 0,-5-1 102,-6 3 212,-7 1 0,-4 3 11,-8 3-44,-5 1-146,-6 3-45,-5 4-12,1 2-32,1 3 66,0 8 157,2 5 69,-1 13-360,4 6 0,2 7 0,4 4 0,5 5 0,1 2 0,2-3 0,4-3 0,6-10 0,10-10-1121,10-10-1020,8-8-4772,9-4 6913,6-5 0,-22 2 0,-4-2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4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28188,'5'87'336,"-1"10"-280,-4-51-11,0 13 1,2-23-46,0-5 0,2-6 0,0-6 0,3-7 0,3-5-13,5-6-99,7-14-67,6-8-112,4-16-213,2-5-225,-1 1-615,-1 2-1738,-6 8 3082,-5 10 0,-10 10 0,-5 7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5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70 116 26048,'65'-26'112,"-13"3"-78,-41 7-23,-6 1 23,-4 3-12,-4 1-11,-6 4 45,-6 3 135,-4 2 212,-2 2 191,0 3-101,0 6-12,0 8-300,0 6-181,3 3 0,3 0 0,4 1 0,5-2 0,3 1 0,5 8 0,5-9 0,3 0-416,6-15-1141,1-5-1088,7-8 2645,7-12 0,-13 8 0,0-8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5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28671,'-11'55'0,"1"-1"0,-2-1 0,-1-3-2969,-13 20 2969,-1 2-1121,7-4-1149,8-8 2270,6-9 0,6-25 0,0-9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5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 28671,'-24'61'0,"4"-7"0,26-22 0,7-6 0,8-8 0,8-8 0,1-8 0,1-13 0,-3-6 0,-4-10 0,-7 0 0,-8 2 0,-6 1 0,-2 3 0,-7 1 0,-6 3 0,-8 5 0,-5 4 0,-1 5-293,-2 14-905,0 5-427,3 15-2610,5 1 4235,9 0 0,5-14 0,6-5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6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1 26720,'-82'32'1390,"1"11"-1323,52-13-11,-5 7 11,17-9-56,2-1-11,2 3-22,3-1-157,3 2-449,4-4-963,1-5-2040,10-6 3631,7-8 0,-4-4 0,3-4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6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54 145 26082,'63'-38'504,"-9"4"-493,-38 19 23,-7-1-34,-4 2 0,-9 2 0,-6 3 100,-6 5 68,-6 1-3279,-2 4 3436,0 9 134,2 5 11,1 10-233,2 4-237,3 0 0,4-1 0,5-1 3392,5-2-3392,1 1 0,2-1 0,4 2 0,5-5-1648,5-4-1153,6-8-7030,4-6 8675,6-9 0,-12 4 0,-3-5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7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 24143,'-4'-2'2555,"1"1"-2186,3 1 46,0 0-45,-22 52-202,15-31-146,-15 38-22,21-48-89,1-5 89,7-5 0,3-1 0,7-7 11,2-4 56,2-4 101,1-2 79,1 3-22,1-1-225,0 3 0,2 2 0,0 3 0,-2 3 0,3 3 0,-9 8 0,-1 4 0,-13 9 0,-2 4 0,-2 6 0,-4 2 0,-4 2-1480,-4-3-2778,2-5 4258,3-9 0,4-8 0,3-6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7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69 160 26933,'62'-48'-78,"-13"6"33,-43 28 45,-2 1 0,-4 0 101,-6 3 157,-2 0 235,-8 5 55,-2 1-87,-2 3-461,-1 6 0,0 7 0,1 10 0,1 6 0,3 4 0,4 1 0,4 2 0,4 2 0,3 3 0,1 0 0,4-3-1435,6-8-1882,8-9 3317,8-10 0,-11-7 0,-1-3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7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12 21780,'-23'81'0,"4"-14"2507,18-45-2507,0-10 1199,1-6-1199,4-10 688,4-9-688,5-10 0,5-9 2497,1 1-2497,1 1 0,0 5 0,-3 6 0,-2 6 0,-2 7 0,-2 3 0,-1 3 0,-3 5 0,-1 7 0,-2 9 0,-2 7 0,0 4 0,-2 4 0,0 1 0,-1 1 0,-5 1 0,-7 9-2780,1-17-7051,0 2 8451,8-25 0,4-5 0,0-3 1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8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28671,'-6'51'0,"0"1"0,-6 41 0,1-38 0,0-2 0,0-3-2231,0-4-5926,0-3 8157,2-7 0,5-16 0,1-6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8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23616,'0'0'0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28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255 200 21969,'4'0'1916,"-1"0"-1770,-3 0 325,5-53 234,-6 28 114,0-40-158,-11 43 0,-4 6 45,-2 5-102,-7 5-591,-1 5-13,-6 11 0,-1 8 0,2 10 0,4 7 0,6 1 0,7 5 0,7-1 0,4 2 0,14-1 0,5 0 0,11-5-3392,5-7 3392,1-7 0,-2-8 0,-1-6-2269,-5-4 1451,-1-3-2544,4-1 3362,4 0 0,-12 0 0,-2 0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30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1759 395 25028,'-50'-21'467,"0"0"0,-4 0 0,-1 4-834,2 5 0,-3 4 445,-6 1 0,-2 1 51,-4 1 0,0 3-306,-2 3 0,-1 4 317,0 4 0,0 6 17,0 4-1,1 7-33,-2 6 1,2 6-1,0 5 0,2 4-27,2 4 0,3 4-96,3 3 0,4 2 0,6 3 0,5 2 0,6 0 0,7 2 0,8-2 0,5 0 0,5-2 0,7 0 0,9-5 0,7-2 0,8-4 0,8-5-41,11-5 1,9-8 40,14-5 0,9-9 0,15-5 0,7-8-558,-20-10 0,2-6 0,3-2 558,9-3 0,1-2 0,1-5 0,4-5 0,-1-4 0,4-7 0,-7-4 0,4-6 0,-1-2 0,-7 1 0,-2-1 0,-5-1 0,-1-4 0,-10 5 0,2-5 0,-5-1 0,-12 1-283,-2-20 1,-15 0 282,-9 2 0,-12-1-26,-17 4 0,-10 1 26,-10 2 0,-9 4-919,-14 1 1,-9 6 918,-7 3 0,-5 6 0,-6 6 0,-4 7 60,-4 10 1,-1 7-124,0 7 1,-1 9-819,5 13 1,2 8-1501,6 3 0,4 8 2381,10 11 0,8 0 0,-8 8 0,24-6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30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28468,'-11'50'-51,"-1"0"1,-11 42-879,8-31-1078,3-2-5881,3-8 7888,5-10 0,2-20 0,2-8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30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24121,'0'-4'1804,"0"1"-1737,0 3-56,0 0 1,9 7 55,9-6-45,14-2 90,7-11 123,1-9 90,-3 0-11,-3 2 0,-1 1 0,-2 4 10,-4 4 1,-3 5-34,-8 2-278,-5 3-13,-6 6 0,-3 6 0,-2 10 0,-2 8 0,-4 4-13,-3 5-1476,3 1-921,1 0-7421,19-2 8966,11-6 1,-6-14-1,2-7 1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31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9 25947,'-70'18'504,"9"4"-380,39 11-46,5-2-33,6-3-23,5-8 12,3-5-23,2-9 56,10-2 0,7-17-44,15-6 33,9-14 33,1-3 102,-4 6 112,-8 5-12,-9 8-56,-7 9-89,-5 4-34,-2 3-11,0 1 11,1 2-45,1 5-45,-1 5-22,0 6-56,-3 3-336,-2 2-638,0 0-5772,11 9 6802,6-14 0,-2 1 0,-2-16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31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55 27359,'-52'-11'1042,"10"7"-772,44 14-270,9 8 0,7-1 0,14-3 0,7-6 0,4-5 0,1-11 0,-6-4 0,-10-8 0,-13-1 0,-8 2 0,-15 4 0,-10 6 0,-13 4-237,-4 6-1522,2 10-1255,11 2-6817,10 6 8005,12-6 1,2-6 0,2-4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32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0 28671,'14'16'0,"-2"9"0,-12 20 0,0 1 0,2-4 0,1-7 0,3-9 0,1-9 0,-1-9 0,-3-5 0,-2-3 0,-3-5 0,-8-3 0,-7-5 0,-10-1 0,-4 6 0,-3 3 0,1 3 0,-2 10 0,1 6 0,3 9 0,3 4 0,9 2 0,7 1 0,6-2-427,13 1-1522,14-6-1458,18-5 3407,21-9 0,-24-6 0,-3-3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32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28479,'-43'80'192,"10"-12"-192,45-37 0,7-9 0,12-6 0,5-9 0,1-11 0,-3-11 0,-6-11 0,-12-8 0,-8-3 0,-10 3-998,-13 4-1333,-12 8-7500,-17 10 9252,-12 6 0,23 6 0,1 0 1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40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4 123 13296,'-1'1'8696,"0"0"-3934,1-1-3899,-1 0-102,0 0-468,5-1-293,7-4 0,8-3 0,7-7 0,4-1 0,4-1 0,1 3 0,-1 1 0,-2 5 0,-5 2 0,-4 3-3392,-6 3 3392,-4 0-13,-4-1-1431,1 0-899,0-3-3651,4 0 5994,1 0 0,-7 1 0,0 1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40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26 27729,'-22'93'235,"1"-9"-224,7-35-11,4-7 23,3-11-23,5-11 0,1-11 33,1-6 146,0-12 45,5-10 0,2-14-211,5-12-13,-2-2 0,-2-1 0,-4 6 0,-3 5 0,-1 8 0,0 8 0,0 8-741,0 4-413,0 6-863,2 1-2588,2 5 4605,2 9 0,-2-7 0,0 6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58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62 133 23807,'0'-2'2577,"0"0"-7599,0 2 5146,-4 52 1375,3-18-1466,-4 45 860,5-30-882,-2 2-11,-1-3 12,1-5 10,0-10 3448,0-7-3302,-1-13 45,-1-5-101,-4-11-33,0-10-46,-1-8-22,3-18 1,3-8-3404,3-11 3392,7-5-238,4-4 249,9 3-11,2 6 34,-1 12 44,-2 11-10,-3 11-12,0 10 3274,-4 6-3297,1 4-10,-2 3 10,-1 1 379,0 2-312,-3 6-31,-3 6-69,-1 10 0,-5 6 0,-7 4 0,-3 3 0,-8-2 0,1-2 0,-1-3-673,-3 4-426,8-12-693,-1 1-2163,12-14 3955,2-4 0,2-3 0,0-2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58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27706,'0'43'146,"-2"-3"-112,-2-14-34,-3 0-112,-1 1-180,-1-3-268,1-1-448,1-5-595,3-4-2554,1-5 4157,2-5 0,1-3 0,0-1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59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27146,'-39'80'370,"7"-12"-202,28-45-168,2-5 0,2-9-123,0-3 112,0-6-45,3-5-12,2-4 1,6-8 11,0-3 34,0-1 22,-1 1 22,3-4-3403,-4 14 3482,2-3 45,-7 13-23,-1 2-22,-1 5-68,-1 4-33,0 4-44,-1 0 3245,0 0-3559,0-3-236,0-3-706,0-2-8531,1-5 8804,5-5 0,-4 2 0,3-4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59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13 23504,'2'-7'3026,"0"2"-2533,-2 5-235,-9 47-180,1-20-55,-6 38-23,3-38-79,6-7-145,2-8 11,2-7 179,1-2 34,1-6 23,6-7-1,5-5-22,7-7 0,2 0 22,-3 3 135,-3 6 79,-5 7 22,-4 3 44,-1 7 23,-2 6-45,-1 9-146,-1 5-100,-1 16-225,0-12-436,-1 8-449,1-20-1131,-1-6-4516,9-5 6723,7-9 0,-4 3 0,1-4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7:59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9 26675,'-26'69'437,"6"-12"-291,20-43 123,3-4-179,3-5-23,4-3 0,4-9-67,1-5 34,-1-10-34,-2-4 67,-5 1 67,-3 2-44,-4 6-101,-11 0-336,3 8-505,-9 2-997,7 6-2465,2 6 4314,5 4 0,1-2 0,2 2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0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28671,'5'20'0,"-7"8"-1033,-10 12 1033,-5 7 332,-1 3-332,0 0-818,1-2-897,5-7-1565,5-11 3280,5-12 0,2-10 0,0-6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00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83 27942,'3'81'268,"-3"-12"-268,-7-36 0,1-7 0,0-7 0,2-6 0,0-6 0,2-4-11,1-2 0,0-22 11,4 0 11,5-23 0,5 6 23,3-3 56,2 1 33,1 3 0,-2 5-45,-1 7-65,-2 7-13,-3 8 0,-1 4 0,0 5 0,-2 1 0,-1 0 0,-2 5 0,-3 4 0,-1 8 0,-1 4 0,-6 3 0,-3 2-640,-7 0-760,1-2-1357,4-1-7074,4-5 7930,5-5 0,1-6 0,1-3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00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 24356,'2'-5'2992,"1"2"-2443,-3 3 67,0 0-605,1 26-11,-5-6-482,1 22-537,-5-16-797,5-4-2386,0-4 4202,3-5 0,0-7 0,0-2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01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11 22709,'0'-6'2633,"0"1"-2420,0 5 56,0 0-11,-14 25-90,9-9-23,-12 21-10,13-15-1,1-2-44,2-4-3426,1-4 3336,0-3 11,0-6-11,3-1 0,1-8-22,5-4 10,2-7 12,-1-3 3404,0 4-3337,-3 3 123,0 5 68,-2 4 11,0 2 34,-1 5-12,-1 6-157,-1 6-78,-1 7-56,-1 2-101,0-2-302,0-1-415,-1-5-5154,1-3 5972,-1-7 0,1-2 0,0-4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01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26787,'-5'67'505,"0"-10"-6165,1-37 5604,0-7 1262,3-7-1273,0-3 927,1-3-838,3-5 34,2-3 90,3-4 3448,1 0-3370,1 3 56,-1 5 22,0 1-67,1 2 2,-3 1-237,1 0 0,-3 3 0,-2 2 0,-1 5 0,-1 2-718,-1 1-716,0-2-1928,1-1 3362,4-4 0,-2-2 0,2-2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01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61 28255,'-20'39'416,"4"-5"-416,15-14 0,1-3 0,0-5 0,3-6 0,3-3 0,5-9 0,5-8 0,0-9 0,-1-6 0,-5 1 0,-5 3 0,-4 3 0,-5 5 0,-4 2-270,-4 7-1568,-4 3-4414,0 8 6252,-2 12 0,8-8 0,2 7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44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27863,'-38'66'616,"7"-8"-515,19-26-34,3-2-43,5-4-24,1-1 0,2-1 0,1-4 0,0-2 0,4-5 0,3-4 0,4-2 0,3-5 0,2-1 0,0-1 0,2-2 0,1-5 0,2-5 0,0-3-169,-2-1-425,-3 2-448,-7 3-404,-4 4-2610,-5 4 4056,-7 2 0,6 1 0,-6 0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44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14 23975,'-4'2'3787,"1"0"-3215,3-2-235,0 0-337,-1 13 0,9-7 0,4 10 0,11-12 0,2-1 0,2-2 0,0 0 0,-3-1 0,-3 0 0,-3 0-528,-3-4-1141,0-1-1088,3-6-7074,3-2 7793,4-1 0,-10 6 0,-3 2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44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42 25779,'55'-29'381,"-14"17"-123,-36 33-101,-9 14-45,-7 6 22,-5 1 68,-6 0 89,1-2-33,2-4 33,2-4-56,3-4 1,3-5 66,4 0-267,3-2-35,2 0 0,1-2 0,1-1 0,1-1 0,3-4 0,3-4 0,3-4-461,2-4-850,2-3-761,2-10-4977,5-7 7049,3-10 0,-10 11 0,-3 5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44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28671,'-4'44'0,"-2"-1"0,-4-3 0,-1-4-158,4-5-1478,3-6-1759,2-10 3395,14-6 0,-9-6 0,9-3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45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1 149 28671,'72'-60'-125,"-12"10"92,-37 35-23,-6 4 56,-2 4 11,-3 3 101,-4 2-21,-4 8-91,-1 8 0,-4 10 0,-6 11 0,-4 4 0,-5 2 0,-1 1 0,1-4 0,-1 0 0,1-5-259,2-3-1791,2-8-3665,6-6 5715,3-9 0,3-4 0,0-3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45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0 150 28671,'61'-25'-752,"-11"4"-212,-39 14-436,-3-3-348,1-3-2532,1-4-5551,2-2 9030,0 0 1,-5 9 0,-1 2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45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6 21768,'2'-3'4683,"0"1"-3741,-2 2 223,0 0-1052,0 60-113,-6-21 0,-3 51-125,-7-38-1006,0-5-1245,2-7-6946,6-11 9322,3-13 0,5-8 0,0-7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45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9 26933,'0'-8'1738,"-2"52"-1738,-7-2 0,-3 46 0,-5-24-13,0-4-2115,4-9-7273,4-9 9401,5-5 0,2-18 0,2-4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52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81 24099,'-3'0'2655,"1"0"-2027,2 0-617,31-8-11,-14 2 0,24-5-79,-24 5-44,-2-1-12,-3-1-22,-3 0 45,-3-1 112,-4 3-33,-2 0-12,-10 3 45,-4 1 22,-12 1 23,-4 1 11,2 3 11,2 0 57,7 2-24,6 1 91,4 0 101,3 4-68,0 1-90,0 6-22,2 2-22,2 2-90,1 0 0,1-2 0,0-3-213,0-4-314,1-2-1669,6-6-729,2-1-6906,8-8 9636,0-5 0,-7 4 0,-2-3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52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28524,'35'-27'-235,"-2"12"-560,-15 22-561,6 7-2253,4 0 3609,8 1 0,-15-6 0,-2-2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53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27942,'-11'39'403,"-1"1"-403,0-1-34,1 1-268,2 0-370,1-1-729,3-3-919,2-2-7511,2-5 9020,6-7 0,-3-10 0,3-7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56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59 100 25487,'-12'4'1312,"8"-1"-1088,13-1-67,7-2-90,3 0-67,3-1-11,0-5-34,-2 0-123,-3-4 22,-5 0 68,-4 2-1,-4-2 23,-3 1-33,-5-2 44,-4 0 0,-8 0 34,-3 3 11,1 3 33,-1 3 23,3 2 146,-2 7 247,-7 11-248,9 1-55,-3 8-113,12-8-33,2 3-78,3-1-1211,2 6-324,0-11 1613,22-1 0,-17-13 0,17-2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56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25959,'-17'62'235,"4"-16"-414,11-36 123,8-9 56,2-6 0,6-4 11,1-4 101,-3 1 123,-2 4 34,-2 5 11,-2 2-34,0 1-44,-2 4-78,-1 4-80,-1 6-44,-2 5-224,0-1-549,-1-1-1031,0-4 1804,0-6 0,0-4 0,1-3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56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7 23303,'0'-4'4179,"0"1"-3899,0 3-179,0 0-202,4 57-492,-6-28-999,-2 46-3271,-9-44 4863,-5-3 0,8-12 0,2-6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56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13296,'0'0'0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57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17 26597,'-45'45'953,"9"-6"-808,32-23 79,3-4-33,9-5-57,5-4-78,7-3-45,3-8 34,2-17-45,-9 2-11,-3-11-560,-11 11-270,-10 9-885,-4 2-6655,-14 16 8381,-7 15 0,12-9 0,3 7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8:58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14842,'-84'0'3619,"10"2"-157,36 0-2902,16 1 1319,19 1-1822,36 0 803,33 2-860,-12-2 0,6-1 1352,15 0 0,7-1-1352,13 0 0,6-1-562,-25 0 0,3-1 0,1 0 562,7 0 0,2 0 0,2 0-506,-18 0 1,2 0-1,1 1 1,0 0 505,6 0 0,0 1 0,2 0 0,0 0 0,5 2 0,1-1 0,0 1 0,1 0 0,1 1 0,2 1 0,-1 0 0,0 0 0,-4 0 0,1 1 0,-2 1 0,-1-1-441,-6 1 1,-2 0 0,-1 0-1,-3 0 441,14 3 0,-3 1 0,-4 0 0,-11 0 0,-3 0 0,-3 1 0,19 4 0,-5 1 0,-12-1 0,-4-1-488,-9-2 1,-4-1-2583,26 11 3288,-24-5 1,-27-10 0,-12-2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0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9 24591,'0'-5'2578,"0"1"-2287,0 4-89,-50 13-68,23 6-33,-38 17 0,37 4-45,6 6-12,4 2 1,5 4 45,6 0 44,3 2 68,3 3-100,3 6-102,7 2 0,7 1 0,9-8 0,5-12 0,5-18 0,6-14 0,3-23 0,4-18 0,-14-10 0,-2-7 0,15-28-359,-18 21 1,-3 0 358,0-20 0,-10 4 0,-9 3 0,-4 3 0,-4 6 0,-3 6-729,-2 11-3765,-10 15-5337,-1 20 9356,-13 24 0,15-6 0,0 6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0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26 25577,'-2'3'2689,"1"0"-2397,1-3-179,0 0-113,7 0 0,4 0 0,9 0 0,5 0-595,1-2-962,3 0-1491,3-4 3048,4-3 0,-16 3 0,-2 0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0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28671,'0'85'0,"-2"-3"0,-2-18 0,-4-1 0,-1-3-1323,0-3-1008,0-5-7451,2-4 9782,1-7 0,4-18 0,0-8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0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0 167 28671,'74'-64'-91,"-8"11"-1040,-30 38-628,0 2-2611,0 5 4370,1 0 0,-16 5 0,-4 0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1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1 186 22810,'0'-6'3641,"0"1"-3069,0 5 257,0 0-616,52-41-79,-18 24 12,45-32-45,-31 33-79,2 1 0,-4 1 12,-6 4 44,-12 3-9,-13 3-69,-8 3 0,-5 0 0,-2 1 0,0 4 0,0 0 0,0 6 0,0 1 0,0 4 0,0 4 0,0 5 0,-3 6 0,-2 3 0,-3 5-293,-4 0-726,2-2-2376,2-1-6436,4-15 7781,4-5 1,0-12 0,2-3-1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1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27270,'76'-53'425,"-11"9"-402,-36 33 10,-5 2 23,-4 3 56,-4 3 45,-3 2 33,-4 1 34,-1 0-43,-5 6-181,0 5 0,-2 8 0,-1 5 0,0 4 0,-4 1 0,-1 4 0,-5 0 0,0 1-808,-1-3-570,-1-1-594,-1-4-3295,0-1 5267,-3-2 0,8-10 0,0-3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1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28671,'12'4'0,"14"0"0,39-4 0,5-4 0,-3 0 0,-6-3 0,-10 1 0,-8 1 0,-10 2 0,-6 1 0,-9 1-1413,-5 1-1489,-4 0 2902,-4 0 0,-3 0 0,-2 0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1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6 26239,'-5'-3'2432,"0"1"-2432,5 2 0,-36 64 0,14-20 0,-3 4 0,-1 2 0,-1 8 0,3-6-886,7-11-1490,7-9-7455,12-17 9669,17-7 1,-8-8 0,6 0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2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25454,'0'-5'3217,"0"1"-3217,0 4 0,0 0 0,53-5 0,-22 4 0,42-4 0,-37 5 0,-7 1 0,-6 0 0,-8 0-875,-7 0-1254,-4 3-4269,-2 2 6398,-4 4 0,1-4 0,-1 1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2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25992,'-6'0'2679,"2"0"-2679,4 0 0,-37 60 0,18-20 0,-5 5 0,0 1 0,5 11 0,5-3 0,5-4 0,4-9 0,4-5 0,4-8 0,6-6 0,8-7 0,7-6 0,6-6-113,2-8-1389,1-4-951,0-9-6321,-2-5 8774,0-5 0,-15 13 0,-1 1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2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 27158,'0'-2'1513,"0"1"-1513,0 1 0,0 45 0,0-14 0,0 40 0,0-29 0,0-1-427,-3-6-1690,0-3-3710,-3-6 5827,0-3 0,2-10 0,1-5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2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0 186 28266,'65'-60'202,"-23"29"1,1 5-203,9 9-57,20-5-1366,-20 9-2286,3 4 3709,5 4 0,-27 2 0,-3 3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3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28671,'75'-30'0,"-8"5"-629,-30 25-1107,-2 0-2881,-5 3 4617,-6 4 0,-10-3 0,-6 2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3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28434,'95'-15'-9831,"-8"2"7947,-35 13 0,-22 0 0,-8 0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3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1 25966,'-56'13'572,"0"1"0,3-1 0,6 3-572,-7 18 0,10 3 0,12 4 482,9 6-482,12 3-3944,5 1 3944,13-3 887,11-8-1269,14-8-2292,18-12 2674,11-10 0,-24-7 0,-5-3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3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27863,'-56'73'808,"12"-11"-808,38-34 0,4-8 0,6-7 0,8-7 0,7-6 0,8-12 0,1-8 0,1-9 0,-5 0 0,-5 6 0,-6 8 0,-6 8 0,-3 4 0,-1 7 0,-1 5 0,1 8 0,1 6 0,0 1 0,1 0 0,1 0 0,2-3 0,0-3 0,1-4-1435,2-5-4537,4-4 5972,4-4 0,-8-2 0,0 1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4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27550,'-31'70'1121,"4"-9"-1121,14-28 0,6-8 0,3-8 0,3-8 0,3-5 0,6-4 0,6-10 0,8-4 0,2-10 0,0 0 0,-3 4 0,-4 8 0,-2 5 0,-4 8 0,1 12 0,-2 9 0,1 15 0,-2 4 0,-1 2 0,-1-3 0,0-5 0,4-6 0,3-9 0,1-9-819,-1-6-526,-4-6-1870,-3-10 3215,1-9 0,-4 5 0,0-1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4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28671,'6'59'0,"-1"0"0,-6 16 0,-5-3 0,-15 14 0,7-30 0,0-3 0,0 11 0,5-15 0,4-17 0,3-16 0,1-9 0,4-10 0,5-9 0,7-8 0,8-11 0,2-3 0,3 1 0,-2 4 0,-1 8 0,-3 8 0,-5 6 0,-4 5 0,-5 5 0,-5 7 0,-1 6 0,-4 9 0,-6 4 0,-8 4 0,-8 3 0,-6 2 0,-2-2 0,0-1 0,5-8-2522,9-6-5064,8-6 7586,9-4 0,1-6 0,2-1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4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28671,'-38'82'0,"4"-9"0,16-36 0,5-6-1704,6-8-3473,4-7 5177,8-6 0,-4-5 0,3-3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5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64 26974,'-58'75'0,"12"-9"810,38-33-810,5-7 286,2-5-286,1-9 147,2-6-147,6-4 454,5-10-454,7-9 0,2-13 0,0-12 0,0-5 0,-5-1 0,-2 5 0,-5 10 0,-3 10 0,-4 13 0,-1 6 0,-2 7 0,1 10 0,-1 9 0,0 12 0,0 3 0,0 2 0,-1-1 0,0-4 0,-1-4 0,1-7-2186,1-7-5333,0-5 7519,2-5 0,-1-4 0,1-1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5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7 25757,'1'-4'2914,"0"1"-2914,-1 3 0,0 0 0,-14 57 0,7-23 0,-10 46 0,11-41 0,4-7 0,0-9 0,2-8 0,0-8 0,0-3 0,2-4 0,3-5-2600,7 0-7231,4-2 9235,4 1 0,-10 5 1,-1 1-1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05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133 166 18328,'37'-66'4123,"-8"11"-2487,-28 39-280,-1 5-224,-5 3-157,-4 3-236,-8 2-357,-6 1-382,-3 5 0,-2 7 0,2 6 0,2 5 0,4 0 0,8 0 0,5 0 0,4 2 0,4 3 0,8 2 0,4 3 0,9-2 0,3-2 0,0-5 0,-1-4-2029,2-2-2599,8-3 4628,9 2 0,-15-7 0,-2-2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1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5 22765,'0'-3'3563,"0"2"-8529,-39 50 5538,16-4-387,-5 0 0,1 3 1526,4 32-1465,6 3 611,9 0-857,5-3 0,17 15 0,3-34 0,16-1 0,3-44 0,6-21 0,3-21 0,4-19 0,2-18 0,-19 13 0,-1-3 3067,10-25-3067,-18 29 0,-4 1 0,-9-6-1682,-6 12-2004,-10 13 3744,-6 14 1,4 9 0,-3 6-1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1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28671,'46'37'0,"-3"-5"-1301,-11-17-1668,5-3 2969,6-7 0,-18-1 0,-2-4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1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28546,'-16'56'41,"0"-1"1,0-1 0,1-2-42,-5 29 0,3-4-371,6-7-1612,5-8-3048,4-10 5031,2-8 0,0-20 0,0-9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1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28671,'64'-9'-673,"-6"6"-750,-28 8-1457,4 3 2880,6 0 0,-18-4 0,0-2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2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28671,'29'-28'0,"2"2"0,7 14 0,0 0 0,-5 1 0,-4 4 0,-8 3 0,-7 3 0,-7 1 0,-4 9 0,-2 4 0,-1 11 0,0 6 0,-4 3 0,-2 5 0,-7 5 0,-1 3-24,-2 3-1443,1 0-1234,2-4-7130,4-7 8112,4-9 0,3-14 0,2-6 1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2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 27034,'73'-58'124,"-13"9"-102,-38 38 124,-6 4 223,-5 4 79,-4 2-134,-1 2-100,-1 8-214,0 4 0,-1 11 0,-1 5 0,-2 3 0,0 1 0,-1-1 0,0-3-886,0-1-974,0-2-2757,-3 1 4617,-2 0 0,0-11 0,1-3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3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28671,'79'-3'0,"-10"3"0,-36 9 0,-1-2 0,-4-2 0,-4-3-91,-5 0-1847,-4-2-1961,-3 2 3899,-4 2 0,-2-2 0,-4 1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3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3 24311,'5'-1'3720,"-1"0"-3361,-19 46-124,6-14-213,-12 36-22,11-27-392,3-5-762,3-8-852,3-7-4985,5-10 6991,11-5 0,-7-4 0,5-1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3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26 28671,'-6'44'-304,"4"-11"-435,13-31-415,0-8-953,2-6-4762,2-11 6869,1-7 0,-6 12 0,-2 2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3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6 24121,'0'-3'3832,"0"0"-3295,0 3-356,-10 60-181,0-13 0,1 2 0,-1 4 0,-7 19 0,2-1 0,2-8-953,5-9-1322,3-11-6252,3-11 8527,12-10 0,-8-11 0,7-5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4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27874,'-59'75'797,"14"-7"-797,39-29 0,5-3 0,6-5 0,4-6 0,8-7 0,5-8 0,1-6 0,1-3 0,-1-9 0,-4-5 0,-3-10 0,-6-3 0,-6-2 0,-1-1 0,-3 1 0,-4 3-517,-6 6-1611,-8 8-7703,-9 6 9608,-7 19 0,13-11 0,2 11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4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28671,'5'82'0,"-1"-8"0,-7-33 0,0-4-382,-1-5-1153,2-9-1053,1-7-7243,1-9 9742,3-2 0,-3-5 1,3 0-1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4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3 25543,'2'-1'2891,"0"0"-2654,-2 1-237,4 50 0,-2-17 0,-1 41-181,-7-35-1051,-3-5-1054,-4-9-7238,2-5 9524,-3-6 0,7-7 0,0-2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4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28671,'91'-23'0,"-3"5"0,-24 15 0,4 2 0,2-1 0,6-1 0,4-5 0,5-3 0,-4-4-2679,-8 0 2679,-11 4 0,-30 5 0,-10 4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5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1609 25880,'-73'36'2791,"19"-10"-2791,40-44 0,35-29 0,-1 4 0,5-5 0,12-14 0,5-5-919,4-9 1,3-3 918,-15 23 0,1-2 0,0 0 0,-1-2 0,0 0 0,-1-1 0,-1 2 0,0-1 0,-2 0 0,14-26 0,-1 1 0,-4 6 0,-1 3 0,-4 8 0,0 4 0,-6 11 0,0 4 426,17-24-426,-15 29-674,-9 23-1544,-10 20-3362,-5 25 5580,-4 21 0,-2-15 0,0 2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4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36 26664,'-31'51'276,"1"0"1,2-3 0,6-1-87,7 18-22,8 2-22,4-3-1,9-2 169,8-4-100,13-3-214,10-4 0,11-8 0,6-13-4252,6-14 4252,4-21 832,-3-19-832,-1-22 0,-6-16 0,-8-9 0,-8-5 0,-10 2 0,-8 0 0,-8 6 0,-6 4 0,-5 8 0,-15-3 2527,-1 25-5463,-16 4 2946,-3 30 0,14 1 0,2 4 1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5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28671,'79'-38'0,"-4"9"0,-22 25-405,-5 7-1387,-10 11-2836,-11 10 4628,-11 14 0,-9-15 0,-5-3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5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5 25510,'-4'-3'2443,"1"2"-1973,3 1-222,0 0-248,3 50 0,-2-21-113,3 44-783,-7-30-875,-7 2-3058,-7 3 4829,-9-2 0,11-19 0,2-8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5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1 201 28671,'46'-30'0,"0"0"0,-1 3 0,-2 4 0,16 6 0,0 3 0,-2 2 0,-6 2 0,-9 1-1088,-7 2-1948,-4 2 3036,-3-3 0,-12 4 0,-4 0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5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28671,'53'-15'0,"0"0"0,-2 0 0,-3 2 0,16-3 0,-4 2 0,-13 3-293,-13 5-2306,-14 4-5054,-11 11 7653,-11 8 0,1-4 0,-4 1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6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26799,'-47'86'1579,"8"-5"-1286,24-28-293,3 4 0,4 4 0,4-3 0,4-4 0,12-10 0,8-13 0,16-13 0,9-10 0,5-16 0,1-9 0,-1-12-337,-7-5-1098,-6 0-985,-6 1-7411,-6 3 8428,-4 1 1,-11 14 0,-2 2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6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15 24815,'-1'-8'3507,"0"1"-3158,1 7-349,0 0 0,-3 49 0,2-15 0,-2 46 0,3-26 0,0 2 0,0 0 0,0-3 0,0-5-46,0-8-2531,0-7-3373,0-10 5950,0-9 0,0-7 0,0-6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6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1 195 28009,'27'-72'662,"4"11"-662,5 43 0,5 2 0,1 6-1054,-1 2-1176,0 3-7601,-2 2 9787,-3 1 0,-16 2 1,-5 0-1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6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28671,'73'-36'0,"0"4"0,-7 25 0,-4 1-1077,-7 5-4469,-17 17 5546,-17 11 0,-13-6 0,-8 1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6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28671,'47'-19'0,"0"0"0,43-13 0,-21 18 0,-4 6-1222,-6 5-1042,-2 2-7567,-1 5 9784,-2 4 1,-22-3 0,-10 2-1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7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28278,'-3'63'0,"-1"0"0,0-4 0,2-4 0,3 16 0,10-12 22,6-14 12,12-15 44,7-16 45,4-9-33,7-20-44,2-10-46,2-19-13,2-9-3748,-3-5 2966,-1 2-796,-4 2-2063,-6 10 3654,-9 11 0,-14 16 0,-7 9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7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146 241 26115,'85'-16'202,"-9"-3"-325,-35-8 67,-7-3 33,-10-2 23,-9 0 23,-9 1 44,-9 4 179,-16 10 124,-17 8 56,-19 14 168,-12 15-3370,-2 12 2990,5 9-214,13 3 0,16-1 0,16-1 0,10-2 0,12-2 0,14-3 0,16-3 0,16-9 0,11-8 2763,6-8-5160,4-9-5940,2-12 8337,0-10 0,-31 6 0,-8 0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8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0 27426,'0'73'1245,"0"-4"-1245,0-20 0,0-3 0,0-5 0,2-10-91,1-10-111,0-10 124,0-6 78,-1-3 78,-2-2-22,-6-4 124,-6-1-123,-7 0-57,-8 1 0,-1 3 0,-1 6 0,-1 8 0,-2 8 0,1 9 0,2 2 0,6-2 0,5-2 0,8 0 0,5-4 0,5 0 0,15-8-841,12-6-2734,15-6 3575,6-7 0,-19 2 0,-6-2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8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195 218 27056,'53'-66'-56,"-12"7"56,-43 33 34,-12 2-23,-7 5 67,-11 5 248,-2 7 99,0 4 147,0 15-347,2 7-225,4 14 0,4 7 0,6 2 0,9 1 0,4-1 0,4-4 0,2-4 0,5-5-1850,7-10-6117,8-7 7967,10-10 0,-13-3 0,0-1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8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 28002,'-24'55'97,"1"1"1,1-3 0,1-3-98,-5 13 0,1-4 186,4-8-186,6-11 63,7-14-63,4-12 31,3-9-31,1-3 96,5-9-96,5-7 0,7-11 0,5-5 0,-1-1-225,-1 4-3002,-6 7 3227,-1 6 0,-7 8 0,-1 4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160 188 24188,'63'-68'963,"-14"10"-10,-45 35-169,-12 5-55,-5 6-203,-11 6-111,-4 3-302,0 10-113,-12 24 0,10 4 0,-6 23 0,13-7 0,4 2 0,4 0 0,8-4 0,3-8 0,9-7 0,8-8-752,10-8-2867,5-4 3619,4-5 0,-15-4 0,-3-2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9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6 173 17442,'-3'0'303,"0"0"-4549,29-56 4246,0 21 0,4-26 0,-11 40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29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856 0 28671,'-56'62'0,"0"0"0,-2 6 0,2 2-619,7 4 0,2 3 619,12-20 0,0 1 0,-1 1-470,0 3 1,1 1-1,0 0 470,1 0 0,1 1 0,2-1 0,-11 29 0,3-3 0,6-9 0,3-3 0,7-12 0,4-3 431,-7 33-2962,14-28-4506,15-25 7037,12-22 0,-6-11 0,4-9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30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1 28671,'0'51'0,"0"1"0,-3 3 0,-2 0-2831,-2 0 1,-2 0 2830,-4 4 0,-3 0 0,-2 1 0,-2 0 704,-2-1 1,-1-2-705,0-3 0,-1-1 0,1-7 0,1-3 0,-16 25 0,12-26 860,12-22-860,8-30 0,16-28 0,14-32 0,-4 22 0,2-2 0,6-6 0,1-1-165,1-1 1,2 0 164,-1 1 0,1 2 0,-2 3 0,1 3 0,-2 4 0,0 3 0,27-32 0,-5 19 3229,-7 16-3229,-5 13 0,-9 12 0,-3 7 0,-6 4 0,-4 8-2900,-7 10 2900,-4 12 0,-8 14 0,-27 35 0,2-14 0,-22 22 0,7-25 0,-3-2-2269,-3-3 677,2-5-4470,6-7 6062,14-11 0,12-14 0,9-9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30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28154,'-5'54'172,"-1"0"0,0-2 1,-2-5-173,-14 14 0,3-9 0,4-12 0,6-14 0,5-15 0,3-6-4252,6-13 4252,7-8 860,7-12-860,4-5 0,-1-1 0,-3 6-853,-3 6-1814,0 7 3515,2 4 0,-8 6 0,0 1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30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32 27079,'-44'76'1456,"8"-9"-1320,29-34-136,4-3 0,6-6 0,8-7 0,8-7 0,9-4 0,2-6 0,0-10 0,-5-6 0,-3-12 0,-6-5 0,-6-3-3392,-5-3 3392,-4 2 0,-8 2 0,-5 7 0,-11 8 0,-5 10-326,-4 7-2912,3 15 4086,7 5 0,9-3 0,9-1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31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28671,'16'81'0,"-8"-1"0,-18-16 0,-1-1 0,4-5 0,10-7 0,14-7 0,11-12 0,10-14 0,-1-9 0,-2-11 0,-3-7 0,-2-7 0,-2-7-3392,0-1 3392,-3-1 0,-1 1-3531,-5 1 3531,-5 2 0,-7 10 0,-3 2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31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67 24042,'-1'-3'3575,"0"0"-2858,1 3-380,0 0-337,-36 55 0,19-19 0,-27 47 0,32-33 0,5-5 0,3-5 0,2-9 0,7-10 0,6-10 0,7-6 0,6-15 0,4-13 0,1-17 0,2-16 0,-1-7 0,-2-2 0,-4 5 0,-3 11 0,-6 13-3392,-3 14 3392,-5 12 0,-3 6 0,-3 13 0,-1 8 0,0 15 0,0 9 0,-4 7 3392,-2 4-3392,-3 1 0,1-4 0,4-4-80,2-8-3304,2-10 3384,3-11 0,-2-9 0,2-6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31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28671,'-26'94'0,"2"-12"0,15-40 0,3-12 0,4-11 0,2-10 0,3-5 0,4-8 0,15-19 0,-2 0 0,6-14-617,-11 11-2734,-2 5 3351,-2 4 0,-4 9 0,-3 3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32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244 171 20613,'3'-1'4874,"-1"0"-4033,-2 1 179,0 0-908,-1-48-67,-2 26 0,0-36 67,-3 40 123,3 6 190,-2 5-76,-1 4-349,-4 2 0,-2 4 0,-3 4 0,-2 7 0,-3 8 0,-3 7 0,-5 9 0,-1 5 0,1 6-3392,7 0 3392,8-3 0,7-5 0,10-7 0,11-6 0,10-6 0,12-3 0,4-9 3392,0-4-3392,-5-4-942,-6-6-2072,-9-5 3014,-3-4 0,-11 3 0,-1 4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32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 27146,'0'3'1525,"86"5"-1525,13-6-1518,-37 0 1,8 0 0,2 0 1517,2-3 0,2-1 0,2 0 0,12-2 0,4 0 0,3 0 0,-16-1 0,2 1 0,2-2 0,0 1-411,8-1 1,1-1 0,1 0 0,1 0 410,2 0 0,1 1 0,1-1 0,-1 1 0,0 0 0,-1 0 0,1 1 0,-2 0-50,-5 0 1,-1 1 0,0-1 0,-2 2 49,-7 0 0,0 0 0,-2 1 0,-2-1 0,17 1 0,-3 0 0,-2 0-535,-11 1 1,-2 0 0,-2 0-4382,23 1 1,-6 0 3477,-13 1 0,-9 1 0,8-1 0,-28 2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40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27236,'67'-17'-1715,"-12"4"-2509,-43 17 4224,0 1 0,-5 0 0,-1-1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41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25712,'-18'94'224,"4"-6"-213,9-24 12,2-11 122,3-17 135,0-14 269,0-14 68,0-5-259,0-5-134,0-9-123,0-12-90,0-17-11,7-13-89,3-5-180,6 3-314,-2 15-403,-5 18-1008,-5 18 1994,-3 29 0,-1-15 0,0 14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01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7 19986,'4'-4'4146,"-1"1"-3720,-3 3 695,0 0-1009,0 29-45,-14 4-258,-7 34-246,-9-16-370,-2 3-1041,6-14-2433,3-5 4281,4-7 0,9-14 0,5-7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01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26765,'50'24'482,"-12"-7"-617,-23 8-178,-8-11-225,-1-3-168,-1-2-168,1-3-448,-1-3-2252,2-1 3574,0-2 0,-2 0 0,-1 0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01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27628,'36'0'-213,"-4"0"-191,-15 0-447,-1 0-762,-2-1-2612,-3-3 4225,2-1 0,-7 0 0,-1 1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02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26328,'-33'41'-1457,"-1"11"-1344,20-22-5737,0 4 8538,13-24 0,1-4 0,0-5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02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22260,'5'90'-2925,"-8"-9"-1870,-8-37 4795,-6 1 0,8-20 0,1-5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02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86 24345,'-18'82'918,"3"-11"-570,15-45-112,0-1-147,0-5-33,3-4-33,3-7 100,8-5 560,20-20-313,-4-4 33,10-19-100,-14 1-124,-5-1-78,-4 3-68,-5 4-33,-4 3-3548,-2 5 3111,-1 2-292,-3 6-536,0 2-641,-2 6-4481,-1 4 6387,-3 2 0,2 2 0,-3 0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02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27818,'80'-35'280,"-8"7"-985,-29 14-808,-2 2-1894,2-3 3407,-2 1 0,-18 5 0,-4 1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03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78 24513,'-5'-2'2230,"0"0"-2163,5 2-34,0 0-21,51-29-1,-21 18 0,40-19 67,-37 26 34,-8 4 135,-5 5 145,-8 7 56,-4 9-112,-4 11-155,-3 5-181,-10 6 0,-3 2 0,-9 3 0,-4 4-259,0 2-603,-1 0-785,4-6-1839,8-10 3486,7-14 0,5-12 0,2-7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03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 28054,'78'-19'-135,"-13"2"-335,-46 11-281,-5-4-728,-3 0-2757,-4-6 4236,1 0 0,-5 6 0,0 1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03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9 25420,'-2'-5'2858,"0"1"-2465,2 4-393,-2 64 0,-2-17 0,1 3 0,-1 3 0,-5 17-113,-4-2-951,-1-4-1032,-1-8-4235,2-12 6331,5-19 0,5-12 0,3-12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03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26071,'0'44'2600,"-6"3"-2600,0 1 0,-1 3 0,-12 40-304,-3 1-1253,5-10-3788,6-13 5345,5-18 0,4-24 0,2-12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11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10 188 27415,'-5'0'1256,"0"0"-1256,5 0 0,0 0 0,19-12 0,-8 4-24,20-14-1500,-7-2-1826,10-9 3350,7-9 0,-16 16 0,-3 5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11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60 117 25454,'-16'80'1501,"1"-7"-1164,10-33 10,-1-5-78,0-5-79,1-12 12,1-8 44,3-6-121,0-19-125,1-10 0,0-22 0,0-10 0,0-5 0,0 5 0,0 5-57,0 11-1030,0 13-964,0 12-7780,0 10 9378,0 13 1,0-5-1,0 6 1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25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9 19370,'-4'-3'3832,"0"0"-3530,4 3-89,0 0-11,-25-2 67,13 5-34,-18-3-145,22 7-90,3-2 11,3 0-11,2 0 0,0 1 0,0 0 11,0 0 12,1 2 33,3 1 425,1 3-156,2 2 102,-3 2-2,-1 3 57,-2 2-101,-1 1-90,-3 1-89,-3 1-112,-5 0-57,-4-1-33,-1-2 0,0-2-22,1-5-359,0-1-135,5-7-178,0-1-315,7-5-1008,-2 0-4067,2 0 6084,0-7 0,2 6 0,1-6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26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24681,'0'27'1154,"-1"2"-773,-3 3-123,0 2-79,-2 1-89,2-4-79,0-1-11,2-5-213,1-4-246,1-4-382,0-6-705,0-2-3429,0-3 4975,0-1 0,0-2 0,0-1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26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25398,'57'-25'-9831,"-11"5"8767,-37 20 1,-5 0 0,0 0-1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26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21051,'2'-4'3529,"0"0"-3036,-2 4 449,0 0-528,4 43-134,-3-23-101,3 33 56,-6-36 46,0-5-57,-1-4-90,1-5-33,1-1-22,0-2-23,1 0-224,2-7-527,5-3-515,5-7-975,5 1-7646,3 0 9481,0 6 1,-9 4 0,-2 4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26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15 21812,'-1'-8'3631,"0"2"-3283,1 6-102,-23 50-89,18-32-23,-18 37-22,23-47-101,0-3-11,4-4-11,5-7-67,6-5 44,3-6 34,0-5 11,-3 6 1,-3 2 55,-4 6 101,-3 4 123,-1 3 46,0 5 10,0 7-67,-1 7-146,-1 7-123,0 0-11,-1-2-190,2-4-651,-1-3-806,3-7-3720,1-3 5367,8-4 0,-8-2 0,3 0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27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26664,'0'90'415,"0"-16"-415,0-48-12,0-9-66,0-6 22,0-6-22,1-3 78,-1-2 0,0-3 11,0-3 22,0-3 35,0 0 156,-6 4 135,-3 2 89,-7 3-12,-3 11-199,-2 4-237,-2 12 0,4 1 0,2 1 0,4-3 0,4-2 0,3-2 0,4-2 0,1-2-3617,5-3 1690,7-7-1995,9-3 3922,10-12 0,-12 6 0,-2-6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27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 24356,'0'-4'1894,"0"2"-1849,0 2-12,0 0-44,-5 47-79,4-32-122,-2 34-124,9-45-102,3-4-44,4-8 68,1-4 133,-2-8 136,0 3 145,-5 0 0,-1 7 145,-4 3 226,-2 4 99,0 2 684,0 1-638,3 0 32,3 10-513,1 1-24,4 10-11,0-1-169,1 1-357,2-1-1099,2-2-5961,0-6 7586,2-3 0,-9-6 0,0-1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50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27279,'65'-73'0,"-9"16"0,-41 50 671,-2 4-671,0 2 234,0 1-234,4 6-3779,1 4 1762,2 10-1671,3 3 3688,2 2 0,-11-11 0,-2-4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50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145 367 26362,'-17'55'164,"0"0"0,-6 14 1,1-4-165,0 4 0,-7 12 11,20-54 90,4-15 549,6-34-79,12-20-302,7-39-625,-4 31 0,1-2 378,1-5 1,-2-1-23,1-1 0,-2 1 0,-2 4 0,-1 3 0,4-35-45,-7 23-986,-5 24-1255,-4 19-7545,-1 12 8563,-9 20 0,6-9 1,-6 10-1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0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27953,'2'54'71,"-1"0"0,0-2 0,2-2-83,5 18-178,-3 1-616,-2-4-741,-2-5-2341,-1-7 3888,0-8 0,0-20 0,0-9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0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26306,'97'-15'885,"-11"11"-616,-48 26-34,-2 11-22,-7 6-79,-8 8 68,-7 4 0,-9 10-57,-6 6-65,-11 6-80,-7-2 0,-9-3 0,-1-7 0,-1-8 0,4-10 0,2-10-270,6-12-369,4-9-593,5-6-550,-1-3-5344,2-1 7126,-2 0 0,4-1 0,1 0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1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28671,'56'-23'0,"0"0"0,-3 2 0,-2 3 0,20-3 0,-1 7 0,-5 2 0,-5 4 0,-6 4 0,-7 3 0,-8 1 0,-9 0-662,-9 0-2005,-9 0-5625,-5 8 8292,-5 6 0,-2-4 0,0 0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1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26171,'-5'0'2500,"1"0"-2500,4 0 0,-2 54-225,1-25-963,0 42-896,1-39-5042,0-5 7126,0 0 0,0-14 0,0-2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24323,'-11'0'2005,"2"0"-1859,9 0 67,0 0 190,-37 58 12,25-27-23,-29 48-79,35-42-89,3-1-11,2-5-189,3-3-24,7-4 0,7-6 0,11-6 0,8-6 0,7-7-69,9-14-513,6-10-662,8-18-840,4-7-5883,4-4 7967,0 2 0,-32 22 0,-10 8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1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25465,'0'-4'3206,"52"-10"-8867,-15 10 5661,46-8 692,-29 10-692,-4 1 952,-6 1-952,-8 0 0,-7 0-908,-9 0 1884,-6 0-6971,-7 0 6228,-3 5 1,-3-4 0,-1 3-1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2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28345,'-22'47'163,"0"-1"0,-17 40-163,22-27 0,4-4 0,6-6 0,5-8-864,1-8-1186,1-10-3340,0-8 5390,3-7 0,-2-6 0,3-2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2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25891,'0'-4'2780,"0"0"-2780,0 4 0,0 0 0,57 55 0,-31-29 0,43 43-517,-48-45-1970,-3-3-5973,-5 0 8460,-4-1 0,-5-8 0,-3-2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2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28671,'78'-18'-1077,"-14"3"-929,-50 13-4246,-7 1 6252,-3 0 0,-4 1 0,0 0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2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28671,'-1'58'0,"1"1"0,-1-4 0,1-3 0,0 9 0,0-7 0,0-12-1727,0-15-3080,3-12 4807,4-9 0,-2-6 0,2 0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2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11 26239,'2'-6'2432,"0"1"-2432,0 47 0,-2 22 0,-2-4 0,2 11 0,-2 1 0,-6-7-1570,0-11-4010,3-12 5580,2-12 0,3-16 0,0-6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4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28671,'50'-29'0,"1"1"0,-3 2 0,-1 6 0,18 7 0,2 7 0,-2 3 0,-3 6 0,-4 5 0,-7 5-4252,-4 4 4252,-7-3 860,-4 0-860,-7-4 0,-4-3 0,-7-1 0,-4-4 0,-5 0 2931,-5-2-5665,-2 0-6375,-12 0 9109,-6 0 0,4 0 0,-2 0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5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 24871,'-2'-2'3138,"0"0"-2847,2 2 0,0 0-280,-6 28-11,0-9-358,-5 23-695,3-20-1020,4-4-4247,2-5 6320,2-6 0,0-3 0,0-3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5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21700,'5'-2'4471,"0"0"-3776,-5 2-45,0 0-560,34 14-90,-24-8-146,24 12-280,-32-12-526,-2 2-382,-5 0-1736,-5 1-6761,-8 2 8848,-6 1 1,10-4 0,1-1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5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2 109 23818,'-1'-3'3608,"1"1"-2363,0 2-1245,71-20 0,-21 7 0,6-2 0,2 0 0,16 0 0,-2 2 0,-4 5 0,-9 4 0,-6 3 0,-11 1 0,-6 0 0,-7 0 0,-6 0 0,-1 1-718,-10-1-1647,-2 3-6285,-9 1 8650,-1 4 0,0-3 0,0 1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6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 28647,'53'0'8,"0"0"0,11 0 0,-4-2-8,5-4 0,22-4 0,-27-6 0,-3-2 0,-7-1 0,-8 2 0,-7 2 0,-9 4 0,-7 4-237,-7 3-1242,-6 2-1546,-3 1 3025,-3 0 0,0 1 0,0 0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6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 24513,'-5'-2'2801,"2"0"-2252,3 2-302,0 0-247,-9 50-359,7-29-605,-7 39-896,9-40-4773,0 2 6633,0 3 0,0-11 0,0-1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6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27011,'52'-22'18,"0"0"1,-3 2 0,-4 5-5679,14 9 5660,-12 3 1465,-15 3-1050,-14 3 904,-10 5-1017,-12 8-78,-13 10-77,-14 9 3245,-9 7-3392,-1 4 0,5 2 0,9-4 0,9-5-3392,9-5 3392,5-7 0,3-6 0,11-7 0,8-7 0,19-4 0,14-15-707,12-7-1119,8-17-5911,2-8 7737,0-5 0,-33 20 0,-8 5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7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25757,'0'-7'2914,"49"1"-2914,-14 5 0,42 1 0,-27 0 0,-3 0 0,-6 0 0,-7 0-4252,-7 0 4252,-6 0 691,-8 0-2910,-7 0-6935,-3 3 9154,-8 3 0,3-1 0,-3 1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7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27897,'-46'84'774,"8"-7"-774,26-28 0,6-4 0,4-6 0,4-7 0,8-6 0,6-5 0,12-5 0,2-5 0,5-5 0,1-3-125,1-9-1163,1-8-662,-1-9-3137,-1-10 5087,-1-1 0,-17 14 0,-3 5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7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25757,'0'-4'2914,"0"0"-2914,0 4 0,4 66 0,-3-21 0,1 4 0,-1 3 0,-1 10 0,0-2 0,0-7 0,0-6-864,0-7-2564,0-9 3428,0-9 0,0-10 0,0-7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7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0 137 25723,'0'-10'2174,"0"2"-2174,45-13-1356,-5 7-806,29-16-7669,-15 12 8002,-5 1 1,-22 7 0,0 1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7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28199,'80'-1'472,"-7"-2"-472,-33-1 0,-3 0-438,-7 2-1131,-7 1-3215,-8 3 4784,-8 10 0,-4-7 0,-3 7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8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49 26944,'-6'0'1727,"1"0"-1727,5 0 0,50-11 0,-11 6 0,46-9 0,-27 9 0,-2 1-1345,-7 0-5491,-4 1 6836,-2 1 0,-20 1 0,-4 1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8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389 1 20323,'-97'14'862,"12"2"1559,47-1-2129,5 2 1012,5 1-957,6-3 392,7 0-672,7-5 12,4-2 1798,17-3-1754,10-2 114,18-1-237,9-1 0,0-1 0,-7 0 0,-12 0 0,-13 3 0,-10 4 0,-7 8 0,-16 9 0,-8 8 0,-19 7 0,-5 5 0,-5-1 0,4-1 0,6-5-2063,9-6-4256,12-8 6319,11-11 0,6-6 0,4-6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8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25364,'0'-2'3026,"0"0"-2745,-2 64-281,1-22 0,-1 50 0,1-41 0,7-9 0,4-9 0,9-10 0,3-10 0,3-6 0,-1-5 0,3-6 0,0-6 0,3-5 0,-1-5-1357,-3 4-1242,-3 1-7232,-6 3 8033,0 0 1,-9 6 0,-1 1-1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9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26675,'-35'39'667,"-1"1"0,-21 31-331,46-34-123,5-2-100,3-1-113,7-8 0,11-6 0,10-8 0,15-7 0,4-6 0,2-11 0,-5-9 0,-6-11 0,-9-4 0,-9 0 0,-10 3 0,-6 4 0,-12 6 0,-6 4-259,-11 7-1914,0 2-4270,4 5 6443,10-2 0,6 4 0,6 0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9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28244,'0'90'427,"-4"-3"-427,-3-15 0,-2 1 0,-3-1-1334,3-6-1602,2-9 2936,3-12 0,2-22 0,2-9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09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26507,'-30'42'818,"0"1"0,-17 34-493,39-33-122,5-7-203,11-7 0,6-10 0,11-10 0,6-7 0,0-14 0,1-8 0,-4-13 0,-3-3 0,-4 3 0,-8 6 0,-5 11 0,-5 7 0,-2 6 0,-1 12 0,-6 7 0,-5 18 0,-8 10 0,-6 9 0,0 4 0,1-1-1043,4-4-1758,8-10 2801,5-14 0,7-14 0,0-9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0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97 24356,'7'0'3586,"-2"0"-3284,-5 0-134,49 0-123,-25 0-45,39 0-34,-42-6-111,-3-3-91,-10-7 80,-3 0 122,-8 0 34,-8 3 45,-6 3 156,-9 4 113,-1 3-55,-3 2-259,1 10 0,1 7 0,6 10 0,6 6 0,5 0 0,6 2 0,2-3 0,3-1 0,8-5 0,5-2-808,8-10-2520,4-5 3328,3-5 0,-12-3 0,-1 0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0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28671,'7'86'0,"-1"-10"0,-4-32 0,-1-8 0,-1-10 0,0-11 0,1-9 0,1-4 0,2-2 0,1-4 0,2-2-24,-2-5-2597,-1 1-7210,-1 2 9061,0 4 1,-2 2 0,1 2-1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0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258 102 21577,'0'-56'4550,"-9"11"-3934,-30 45 79,-2 12-102,1 7-134,2 15-278,5 3-181,7 2 0,8-4 0,9-4 0,4-4 0,10-4 0,11-2 0,10-5-2096,12-2-7735,5-4 8944,0-2 0,-18-4 0,-7 0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1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0 27751,'-33'49'306,"0"-1"1,3-2 0,5-4-5968,3 13 5661,9-6 1409,6-9-1409,7-8 0,13-10 0,10-9 860,12-7-860,8-6 0,1-12 0,0-3 3392,-6-13-3392,-6 1-897,-9 1-2454,-3 1 3351,-2 2 0,-8 10 0,-1 3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1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27561,'-9'77'974,"2"-15"-940,7-49 11,1-7-34,5-3 22,13-7-33,2-6 13,13-5-13,-6-7 0,4 2 0,0 3 0,-1 7 0,-3 5 0,-7 4 0,-5 10 0,-7 6 0,-4 13 0,-5 6 0,-5 4 0,-4 0-797,-4-4-6766,-2-4 7563,6-4 0,3-12 0,4-4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2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89 353 25252,'-14'58'358,"-1"1"1,2-4 0,1-3 100,0 19-32,3-7-136,3-13 168,2-10-280,2-21-44,1-6-79,1-26-45,8-16-11,11-28 11,16-25-11,-12 32 0,3-1 5,1-4 1,1-1-209,-1 2 0,1-1 231,0 3 0,0 1 96,22-36-11,-3 17-116,-8 19 3,-7 24 0,-8 12 0,-6 16 0,-10 17 0,-4 13 0,-15 19 0,-11 8 0,-16 4 0,-9 1-382,2-4-1442,10-7-3677,13-11 5501,12-10 1,8-17 0,2-7-1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4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26048,'-7'43'1008,"-3"5"-783,-2 10-57,0-1-123,3-9 11,4-12-12,3-14-10,2-11 56,5-7 33,3-4 22,6-6-33,3-4-100,0-6-12,2-1-303,0 2-571,1 1-482,2 3-1748,3-1 3104,5 1 0,-13 4 0,-2 1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4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62 25936,'-21'79'1558,"11"-14"-6737,24-46 5470,12-9 1364,6-5-1497,1-16-158,-1-8 0,-6-14 860,-9-5-860,-8 2 0,-5 3 0,-13 5 3392,-5 6-3392,-13 9 0,-8 6 0,-11 9-371,-8 13-794,-3 9-740,3 9-2488,12 0 4393,19-8 0,12-11 0,9-6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5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27695,'14'63'325,"1"-1"0,-2-2 1,-4-5-326,-9 11 0,-3-7 0,0-14 0,-1-12 0,3-15 0,1-9 0,1-6 0,8-11 0,8-7 0,9-10 0,5-4 0,2 2 0,-4 5 0,-2 8 0,-7 7 0,-2 4 0,-5 3 0,-3 0 0,-3 7 0,-3 3 0,-2 10 0,-10 5 0,-7 5 0,-14 5 0,-11 3 0,-7 2 0,-6 1 0,0-3-1548,6-5-2507,9-9 4055,17-11 0,10-7 0,10-6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5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28671,'-3'51'0,"1"-1"0,-7 42 0,-8-33-1648,1-5-2095,3-4 3743,3-7 0,5-19 0,2-7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5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53 206 24099,'9'-3'2364,"-2"0"-2196,-7 3-124,0 0-4262,50-33 4252,-34 12 848,34-27-860,-46 22 1,-6 1 145,-7 3 336,-6 8-89,-6 6 3257,-5 6-3392,1 14-66,-2 7-214,3 12 0,5 3 0,7-3 0,6-3 0,3-3 0,3-1 0,6 0 0,5 1 0,6-2-539,6 0-3136,13 4-1277,-7-7 4952,12 1 0,-25-13 0,-2-4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5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27382,'-26'70'246,"5"-14"-212,21-51 44,5-4 0,3-4 1,5-3 33,0-2-45,1 0-11,0 2 22,1 1 12,0 0 33,1 2-22,1 0 33,-4 2-121,-1 0-13,-6 1 0,-2 0 0,-2 5 0,-1 4 0,0 7 0,-1 4 0,-5 5-147,-2 1-648,-4 4-1166,-1 0-5311,4-2 7272,3-7 0,4-8 0,1-7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16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28166,'-68'63'505,"15"-10"-505,49-34 0,10-6 0,9-6 0,14-5 0,11-12 0,4-5 0,-1-12 0,-7-1 0,-6 3 0,-10 6 0,-6 7 0,-5 7 0,-2 3 0,-1 6 0,2 4 0,2 6 0,2 3 0,2 1 0,4-4 0,4-2 0,2-5 0,4-2 0,1-4 0,5 0-561,4 1-1154,3 2 1715,18 14 0,-31-11 0,5 8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99 18676,'-8'0'4605,"2"0"-2966,6 0 344,0 0-1569,6-3-325,-2 2 143,7-2-131,1 1-11,5-2 11,6-2 381,8-1-404,3 0-44,2-2-34,-1 4 0,-4-1 22,-3 2-22,-3-2-22,-2 0-124,0 0-201,-3-1-437,-3 1-482,-7 0-1323,-5 3 2589,-3 1 0,-2 2 0,0 0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3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 25757,'-38'75'605,"-5"10"-605,26-42-123,-6 13-404,7-14-470,1-2-1346,2-2-7488,3-5 9406,4-9 1,3-11-1,1-6 1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4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22036,'3'-5'4135,"0"1"-3776,-3 4-102,0 0-4396,16 50 4195,-7-26 803,13 37-892,-14-41-247,0-6-415,-3-2-381,-2-3-873,-1-2 41,-1 0 1908,-1 0 0,0-2 0,0-2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4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 22059,'-11'-5'2577,"2"2"-2342,9 3-11,0 0-212,-6 0 10,4 2 0,-3 5 12,11 0 67,1 1 11,6-3 0,1-3-67,2-1-34,4-1-11,-1 0-123,3 0-269,-1-1-392,-3-2-707,-3 0-1724,-5 1-6616,-4 1 9036,-3 1 0,-3 0 1,0 0-1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4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24927,'-32'82'180,"5"-10"-236,20-40-348,0 1-571,1-1-1646,-1-2-6578,2-6 9199,2-5 0,1-10 0,2-4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5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24099,'1'94'190,"0"-12"-190,-1-45-449,0-4-1758,-1-5-2600,-1 0 4807,0-4 0,0-9 0,1-4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5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26082,'59'-11'89,"-8"2"-335,-28 8-382,-2 0-616,-3 0-2252,-5 1 3496,-3 0 0,-6 0 0,-1 0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6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17 18765,'0'-8'4090,"0"1"-3609,0 7 113,0 0-190,-2-1 33,-1 1-135,-2-1-145,-2 4 11,-2 1-34,-2 4 24,-1 0-35,-1-1-67,-1 2 78,-3-1-44,0 2-12,-1-3-10,2 0-12,3-2 11,6-3 0,2 0 45,4-2 403,1 0-369,-1 0 0,0 0-146,1-1 0,0-3 56,12-6-11,0 2-34,14-5 11,1 8-22,3-3 12,4 3-12,0-1 0,-6 2 11,-5 3-11,-9 1 22,-8 0 1,-3 0 44,-3 2 67,-2 9-33,-9 8-56,-6 12-23,-9 3-22,-1 1-11,5-6 11,4-7 11,5-8-11,5-4 0,3-2 11,1 1 12,-1 3 78,1 1-45,0 1 0,2 3-56,1-6 0,1-1-34,0-6-156,1-1-393,2-1-459,2-2-639,4 0-2778,1 0 4459,3-3 0,-5 2 0,-2-3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6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 11448,'-3'-1'5490,"2"0"-3506,1 1-1480,-1 13-123,1-8-79,-1 9 90,1-12-1848,0-2 1456,-1 0 0,0 0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7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10 18294,'0'-5'4830,"0"0"-4170,0 5-77,0 0-179,0 4 10,-1 9-56,-2 8 35,-1 9-79,0-1-23,1-2-11,2-2 68,1-2-23,4-1-101,3-5-146,4-3-56,2-5-10,3-4-12,3-5-124,4-10-122,2-6-292,2-13-145,-3-1-270,-6 0-896,-6 5-5053,-7 8 6902,-11 7 0,5 6 0,-5 4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7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17308,'0'0'0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7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17308,'0'0'0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78 23448,'0'-4'2175,"0"2"-2097,0 2-78,0 0 11,41-31-11,-24 22 11,31-22 1,-35 30 32,-4 1 136,-1 0 178,-3 0 157,-1 8-21,-3 7 43,0 14-134,-5 8-145,-6 5-157,-5 3-101,-3-1 0,0-1-235,0-2-695,0-4-953,1-3-4369,0-9 6252,8-6 0,2-10 0,7-5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8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27494,'67'-18'-1043,"-10"1"-783,-45 8-6051,-1-4 7877,1-3 0,-6 5 0,0 1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8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8 23807,'1'-4'3081,"0"0"-2464,-1 4-57,6 49-213,-5-13-213,5 43-134,-12-28-56,-1-2-683,-4-7-807,1-6-1670,3-10 3216,3-12 0,2-6 0,2-7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3:48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26183,'5'0'2488,"1"54"-2488,-6-6 0,-5 47 0,-3-23 0,-6-10-1099,6-12-2318,4-13 3417,3-12 0,1-13 0,0-5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25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80 26519,'-34'51'930,"6"-12"-492,30-35-292,7-3 65,6-10-144,9-6 6,4-11-40,10-12 130,-12 12-163,3-1-11,-18 17-56,-5 5-124,-3 2-44,-2 1-79,-1-1 102,0 0 178,-1-1 0,-6 2 12,-6 0 22,-11 8 90,-6 10 100,-5 10 12,0 9-34,5 1-79,6-2 12,7-5 33,7-5 90,6 6-211,3-10-13,8 6 0,4-13 0,6-3 0,3-4-203,0-4-368,0-2-2231,8-6-1467,-6 0 4269,7-6 0,-18 5 0,-2 3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26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25735,'-66'22'840,"11"-2"-684,37-7-111,8-4-4285,5-3 4251,4-2 849,1 0-849,3 2-11,4 1 11,4 4-11,3 1 11,0 3 3448,-2 1-3212,-3 2 11,-3-1-12,-3 1-111,-2 0 22,-4 0-34,-5 1-90,-5-1-33,-4-1-22,0-1-146,2-3-190,3-3-281,3-2-2005,5-3-1603,2-2 4247,2-2 0,0 0 0,0-1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26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 22496,'-5'-2'2532,"1"1"-2297,4 1-78,0 0-90,-11 4 102,8 1 122,-7 8 34,10 1 157,0 6-113,0 5-66,1 6 11,-1 2-124,-3 1-89,-2-3-56,-2-2-23,0-6-10,1-6-12,0-4 11,1-5-22,1-4-124,0 0-447,0-4-539,0 2-1098,2-2-7612,0 0 7692,2 0 1,0 0-1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27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56 114 23840,'42'-46'326,"-9"7"-281,-32 31-45,-2 0-34,-4 3-11,-2 0 23,-3 3 22,-1 2 145,-1 2 415,-1 7 292,-1 7-12,-2 9-201,1 2-179,2 1-169,5-1-157,4-3-67,2-3-67,3-3-44,4-4-315,2-3-616,4-2-448,1-6-750,2-1-7295,1-6 9468,2-5 0,-7 3 0,-2-3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27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27180,'3'48'1131,"0"-9"-1075,-5-29-45,2-5 23,-1-3-34,1-2-78,0-2-113,2-3-234,2-2-259,1-2-593,1 1-1222,0 1 2499,1 2 0,-3 3 0,-1 0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27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80 22507,'8'-44'986,"-5"11"-324,-13 31 10,-3 2-191,0 4 58,0 3 99,0 7 113,0 3-101,1 2-247,2 3-101,2-2-222,4 2-80,2-3 0,2 0 0,2-2 0,4-1-125,4-3-1263,3-3-1526,5-4 2914,1-4 0,-7-1 0,-2 0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28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41 121 26631,'7'41'145,"-1"0"-111,-9-8-12,-1-1-11,-4-4 12,0-5 22,0-4 33,-1-5 191,3-5 23,1-5-147,3-3-44,1-12-23,2-9-33,7-16-34,6-9 1,10-6 10,4 1 23,1 4-3404,-1 8 3415,-4 9 90,-3 8 0,-6 10-12,-2 6-33,-4 3-55,-2 2-46,-2 4 0,-2 3 0,-2 8 3392,-3 5-3392,-5 3-729,-7 12-134,3-10-717,-3 5-2129,9-16 3709,2-3 0,3-6 0,0-2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29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27594,'-3'64'773,"-1"-4"-762,-1-40-11,2-3-56,3-14-134,0-1-1143,0-2 33,3-1 1300,6-5 0,-3 4 0,2-4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29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93 24793,'15'-49'852,"-8"10"-337,-20 36-44,-4 1-12,0 5 101,-1 6-112,3 6-100,0 6-123,4 4-225,1 0 0,4 0 0,2 0 0,3-1 0,3 0 0,5-3 0,6-2-427,7-4-1377,2-7-1949,6-4 3753,1-8 0,-11 3 0,-3-4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29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28255,'-43'54'416,"9"-7"-416,29-30 0,4 0 0,0-1 0,1 0-405,1-4-1286,3-3-1032,3-4-7108,6-3 8339,3-2 0,-6 0 0,-1 0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29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28580,'-6'62'91,"0"-11"-91,2-35-561,2-5-694,0-4-695,2-4-5725,3-1 7675,6-2 0,-5 0 0,4 0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0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26463,'-20'9'728,"5"1"-593,15-2 55,3 2 79,1 2 67,3 0 11,-1 2-144,-3 0-203,-1 1 0,-2 1 0,-2-1 0,-3 3 0,-5-1 0,-4 1 0,-3-1 0,1 0 0,1-4-237,3-1-1522,3-5-2285,4-3 4044,3-2 0,2-2 0,0 0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0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24435,'4'-3'2823,"-1"0"-2699,-3 3-124,0 34-415,0-16-953,-1 27-3998,-1-24 5366,-3 0 0,3-9 0,-1-3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2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25869,'0'-5'2802,"54"-19"-2802,-7 10 0,2-2 0,4 0 0,35-5 0,5 2 0,2 5-381,-3 5 381,-5 5 0,-7 2 0,-8 2 94,-11 2-94,-12 5 0,-12 2 0,-13 4 0,-8 1-539,-8 1-1661,-5 2-5577,-8 2 7777,-8 4 0,4-9 0,-2-3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2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3 25151,'-4'-2'2645,"-33"21"-2365,13 6-190,-27 21-68,19-4-22,6 1-146,4-3-369,5-1-370,4-4-494,4-5-2408,5-7 3787,1-10 0,3-6 0,0-5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2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25865,'60'65'381,"-5"-7"-403,-24-26 294,7-2-1695,4-7-716,6-7 2139,0-7 0,-20-5 0,-7-3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4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27034,'7'-5'807,"2"2"-751,6 3-34,2 0-22,0 0-45,2 0-324,0-2-438,1-2-594,0-4-2431,1-3 3832,-1-3 0,-8 6 0,-3 1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5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26541,'-3'62'1781,"1"-3"-1691,-2-19-90,1 0-11,2-4-359,1 0-773,3-3-1232,4 0-7456,2 0 8638,2-1 1,-4-14 0,-3-4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5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320 116 25476,'-60'-12'1738,"5"3"-1492,16 7-11,3 3-44,2 6-35,5 4-10,3 8-45,7 1-34,7 4 34,5 2 78,5 5-144,7 4-35,9 2 0,12-4 0,14-8 0,12-12 0,6-11 0,2-17 0,-5-10 0,-13-14 0,-14-4 0,-15-2 0,-13 2 0,-15 1 0,-9 3 0,-8 5-136,-13 5-917,16 14-964,-1 7-4594,22 19 6611,5 5 0,3-3 0,0-3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5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26575,'17'53'-45,"-2"-6"-897,-8-29-1590,0 0 2532,-2-4 0,-2-7 0,-1-1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6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24726,'71'-16'852,"-1"3"556,-13 11-1408,3 1 0,0 1 0,-4 2-808,-5 2-590,-8 1-3118,-10 2 4585,-8-1 0,-12-3 0,-6 1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6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49 26384,'-39'40'1065,"14"-7"-897,35-26-123,6-3-23,5-3 0,-1-2-22,0-5-44,-2-2-136,-2-6-144,-2-2-394,-1-1-571,-5 0-1501,-1-1-7041,-5 4 8395,0 2 0,-2 5 0,0 4 1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6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26843,'6'63'942,"-1"-7"-931,-5-27-11,0-4-370,0-2-425,0-3-550,-3-3-3025,-3 0 4370,-5-2 0,4-7 0,0-1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7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28580,'67'-7'91,"-5"3"-5809,-21 8 5046,-3-1-1240,-3-2-3130,-5-4 5299,-2-5 1,-14 4 0,-3-3-1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7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27729,'0'81'190,"0"-7"-627,0-32-1165,-2-4-2342,-1-6 3944,-2-7 0,1-11 0,1-6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7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26731,'60'-44'550,"-6"9"-842,-17 25-660,-5 6-964,-3 2-7915,-7 1 9196,-9 5 0,-6-3 0,-7 2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7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27628,'63'-3'190,"0"-3"-190,-18-2 34,-5 1 414,-11 3-77,-14 4-371,-8 10-4252,-12 8 4252,-6 12 860,-8 8-860,-4 5 0,0-1 0,4-3 0,6-8-920,6-8 1746,7-12-10657,18-6 8739,17-17 1,-12 8 0,6-8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7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28345,'61'19'-370,"-8"-2"-504,-29-10-313,-7 0-1335,-9 3 2522,-4 3 0,-4-5 0,0 0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8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44 26519,'-2'0'2152,"1"0"-2152,50-11 0,-16 6 0,43-8 0,-30 9 0,0 0 0,-2 1-942,-2 0-2319,-1 2 3261,0 1 0,-18 0 0,-4 0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39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65 27785,'-9'95'526,"-3"1"-6085,-5-11 5682,-3 4-34,3-2 1343,3-6-1432,4-11 11,3-12 848,3-14-859,2-14 0,1-16 13,1-8-13,0-23 0,5-16 3392,6-28-3392,8-20 0,4-14-192,-10 46 0,0-1 192,1 1 0,0 1 0,17-38 0,2 13 0,2 15-53,1 14 53,1 11 0,1 11 0,-2 9 0,-2 8 0,-2 3 0,-7 2 0,-7 6 382,-8 6-382,-11 27 55,-14-1-55,-14 21 0,-11-8 0,-2 2 0,1-4-2466,10-5-5849,10-9 8315,12-6 0,5-14 0,4-6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40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3 18104,'0'-1'4941,"0"0"-4235,0 1-291,-9 51 55,0-12-33,-8 45 56,3-27-11,2-6-11,3-9-102,2-10 57,4-13-56,1-7-157,1-8 246,1-2-257,3-13-89,3-4-113,5-12 0,4 0 0,2 1 0,0 4 0,1 5 0,-3 4 0,0 6 0,-2 3 0,0 3-1121,0 1-1871,2 1 2992,5 4 0,-9-2 0,0 1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40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95 164 26127,'55'-2'828,"-6"-3"-816,-21-4-12,-3-6-146,-1-4-33,-8-1 44,-7 1 68,-4 2-34,-6 1 34,-5 4 45,-3 1 22,-9 3 0,-2 2 67,-5 3 135,-3 1 145,-4 6 281,-2 6 144,0 9-367,2 9-405,4 4 0,8 2 0,8-1 0,6 0 0,14 6 0,6-12 0,13 3 0,4-18-337,7-4-1366,-1-4-1211,1-3 2914,-2 0 0,-16-1 0,-5 0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41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26922,'-47'32'1749,"8"0"-1749,27-7 0,5 3 0,3 1 0,3 2 0,1-1 0,1-2 0,4-4 0,3-4 0,5-3-1289,4-6-2163,4-5 3452,4-3 0,-11-3 0,-1 0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41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26664,'-8'67'403,"-1"-8"-1108,-1-23-1424,1-3-7702,3-4 8518,2-4 0,2-11 1,2-5-1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41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24748,'-76'6'1927,"25"3"-1747,29 8-12,20 1 79,11 2-68,7 2-90,11 4 68,5 1 134,2 0 12,-1 0 66,-5-2-356,-7-3-13,-7-2 0,-8-1 0,-3-3 0,-3-2 0,-5-1 0,-4-1 0,-8-2 0,-3-1-662,-1 2-3080,5-3 3742,7 0 0,4-4 0,5-2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41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28009,'-40'82'662,"7"-9"-662,25-29 0,5-2 0,8-5 0,6-4 0,8-8 0,6-8 0,2-9 0,0-6 0,-1-15 0,-5-6 0,-4-13 0,-7-4 0,-5 0 0,-5 0 0,-9 2-629,-7 3-1432,-10 4-3564,-8 8 5625,-7 9 0,18 5 0,1 5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2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24 22743,'-1'-3'3619,"0"0"-2835,1 3 741,0 0-1525,41 2 0,-20 0 0,33 0 0,-28-1 0,0-1 0,0-3 0,-3-2-1009,-4-2-650,-5 2-683,-5 2-4930,-6 1 7272,-1 2 0,-2 0 0,0 0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2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23023,'-4'0'2936,"1"0"-2477,3 0-213,-18 39-145,9-19-101,-14 31-202,14-30-660,0-3-763,1-2-5065,0-3 6690,3-3 0,2-5 0,1-3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2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28132,'46'49'-594,"-9"-7"-549,-32-28-952,-2-2-7736,1-2 8787,1-5 0,-2-1 0,1-4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3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24905,'1'-4'1871,"0"1"-1871,31-3-22,-17 3-740,25-5-1143,-26 4-6969,-1-1 8874,-1 0 0,-5 2 0,-2 0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3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 24087,'0'-2'2644,"0"1"-2554,0 37-90,0-16-314,-2 30-717,-1-25-1680,-1 1 2711,0-1 0,2-11 0,1-3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3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40 115 26194,'-23'58'627,"11"-11"-290,23-37 99,9-4-178,3-4-180,4-12-10,0-4-46,-3-11 0,-4-4 90,-7 0 135,-7 0 23,-3 1-270,-9 3 0,-6 4 0,-7 5 0,-6 8 0,-1 4-1021,-2 13-1097,3 3-4761,4 8 6879,11-2 0,4-7 0,6-4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27393,'-3'10'873,"1"1"-794,2 9-68,0 1-11,0-1-78,0-1-382,0-4-705,0-3-897,0-2-5680,0 0 7742,0 0 0,0-4 0,0-1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4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27538,'55'-11'404,"-3"2"-404,-20 9-392,2 0-617,-3 0-661,-3 0-2005,-5 0 3675,-4 0 0,-10 0 0,-3 0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4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25118,'-48'23'1109,"10"-2"-918,29-8-23,4 1 22,2-2 124,2 1 56,2-2-12,4-1-122,3-2-124,3-3-34,1-2-33,-2-2-34,-3-2-11,-2-3-90,-3-2-470,0-3-605,-2 1-1143,0 2-7523,0 3 8944,0 2 0,0 1 0,0 0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4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17981,'0'0'0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4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17981,'0'0'0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4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16 24076,'-4'0'2487,"0"0"-2363,4 0-124,0 0-168,39 0-752,-19-1-1130,31-1-5323,-31 0 7373,-1-3 0,-10 3 0,-1-1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4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26384,'-1'56'-213,"-1"-7"-1042,-1-21-4347,-1-5 5602,-1-4 0,2-8 0,1-5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5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24569,'57'-10'-9831,"-10"1"9117,-34 12 1,-6-3 0,-3 3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5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24692,'-3'0'1871,"-1"0"-1635,4 0-113,0 0-112,37 0 23,-21 0 179,27 0 201,-33 2-44,-5 4-135,-4 4-134,-2 5-101,-4 3-78,-4 3-684,-5 0-829,0-1-3665,3-3 5256,3-5 0,3-4 0,3-5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5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28065,'18'-21'515,"3"3"-504,0 13 0,4 0-11,1 0-67,-1 1-381,-2 1-706,-5 2-975,-4 0-5423,-5 1 7552,-3 2 0,-4-1 0,-1 1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6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27538,'46'-11'-2286,"-6"3"-1030,-27 9 3316,-2 3 0,-6-2 0,-1 3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6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25947,'-16'50'1311,"9"-8"-818,17-33-269,3-3-101,2-3 57,-2-2-1,-1-5-11,-3-3-122,-2-5-46,-2-3 0,-3 0-136,0 3-301,-2 2-694,0 3-1144,0 3-7556,0 2 9735,0 1 0,0 1 1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6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3 23773,'0'-1'3227,"0"-1"-2610,0 2-270,1 43-235,-1-18-112,-2 35-112,-1-30-986,-4-5-1109,0-1-7624,1-6 9594,2-4 0,2-7 0,2-3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6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24379,'0'-5'1244,"0"2"-1244,0 3-2791,0 0-7040,38-4 9196,-22 3 0,24-3 1,-34 4-1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7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24132,'3'-3'2667,"0"0"-2567,-3 3-100,37-7 0,-18 3-33,28-5 33,-31 5 11,-5 1 0,-2 1 34,-4 2 45,-2 0 101,-2 0 145,-1 0 33,0 4-111,-1 4-1,-5 9-44,-2 3-189,-5 5-24,-1 1 0,0 1 0,-1 0-472,1-1-928,0-1-1547,0-3 2947,4-2 0,3-9 0,4-4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7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23639,'5'-3'2084,"-2"1"-2084,-3 2-706,0 0-1019,28-2-5783,-20 0 7508,22-5 0,-28 5 0,0-2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7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27247,'-6'83'1221,"0"-8"-1199,-1-30-22,1-6-470,3-7-919,0-9-1491,3-9 2880,0-7 0,0-4 0,0-3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4:57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27886,'1'67'705,"-2"-4"-738,-2-23-539,-1 0-1243,-2-3-3440,1-2 5255,0-2 0,1-15 0,1-4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4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24412,'0'-7'3294,"0"2"-2655,0 5-313,39-18-326,-14 11 0,34-12 0,-20 16 0,4 3 0,3 1 0,6 5 0,-2 1 0,1 4 0,-6-2 0,-4-1 0,-7-3 0,-6-1-225,-8-2-2083,-8 2-1458,-6 1 3766,-9 4 0,2-4 0,-3 1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5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27897,'-44'61'774,"6"-4"-774,24-21 0,1 0-46,1-2-604,3-5-818,0-4-1344,4-7 2812,1-6 0,4-7 0,0-4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5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28671,'5'77'0,"1"-9"0,-3-32 0,3-5-203,2-4-1343,2-6-1468,2-4 3014,-1-3 0,-4-7 0,-2-3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5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26395,'0'-3'1972,"0"1"-2140,37-6-761,-18 1-943,29-7-4021,-30 3 5893,-3 1 0,-8 4 0,-2 2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5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5 23885,'0'-4'2936,"0"33"-2846,0-7-90,-1 27-157,-2-18-1065,-3-3-2632,-4 4 3854,-6-1 0,6-12 0,-1-4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5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27067,'-16'52'1580,"3"-6"-1556,13-23-24,5-1 0,5 0 0,8-1 0,5-3 0,6-5 0,8-6 0,9-3-326,9-9-1299,5-5-1669,3-8 3294,-5-4 0,-25 8 0,-9 3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6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28614,'17'66'-68,"-2"-10"-559,-12-28-1333,-1-4-4382,-1-2 6342,-1-2 0,0-9 0,0-3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6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28671,'62'-20'0,"-3"3"0,-15 14 0,0 0-393,-4 0-941,-4 2-1276,-9 2 2610,-7 7 0,-11-6 0,-4 6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6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8 26227,'-31'51'1334,"6"-7"-741,29-29-189,4 0-291,8-5-113,3-2 0,5-5 0,1-4 0,2-7 0,-3-6 0,-3-7 0,-6-2 0,-5 0-427,-5 1-1063,-3 2-1513,-6 8 3003,-7 5 0,5 5 0,-4 2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7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24939,'3'0'3193,"0"0"-2913,-3 0-168,0 0-134,0 35-516,0-22-1075,0 28-1872,0-28 3485,0 1 0,0-6 0,0-1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7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25824,'0'-6'2847,"0"2"-2847,0 4 0,36-6 0,-13 4 0,32-4 0,-18 4 0,2 2 0,-2-1 0,-4 0 0,-7 1 0,-6 0 0,-6 0 0,-4 0-528,-1 0-1746,0 0-4909,2-4 7183,4-5 0,-7 2 0,0-1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7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9 26026,'0'-4'2645,"0"0"-2645,0 47 0,0-12 0,0 39 0,0-23 0,-2 0 0,-1-3-405,-3-4-1846,1-4-4203,-4-5 6454,2-2 0,2-15 0,2-3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7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28614,'64'-19'57,"7"8"-57,-40 16-617,9 3-851,-17-1-840,-6-1 2308,-4 0 0,-6-3 0,-4 1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25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52 27312,'-12'74'325,"0"-5"-325,-2-25 515,0-1-515,2-1 170,2-7-205,2-6 77,1-8-76,3-9 285,1-5-284,2-5-12,0-14 45,2-9 0,5-20 11,3-8 0,6-7 57,-1 2 21,-1 2-65,-4 8-24,-1 6 0,-3 10 0,0 8 0,0 10 0,-1 5 0,2 6 0,0 12 0,0 8 0,0 17 0,-1 7 0,1 4 0,1-1 0,1-3 0,10 5 0,-5-18 0,7 1 0,-6-19 0,-2-7 0,3-3 0,-4-5 0,2-7 0,-3-6 0,5-10 0,4-6 0,3-2 0,0-2 0,-2 3 0,0-3 0,-7 12 0,1 0-1177,-6 11-1166,4 3-7488,4 1 9821,5-1 0,-8 5 0,-1-1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26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26440,'-73'37'1647,"10"0"-1356,30-2-123,8 1-43,7 0-125,8-1 0,7 1 0,5-1 0,6-2 0,6-6 0,7-7 0,0-8-405,3-6-435,-1-4-11,-1-9 223,-3-3 258,-5-6 370,-5 1 0,-5 3 34,-3 1 134,-1 4 101,0 0-78,-1 2 55,-1 1 56,1 1 125,0-1 9,1 0-21,0-3-90,4-2-101,6-2-167,8-1-57,7 1 0,6 3 0,3 3 0,3 2 0,1 2 0,1 1-550,-3 0-1825,-1 0-7456,-5 1 7767,-4 2 1,-13-1-1,-4 1 1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27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10 584 25095,'-5'2'2387,"0"0"-1894,5-2 203,0 0-696,12-15 0,-2-2 0,11-18 0,-5-2 0,2-7 0,-1-5 0,0-1 0,-3-2 0,-1 4 0,-2 4 0,-1 6 0,-1 6 0,-2 7 0,-2 7 0,0 6 0,-2 7 0,1 2 0,0 4 0,2 7 0,3 7 0,0 15 0,1 11 0,-1 10 0,-1 10 0,0 4 0,-2 3 0,0-2-3392,0-7 3392,2-9 0,0-13 0,11-13 0,2-21 0,17-20 0,7-23 0,13-20 0,7-14 0,-21 15 0,-1-2-121,-13 16 1,-2 0 120,5-12 0,-5 3 0,-5-3 3273,-9 17-3273,-8 17 0,-3 12-1816,-11 22-8015,-8 16 9588,-15 23 0,13-19 1,-1 1-1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09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28671,'73'-39'0,"-2"3"0,-12 19 0,0 3 0,-4 5 0,-6 5 0,-7 3 0,-5 3 0,-5 4 0,-3 3 0,-5 3 0,-4-1-80,-5 0-1847,-6 0-2275,-4 4 4202,-4 2 0,-1-6 0,0 0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0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0 26978,'-39'90'986,"1"-3"-885,8-22-90,-1 3-11,2 0-112,2-3-448,6-5-225,6-8-358,4-12-616,5-13-3339,2-11 5098,4-9 0,0-5 0,0-2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1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27975,'30'71'605,"-3"-6"-616,-15-22-381,2-2-639,0-6-1008,2-4-5402,3-8 7441,2-6 0,-9-9 0,-2-5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1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25252,'55'-40'-1483,"-15"13"0,-33 19 1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1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26531,'-1'93'1211,"-2"-7"-1211,-2-30 273,-1-4-1158,0-2-864,0-4-3965,1-2 5733,0-4 1,3-18 0,0-6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11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20 25623,'-64'47'1803,"12"-3"-1310,41-18-45,5 3-144,10 4-304,7 1 0,8-1 0,11-9 0,5-9 0,5-8 0,2-15 0,-1-7 0,-5-13 0,-10-6 0,-11-2 0,-8-1 0,-10 1 0,-8 2 0,-6 5 0,-9 4 0,-1 9-304,0 7-1242,1 5-1211,5 7 2757,4 6 0,9-3 0,3 2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28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21370,'0'-5'2589,"0"1"-1390,0 4-1053,0 0 249,7 26-395,-1-9-43,6 22-809,-3-16-515,1 0-7137,1-2 8504,-1 0 0,-3-10 0,-3-3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29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28457,'65'-40'214,"-4"9"-214,-22 30 0,3 1 0,7 1 0,1 2 0,4 2 0,-4 3-673,-3-1-1053,-7 1-1120,-6-2-6985,-5 0 8070,-6 1 0,-11-3 0,-4 0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29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88 146 25387,'-46'17'1176,"10"-1"-940,32-3 123,2 2 167,5 0-78,6-2-190,8-4-124,12-4 0,7-11-121,7-8-13,2-11 0,-3-8 0,-8-4 0,-9 1 0,-10 2-24,-9 7-424,-4 7-605,-7 9-1132,-4 6-5647,-8 9 7832,-4 12 0,10-6 0,0 4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29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23359,'4'7'3104,"-1"-1"-2880,-3-6-146,0 41-190,0-23-694,0 31-774,0-33-3765,-5-2 5345,-5 2 0,3-7 0,-1-1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29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28671,'60'-16'0,"-5"4"0,-22 12 0,-1 0-1513,1 0-1592,-2-4 3105,0-3 0,-13 2 0,-4-1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0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27527,'-1'71'493,"-1"-5"-683,0-21-1256,-1-1-1837,2-5 3283,1-3 0,0-16 0,0-6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0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28546,'60'-32'125,"-4"7"-125,-24 24-203,-2 1-783,-4 0-953,-7 1-4402,-5 4 6341,-6 6 0,-5-4 0,-2 1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0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28020,'46'-11'224,"2"-1"-190,-2-6 22,-3 4 156,-10 4-87,-9 5-125,-12 3 0,-7 6 0,-10 9 0,-9 12 0,-11 11 0,-6 6 0,-1-3 0,5-7 0,10-10-1256,5-8-413,6-8-875,2-2-7287,1-3 8523,2 0 1,1 0 0,0-1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0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89 28671,'-11'-37'0,"8"6"0,24 25 0,3 1 0,5 2 0,4 1 0,4 0 0,3 1 0,2 0 0,1 1 0,0 0 0,-2 0 0,-3 2-1021,-7 1-1780,-7 4-7030,-9 4 7955,-6 5 0,-5-7 1,-4 0-1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1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28625,'23'0'-179,"3"-2"-594,4-1-639,2-1-1905,0 2 3317,-3 2 0,-14 0 0,-4 0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1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26407,'-51'63'1355,"12"-8"-940,33-30-12,4-3-312,5-6-91,7-4 0,7-7 0,10-3 0,2-6 0,1-4 0,-4-6 0,-4-3 0,-4-3 0,-4 0-147,-3-2-1242,-1 1-1132,-1 1-7310,0 3 9002,2 0 1,-6 9 0,1 0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1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8 25073,'0'-4'3037,"0"1"-2500,-8 50-513,2-9-24,-8 41 0,4-23 0,1-3-337,3-5-1400,0-8-1501,0-5 3238,1-7 0,2-12 0,1-7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1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27056,'64'-11'-787,"-8"-2"0,-41 8 0,-3 0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2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28166,'62'-28'44,"-9"3"-32,-27 13-1,-1-1 0,-2 1 45,-3 0 168,-3 2-77,-3 3-147,-3 2 0,-3 4 0,-4 3 0,-2 11 0,-3 11 0,-9 17 0,-4 6 0,-10 7 0,-1 1 0,-2-1 0,0-1 0,2-3 0,1-6-2096,6-8-4504,6-11 6600,6-13 0,4-6 0,2-6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2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27964,'52'-7'246,"-8"1"-884,-27 4-740,-6-1-2129,-4-4 3507,-4-3 0,-2 4 0,-1 0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2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27426,'-6'80'1245,"-2"-1"-1245,-3-14 0,-2 0 0,-4-3 0,2-5-13,1-7-1802,2-7-2420,4-10 4235,3-11 0,2-10 0,3-8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2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27908,'2'73'763,"-4"1"-763,-5-4 0,-3 0 0,-2-1-125,1-7-2026,3-7-4157,2-8 6308,1-6 0,3-21 0,0-5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6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1 174 28658,'70'-33'13,"-2"3"-13,-16 8 0,-1 3 0,-3 2 0,-4 3 0,-6 3 0,-5 2 0,-5 2 0,-5 1 0,-7 3 0,-6 1 0,-5 2 0,-3 8 0,-6 8 0,-7 15 0,-7 17 0,-8 13 0,-4 15 0,-2 8-290,0 2 290,1-3 0,7-9 0,7-12-516,8-16-2745,10-18 3261,18-15 0,-11-10 0,10-3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7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28671,'10'-45'0,"5"8"0,19 26 0,-1 5 0,4 2 0,-2 4 0,2 4 0,0 0 0,-2 4 0,-2 0-953,-5-1-1714,-3 1-7164,-6 2 8868,-7 5 0,-5-7 1,-6 1-1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7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28671,'36'-18'0,"-1"1"0,-5 11 0,3-2-438,-3 1-1310,1 2-2050,-4 2 3798,-3 2 0,-11 1 0,-5 0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7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2 25532,'-46'54'1300,"12"-6"-6456,30-21 5694,8-3 1375,9-4-1621,9-8 568,8-6-860,4-10 0,-1-8 0,-5-9 3392,-8-5-3392,-10-1 0,-6 1 0,-8 3 0,-5 2 0,-7 6-405,-5 4-1387,-2 6-2074,-1 3 3866,0 7 0,10-4 0,4 3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38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706 194 21745,'-65'-16'3126,"-5"5"-8012,4 8 5479,-10 12-78,-3 9 1399,1 14-1623,7 12-112,12 9 12,11 8-1,12 8-134,9 4-33,10 8-1,8 6 564,5 9-507,7 3 122,9-1-43,9-8-158,15-10 0,16-18 0,16-19 0,16-22 0,12-18 0,-44-12 0,-1-6 1623,1-5 0,-1-5-1623,-1-9 0,-3-6 0,-3-4 0,-3-4 0,-3-5 0,-6-4-234,-3 0 1,-5-3 233,-6 1 0,-6-3 0,-11-21 0,-10 0 0,-3 21 0,-6 0 0,-11-16 0,-7 5 0,1 24 0,-4 6 0,0 3 0,-1 4 185,-39-21-3368,30 36 1,-1 8 3182,-24 14 0,12 0 0,34 16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52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4 866 27326,'-4'-34'470,"5"-3"-369,7-6 67,2-7-67,1-6 33,-1-4 0,-1-5 12,1 1-55,0-1-91,2 2 0,4 4 0,2 6 0,5 5 0,0 8 0,1 6 0,-1 7 0,-1 7-3392,0 5 3392,0 2 0,3 4 0,2 3 0,1 3 0,0 1 0,-2 2 0,-2 4 3392,-3 2-3392,-2 4 0,-3 1 0,-2 0 0,3 2 0,-6-2 0,2 3 0,-6-4 0,0 0 0,-3 1 0,-1 0 0,-1 0 0,1 7-46,-2-7-985,0 3-392,-1-8-728,-3 0-5412,-1-2 7563,-4 1 0,4-2 0,1-1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5:53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6 237 22944,'-3'1'2981,"0"-1"-2298,3 0 259,0 0-741,18 17-100,-6-13-45,18 8-45,-9-25 12,4-10-12,2-9 0,0-2 0,1 1 12,-2 4-23,0 6 11,-2 3-11,-3 5 22,-4 3 79,-5 3 425,-6 1-513,-3 2-13,-5 1 0,-6 1 0,-8 1 0,-9 1 0,-6 2 0,-4 6 0,-1 2 0,-1 7 0,3 2 0,5-1 0,5-1-539,7-3-850,7-3-897,5-2-3877,4 0 6163,1 3 0,0-5 0,0 1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27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28671,'59'-26'0,"-6"5"0,-27 19 0,-2 0 0,-3 1-24,-7 1-1432,-3 0-1054,-6 0-6342,-1 6 8852,-3 4 0,0-2 0,-1 1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27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0 134 28671,'39'-48'0,"-2"8"-35,-9 30-839,3 2-873,5 0-2736,4 0 4483,6 2 0,-20 3 0,-4 1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27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105 164 25847,'-3'-4'2229,"1"1"-1747,2 3-369,-1 38-113,1-1 0,-4 44 0,-3-5-3392,-4 10 3392,-5 0 0,0-7 0,2-16 0,2-16 0,4-22 0,2-13 0,3-26 0,1-16 0,7-28 0,7-19 3107,11-11-3107,9-5 0,7 4 0,1 7 0,0 9 0,-3 11 0,-5 14 0,-6 13 0,-6 13 0,-6 11 0,-4 6 0,-4 6 0,-3 10 285,-2 9-285,-7 16 0,-9 9 0,-13 13 0,-9 3 0,-1 1-293,6-6-2777,10-11 3070,11-12 0,7-15 0,4-9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2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28671,'-9'65'0,"-1"-4"0,-5-23 0,2-6 0,5-8 0,4-12 0,4-7 0,8-15 0,3-6 0,9-11 0,1-2 0,2-1 0,0 2 0,0 2-662,-2 4-896,-2 3-1030,-5 6 2588,-3 6 0,-6 3 0,-1 3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28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18 119 26104,'46'-25'-56,"-10"0"56,-32 6 112,-2 1 168,-3 4 280,-4 4 146,-3 5-168,-5 2-111,0 3-427,0 5 0,0 2 0,2 6 0,0 0 0,2 3 0,3 1 0,4 2 0,1 1 0,4-1 0,3 0 0,4-2 0,3-2 0,2-4-214,4-3-9617,17-4 9790,-3-3 0,-3-1 0,-14-1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28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28121,'-57'36'0,"8"1"0,33-2 0,3 3 0,7-1 271,3-2-271,4-3-4082,7-5 4082,5-4 840,9-4-2991,1-6-915,2-4 3066,-1-5 0,-11-2 0,-4-2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28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28154,'-9'63'-2520,"3"-6"-7311,5-24 9537,3-5 0,-1-13 1,1-7-1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29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 27090,'-15'-2'706,"6"2"-258,21 7-168,3 2-133,3 2-147,-1 1 0,0 1 0,-2 2-3392,-4 0 3392,-3 3-2269,-5 2 2269,-2 1 0,-10 1 0,-5 0 0,-9 0 0,-3 2 0,-1-3 0,1 1 2269,3-3-3256,2-2 1634,5-4-647,5-3 0,5-5 0,5-3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29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25443,'-6'0'2185,"1"0"-7677,-23 35 5525,16-15 1376,-18 27-1409,26-26 792,4-7-937,8-7-214,2-4 101,6-5 3572,0-6-3314,-1-4 11,-4-3 45,-2 1 56,-2 5 23,-2 4-12,-2 4-33,1 1-34,0 4-34,0 3-22,0 4-201,0 2-338,0-1-783,1-2-2935,1-4 4257,1-3 0,-3-3 0,0 0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29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 22821,'0'-2'2880,"0"0"-7857,0 2 5694,-11 47 1398,4-22-1611,-7 37-303,10-39-134,2-7 793,2-9-815,4-4 1,3-4-46,7-7 3392,5-4-3392,2-6 0,1-1 0,0 1 0,-3 4 0,-2 4 0,-3 4 0,-2 3 0,0 2 0,-2 1 0,-1 3 0,-2 3 0,-1 5 0,-2 5 0,-2 2 0,-2 2 0,0 0-1671,0-3-1444,0-2 3115,0-5 0,0-4 0,0-4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30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78 130 23328,'30'-50'34,"-9"7"1853,-29 30-1495,-4 2 810,-3 3-932,-1 5 96,1 1-366,0 8 1192,0 5-1192,3 8 0,3 4 0,2 2 0,4 1 0,1-1 0,2-3 0,4-2-416,3-5-1399,6-5-930,7-5 2745,5-3 0,-9-2 0,-3 0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30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 23930,'0'-1'3631,"0"-1"-2521,0 2-1110,-14 28 0,10-19 0,-10 20 0,17-27 0,5-3 0,4-5 0,2-1 0,0-2 0,0 3 0,0 3 0,-1 3 0,1 1 0,-2 5 0,-1 5 0,-3 5 0,-4 2 0,-2 2 0,-1-3-741,-1-3-1544,0-3-4405,0-5 6690,0-3 0,0-2 0,0-1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30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28671,'21'70'0,"-5"-2"-5661,-16-13 5661,-2-2 1405,-4-3-2907,-3-7-776,-3-6 2278,2-8 0,4-14 0,3-6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30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10440,'0'0'0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31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20 211 24076,'55'-48'1456,"-10"4"-1578,-28 19 727,-8 1 248,-4 4-226,-6 2-15,-7 4-275,-4 4-337,-9 4 0,2 4 227,-1 12-227,3 6 0,2 10 0,0 5 0,5 2 0,2-1 0,5 0 0,1-3 0,5-4 0,3-3 0,5-6-1200,5-3-4369,4-4 5569,4-4 0,-10-2 0,-2-3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58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414 0 24166,'-64'4'2319,"2"3"-1714,21 7-45,-3 7-134,2 11 56,1 10-369,5 9-113,5 4 0,7 1-5661,8-3 5661,6-4 1409,7-5-1409,6-5 860,8-6-860,9-6 0,9-11 0,4-7 3392,1-12-3774,-3-11-1982,-3-9-3664,-5-8 6028,-5-1 0,-9 14 0,-3 3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58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28255,'8'99'416,"-12"1"-6077,-18-15 5661,-9 2 0,0-2 1409,4-10-1409,8-13 0,7-17 860,8-18-860,3-14 0,11-13 0,6-17 3392,14-13-3392,6-16 0,4-7 0,1-4 0,-2 4 0,-2 2 0,-5 11 0,-6 10 0,-10 12 0,-4 10 0,-7 8 0,-2 16 0,-2 14 0,-1 18 0,-9 10 0,-4 5-3392,-9 1 3392,-4-1 0,-2-3 0,3-8 0,4-9-2477,10-16-4482,5-13 6959,20-16 0,-11 1 0,10-5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58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9 25779,'0'-5'2297,"0"1"-2185,-24 56-112,7-16-694,-17 45-1794,18-32-7343,7-8 8507,9-9 0,1-17 0,2-7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59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16 27729,'-64'72'471,"32"-20"0,8-2-471,12-5 0,7 17 0,15-52 0,6-10 0,21-37 0,-9 1 0,11-28 0,-16 16 0,-6 7 0,-7 7 0,-5 11 0,-3 8 0,-1 8 0,-1 6 0,0 13 0,0 11 0,0 16 0,-2 8 0,-3 2 0,-1-3 0,-1-8-416,4-13-1119,1-11-795,8-11-5010,7-19 7340,10-9 0,-8 5 0,0 0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59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4 24748,'0'-3'3923,"-5"41"-4507,-17 20 584,-2 20 190,-12 0-190,9-27 0,7-9 97,6-14-97,8-14 0,4-8 0,2-12 297,10-9-297,4-12 0,13-8 0,1-1-214,1 4-1545,-2 6-1871,-3 9 3630,0 5 0,-12 7 0,-1 2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59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75 26698,'-61'28'1199,"7"2"-762,30 2-113,2 3-311,7-1-13,6-1 0,5-4 0,26 1 0,-1-13 0,22-3 0,-7-16 0,0-12 0,-6-11 0,-5-10 0,-11-4 0,-6-1 0,-7 0-382,-13 2-1332,-9 3-3373,-15 3 5087,-9 3 0,19 13 0,2 5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29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1 195 28671,'50'0'0,"1"-1"0,3 0 0,1 1 0,-3 1 0,0-1-2831,10-5 1,2-1 2830,6-1 0,2-2 0,2-4 0,1-2 164,0-1 1,-1 1-165,-1 0 0,0 0 282,-5 1 1,0 1-283,-4 1 0,-2 1 0,-5 3 0,-1 1 0,38-2-2398,-20 6 2398,-24 6 0,-25-2 0,-15 3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07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152 215 21936,'-9'0'3641,"2"0"-2923,7 0 458,0 0-616,-23 51-213,7-10-54,-19 46-293,16-24 0,2 0 0,6-3 0,3-4 0,4-6 0,2-6 0,1-7 0,1-8 0,2-5 0,7-7 0,8-4 0,13-6 0,11-4 0,12-3 0,11-5 0,6-1 0,3-4 0,-5 1 0,-8 2 0,11-1 0,-21 3 0,7-4 0,-25 2 0,-4-5 0,-5-3 0,-4-8 0,-2-10 0,-4-8-3392,-2-10 3392,-5-6 0,-3-6 0,-6-36 0,-5 22 0,2 25 0,-2 3 0,-11-14 0,0 7 0,-2 13 0,4 11 3392,0 14-3392,-7 9-2466,4 12-7365,-12 18 9381,2 15 0,12-11 0,1 1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08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67 25028,'-1'-1'3643,"1"1"-3643,0 0 0,57-18 0,-14 8 0,51-13-5661,-31 14 5661,-6 4 725,-8 4-3638,-12 14 3127,-11 11 1,-12-6 0,-7 2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08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28671,'-2'78'0,"0"-11"-136,2-40-1343,-2-1-1086,-4 0-7266,-7 3 8165,-7 1 0,7-13 0,2-4 1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08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25465,'0'-5'3206,"0"1"-3206,0 4 0,54-11 0,-7 3 0,1-2 0,3 0 0,29-6 0,0-3 0,-8 3 0,-10 4-897,-11 4-1770,-6 3 2667,2 0 0,-21 2 0,-3 1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08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28671,'51'-25'0,"1"4"-579,1 18 579,4 1 189,2 1-189,-3 1 96,-5 0-96,-9 0-2342,-12 0-6006,-15 6 8421,-7 8 1,-8-6-1,0 5 1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09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28378,'-26'57'97,"1"0"1,2-4 0,5-3-98,7 14 0,5-4 0,3-5 0,5-5 0,5-6 0,5-4 0,9-7 0,6-7 0,6-8 0,9-9 0,6-5 0,8-11 0,5-7 0,2-10 0,-2-3 0,-7 1 0,-13 4-942,-11 3-2240,-13 3 3182,-7 2 0,-5 6 0,-3 3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09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12 25959,'0'-6'2712,"0"1"-2712,0 5 0,0 0 0,-5 57 0,2-12 0,-4 53 0,4-29 0,2-1 0,1-5 0,0-8-1256,0-3-1814,0-5 3070,0-4 0,0-19 0,0-7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0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28378,'80'-46'293,"-6"8"-5954,-30 25 5033,3 1 214,-2 6-2353,-1 2 2996,-5 3 1,-17 1 0,-7 0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4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24 25319,'-72'7'1839,"5"9"-1548,23 14-45,4 10-33,8 5-45,10 0-34,8-6-66,7-7-68,4-11-12,1-10-21,9-9-34,8-18-124,13-13-33,12-17 90,6-5-1,1 1 46,-6 5 78,-9 10 11,-11 12 67,-8 11 45,-8 7 22,-3 15-44,-2 10-45,0 14-247,-1 24-437,1-16-638,-1 4-348,6-32-2095,9-16-6111,10-22 9246,10-20 1,-14 15 0,-2-2-1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4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28423,'-13'62'82,"-1"-1"1,2-2 0,1-4-83,-1 23 0,6-3-808,10-5-1444,19-8-5177,17-7 7429,23-7 0,-25-23 0,-3-7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5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314 142 28671,'-19'81'0,"1"0"0,0-15 0,-1-2 0,-2 7 0,-3-3-271,2-20 1,-1-3 270,-23 35 177,5-20-177,9-20 90,12-21-90,10-24 0,10-25 0,15-26 0,9-26-91,-6 34 1,1-2 90,2-4 0,1-1 0,0 0 0,1 1 0,1 3 0,1 1 0,0 5 0,1 4 0,23-27 0,-3 17 0,-5 17 0,-7 12 0,-5 12 0,-6 6 0,-6 11 0,-8 8 0,-4 11 0,-12 16 455,-10 7-455,-9 9 0,-16 24-2298,17-24-3305,0 5 5603,26-41 0,0-12 0,4-10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5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28658,'-13'49'6,"1"1"1,-14 38-7,-3-43 0,9-11 0,7-14 0,8-11 0,6-12 0,11-13 0,8-11 0,12-7 0,2 0-505,0 5-773,-3 5-761,-1 7-4325,0 1 6364,1 6 0,-14 3 0,-3 4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5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133 244 25599,'38'-35'443,"0"0"0,25-27-29,-47 32 46,-6 2-23,-8 6-56,-12 5-34,-7 7-200,-11 5-147,-5 11 0,-2 14 0,-2 13 0,0 18 0,3 7 0,3 2 0,10-3 0,9-6 0,8-10 0,16-10 0,9-12-1704,17-10-2352,8-9 4056,7-16 0,-23 9 0,-4-8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6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27650,'34'13'1021,"-9"-1"-1021,-9 11 0,-12-3 0,-2 3 0,-5 4 0,-10 3 0,-8 6 0,-13 1 0,-2 4 0,-2-3 0,5-3 0,5-6-1245,11-8-2173,8-9 3418,11-7 0,-1-5 0,4 0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6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45 170 26597,'80'-42'863,"-13"5"-773,-40 16 122,-7 2 91,-8 0-57,-6 4 90,-6 4-312,-13 5-24,-7 7 0,-14 13 0,-3 8 0,-1 11 0,4 4 0,7-1 0,7-1 0,6-2 0,5 0 0,3-2 0,3 1-718,2-5-1500,2-6-3083,8-9 5301,6-6 0,-3-5 0,0-1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6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28244,'-11'59'427,"3"-11"-427,5-37 0,2-5 0,1-4 0,7-6 0,5-8 0,8-7 0,4-4 0,1 2 0,-2 5 0,0 6 0,-5 7 0,-2 1 0,-4 8 0,-3 3 0,-2 6 0,-4 3 0,0-1 0,-2-2 0,-1-3-965,0-5-928,0-4-1211,0-4 3104,1-10 0,0 6 0,0-6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6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28671,'-7'89'0,"-1"-5"0,-3-19 0,-1-1 0,0-6 0,1-6-539,0-9-2027,2-11-4672,4-8 7238,1-13 0,4-5 0,0-6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6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28266,'67'-18'-3025,"-10"8"-549,-35 18 3574,-1 6 0,-10-6 0,-1-1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9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 28524,'85'36'147,"-7"-14"-147,-35-33 0,1-9 0,-7-5-46,-8 0-178,-10-1-11,-10 4-34,-11 5 45,-13 6 112,-12 6 11,-14 8 79,-6 8 22,0 7 78,5 8 68,7 1 78,10 0-12,5 0 24,5 2 55,4 2-245,4 2-46,2-1 0,7-2 0,15-6-494,16-9-593,24-7-874,18-6-4840,12-9 6801,4-1 0,-39-1 0,-13 2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9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20636,'47'-13'0,"-9"2"0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9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18966,'58'15'0,"-12"-3"0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9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163 135 27067,'-74'9'863,"12"10"-583,46 31 34,7 5-167,8 4-147,17-1 0,13-5 0,23-9 0,14-14 0,15-14-810,9-24 810,3-19 0,-48 6 0,-1-4 0,30-36 0,-15-6 0,-18-1 196,-14 2-286,-11 4-1468,-8 9-1590,-11 14 3148,-21 19 0,13 10 0,-11 10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0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28591,'77'-44'-761,"-7"10"-517,-31 28-1243,-7 3 2521,-13 15 0,-8-8 0,-8 8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0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27830,'-4'69'-1132,"0"-9"-549,4-41-4381,0 0 6062,-7 2 0,5-10 0,-6 0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0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0 123 24815,'0'-7'3339,"0"2"-2980,0 5-201,0 0-158,59-6 0,-14 4-46,5-1 1,2 1-1142,22 1-819,3-10-4930,-4-6 6936,-4-15 0,-31 13 0,-11 1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0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28671,'-17'51'0,"0"1"0,2-3 0,2-1 0,-2 25 0,2-2 0,1-8-1357,1-6-1254,2-10-7220,0-10 9014,2-11 0,3-13 0,1-6 1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0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26351,'79'-12'-9401,"-8"2"9401,-26 10 0,-20 0 0,-6 0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1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160 154 24995,'-74'25'2532,"22"-4"-2117,25 18-46,21-10-44,7-1-290,13-5-35,10-7 0,18-8 0,10-14 0,7-16 0,1-16 0,-4-12 0,-11-2 0,-12 1 0,-14 5 0,-11 10 0,-6 10-1379,-13 13-1512,-6 11 2891,-15 19 0,13-10 0,1 10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1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27953,'-6'66'504,"-1"-6"-504,-2-28-179,-1 0-482,1-5-639,2-5-964,4-10-5803,3-6 8067,12-15 0,-8 6 0,8-7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1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22776,'2'-1'3631,"0"0"-3463,-2 1-325,18 38-684,-13-17-581,14 30-3498,-25-27 4920,-9 0 0,6-10 0,-5-4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1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28671,'52'-2'0,"12"-6"0,19-7 0,13-7 0,-46 10 0,0-1 0,0 1 0,-1 1-920,44-10-1220,-10 4-4258,-9 4 6398,-4 2 0,-35 5 0,-4 2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1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28356,'84'28'-112,"-3"-2"-582,-19-3-517,-2 2-1489,-9 2 2700,-16 1 0,-16-12 0,-11-3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2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28423,'84'-4'-11,"-19"2"0,2 1-807,28-1 157,-29 0 0,-3 0-1547,15-3-6128,-15 2 8336,-18 0 0,-22 3 0,-11 0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3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873 4 25039,'-69'-2'851,"1"0"1,-1 6 0,2 3-650,8 5 0,2 3-838,0 6 1,1 3 741,5 2 1,2 2-40,6 1 1,4 3 396,-24 34-431,17 5-21,11 6 0,11 5-12,10 2 0,8 0 0,16-4 0,13-12 257,20-13-257,17-21 0,8-17 0,3-15 0,-8-17 0,-13-10-124,-18-17 366,-16-28-443,-22 15-12,-14-14 71,-13 31 53,-1 7 89,3 7 33,10 4 169,6 4 201,9 2 304,6 1-707,8 4 0,8 1 0,9 5 0,7 2 0,9 1 0,8 0-214,9 0-1702,4-1 1916,26-9 0,-46 6 0,10-4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3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26675,'-37'49'560,"0"-1"0,4-2 1,7-3-246,11 10-315,9 0 0,8-1 0,12-4 0,9-7 0,16-12 0,8-12 0,10-9 0,7-24 0,6-9-953,3-20-1311,-2-2-3092,-6 3 5356,-8 8 0,-27 17 0,-9 7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3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27314,'-56'75'1357,"10"-7"-1357,35-33 0,5 0 0,5-4 0,7-4 0,7-9 0,11-7 0,12-22 0,9-14 0,5-20 0,-3-8-125,-8 2 25,-10 9 100,-11 10 33,-7 13 113,-6 9-100,-2 7-46,-2 7 0,-1 10 0,0 12 0,0 12 0,-5 6 0,0 2-181,-4-3-1421,4-7-2274,2-13 3876,10-11 0,-5-7 0,5-5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3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24703,'2'0'3015,"-1"0"-2377,-13 66-323,-5-19-315,3 4 0,-1 2 0,-13 12 0,4-7 0,7-12 0,7-14 0,5-15 0,4-10 0,4-11 0,9-12 0,7-11 0,8-8 0,2-4 0,-3 5 0,-1 5 0,-5 9 0,-2 5-1222,-2 6-1815,-3 5 3037,3-1 0,-9 3 0,1 0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4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449 6 24603,'0'-3'2711,"0"1"-2117,-6 52-191,-3-4-190,-5 46-66,-1-16-147,5-6 0,5-7 0,4-15-80,5-15-211,3-16 0,3-10 179,2-19-123,-5-7 235,-2-14 44,-8-6 192,-12 2 66,-9 4 45,-13 9-267,-5 11-80,-3 11 0,-2 18 0,1 12 0,1 15 0,5 5 0,5 0 0,8-1 0,9-5 0,8-4 0,13 10 0,11-13 0,10 4-505,8-21-2767,6-9 3272,3-8 0,-17-2 0,-4-2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4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87 136 27919,'-38'82'752,"6"-9"-752,22-33 0,4-6 0,6-11 0,4-10 0,5-8 0,9-20 0,8-12 0,6-22 0,4-9 0,-1-3 0,-2 5 0,-6 6 0,-3 11 0,-6 10 0,-3 14 0,-4 9 0,-3 11 0,-4 13 0,-1 13 0,-2 14 0,-5 8 0,-3 2 0,-4-2 0,-1-4 0,1-9 0,4-9 0,4-10-1267,1-11-1523,5-5-3698,4-7 6488,4-7 0,-4 5 0,-1-5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5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47 120 26731,'1'-2'1940,"-1"0"-1940,0 2 0,-6 56 0,-1-27 0,-5 45 0,3-42 0,2-5 0,3-5 0,2-6 0,2-6 0,0-5 0,5-8 0,5-12 0,10-14 0,4-16 0,4-9 0,1-1 0,-2 2 0,-3 7 0,-4 10 0,-5 10-718,-3 11-672,-6 8-638,-3 4-5277,-2 13 7305,-1 7 0,0-4 0,0 1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5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162 193 25252,'0'-7'1793,"0"2"-1726,0 5-67,50-4-67,-24-2-168,41-7-124,-39-3 135,-5-4 224,-7-3 12,-7-2 200,-5 1 236,-12 2 91,-8 6 133,-14 7-191,-12 6-401,-10 19-80,-6 9 0,1 19 0,6 6 0,12 2 0,18-3 0,11-7 0,21-6 0,10-7 0,18-10 0,8-5 0,6-7-2007,5-3-7707,12-3 9714,17-12 0,-36 8 0,-1-8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7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1267 28535,'-4'-98'68,"4"48"0,1 0-68,5-48-550,-3 45 1,0-1 549,-1-3 0,-1 0 0,-1-4 0,-1 1 0,-3 1 0,-1 1 0,-1 4 0,-1 3 352,-11-31-352,1 26 0,2 25 182,2 18-182,2 10 0,1 18 0,2 8 565,4 13-565,1 1 0,12-7 0,8-12 0,17-9 0,17-24 0,13-13 0,15-25 0,-37 22 0,1 0 0,-1-2 0,-1 0 0,31-25 0,-16 11 0,-18 14 0,-16 14 0,-10 11 0,-5 11 0,-1 20 0,-1 18 0,-1 26-592,-1 16 592,-1 13 0,-3-21 0,-1 2 0,-1-19 0,1-2 0,-2 18 0,1-3 0,-3 12-573,3-15-2743,8-15 3316,10-12 0,-6-21 0,5-8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8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1399 28671,'20'-57'0,"0"1"0,10-29 0,1-1 0,-9 22 0,0-1-889,7-25 0,-4-1 889,-11 22 0,-3 2 0,-1-2 0,-1-1 0,-1 3 0,0 0-73,0 5 1,0 2 72,0 7 0,0 3 444,7-28-444,0 27 0,-1 21 0,1 19 876,1 20-876,2 18 603,1 26-603,4 22 0,0 14-265,-11-39 1,-1 1 264,1 3 0,-1 0 0,-1 2 0,0 0 0,-2 0 0,-2 1 0,-1-2 0,-2 0 0,0-3 0,-2-1 0,-6 40-2381,-7-14-6135,-9-13 8516,-11-16 0,13-23 0,1-9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8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28580,'55'-20'30,"0"0"0,0 1 1,-1 3-31,31 4-1021,1 3-794,-6 6-2958,-7 7 4773,-9 8 0,-29-5 0,-9 3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8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28671,'-14'77'0,"3"-2"0,11-7-1794,0 6-2519,0 4 4313,0 7 0,0-39 0,0-7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8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26317,'-3'8'1378,"0"-1"-1950,3-7-1075,0 0-6140,26 18 7787,-6-24 0,9 22 0,-15-26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29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515 1 25073,'-82'20'2488,"0"-1"-2051,18-1-124,2 0-100,9 2-66,10 3-147,9 6 0,6 8 0,5 9 0,3 8 0,7 5 0,5 0 0,6-2-461,10-8-827,12-9-651,20-14-2307,22-12 4246,12-10 0,-30-4 0,-6-2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0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70 175 27796,'-42'83'875,"14"-12"-875,42-42 0,13-8 0,13-8 0,9-8 0,9-12 0,3-9 0,-4-12 0,-6-8 0,-8-6 0,-10 0 0,-7-1 0,-9 2 0,-9 4 0,-5 4 0,-9 5 0,-7 7 0,-12 6 0,-13 8 0,-14 11 0,-16 15 0,-7 14 0,1 14-685,13 3-1320,20-1-1300,21-6 3305,16-4 0,5-19 0,3-5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0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28490,'-6'57'60,"0"-1"0,0-4 1,0-4-61,-7 6 0,5-12 0,6-13 0,10-15 0,9-12 0,15-18 0,11-10 0,7-12 0,-1 0 0,-2 8 0,-8 10 0,-8 10 0,-6 5 0,-6 8 0,-3 4 0,-4 7 0,-3 6 0,-5 4 0,-1 6 0,-3 2 0,0 5-1626,0-4-3439,0-2 5065,12-6 0,-9-12 0,9-4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2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2 26407,'-83'-2'1008,"8"10"-840,32 26-56,2 8-22,7 13-79,7 8 11,7 10-10,6 2-12,5-5 22,5-10-22,2-16-45,6-17 34,9-14 11,9-18 0,15-23 0,6-20 0,5-22 0,-3-6 0,-5 2 45,-6 12 44,-8 16-66,-5 16 89,-4 17 67,-6 9-45,-3 18-33,-4 33-202,-1 3-459,-3 25-583,0-21-1097,0-7-7591,0-13 9434,1-16 0,-1-11 0,1-7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2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27930,'-37'88'741,"2"4"-1569,8-1 682,8 6-1030,7-2-1200,20-6-7455,21-12 9490,21-11 0,-16-32 1,-2-11-1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3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47 23840,'0'51'396,"0"0"0,-1 4 0,-1-1-211,-1-3 0,0 0-871,-3 7 1,0 0 847,-1 3 1,0-1-79,-1-2 0,-1-1-6,2-4 0,-1-3 68,-8 34 487,4-21-521,2-20 391,3-20-300,2-13-158,3-23-34,1-17 11,7-30-22,9-23 22,-3 33 1,2-2 470,3-4 0,1-1-404,1-2 1,0 0 61,1 1 0,0 2-140,-1 3 1,2 1 279,21-36-99,-1 16-192,1 17 0,-1 16 0,-3 13 0,-3 12 0,-8 8 0,-7 9 0,-8 11 0,-16 43 0,-17 2 0,4-13 0,-4 1 0,-28 30 0,0 0-1222,9-5-818,9-9-4212,13-14 6252,9-14 0,5-18 0,4-8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3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10 23908,'1'-5'3148,"0"0"-2610,-12 67-90,-1-20-145,-11 53-102,4-38-89,3-8-99,5-11-13,6-15 0,3-10 0,9-10 0,6-15 0,9-8-24,2-11-256,2-4-459,0 5-158,-1 5-537,4 6-1558,1 8-6839,1 5 8308,-1 5 0,-13 1 1,-5 0-1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3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139 248 24155,'71'-35'459,"-10"-2"-459,-27 4 0,-8-2 22,-9 2 23,-9 5 392,-9 4 112,-12 10 112,-11 6-90,-15 9 57,-7 15-12,-5 12-179,0 12-346,5 7-91,9 2 0,10-1 0,13-3 0,8-6 0,6-7-181,11-6-983,6-8-517,13-4-2342,7-7 4023,11-4 0,-20-3 0,-2 0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4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26597,'16'23'1815,"1"1"-1556,3-2-259,-3 4 0,-6 3 0,-4 2 0,-5 1 0,-6 0 0,-7-2 0,-8 1 0,-10 2 0,-6 1 0,-2 0 0,2-4-326,6-5-3125,7-6 3451,9-8 0,7-5 0,4-4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4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173 255 26138,'65'-41'213,"-11"1"-325,-28 11 100,-10-3 12,-7 3 34,-7 1 33,-14 5 90,-9 5 78,-14 8 0,-6 5 270,-3 11 33,0 11-68,4 14-267,4 12-203,7 9 0,8 2 0,8 4 0,7-1 0,3-4 0,9-2 0,6-7 0,10-4-1110,7-7-8721,25-9 7470,-9-11 1,-2-7-1,-22-6 1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4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28031,'-21'48'320,"0"0"0,-20 40-320,13-34 0,3-6 0,6-9 0,8-14 0,6-12 0,3-8 0,9-14 0,4-7 0,11-11 0,5-3 0,2 3 0,-2 5 0,-4 10 0,-2 5 0,-5 7 0,-2 8 0,-4 6 0,-3 12 0,-3 5 0,-3 6 0,-1 2 0,-2-2 0,-2-2-57,-4-6-1355,1-8-840,-1-6-5065,2-9 7317,0-5 0,2-2 0,2 0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5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28671,'-2'90'0,"-6"3"0,-5-5-667,-5 5 667,9-44 0,-1 0 0,-10 48 0,0-3 0,0-6-415,3-13-2263,5-14-5412,4-16 8144,4-16 0,3-15 1,1-8-1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5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27158,'62'-27'-9469,"-9"8"9469,-29 25 0,-11-3 0,-2 3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5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184 245 27214,'68'-32'44,"-15"-2"-32,-44-5 10,-5 1 12,-7 3 167,-6 7 270,-8 6-102,-7 11-65,-7 5-304,-4 15 0,-5 9 0,0 14 0,1 9 0,8 6 0,7 4 0,9 0 0,8-1 0,4-5 0,8-5 0,7-5 0,10-8 0,8-6-1289,4-9-2297,2-6 3586,-1-3 0,-15-3 0,-5 0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0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23852,'2'0'3317,"-1"0"-2421,-1 0-851,0 79-45,0-46-460,0 59-548,2-69-1132,-1-5-7691,1-2 8935,-7 0 1,3-9 0,-4 1-1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1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12 180 24334,'-6'0'2129,"1"0"-1872,5 0-156,73 19-101,-18-14-11,5 5 0,3-3-157,20-21-45,-5-6 146,-13-14 67,-17 0 33,-17 2 169,-17 3 201,-14 7 23,-25 4-90,-19 7-78,-26 5-101,-10 5-146,0 8-11,10 2-527,19 8-828,20 1-2411,17 4 3766,16 1 0,0-8 0,4-3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3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28671,'11'59'-83,"0"-1"1,1 10-1,-3-5-746,-4 1-370,3 19-649,0-22-3677,0-7 5525,-2-9 0,-1-19 0,-4-12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3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26351,'67'-13'489,"0"-1"0,-5 2 0,-5 7-63,4 23-90,-8 15-245,-8 18-91,-9 14 0,-11 6-5661,-11 6 5661,-7 2 0,-19-3 1344,-11-1-1344,-18-10 0,-12-5 0,-6-10 0,0-8 0,0-9-1381,6-8 1381,11-5-102,6-8-1511,11-1 1152,8-7 461,8 0 0,6-4 0,3 0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3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1 223 25151,'12'-10'3520,"-1"2"-3520,71-15 0,-37 9 0,9-1 0,1-2-259,-10-1-637,-11 0-269,-12 0-606,-8-2-2274,-6 1 4045,-2-3 0,-1 11 0,-2 1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3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22 24950,'0'-12'3160,"0"3"-2634,-9 97-491,3-27-183,-1 6 0,-1 2 148,-4 17-404,0-4 404,-1-10-416,4-9-1746,2-12-5144,1-7 7306,1-6 0,0-17 0,3-5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4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1 226 28457,'83'-49'7,"-1"-1"1,12 2-1,-8 9 4,-7 17 170,4 5-181,-65 33 0,-15 16 0,-23 27 0,-14 20 0,10-35 0,-3 2-1696,0 2 0,0-1 1696,2 0 0,0 0-928,-17 39 928,9-12 0,11-17-606,9-16-1669,7-20-2935,5-12 5943,17-18 0,-13 6 0,13-7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4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28490,'67'-14'60,"0"-1"0,5 2 1,-8 3-61,-10 5 0,6 2-371,-34 3-1478,-8 0-1378,-9 0 3227,-4 3 0,-5-2 0,0 1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4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28390,'-14'69'93,"1"0"1,0-5 0,4-4-5755,9 6 5661,6-4 1382,9-9-1382,12-10 0,10-11 0,7-10 863,3-11-863,1-6 0,-2-5 0,-3-6 0,-3-7 2719,-7-7-5061,-3-7-7489,-7-1 9648,-3-5 0,-9 14 1,-4 3-1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4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 26115,'7'-4'2556,"12"71"-2556,-16-9 0,5 0 0,-2 3 0,-7 27 0,-4-7 0,-2-10-539,-3-11-1724,-1-13-3205,-1-11 5468,-5-11 0,9-12 0,-1-7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4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26227,'60'-24'-955,"-1"0"1,0 2 0,-9 6 0,-19 11 0,-4 2-1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5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28671,'35'-20'-113,"3"4"-884,9 16-617,-1 1-773,0 9-7444,-2 6 8448,-3 10 0,-18-11 1,-5-2-1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5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25129,'0'-2'2611,"0"1"-2264,0 1-190,-1 76-112,1-33-45,-1 8 0,2 0-482,0-4-526,1-10-976,-1-5-4469,-1-8 6453,0-6 0,0-9 0,0-3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6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6 26911,'55'-3'666,"1"1"1,37 5-365,-71 34-177,-5 4-125,-8 10 0,-5 5 0,-4 8 0,-16 7 0,-11 5 0,-18 2 0,-11-1-228,-4-6 228,0-7 0,7-11-202,13-15-1849,15-13-1467,13-14 3518,8-9 0,4-2 0,0-1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6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28132,'67'-7'179,"1"1"1,-6 0 0,-6 1-180,2 4-304,-10-2-749,-9-3-785,-12-3-2957,-7-3 4795,-7-3 0,-7 6 0,-2 1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6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2 24771,'1'-2'3495,"2"75"-3248,-3-16-399,1 2 1,-1 4 151,-3 20-314,-1-5-783,-3-10-890,2-12-6170,-1-11 8157,-3-12 0,3-16 0,0-6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6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0 162 27281,'76'-32'33,"0"1"1,-4 1 0,-5 6-34,17 3-376,-12 7 970,-17 7 85,-22 4-622,-18 11 25,-15 15-82,-21 20 0,-15 22 0,-17 14 0,23-37 0,1 0 0,-24 42 0,9-12-191,12-17-1714,16-20-2599,11-18 4567,26-11 0,-13-6 0,13 0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7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67 26709,'-53'31'530,"0"0"0,1 19 1,14 1-352,26 0 13,20 28-192,21-44 0,22-11 0,7-9 0,3-8 0,0-12 0,-4-18 0,-3-19 0,-5-17 0,-8-6 0,-13 3 0,-13 8 0,-10 10 0,-15 7 0,-8 12 0,-14 8 0,-10 9 0,-3 10 0,-2 16-1716,3 10-2227,7 17 3943,7 4 0,15-21 0,6-5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7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28244,'56'-12'213,"-1"-1"1,40-11-214,-52 12 0,-3-2 0,-2-3-752,-4 2-480,-11-2-505,-9 6-2779,-8-2 4516,-5 2 0,-1 4 0,0 2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7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13 23560,'0'-7'3990,"0"2"-3061,0 5-737,0 0-192,2 68 0,-3-17 0,-2 4 0,-2 2 0,-9 23 0,-8-3 0,3-2 0,2-7 0,8-5-69,3-10-1869,5-7 1938,37-6 0,-27-20 0,27-4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8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90 259 28671,'-55'82'0,"20"-12"0,53-46 0,13-3 0,9-8 0,4-6 0,5-4 0,-1-11 0,2-13 0,-4-16 0,-7-13 0,-10-7 0,-13-3 0,-8 2 0,-8 1 0,-13 9 0,-8 10 0,-18 11 0,-8 15-1390,-9 6-1423,-6 25 2813,-5 11 0,28-5 0,8 1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8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28671,'24'67'0,"-4"-6"0,-20-17-483,-4-4-1142,0-2-750,0-6-7456,1-11 7832,6-9 0,-3-8 0,3-4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8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28671,'24'46'-130,"0"0"1,14 33-957,-37-47-898,-1 1-3573,-6 0 5557,-10 2 0,6-15 0,-4-4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8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28671,'69'-16'0,"-1"0"0,-2 2 0,-3 3 0,17 10 0,5-2 0,-5-1 0,-5 1 0,-10 2-360,-2 1-5684,4 0 2649,9 0 3395,7 0 0,-35 0 0,-10 0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9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28623,'59'42'0,"0"0"0,-2 3 0,-9 3 0,-21 3 0,-6 2-701,3 7 0,0 2 701,0 6 0,-1 3-365,1 4 0,0 2 365,-1 3 0,0 2 0,-1 2 0,1 1 0,-1 0 0,0-1 0,0-3 0,0-1 0,0-5 0,0-3 0,1-8 0,1-2 0,-1-10 0,1-3-32,23 29 32,-8-20 9,-7-19-9,-13-12 627,-9-15-627,-6-7 942,-4-5-942,-3-10-1350,-5-4-3625,-6-9 4975,-6 5 0,8 7 0,2 6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9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2124 28266,'21'-77'135,"-1"0"0,10-11 0,8-2-1420,-4 26 0,6-1 0,1-2 1285,4-9 0,2-2 0,1-1-646,1-4 0,1 0 1,-1-1 645,-2 3 0,0 0 0,-3 2 0,-3 5 0,-2 1 0,-2 1 146,-4 9 1,-2 2 0,-1 2-147,7-19 0,-1 6 0,-6 12 0,-1 5 0,19-28 0,-12 26-253,-9 21 253,-12 17 964,-7 10-3014,-5 13-2294,-12 22 4344,-19 20 0,13-14 0,-11 2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9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0 27751,'-15'73'22,"0"1"1,-1-5-1,-1-3-5682,-14 24 5660,0-10-56,6-15 1420,6-21-1397,9-19-23,6-15 915,3-10-859,1-18 0,7-12-11,9-17 3403,12-4-3359,8 1 12,2 6 101,1 7 100,-1 9-55,-2 9 77,-3 10-143,-1 5-125,-4 5 0,-1 12 0,-1 7 0,-3 9 0,0 4-3392,0 17 2607,-11-16-907,-1 13-4415,-11-22 6107,4-5 0,-3-7 0,3-6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9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46 26709,'-21'53'616,"0"1"1,-12 35-270,33-71-112,5-8-168,8-6-44,13-17-23,10-14-180,11-21 46,-2-10 123,-3 5 11,-9 12 89,-12 17 68,-8 14-21,-8 16-136,-3 17 0,-1 16 0,-1 17 0,-8 1 0,-2 1 0,-6-6 0,1-8-438,2-6-1075,4-11-1311,3-11-7007,5-7 9311,12-6 0,-8-3 1,9 0-1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9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26899,'-28'86'1043,"5"-17"-752,19-55-179,1-8 33,3-4 12,3-3-133,10-11-24,10-5 0,12-8 0,4 3 0,2 7 0,-4 8 0,-1 4 0,-6 3 0,-6 0 0,-7 4 0,-4 2 0,-7 8 0,-2 4 0,-4 5-237,0 4-1174,0-1-2410,0-5 3821,1-6 0,0-9 0,0-3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0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7 23000,'-10'-3'3440,"2"0"-2835,8 3-100,0 0-147,-65 81-134,47-47-174,-17 13 1,4-2 50,30-25-34,7-9 0,8-4 23,8-4-57,4-2 34,4-7-54,1-12-13,2-9 0,2-11 0,-2 2 0,-4 3 0,-6 10 0,-7 11 0,-9 7 0,-3 8 0,-4 31 0,-7-2 0,-6 28 0,-8-10 0,-4-2-752,1-1-1242,4-5-4505,10-9 6499,3-8 0,7-13 0,0-7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0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19 24379,'3'-10'3126,"0"2"-2645,-3 8-223,0 0-269,-28 89-348,12-37-134,-4 10 0,1 1-1725,5-1-5278,5-7 7496,5-9 0,4-21 0,0-10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0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27830,'-35'62'280,"0"-1"0,4-6 1,7-10-281,17-18 0,4-12 0,2-6 0,1-6 0,0-3 0,9-15 0,6-6 0,9-20 0,3 0 0,-4-2 0,-1 5 0,-5 7 0,-1 8 0,-4 9 0,-1 7 0,-4 4 0,2 3 0,-4 4 0,-1 9 0,-3 7 0,-1 12 0,0 0 0,-5 2 0,-1-2 0,-5-1 0,1 0 0,2-3 0,-1-1 0,2-3 0,-1-4 0,5-4-1604,1-6-1488,2-5 3092,4-3 0,-3-2 0,2 0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1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21947,'3'0'4045,"0"0"-3418,-3 0-123,0 0-178,-5 71-125,-1-40-66,-2 54-68,2-61-67,2-7-325,2-6-493,1-5-426,1-3-638,6-1-4438,4-2 6320,6 0 0,-7 0 0,-1 0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1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318 154 24995,'29'-85'1938,"-16"17"-1265,-35 68-113,-15 9-112,-9 12-391,-5 14-57,0 12 0,5 3 0,5-3 0,12-1 0,9-5-1256,9-1-1971,6-2 3227,4 2 0,1-19 0,0-2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7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172 440 24927,'1'-4'3037,"0"2"-2488,65 16-391,-9-10-158,5-3 0,4-6 0,-10-9 0,-1-7 0,8-9 0,1-3-749,0-3 0,-2-1 749,-3 0 0,-4 0 0,-9 5 0,-5 1 353,10-20-353,-28 10 0,-50 15 0,-32 11 0,9 10 0,-5 4-1507,-7 1 1,-2 4 1506,-4 3 0,1 4 0,2 0 0,2 5-155,6 6 1,3 5 154,4 0 0,3 3 0,6 6 0,4 5 0,4 2 0,3 4 0,3 5 0,3 3 0,5 1 0,2 2-713,2-1 0,3 0 713,5-3 0,2-1 0,-3 41-30,23-41 1,9-3 29,28 13-550,-3-29 1,8-7-193,5-15 1,4-8-4175,10-4 1,2-5 3829,9-8 0,-4-3 0,15-1 0,-18-8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7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18 26855,'-98'-10'1210,"23"2"-1177,76 8 180,28 10 134,22 7-334,26 19-346,6 13 333,-43-17 0,-2 3 0,20 43 0,-24 8 0,-19 0 0,-16-3 0,-22-9 0,-19-5 0,-24-3 0,26-34 0,-2-1 0,-2 0 0,0-2-406,-41 24 406,11-13 0,18-14 0,18-12-1401,19-9-4342,10-7 5743,26-19 0,-13 12 0,13-11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7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25241,'16'48'-2458,"-1"0"0,10 14 1,-23-34-1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7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25073,'1'20'0,"1"-4"0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8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437 147 25263,'-72'-1'680,"0"-1"0,7 5 0,7 6-5959,1 17 5559,12 21 921,11 10-1044,13 12-1291,12 12 1213,6 6 21,15 9-236,8-3 159,19-1-23,12-16 0,16-20 0,16-27 0,17-31 0,-48-12 0,0-7 0,-1-8 0,-2-6 0,-6-9 0,-3-4-4,-6-4 0,-4-2 4,-8-4 0,-4-1 0,-5 1 0,-5 0 0,-6 1 0,-7 0 0,-9 4 0,-8 4 0,-6 3 0,-6 4 0,-9 6 0,-5 6 0,-2 6 0,-1 5 0,-47-1-8,11 25 8,22 24-1382,20 49-8449,28-9 8837,32 25 1,-7-60 0,15-7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8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28671,'-10'80'0,"-1"0"0,-2-1 0,-1-3-403,-1-18 0,-1-2 403,0 4 0,1 1 131,1-2 0,2 0-1101,4-5 0,3-2-4263,5 34 5233,27-30 0,-14-27 0,13-18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9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0 172 28177,'74'-36'56,"0"1"0,-3 2 0,-7 6-5627,11 5 5750,-9 8 1287,-15 9-1466,-14 14-1409,-14 15 1409,-11 23 0,-7 21-106,-13 18 106,-1-36 0,-4 1 0,-4 2 0,-3 1 0,-6 4 0,-1 0 0,0 0 0,-1 0 1108,1-1 0,2 0-1108,1-2 0,3-2-998,-14 40-2453,17-22 4279,8-27 1,10-23-1,0-15 1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9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28434,'50'-24'-185,"0"1"1,33-13-735,-67 34-740,-4 0-2542,-3-6 4201,1-8 0,-5 6 0,0-2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9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0 28671,'-17'88'0,"0"0"0,0-2 0,0-5 0,3-21 0,-1-2 0,0 1 0,1-1 0,2-3 0,1-1-885,-8 44 794,10-17-3282,4-16 3444,11-22 1,-4-20 0,4-12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0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28243,'-7'88'0,"0"0"0,0-5 0,1-5 0,1-24 0,0-4-662,-4 45-1065,3-14-1825,1-12 3552,-5-15 0,6-25 0,-3-10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0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24512,'56'14'1053,"-1"-1"0,38 25-526,-71 31-314,-9 11-213,-10 11 0,-14 2 634,-11-2-634,-15-8 0,-9-8 0,-4-9 0,2-6 0,1-7 221,7-8-1779,7-9-1367,10-12 2925,10-9 0,6-9 0,6-5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0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0 256 27236,'54'-20'-120,"1"1"0,-5 1 1,-6 0-766,-3-9-572,-7 1-1938,-9-5-6436,-7 1 8849,-2-4 0,-10 16 0,1 3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0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18 22799,'7'-10'3540,"-2"2"-2845,-5 8-135,5 76-168,-4-25-280,2 7 0,-1 3-11,-7 15-101,1-2-302,-5-2-595,-1-7-649,-3-4-3138,-6-2 4684,-4-4 0,9-23 0,2-8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1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0 250 26260,'77'-51'26,"0"0"0,-6 5 0,-4 7-82,14 10 56,-15 9 90,-18 10 482,-18 6 608,-16 4-1034,-7 17-14,-19 18-132,-14 29 0,-19 22-193,16-38 1,-1 1 192,1 2 0,1-1 0,2-2 0,3-2-1592,-8 34-1445,14-21 3037,17-24 0,2-18 0,3-13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1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39 26933,'-45'33'678,"0"0"0,-25 33-409,62-7-156,5 0-113,14-6 0,8-12 0,17-18 0,11-12 0,5-28 0,0-18-4252,-6-23 4252,-12-8 0,-16-1 860,-9 11-860,-9 10 0,-9 13 0,-2 10 0,-11 13 0,1 4 3392,-19 20-4088,9 8-1500,-14 20-5950,18 9 8146,8 7 0,10-25 0,6-6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1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0 157 27149,'98'-15'-438,"-16"-4"-469,-53 2-810,-7-8-8114,-5 0 9543,-3-3 0,-8 13 1,1 3-1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1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27404,'-22'66'422,"-1"-1"0,2 1 1,2-2-423,6-10 0,2 0-239,2 0 0,2 0 59,-1 45-2049,7-14-7602,18-20 9725,11-17 1,-5-25-1,0-11 1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2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25951,'-43'79'216,"1"0"1,4-4 0,10-4 63,18 20-156,6-11-124,17-12 0,12-19 796,21-14-796,17-19 0,9-9 0,8-25 281,-1-11-281,-6-26-468,-6-13 468,-15-9 0,-7-5 280,-15 1-1625,-14 9-639,-7 16-3797,-14 22 5781,-18 17 0,13 13 0,-12 4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2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23 177 25409,'-13'2'3227,"3"-1"-3192,10-1-35,0 0 0,93-22 0,-29 3 0,5-1 0,2-1 0,11-8 0,-12 2 0,-14 7 0,-15 7-349,-10 7-2586,-9 3 2935,-6 12 0,-8-6 0,-4 6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2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28166,'-27'59'168,"-1"-1"0,2-2 1,3-5-169,4 13-662,3-10-1288,8-11-2722,1-12 4672,-3-8 0,6-13 0,-4-2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3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1 160 28647,'54'-21'8,"0"-1"0,0 3 0,-3 4-54,16 9-637,5 2-830,0-6-1960,-1-4 3473,0-8 0,-32 9 0,-9 0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3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452 1 28110,'-40'63'187,"1"-1"0,1 0 0,3-3-187,10-11 0,2-1 0,-2 1 0,0 1 0,1-2 0,0-1-1065,-23 39-1670,7-14 2735,5-19 0,17-24 0,5-13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3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28671,'71'-2'0,"-1"0"0,-12 0 0,-6 4 0,15 15 0,-27 0 0,-5 1 0,-7 1-2096,-8 1-4414,-6 2 6510,-5 1 0,-5-9 0,-1-4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3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28671,'75'18'-1144,"-10"-3"-44,-34-15-369,-4-4-808,0-7-7466,-3-8 9238,1-9 0,-13 11 1,0 2-1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3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6 25443,'0'-5'1614,"-15"59"0,-6 33-1614,-2 6-633,6-26 0,-2 11 0,1-7 633,3-8 0,1-4 0,1-1 0,0-2 295,2-4 0,2-3-1125,-4 33-1332,6-22-1965,4-25 4127,4-18 0,0-13 0,0-4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4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28625,'-2'74'15,"0"1"0,-3 0 1,-5-1-221,-10-8 1,-3-3 159,1 2 0,0-1-908,3-6 1,3-1-6925,-4 34 7877,15-30 0,6-30 0,2-19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4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7 26575,'-47'76'698,"0"0"1,6-16 0,11-6-699,22 11-5661,21-32 5661,4-10 1409,15-11-1409,2-5 860,0-14-860,2-15 0,-7-15 0,-4-17 3392,-10-9-3392,-9-1 0,-4 3 0,-4 11-91,-7 17-1567,-5 15-1424,-11 14 3082,-3 29 0,10-16 0,4 15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4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25757,'2'0'2914,"-1"0"-2914,-1 0 0,-13 80 0,0-29 0,0 7 0,0 1 0,-9 7 0,2-2 0,3-7-3392,2-4 3392,5-12 0,4-9-2824,4-15-4034,2-7 6858,10-13 0,-8 2 0,9-3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4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6 25375,'5'-3'2544,"-2"0"-2387,-3 3-157,0 0-168,9 91-392,-6-49-51,2 14 1,-1-1-1609,-8-17-7563,-11-7 9782,-12-1 0,8-15 0,0-3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5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28671,'85'-23'0,"1"0"0,-3 3 0,-3 3 0,-17 9 0,-1 4-246,5-2 0,1 1 246,1 1 0,1-1 0,2 1 0,-1 1 0,-1-1 0,-1 2 0,-1 0 0,-1 1 0,-4-1 0,2 1 0,16 0 0,-6 0 0,1 0 0,10-1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6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 28535,'71'-40'45,"1"0"0,-5 1 1,-6 14-46,4 33 0,-2 4 0,-7 8-1615,-9 4-1410,-13 4 3025,-16 10 0,-9-17 0,-9 2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6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93 27426,'-10'-1'1087,"3"-1"-1154,7 2-874,97-6-1065,-21-5-2156,2 0 1,3-1 4161,-22 1 0,-8-1 0,9-4 0,-13 5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7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217 118 27762,'-18'44'650,"-1"18"-572,10-14 1,2 4-414,-2 3 0,-1 1 341,0 2 1,0 0-7,0 0 0,1-1 0,-1-3 0,1-1 0,-7 42 130,0-14-130,2-18 0,1-13 0,1-16 0,3-13 153,5-11-153,1-6 0,3-24 0,0-21 0,6-40 0,1 26 0,4-3-3,2-9 0,2-2 3,5-4 0,4-3 0,5-17 0,2 1 0,-8 28 0,0 3 0,5-9 0,-2 7 0,5 7 0,-3 17 88,-5 13-88,-2 13 0,-4 6 0,15 5 0,-4-1 0,33 3 0,-21-1 394,15 3-394,-22 11 0,-2 5 0,-4 14 0,0 3 0,-4 6 0,-2 4 0,-7-4 0,-7 1 0,-4-10 0,-20-4 0,-11-9 0,-29-3 0,-15-2 0,-16 0 0,-6 4 0,33-7 0,1 0-573,-18 7-1611,-4 3-4976,57-7 7160,13 0 0,10-6 0,2-1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7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27729,'1'73'314,"1"0"0,-4-2 0,-2-2-314,-2-13 0,-2-3-698,-5 42 698,6-21 227,6-27-227,10-25 116,4-14-116,11-22 0,5-10 0,2-19 0,2-9 0,-6 5 0,-5 5 0,-5 12 163,0 8-1720,4 7-1020,6 4-7254,8 7 9213,11 0 0,-21 3 0,1 0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7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113 331 22182,'-2'-5'2902,"1"1"-2341,1 4 458,0 0-571,-49 82 1,37-46-270,-17 14 0,9-2 135,34-23-1,9-9-188,19-8-125,10-6 0,8-18 0,3-11 0,3-22 0,-5-13 0,-6-6-515,-13-4 515,-13 1 0,-15 4 0,-9 8 0,-9 13 0,-10 11 0,-26 18 0,-26 40 0,-2 12-1502,-2 33-2521,28-2 4151,17-2 1,10-25 0,12-12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8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28671,'2'79'0,"0"1"0,2-8 0,-2-6 0,-6 0 0,8-13 0,9-14 0,10-18 0,10-9 0,6-14 0,3-17 0,2-9-696,-2-15-2486,-3 3 3182,-3 1 0,-17 20 0,-3 4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8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 26899,'3'-1'1772,"0"-1"-1772,-1 89 0,-10-25-300,4 5 0,-1 3-362,-10 15-2620,5-7 3330,6-15 1,4-28 0,0-13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8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 3 27056,'-69'61'246,"-1"0"1,7-4 0,10-1-225,10 25-22,16-9 0,14-14-56,10-19-67,14-18 22,15-22-11,25-30-56,18-22 118,-30 15 0,0-2-165,0-2 1,-1-1 214,-3 2 0,-3 1 35,20-30 267,-17 15 266,-15 21-188,-11 15-111,-4 18-178,-3 25-91,1 15 0,0 24 0,0 8-214,5-1-800,8-4-1294,14-14 2308,18-9 0,-21-22 0,3-8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9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27930,'-7'41'717,"-7"9"-693,-11 26-24,0 0 0,3-10 0,10-10-181,6-17-31,4-15 167,11-13 45,9-15 0,11-15 0,9-13 11,2-12 11,0 0 23,0 3 22,-5 11 23,-3 9 22,-5 11-21,-4 6-91,-5 4 0,-3 9 0,-6 8 0,-3 11 0,-3 6 0,-3 1-550,0 0-1366,-2-2-1468,2-9 3384,-1-9 0,1-8 0,0-7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9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96 127 20579,'0'-6'2544,"0"0"-985,0 6-977,0 0 116,-40 68-485,28-40-100,-29 50 216,39-65-318,2-6 709,10-5-888,8-16-213,17-10-123,6-19 22,6-10 303,-5 1 179,-5 5 45,-12 10 167,-8 14 158,-9 10 112,-2 9 78,-5 5-67,1 13-135,-2 7-111,0 15-90,-7 3-101,-2 5-56,-8 1-527,-11 19-694,6-18-919,-1 8-5412,14-29 7552,5-10 0,4-8 0,0-6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19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27606,'-17'55'207,"0"0"0,-13 39-308,14-58-380,6-12 77,7-12 314,7-8 90,10-10 11,8-8 90,13-8 12,0-4 21,-1 2-11,-6 11 12,-8 5-57,-5 6-22,-6 2-56,-3 3-67,-4 9-505,0 4-896,0 9-1019,5-2-7344,9-2 9694,10-7 1,-10-7 0,1-4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0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25476,'-32'50'812,"0"0"1,-20 35-656,43-62-45,4-6 45,5-10-11,1-4-12,8-3-67,8-10-11,9-8-56,6-12 34,-1-3 56,-4 6 66,-6 9 1,-7 9-34,-6 6-55,0 18-24,-5 10 1,-1 22-45,-7 14-22,-10 10-225,-9 9-391,-6-1-583,4-9-2208,11-16 3429,7-23 0,7-16 0,1-12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0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3 22653,'0'-2'3507,"0"1"-3484,-26 72-23,9-31-410,0 9 1,0 0-2011,1-1 2420,9-5 0,3-19 0,4-8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0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3 25813,'-41'62'448,"1"1"0,3-7 1,8-6-46,15-10-190,7-10-191,4-12-11,11-9-22,8-6-45,12-11-157,8-14 34,5-14-11,0-15 55,-2-2 90,-6 3 34,-6 6 11,-6 14 67,-7 13 113,-4 9 156,-4 9 11,-3 16-34,-2 7-178,-1 18-135,0 1-67,0 0-113,-3-6-357,1-9-248,0-10-851,0-9-940,4-6-1626,11-10-605,5-12 963,13-12 3844,1-13 785,-1-3 3719,-3 5-1187,-2 4-830,-7 11-762,-3 12-929,-6 6-269,0 8-79,0 18 101,-1 1 179,0 15-78,-3-6-202,-2-4-302,0-5-101,0-4-112,6 4-785,-1-6-660,8 5-1581,-1-9-6499,7 0 9592,3 0 0,-10-4 0,-1 0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1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5846,'0'0'0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1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7 20401,'-9'-4'5222,"-6"2"-4427,-10 19-67,-5 10-100,1 19-225,1 6-157,4-3-179,6-2-67,7-8-459,5-5-1009,5-5-1994,9-4 2614,9-4 0,-6-9 0,5-4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1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0 26541,'-48'45'523,"1"0"0,4-4 0,10-3-1435,18 4 1080,7-10 271,8-8-428,4-13 163,11-6-185,11-13-202,17-14-67,6-15 101,7-13-22,-4 0 701,-8 6-500,-11 14 89,-13 13 135,-10 19 34,-6 29-57,-13 22 1,-12 27-111,-14 9-91,-9-1-69,0-8-603,9-15-683,12-15-1245,12-17-7231,15-16 8619,18-10 0,-9-7 0,8 0 1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1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 20737,'1'-2'4840,"1"1"-3327,-2 1-740,-20 75-258,12-41-222,-14 59-293,18-63 0,3-6 0,7-6 0,9-5 0,11-7 0,12-1-293,6-11-815,10-10-686,4-9-2867,4-11 4661,-2 4 0,-26 11 0,-9 9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2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27 292 23258,'0'10'1804,"0"-2"-1961,67-25-504,-29-3-11,51-18 0,-50 1 672,-13-2 33,-11 1 1189,-9 0-326,-12 5-67,-11 8-123,-10 8-67,-11 9-102,-1 12-167,0 19-12,0 16-177,4 14-181,5 5 0,9-10 0,10-5-494,7-11-806,4-5-672,15-7-2577,7-3 4549,20-3 0,-19-6 0,-1-3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2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18932,'-12'64'515,"-1"1"1,1-6 0,1-6 2015,1-10-2531,-3-1 1409,5-7-1409,-1-3 860,3-10-860,-4-4 3267,0-3-4779,-5-7-1715,2-2 3227,4-5 0,4-1 0,5 0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2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28009,'-27'79'220,"1"-1"1,0-2 0,2-6-221,5-19 0,1-4-214,0 2 1,1-1-896,-12 39-729,7-3-3014,8-13 4852,8-9 0,3-29 0,3-11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3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82 17106,'1'-2'2623,"0"1"1399,-1 1-3070,63-2-369,-37 2-146,46-1 34,-56 1 268,-7-3-145,-5-4-224,-3-6 145,-5-4-256,-8 2-259,-10 3 0,-10 6 0,-6 3 0,-2 3 0,-2 2 0,-1 6-1760,2 3-3899,0 6 5659,1 1 0,17-9 0,5-1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0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28671,'80'-27'0,"-1"4"0,12 10 0,-26 3 0,11-3-517,-39 8-2014,-10 3-7300,-11 10 9745,-8 9 0,-7-6 0,-1 4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0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28671,'79'9'0,"-3"-1"0,-17-5 0,-1-1 0,-3-10 0,-4-3-2511,-4-10 2511,-5 2 0,-20 7 0,-6 6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1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 25555,'0'-3'2566,"0"1"-2275,-5 45-157,0 0-66,-4 41-11,5-9-57,1-3 0,3-6 0,5-14 0,7-13-4252,8-17 4252,9-11 860,6-19-860,10-22 0,10-23 0,8-18 0,-31 33 0,1 0 0,26-32 0,-10 12 0,-12 17-1648,-11 13-2375,-7 16 4023,-4 7 0,-8 5 0,-2 0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1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203 245 27886,'50'-30'164,"-1"0"0,-4 1 0,-4 3-164,2-5 0,-10 2 0,-13 6-11,-10 4-22,-17 5 21,-19 5 1,-20 4 11,-20 10 11,-7 11 1,1 9-3203,11 14 3327,13 2-136,12 3 0,10 0 0,9 0 0,7-1 0,5-2 0,10-3 3392,12-3-3392,12-7 0,41-6-573,-11-11-2250,29-5 2823,-21-14 0,-30 6 0,-5-6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1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479 0 28222,'3'59'149,"-1"-1"1,1-2 0,-1-5-150,0 14 0,1-7 0,2-12-102,2-11-234,-1-11 33,0-8 158,-4-7 122,-1-4 23,-11-1 90,-8 3 168,-18 4 66,-12 7-87,-10 8-237,-7 7 0,-2 6 0,7 3 0,9 3 0,11-3 0,10-1 0,10-2 0,8-5 0,6-3 0,10-6 0,14-9 0,16-6-3015,23-22 3015,14-16 0,-28 8 0,-5-4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2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375 218 26227,'-1'1'2219,"0"0"-2287,1-1-88,37-28 44,-22 5 78,25-23 34,-34 14 45,-8 2 67,-13 6 56,-11 5-67,-18 8-45,-7 5 57,-5 10-113,2 14 0,3 12 0,5 17 0,6 6 0,5 7 0,10 1 0,7 1 0,11-3 0,11-1 0,12-3 0,13-9 0,13-11-696,6-17-3719,5-10 4415,4-18 0,-24 8 0,-7-8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2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0 27415,'-2'2'1256,"-30"66"-1256,8-23 0,0 6 0,-3 1 0,-10 11 0,2-4 0,6-12 0,9-12 0,8-17 0,8-9 0,2-12 0,6-14 0,6-12 0,8-16 0,9-4 0,3-1 0,2 4 0,-2 8-763,-2 9-2766,-1 11 3529,-1 10 0,-11 5 0,-4 3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2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324 219 25107,'59'-76'291,"-13"11"359,-41 37 89,-9 7-144,-11 4-181,-12 10-67,-13 3 181,-9 8-528,-3 12 0,-2 12 0,2 13 0,7 6 0,8 6 0,9 0 0,10 1 0,9-3 0,5-4 0,11-4 0,8-6 0,11-8 0,8-8 0,7-8-2791,0-7 2791,-1-2 0,-17-4 0,-8 1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3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28671,'79'-1'0,"-12"-3"0,-39-3 0,-8 0-1435,-7 4-2117,-7 1 3552,-4 4 0,-1-1 0,-1 2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13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28671,'-4'54'0,"-1"0"0,-6 45 0,-2-41 0,3-8 0,4-18 0,4-14 0,3-10 0,10-19 0,5-10 0,10-18 0,1-6 0,-5-1 0,-5 3 0,-7 5 0,-2 3-427,-3 4-2218,-1 8 2645,-1 9 0,-2 7 0,0 6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7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5286 394 24670,'-93'-25'579,"0"1"1,23 7 0,-2 2 0,-4 1-2069,-13 0 1,-5 2 0,-4 1 1538,13 4 0,-4 1 1,-3 1-1,-1 0-275,10 1 1,-3 0 0,0 0 0,-3 2-1,1 2 359,-8 2 1,-2 1 0,-1 2 0,0 2 0,0 0-229,15 0 1,-1 0-1,0 1 1,0 1-1,0 1 1,1 2 93,0 2 0,0 1 0,1 1 0,-1 1 0,2 2 0,0 0-218,-14 6 0,1 1 1,1 2-1,0 2 1,2 1 217,2 1 0,1 1 0,1 2 0,1 1 0,1 1-30,2 1 0,2 1 0,0 2 1,2 0-1,1 2 30,4-1 0,0 2 0,2 0 0,2 1 0,2 1 0,-10 8 0,3 2 0,3 1 0,5 1 0,-8 11 0,6 3 0,9 1 223,17-8 0,7 1 0,11 1-223,5 22 0,24-2 0,31-6 0,22-8 0,-4-27 0,9-6 0,8-5 129,-2-9 0,7-4 0,4-4 0,3-1-129,-3-4 0,3-2 0,3-3 0,2 0 0,2-2 0,-5 0 0,1-3 0,2 0 0,2-1 0,1 0 0,0 0 0,-5-1 0,2 0 0,0 0 0,1-1 0,1 0 0,0 0 0,1 0 69,2-1 1,1 0 0,1 0 0,0-1 0,0 0-1,-1 0 1,0-1-70,-1 0 0,0 0 0,0 0 0,-1-1 0,0 0 0,-2-1 0,0-1-153,7 0 0,0-1 1,-2-1-1,-1-1 1,-2-1-1,-2-1 153,3-1 0,-2 0 0,-2-2 0,-4-5 0,-6-8 0,8-14 0,-6-10 0,-7-4 0,-12-3 0,-9-3 0,-12-4 0,-14-6 0,-14 0 0,-11-6 0,-9-2 0,-9 5 0,-10 6 0,-10 4 0,-7 1 0,-2 0 0,-6-7 0,-5 3 0,-5-1 0,-8-2-64,11 17 0,-7-3 0,-4 0 0,-3-1 0,-1 3 0,1 1 0,3 4 64,-13-6 0,1 3 0,1 4 0,-4 0 0,-4 1-12,9 6 1,-4-1 0,-3-1 0,-2 3-1,0 2 1,3 5 0,3 5-234,-11 4 1,4 6 0,0 4 0,1 6 0,0 2-401,0 4 1,1 5-1,0 2 1,0 4-1,2 2 645,1 3 0,0 3 0,1 2 0,5 1 0,6-1 0,-7 3 0,7 1 0,5 1 0,-11 12 0,0 0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5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28671,'69'-2'0,"-1"0"0,-2 1 0,-3 0-629,29 1-1331,-12-2-4561,-19 2 6521,-24-1 0,-18 1 0,-13 0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5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28671,'72'-25'0,"0"1"0,-2 1 0,-3 3-237,30 6-755,-47 9 1,0-1-3984,45-1 4975,-6 4 0,-42 3 0,-11 0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6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246 131 28671,'-15'91'0,"-1"0"0,0-12 0,-1 3 0,0-6 0,0 1 0,-1-3-521,-7 21 0,0-5 521,10-37 0,1-6 0,-10 23 335,9-26-335,7-24 172,4-29-172,4-31 0,16-39-662,-4 25 0,3-4 662,7-10 0,4-3 0,3-2 0,3-1 0,0 0 0,1 2 0,1 5 0,0 3 67,-1 6 1,-1 4-68,-2 10 0,0 4 0,19-20 0,-7 24 0,-13 19 0,-5 10 0,-7 17 0,-7 11 1345,-4 16-1345,-11 13-80,-9 6-2440,-7 7-5998,-6-1 8518,5-3 0,11-27 0,4-9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6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27023,'-29'68'549,"0"-1"0,-3 14 1,3-6-550,-3 1 0,4 10 0,22-59 0,8-16 0,13-12 0,9-18 0,14-11 0,7-14 0,0-1 0,0 3 0,-3 7-606,-5 9-1478,2 6-2376,3 5 4460,7 1 0,-21 6 0,-2 3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38 124 24681,'0'-7'2846,"0"2"-2555,0 5 191,0 0-224,-17 65-145,13-24-113,-13 50 0,20-46 0,9-11 0,6-12 0,10-11 0,1-7 0,0-14 0,-2-11 0,-2-17 0,-4-13 0,-7-10 0,-6-2 0,-5 2 0,-13 8 0,-8 16-192,-14 17-1623,-3 10-1949,5 17 3764,12 7 0,9-4 0,8 2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7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22642,'16'-11'4089,"2"73"-3573,-17-15-208,1 4 0,0 1 286,-2 7-380,-1-8-214,1-10 0,9-10 0,4-11 0,11-10 0,4-5 0,2-5 0,0-7 0,3-6 0,-4-8 0,2-2-1570,-7-1-1511,0 5 3081,-1-1 0,-9 10 0,-3 2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7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26115,'-31'73'732,"-1"1"0,8-18 0,5-3-385,5 23-334,12-41-13,4-11 0,7-13 0,6-10 0,10-21 0,4-10 0,0-17 0,-1-5 0,-4 3 0,-4 4 0,-4 10 0,-2 12 0,-6 12 0,0 7 0,-3 5 0,-1 14 0,-1 8 0,-2 14 0,-1 4 0,0-3-281,0-3-4481,0-11 4762,0-10 0,0-8 0,0-6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7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26153,'-12'60'258,"1"1"0,0-5 0,0-4-258,-8 19 831,4-13-831,8-10 295,3-18-295,4-15 151,0-9-151,4-14 467,7-10-1644,5-8-740,3-6-2957,-5 6 4874,-3 8 0,-6 9 0,-1 5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7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206 189 23426,'25'-51'1199,"0"0"0,6-28-392,-49 72-157,-14 7-1,-9 17-145,-4 13-267,1 19-237,4 8 0,9-1 0,10-2 0,11-6 0,6-7 0,4-6 0,10-8 0,7-6-1177,13-5-1177,7-7 2354,8-2 0,-21-5 0,1-1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8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0 25028,'-58'49'489,"0"1"1,4-4-1,7-1-18,2 17-56,10-9-281,15-9-134,10-17-22,9-14-79,15-8 22,12-17 35,16-14-35,7-18 34,2-12 11,-4-2 34,-8 7 46,-8 10 189,-9 14 78,-4 14 68,-2 8-11,0 15-156,4 10-214,1 17 0,2 8 0,-1 6-214,13 22-917,-1-22-1234,24 8-5288,6-35 7653,18-8 0,-34-10 0,-4-2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6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28671,'-4'70'0,"0"0"0,1 2 0,-1-1-449,-2-6 0,-1 0 449,2 6 0,0 0-438,-2 3 0,1 0 438,1-1 0,0 0 0,-1-4 0,0-2 0,1-4 0,0-3 0,0-7 0,0-2 413,-2 33-3428,2-22 3015,4-21 0,1-20 0,0-12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6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26299,'84'-29'0,"0"0"0,3 3 0,-1 5 0,-5 10 0,1 5-1040,5 1 0,1 1 1040,-1 1 0,0 3 0,-4 1 0,-1 2 504,-8 0 1,-1 1-505,-6 2 0,-1 1 0,-6-1 0,-1 1 0,-4 1 0,-1-1 0,-2-1 0,-2 1-785,43 9-5434,-10 0 6219,-9 6 0,-35-11 0,-10 0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8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232 121 24468,'-1'-3'2891,"-32"48"-2454,11-3-168,-26 45-56,18-15-79,3 4-33,2 4-776,5 0 731,6-3-32,6-6 220,5-10-244,2-11 125,7-11-125,3-7 0,10-8 0,6-5 384,9-7-384,7-5 0,8-5 0,5-2 0,2 0 0,4 0 0,-3-2 0,-1-3 0,-5-3-3392,-6-2 3392,-7-4 0,4-17 0,-14 3 0,1-16 0,-15 4 0,-5-7 0,-3-8 0,-1-5 0,-4-39 3139,-2 20-3139,-2 25 0,-3 0 0,-7-24 0,-7 2 0,-1 8 0,2 12 0,3 15 0,5 16 0,4 11 0,1 9-897,-6 11-1714,-1 12-7220,-14 15 9360,-5 19 0,12-23 0,-1 0 1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8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28671,'55'-10'0,"6"2"-876,9 8 876,6 0 0,-1 6-323,-6 5-1917,-11 11-4618,-11 10 6894,-14 11 0,-16-18 0,-9 0 1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8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28671,'-37'82'0,"7"-9"0,27-36 0,3-1 0,0-2 0,0-4 0,0-2 0,0-3-1581,2-1-1265,-1-1 2846,2-4 0,-2-7 0,-1-5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8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0 282 28671,'91'-18'0,"4"2"0,-9 9 0,11-6 0,-45 3 0,-1-1 0,2-3 0,-2-2-1065,0-1 0,-2-2-2117,0-1 0,0-2 3182,3-2 0,-4 0 0,6-3 0,-8 4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8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 28671,'57'-19'0,"1"0"0,-1 0 0,-1 5 0,32 4 0,3 0 0,-3 2-629,-13 2-1040,-18 4-6628,-19 1 8297,-18 6 0,-13-4 0,-7 4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9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26351,'-6'0'2320,"-16"72"-2320,13-19-281,-4 5 0,0 4 281,-2 24 0,0 2 0,3-2 0,6-8 0,6-9 0,14-12 0,8-13 184,10-11-184,3-11 93,2-9-93,3-5 0,2-5 0,3-2 285,4-8-285,3-6 0,-1-8 0,-3-3 0,-6 1-3392,-6 2 3392,-2 2-1446,-4 1-1143,2-1-7242,-1-3 8524,-1-2 0,-14 10 0,-4 2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9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28671,'-18'86'0,"2"-3"-1178,8-19 1178,2 4-987,-2 2-878,0-7-5821,0-8 7734,-2-13 1,4-20-1,1-9 1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39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26978,'80'-36'549,"-9"8"-549,-32 19-269,-4 4-347,-2 2-606,-5 3-1220,-1 0 2442,-1 7 0,-11-4 0,-4 3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1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12 24995,'0'-7'2375,"0"2"-2027,0 5-180,0 0-124,-41 87-44,26-37-95,-9 9 0,3 2-578,12 0-615,2-3-1513,-4-5 2801,-9 1 0,9-27 0,-3-5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42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328 241 26272,'68'-23'74,"1"-1"1,-4 2 0,-4 4-75,20 3-78,-9 4-23,-15-2 11,-12 4 57,-18-3 33,-11-3 33,-9-1 113,-6-1-3247,-19-2 3493,-14 5 79,-27 5-34,-14 5-157,-9 4-123,-1 4-157,2 5-11,4 5-359,9 5-571,4-2-852,6 0-5479,-1 2 7272,-9 1 0,31-8 0,0-1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0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28 25353,'-4'-15'2297,"2"3"-1725,2 12-123,0 0-4701,15 68 4252,-8-2 0,1-1 0,0 6 192,-6-11 0,-2 0-192,0 3 0,-2 0 0,-2 0 0,-1 0 0,0-3 0,-2-1 0,-1-2 0,0-1 0,2-4 0,0-2-707,-1 42-1725,5-14-6128,2-12 8560,0-17 0,0-23 0,0-11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0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27307,'88'-31'0,"0"-1"0,-3 3 0,-5 7 0,-23 16 0,-2 4 0,1 0 0,-1 0 0,-2 2 0,0 0 0,46 0 0,-7 3-225,-10 7-2520,-7 8-7086,-11 10 9491,-4 5 0,-30-15 1,-5-2-1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1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25275,'-48'65'362,"0"1"0,6-4 0,10-3 64,24 16 56,7 6-79,15 3-45,7-3-5505,23-4 5147,8-16 0,14-17 1271,12-22-1271,11-22 0,5-28 0,-47 8 0,-2-5 0,-3-6 0,-3-4 0,-2-1 0,-4-2 0,21-39 0,-11 1 0,-14 3 0,-13 8-337,-8 8-492,-8 11-2398,-16 16 3250,-9 14 1,4 9-1,1 7 1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1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0 160 28261,'73'-35'0,"0"-1"0,-4 3 0,-2 8 0,20 9 0,-4 7 0,-14 5 203,-14 3-216,-12 13-1621,-16 11-1492,-13 18 3134,-9 12 1,-5-22-1,0-5 1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1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28671,'-1'59'0,"0"-1"0,0-5 0,1-5-427,0 2-974,0-9-772,0-8-5088,-8-7 7261,-7-2 0,4-12 0,-1-1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1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15 244 24972,'-8'-7'2981,"2"2"-2309,6 5-626,92-31-46,-20 13-630,5-4 0,5 0 630,-22 10 0,-1 1 0,2-1 0,1 0 0,0 2 0,-1 0 0,-2 0 0,-1 0 0,-5 1 0,-1 1-135,40-6-1187,-16 2-565,-11 7-5956,-5 1 7843,3 4 0,-29 0 0,-2 0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3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22821,'0'-8'3653,"0"2"-3396,74-28-89,-32 20-140,8-6 0,1 0-28,-4 11-89,-6-1-281,-4 4-583,-5-2-604,-4 4-4336,-5 1 5893,-7 1 0,-7 2 0,-6 0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3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6 24177,'-3'-3'2151,"0"0"-1848,3 3-35,0 0-77,-71 99 67,41-42-174,-13 11 0,3 3 17,21 1 33,8-2 1,7-3 10,2-8 23,18-6 56,9-10 24,21-10-248,7-8 0,5-11 0,-1-8 0,-3-3-393,-7-3-3951,-8-7 2797,-6-2-1400,-5-10 2947,-6-3 0,-10 10 0,-5 0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3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6 24457,'0'-3'3171,"0"0"-3278,-18 88 342,8-27-174,-2 7 1,0 2-50,2 17-12,1-3-437,1-9-561,3-10-805,-1-12-4604,2-16 6407,0-10 0,0-13 0,2-6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0:53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26664,'58'-10'-669,"0"-1"1,-3 1 0,-6 2-4038,2 8 4706,-7 2 0,-20-2 0,-10 1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2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2557 25219,'9'-98'367,"1"0"0,-2 31 0,0-1 0,2 1-345,4 0 0,0 1 1,0-1-498,-2-4 0,-1-1 0,-2 0 486,0-3 0,-3-1 1,-2 0-848,-5 0 0,-4 0 0,-2 0 839,-3 1 1,-3 0 0,-2 1-1,-4 1 1,-3 1 0,-1 0-11,-1 3 1,-2 0 0,0 1 51,2 5 0,-1 0 0,2 2 50,-8-21 1,3 4 83,6 15 0,3 4 68,-2-26-113,14 37 45,27 23 598,16 15-564,35 7-861,28 2 648,-33 1 0,6 0 0,16 3 0,6 2-171,-19-1 0,3 0 0,2 1 171,9 2 0,3 1 0,2 1 0,-18-2 0,1 0 0,1 1 0,0 0 0,3 0 0,0 1 0,1 0 0,-1 0 0,-2 0 0,1-1 0,-1 2 0,-1-1 0,21 4 0,-1 0 0,-2 0 0,-10-1 0,-2-1 0,1 1 0,9 1 0,0 0 0,-6-1-224,3 0 0,-4-2 224,11 0 0,-9-2-286,-3-5 286,-21-3 2361,-16 0-2361,-13-2 0,-10 2 0,-10-1 1746,-2 1-1746,-4 2 787,3 14-787,0 13 580,0 19-580,-1 17 0,-4 14 0,-3 15 0,-3-41 0,-1 2-765,-1 4 1,0 1 764,0 2 0,0 1 0,0 4 0,0 0-293,-2 0 1,1 0 292,-1 2 0,1-1 0,-1-1 0,1-1 0,-1-2 0,1-1 0,1-4 0,0-1 0,1-4 0,2-2 0,4 40 0,1-14-20,-2 4 20,-20-29 0,-24 1 0,-37-24 0,18-16 0,-6-1 177,-20 4 0,-7 0-177,16-4 0,-3-1 0,-3 1 0,-11 2 0,-4 0 0,-1 0 0,20-3 0,-1-1 0,-2 1 0,-4-1-397,-2-2 0,-6 1 0,-2-2 0,3 1 0,5-2 397,5 0 0,4 0 0,2-2 0,-3 1 0,-13-1 0,-3 1 0,4-2 0,10-2 0,-7-3 0,11-3-116,12 0 1,4 0 115,-37-7 0,20 0 0,12 7-606,33 1-2991,13-2 3794,48-7 0,-17 4 0,16-3 1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4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1308 26048,'-94'0'1871,"22"0"-1613,63-8 55,19-12-132,17-19-181,26-18 0,-18 23 0,4-2-435,6-6 1,3-1 434,7-3 0,3-1 0,7-5 0,3 0-350,10-4 1,4 1 349,-22 16 0,2 0 0,2 1 0,6-2 0,2 1 0,2 0 0,2-1 0,2 1 0,0 1-519,3 1 0,0 1 0,0 1 519,-1 2 0,0 1 0,-1 2 0,-3 3 0,-1 2 0,0 2-257,-3 4 0,-2 3 0,0 1 257,27-1 0,-1 4 0,-9 5 0,-1 3 0,-9 1 0,1 3-69,12 5 0,-1 2 69,-25-1 0,-3 1 217,13 4 0,-3 1-217,14 9 0,-13 2 0,-11 0 0,-12 1 1361,-10 1-1361,-5 1 973,9 15-973,-11-8 0,11 13 830,-15-13-830,4 4 320,-1 1-320,1 3 116,3-2-116,-2 0 0,12 11 0,-13-15 0,6 5 0,-19-16 0,-4-7 0,-3-2 0,-6-8 0,-2-1 0,-4-4-237,-7-1-2631,-12 2 2868,-37 7 0,27-5 0,-16 4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4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15 301 24670,'-8'0'3820,"2"0"-3639,6 0-181,0 0 0,90-9 0,-20-13-393,2 5 0,4-2 393,-23-4 0,-4-1 0,-1 1 0,-2-1 0,34-20 191,-17 8-191,-20 8 0,-17 11 0,-15 7 0,-10 7 0,-22 2 0,-17 1 0,-29 10 0,-15 8 0,-5 13 0,7 6 0,12 3 0,20 0 0,14-3-2745,10 10-7086,10-14 9770,4 11 1,8-28-1,2 0 1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5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1 500 28671,'34'-41'0,"0"1"0,15-1 0,9 7 0,28 13 0,11 7-1849,-16-2 1,5 0 0,3-1 1848,-11 3 0,2-1 0,3 1 0,2-1 0,9 0 0,3-1 0,1 0 0,2 2 0,-16 2 0,2 1 0,1 0 0,0 1 0,0 0 0,2 1 0,2 0 0,-1 0 0,1 1 0,-1 1 0,0 0 0,0 2 0,0-1 0,-1 1 0,-1 1 0,-4 1 0,-1 0 0,0 1 0,-1 0 0,-1 0 0,13 0 0,0 1 0,-2-1 0,-2 2 0,-8 0 0,-3 1 0,-1 0 0,-2 1 48,17 1 0,-2 1 1,-4 1-49,-10-1 0,-3 2 0,-2 0 0,23 4 0,-6-1 0,-18-2 0,-5-1 758,27 1-758,-43-6-3172,-29-4 3172,-41-4 0,14 3 0,-19-3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05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0 263 28457,'84'-29'42,"0"-1"1,0 1 0,7 0 0,3 3 0,1 3-1029,-23 10 0,-1 2 1,3 2-1,6 0 986,1 2 0,7 1 0,4 1 0,2 0 0,-2 0 0,-4 1-394,2 0 1,-4-1 0,0 1 0,1 1-1,5 1 394,4 0 0,4 0 0,3 1 0,0 1 0,-3 1 0,-5 0-92,-5 1 1,-4 1 0,-2 1 0,-2 0 0,1 1 91,18 0 0,-2 0 0,0 1 0,-2 0 0,-7 1 0,0 1 0,-2 0 0,-2-1 0,16 1 0,-3-1 0,-4 0-293,-13-2 1,-2 0 0,-3 0 292,23 0 0,-4-2-665,-14-1 1,-4-1-2278,-13 0 1,-4 0 3384,31-1 1,-46 0 0,-24 0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28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2515 28647,'-87'-37'24,"18"-34"-24,67 1 0,16-10-777,-7 15 0,2-2 0,0-2 777,4-11 0,1-2 0,0-2-554,1-6 0,0-1 0,-1-2 554,-1-2 0,-3 0 0,-1-1 0,-1 3 0,-2 0 0,-3 1 0,-4 6 0,-2 0 0,-3 3-144,-2 9 0,-1 3 1,-4 2 143,-9-18 0,-5 7-307,0 17 1,-2 5 306,-24-24 599,14 28-599,14 19 1585,14 14-1585,19 8 1592,22 7-1592,30 3 0,-12 3 0,5 1-851,18 4 0,6 1 851,-12-1 0,4 1 0,3-1 0,13 3 0,4 0 0,2-1 0,-14-1 0,1 0 0,2-1 0,1 1 0,4-1 0,1 0 0,0 0 0,1-1-578,-1 0 0,0 0 0,1 1 0,-1-1 578,-3 0 0,-1 1 0,1 0 0,5 0 0,0 0 0,6 1 0,2 0 0,-3 0 0,-4 0-411,0 0 0,-5 1 0,0-1 0,4 1 411,-4 0 0,4 0 0,1 0 0,-3 0 0,-7 0-192,13 2 0,-8 0 0,-2 0 192,-10 0 0,-2-1 0,-4 0 0,16 2 0,-5 1 485,-8-1 0,-7 0-485,7 1 1840,-10 0-1840,-43-10 2751,-8 1-2751,-2-2 1741,-3 1-1741,-2 6 193,1 16-193,-2 25 0,-13 26 0,-5 12-916,0-9 1,-3 4 915,-1 0 0,-4 7 0,0-3 0,1-12 0,-1-2 0,0 1 0,-2 3 0,0 1 0,0 0 0,1-2 0,0-1 0,1 5 0,1-5 0,1 5 0,0 0 0,2-5 0,2 0 0,2-3 0,1 1 0,-3 13 0,1 2 0,5-9-853,6-13 1,5-7 852,13 24 0,-6-40 0,8-21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5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116 432 21577,'-11'0'3328,"2"0"-2701,9 0-133,0 0-169,83-54-113,-20 24-156,3-8 0,2 0-44,17 4-1,-13 0-11,-17 4-90,-16 0-33,-17-4 33,-12 0 79,-16-1 0,-23 9-11,-23 11 22,-27 21 151,9 25 0,0 11-421,17-5 0,2 6 489,-17 21 0,7 5-68,28-13 0,7 0-84,5-3 1,5 0-1,-1 43-67,10-15-11,20-10-1,11-11-55,20-5-645,-1-21 1,6-3-1485,32 7 2196,-21-17 0,-3-6 0,-8-8 0,-6-7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5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25925,'50'21'874,"6"1"-258,9 7-112,0 1-101,-8 5-54,-13-1-349,-15 0 0,-14 0 0,-9-1-3392,-15 3 3392,-16 9-30,-18 3 30,-19 9 0,-6 1 0,2-5 0,9-7 0,13-9 0,16-12-930,14-8 1819,7-9-10720,7-5 9599,15-1 1,-9-2-1,9 0 1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7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133 291 22676,'0'-10'3115,"0"2"-2578,0 8-78,0 0-459,66-35 0,-42 25-56,50-26-190,-61 30-90,-4-4 11,-5-7 89,-3-8 147,-2-5 55,-12 0 34,-5 0 0,-11 9 11,-1 6 79,0 7 135,-5 12 66,-1 19 22,-2 16-33,3 20-134,7 6-68,10 1-55,9-4-23,5-6-56,4-7-336,3-8-505,7-9-828,7-11-4920,15-11 6645,14-15 0,-20 3 0,2-8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7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7 22104,'0'-3'3507,"0"0"-2857,-19 71-168,0-11-326,1 2 1,-1 2 23,-9 24-102,7-9-44,10-18-23,7-15 34,8-22 123,5-8 45,8-13-101,8-9-112,8-5 0,6-12 0,9-2-202,5 3-504,7 2-526,3 5-1043,4 3-7556,-1 5 9647,5 4 0,-34 3 0,-5 3 1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7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0 27058,'-51'22'431,"-1"-1"0,-34 29-341,64 10-68,6 7-22,7-1-40,5-5-699,4-11-2827,30-13-3705,-2-18 7275,28-19 0,-30-3 0,-4-8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7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26821,'-4'66'-265,"1"-1"0,0-6 0,1-8-1326,2-16-4359,12-11 5950,6-12 0,-3-8 0,1-4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8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33 19358,'8'-8'5155,"-2"1"-4405,-6 7 248,0 0-696,31-8-10,-23 6 167,22-6-123,-30 19-168,-6 6-22,-7 18-12,-12 7 34,-4 7 90,-4 3-111,2 1-147,3-2 0,8-5 0,6-9 0,8-11 0,3-7 0,3-6 0,4 0 0,6-3 0,7 2 0,6-4 0,1-1-1077,27-8-894,-7-16-2523,22-11 4494,-13-17 0,-22 19 0,-7 3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8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28671,'0'51'0,"0"0"0,0 42-147,0-40-917,0-7-1166,2-12-7601,8-11 9103,8-12 1,-4-6 0,0-5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8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16 28110,'0'-9'561,"0"3"-561,0 6-3923,0 0 3923,-18 61 0,13-45 0,-13 45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8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20389,'0'0'0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9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18 23124,'-16'-10'2555,"3"2"-2410,13 8-44,-46 94 22,34-40-22,-12 10 0,2 1 190,25-2-33,9-8 190,9-10 56,15-9-33,11-10-158,11-10-177,11-7-3528,4-6 3392,3-15-321,-6-9 321,-8-14 0,-13-8 0,-10-5 0,-8-5 0,-6-4-359,-6 1-739,-9 3-387,-5-4 1485,-19 23 0,11 4 0,-11 23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9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24042,'-3'0'3799,"0"0"-3631,3 0-101,0 0-67,75 5-190,-34-3-174,10 0 0,0 1-925,-1-3-1255,-5 4 2544,-8 12 0,-15-9 0,-10 8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9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26007,'-18'55'-1194,"0"0"1,-12 35-6123,18-63 7316,0-9 0,4-7 0,2-6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39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22260,'0'-8'4695,"0"1"-3540,0 7-594,73-18-561,-28 13 0,8-5 0,1 1 0,4 12-4252,1 6 4252,-4 1 753,0 4-753,0-4 0,-4-2-236,-1-4-1590,-4-2-987,-1-2 2813,-4-1 0,-18 1 0,-6-2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0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28177,'-11'85'-53,"0"1"1,1-6 0,2-5-1281,3 17-1301,1-9 2634,2-12 0,1-34 0,1-12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0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1 172 27231,'60'-28'-1203,"0"0"1,-3 2-1,-3 3-8628,23 0 9411,-5 2 1,-31 8 0,-11 4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0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1 226 27290,'53'-54'22,"-1"0"1,-4 4-1,-3 12 12,0 24 174,-6 4 27,-7 7-56,-6 0-27,-8 3 49,-3 0 78,-6 11-279,-5 12 26,-3 19-26,-10 17 0,-9 12 0,-3-16 0,-4 2 0,-13 30-134,13-31 0,1-2-942,-4 12-1199,5-8-7556,8-13 9697,7-13 1,5-16 0,3-8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0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28031,'48'-23'17,"-1"1"0,34-14-6,-51 36-11,-2 0 22,-5 1 12,1 5 235,1 12-23,-8 2-222,-2 11-24,-11-2 0,-2 1 0,-2 3 0,-4-3 0,-4 0 0,-2-3 0,-6 3-472,0-1-1309,-3 4-1133,0-3 2914,2 0 0,8-13 0,2-5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1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28671,'65'-9'0,"0"0"0,0 1 0,-3 1 0,28 3 0,0 1 0,-11-2 0,-18 4-841,-18-1-1378,-18 2-3944,-12 0 6163,-6 0 0,-5 0 0,-1 0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1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26317,'-21'53'-263,"-1"0"0,-14 40-892,26-52-1288,0 0-7388,2-2 8336,2-2 0,4-17 1,2-6-1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1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93 25151,'-4'-3'1916,"2"0"-1803,2 3-158,0 0-347,55-4-605,-24 2-1189,45-10-7645,-39-2 9347,1-12 1,-17 12-1,-5-1 1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1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 26978,'-24'75'519,"0"-1"0,0 3 0,3-2-474,6-7 0,2 0-293,0 2 0,0-1 113,0-2 1,3-1-533,2-5 0,2-2-801,1-6 1,2-3 1467,2 33 0,1-39 0,0-18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2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9 23818,'-2'-5'2499,"1"1"-1995,1 4-67,-71 55-145,38-6-208,-10-2 0,2 4 5,19 30-10,11-4 10,7 0 1,13-12 123,11-12 33,16-16-99,18-19-147,14-11 0,14-33 0,-32 6 0,0-5-675,4-11 1,-1-5 674,3-3 0,-1-2 0,-3 1 0,-3-1-106,-7 5 1,-5 1-702,21-25-694,-29 17-717,-16 19-7613,-19 15 7742,-21 8 0,12 6 1,-10 0-1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2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27807,'56'1'-2828,"-1"-1"1,6 9 0,-9 7 2827,-16 19 0,0-2 0,-26-13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2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27225,'-21'68'149,"0"0"0,1-6 1,5-4-1894,7 9 500,0-9-2480,-3-7 3724,-4-13 0,6-18 0,-2-8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3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16 24379,'-2'-8'2319,"1"1"-2241,1 7-78,0 0-157,67 8-963,-22-5-360,8 2 1,4-1 1479,22-8 0,-32 2 0,-5-3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3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1 26877,'-22'66'142,"0"1"0,0-2 0,0-2-344,3-12 0,1-3-526,-1 2 0,0-1-4874,-14 43 5602,4-13 0,13-35 0,6-15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3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28110,'57'-9'187,"-1"1"0,8 9 0,-7 9-187,-11 15-472,13 21-738,-29-12-1378,-6-4-7243,-7-10 7812,-5-7 0,-6-8 1,-4-4-1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3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23381,'3'-2'3630,"0"1"-2890,-3 1 180,0 0-920,37 0 0,-24 0 0,31 0 0,-35 0 0,2 0 0,-1 5 0,1 10 0,-4 19 0,-3 20-3392,-3 22 3392,-6 13-57,-6 5-674,-7-5-479,-3-10-1154,5-19-6085,6-14 8449,6-16 0,3-14 0,1-8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4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61 23404,'0'-14'3215,"0"4"-2968,0 10-146,0 0-68,-75-19-33,44 14-112,-55-8-392,68 21-381,9 7-617,5-1-3618,4-2 5120,5-6 0,-4-3 0,5-3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4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27180,'9'65'339,"-1"1"1,-2-1 0,-5-3-295,-6-11 0,-2-2-45,-13 48-23,-1-9-234,2-12-931,4-13-1366,5-14-7277,6-10 8851,3-8 1,1-14-1,0-5 1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5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397 47 23012,'-59'-13'1030,"0"0"1,6 1 0,4 3-415,-6 11 12,12 14-180,8 10-101,13 15-112,7 4-55,9 0-67,6-2-113,20-6 0,12-10 0,23-10 0,8-9 0,6-6-3392,-1-16 3392,-7-6-180,-10-19 180,-11-8-124,-14-5-951,-10 4-819,-9 8-3843,-10 19 6562,-12 11 1,8 11 0,-8 0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5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24659,'-7'9'3249,"2"-3"-3193,-6 69-56,7-43-280,-8 57-337,10-65-469,2-8-595,5-8-605,10-5-1131,7-4 447,9-9-1646,0 0 3372,1-9 1244,0 5 5345,0-1-930,-2 2-1278,-2 2-1478,-1 0-472,-8 6-279,1 3-146,-7 2-168,0 6-214,-3 10-200,0 11-136,-2 11-44,-3 4-11,0 3-314,-4-1-818,0-2-1120,-7-4-7568,-15-1 9325,-13-4 0,9-13 0,2-5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5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 28671,'62'-24'0,"-1"0"0,0 2 0,-1 6 0,35 8-588,-42 5 0,1 0 588,4 0 0,1-1-169,1-1 1,1 0-1126,1-1 0,0-1-3622,-2 0 1,-1-1 4438,2 2 1,-4 1-1,7-2 1,-14 4-1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5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28569,'94'3'-4437,"-20"7"4437,-62 18 0,-7-11 0,-5-2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27067,'0'1'1604,"0"1"-2120,92 20 516,-39-8 0,10 2 0,2-1-1345,-3 2-1702,-4-4 3047,-6 0 0,-24-7 0,-7-2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6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247 344 27282,'-10'72'0,"0"1"0,0 0 0,0-4 0,0 0 0,1-4-1381,-3 5 1,0-4 1380,1-1 0,-1-1 0,0-6 0,-2-3 503,1-5 1,-1-2-504,-11 34 0,-1-19 682,8-23-682,7-19 288,5-24-288,5-30 0,1-30 0,5 13 0,4-6 600,3-10 0,3-4-600,8-12 0,6-2-558,4-5 1,5 0 557,4-1 0,4 3 0,3 4 0,2 3 0,1 8 0,1 6 0,-3 8 0,0 6 0,-6 9 0,-2 4-9,22-13 9,-23 24 0,-22 17 0,-12 15 720,-16 21-720,-13 21 0,-19 28 0,-11 10 109,24-38 1,2 1-3460,-15 44 3350,11-4 0,17-38 0,7-13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6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27942,'-25'95'243,"-1"1"0,9-22 0,-1-8-243,-27 22 0,27-52 0,8-17 0,6-10 0,2-8 0,2-4 0,0-8 0,11-6 0,5-6 0,15 2 0,9 5-595,8 7-839,12 2-269,11 4-269,9-7-1849,6-1 3821,-1-7 0,-37 8 0,-11 1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7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272 258 26407,'-50'20'919,"12"1"-651,32 6 24,5-6 66,2-3-22,10-7-245,6-5-91,13-4 0,4-2 0,1-10 0,-4-10 0,-6-17 0,-9-8 0,-8-6 0,-5-2 0,-7 2 0,-12 4 0,-15 10 0,-17 16-80,-13 10-1118,-6 24-976,5 14-3631,10 17 5805,23 6 0,14-20 0,13-9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7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28671,'11'60'0,"-1"0"0,-1-2 0,-5-2-5661,-10 24 5661,-2-1 0,3-9 1409,2-12-1409,3-13 0,6-15 860,8-14-860,9-7 0,9-15-853,2-14 2251,3-14-5029,0-13 3631,4-4 0,-18 22 0,-4 7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7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24457,'3'-11'2768,"0"1"-2443,-3 10-325,0 0-157,0 94-885,0-43-1099,-2 12 1,4 1 2140,15-5 0,-13-26 0,12-9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8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1 25925,'-67'71'470,"0"1"1,4-1 0,9 1-365,23-8 1,8-1-447,2-1 1,3-2 339,5-6 0,4-3 236,1 28-337,33-30-172,14-25-287,31-24-56,10-29 178,3-19 304,-43 15 0,-1-4-118,-3-1 0,-3-2 252,19-36 101,-15 6 439,-16 16-203,-7 18-79,-1 18-12,0 19-100,5 27-90,-1 20-56,2 23-79,-1 8-817,6-1-2914,12-8 3908,14-12 1,-20-27 0,0-11-1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8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547 0 25207,'-88'28'859,"0"-1"0,8 2 1,9 5-754,30 2 1,7 5-501,2 2 0,5 3 394,6 2 0,3 2 0,3 0 0,3 0-134,-1 48-594,6-9-662,25-15-2670,20-18 4060,35-25 0,-28-15 0,1-14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9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24356,'-20'81'582,"-1"1"1,3-7 0,5-7-202,10 3-90,15-15-67,6-15-112,16-18-66,3-11-13,4-18 1,-1-17-12,0-19-3403,-5-21 3437,-8-7 112,-7-5 124,-10 8-91,-4 11-78,-5 14-22,-1 17-78,0 9-12,0 8 3392,0 5-3403,0 2-34,0 1-78,1 0 34,5 0 33,4 0 0,7 0-78,3 0 45,-1 1 11,-4 8-1,-3 7 57,-5 16 22,-1 29-11,-5-13 56,1 13 12,-2-30-12,0-4-34,0-2-22,0 3-403,0 23-595,0-13-906,0 14-3665,0-23 5569,1-8 0,-1-9 0,2-7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9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28076,'1'57'30,"0"0"0,-1-3 0,-2-4-30,-8 13 0,1-8-34,5-12-134,1-13-134,3-15 100,2-8 101,7-5 101,5-12 0,6-1 23,1-9 21,-4 6 46,-1 4 11,-4 7-34,0 1-33,-3 2-34,1 4 11,-3 4-11,0 2-45,-2 0-325,-1-5-649,-2-2-1133,-1-3 2152,-1 0 0,0 0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9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1 22272,'3'0'2521,"0"0"-2303,0 41 1,-4 19-834,0 19 956,-3 7 1,-3 5-413,-3-22 0,-3-3 345,-5 7 1,-1 1-118,-2 0 0,0 0-40,1-3 1,1-2-73,2-8 0,2-4-45,-4 34-45,10-36 422,6-29-377,12-26 0,11-29 45,17-23 56,11-21 134,6-10-406,-2 4 171,-3 9 554,-8 11-554,-8 17 0,-10 16 0,-8 13 0,-6 11 0,-6 12 862,0 8-862,-3 15 369,-10 9-369,-15 9 0,-19 9-355,-18 9 355,26-33 0,-1 0-124,1 0 1,-1-1-2544,-30 26-5233,18-12 7900,20-16 0,16-17 0,10-9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49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7 24244,'1'-4'2622,"1"2"-8002,-9 70 5380,-7-14-57,4 2 1,-1 2 435,-13 22-3315,8-11 2936,8-11 0,5-29 0,3-11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0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25 22294,'0'-14'3553,"0"4"-6059,-16 47 1,-4 21 3076,-1-3-364,-4 11 1,1 1 1459,5-5-1499,6-14 785,7-15-908,5-18 22,4-8-11,9-22 3345,9-13-3390,9-22 0,4-11-11,-4 2 54,-5 8-54,-6 15 56,-5 17 34,-5 10 67,-1 17-44,-5 15-113,0 15 0,-3 16-158,0 19-525,0-19-976,0 2-2991,0-34 4650,4-11 0,-3-7 0,3-4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0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27695,'-4'57'252,"-1"1"0,-4 38-252,1-69-313,4-5-685,3-8-963,1-5-4616,1-3 6577,3-5 0,-2 1 0,2-2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0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639 328 24423,'3'-62'358,"-1"1"1,-1 4 0,-4 8 717,-14 12-34,-13 8-482,-15 10-157,-11 10-312,-9 5-91,-12 20 0,0 12 0,1 23 0,9 15 0,11 8-888,16 8 888,15-1 0,14-2 139,18-10-139,19-10 0,22-13 0,26-13 0,18-11-331,-40-16 1,1-2-606,1-2 1,0-2-1200,-2 1 0,-2-2 2135,37-4 0,-40 4 0,-17-5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2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23034,'0'-9'2757,"0"3"-2153,0 6 1144,0 0-1445,89-6-113,-27 2-173,7 0 1,4 0-634,19-4 616,-4 2 0,-11 0 0,-16 3-192,-14 2-318,-15 1-936,-8 0-738,-11 0 2184,-5-6 0,-6 5 0,-2-4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3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21017,'-9'0'3922,"1"0"-3284,8 0-122,-31 97-146,19-44-242,-5 12 1,1 0 6,12-11-1,3-10 68,4-13 112,11-13 55,12-9 428,52-16-797,-6-11 0,-18 3 0,1-2 0,30-21 0,-3 0 0,-9 4 0,-10 6 0,-9 5 0,-10 7-909,-9 7-782,-11 5-1268,-11 7 2959,-6 12 0,-6-8 0,-1 7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3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87 24939,'-8'-4'3148,"1"0"-2610,7 4-492,0 0-46,66-27 0,-13 19-1696,5-7 0,4 1 1696,-11 12 0,-1 3 0,6-2 0,2 0-192,3 1 1,1 0 191,-2-1 0,-1 0 0,-2 0 0,-1 0 0,38-4-1581,-16 4-895,-18-1-7355,-11 2 9661,-7 14 0,-20-11 0,-5 10 1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3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25723,'80'-2'160,"0"-1"1,-7 1 0,-7-1-105,0-5-56,-19 4 67,-23 2 180,-13 2-135,-17 15-90,-18 13-11,-15 21 0,-16 12 1,0 2-3393,9-2 3381,13-8 0,17-8 45,8-6 145,8-9 180,9-3-179,5-9-113,14-3 3314,9-8-3392,12-3-347,11-7-673,17-14-3896,-12-4 1,3-3 4680,-13 3 1,-3 0-1,2-2 1,-7 3-1,-3 4 1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4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24146,'-9'69'523,"-1"0"0,3-3 0,5-4-42,22 18-78,17-6-77,20-15-147,12-20 45,3-18-45,1-13-56,-7-29 1,-5-13 133,-11-25-5432,-14-6 5277,-15 0 1230,-11 5-1332,-11 6 880,-22 9-880,-15 8-258,-24 15-876,-7 10-1454,3 8 2588,14 17 0,24-9 0,14 9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4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1 208 27550,'59'4'317,"0"0"0,6 0 1,-5-4-318,-3-9-112,6-6-628,-34-10-1108,-5-8-1940,-4-8 3788,2-6 0,-11 20 0,-1 4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4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28356,'1'80'105,"0"0"0,-1-5 0,1-1-655,-1-6 1,0-3-3618,0 28 4167,0-35 0,0-7 0,0-16 0,0-14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5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0 25431,'-52'23'243,"0"0"0,3 3 0,9 3 15,14 34-12,6 10 12,9 4 45,7-1 22,11 0-45,10-8 123,15-7-56,17-14-256,16-21-91,13-13-4252,12-27 4252,1-17 0,-47 6 0,-2-5 731,31-38-731,-15-6 0,-14-1 0,-14 3 0,-7 1 0,-10 6-707,-6 10-2867,-4 4 3574,-12 27 0,7 4 0,-7 20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5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9 245 24614,'-5'0'3350,"2"0"-2868,3 0-257,0 0-225,93-9 0,-36-9 0,9 4 0,0-3 0,-1-21 0,-10-1-3392,-10 3 3234,-11 4-794,-8 9-729,-6 10-1467,-6 7 3148,-2 6 0,-6 0 0,-2 2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5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23560,'-2'-2'2723,"1"1"-2118,1 1-560,18 71-45,-7-31-168,14 55-862,-12-51-1772,-6-9 2802,-1-6 0,-5-14 0,-1-4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6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0 193 28671,'66'-6'0,"0"0"0,1 0 0,-2-1 0,-11 1 0,0-1-990,3-3 0,0-2 553,-1-2 1,-2-1-310,-1 1 1,-2-1-1240,45-13 1985,-6 5 0,-41 9 0,-10 4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7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546 0 28671,'-42'52'0,"-1"-1"0,0 0 0,-16 22 0,3-6-313,20-24 1,3-2 93,1 0 0,3-1-1003,-20 36-4913,10-7-3696,7-13 9570,5-10 1,13-23 0,2-9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7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28188,'67'29'142,"0"0"0,-5-2 0,-8 3-142,-4 26-90,-6-2-425,-5-7-830,-4-7-1052,-4-12-7434,-3-13 9218,-7-9 1,-10-6-1,-6 0 1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7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26497,'67'-5'44,"1"0"1,-7 0 0,-7 0-578,-8-3-1226,-10-8-4014,-8-6 5773,-10-10 0,-9 15 0,-3-1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7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25465,'0'74'418,"0"0"1,0-1-1,0-5-994,0 29 576,0 1-190,0-4-2189,-2 3-4321,1-44 6726,-2-7 1,3-42 0,0-4-1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7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28412,'-3'70'-306,"0"0"0,2-15 0,0-2-563,-4 5 1,4-3-3670,17 14 4538,12-9 0,-6-28 0,1-10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8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188 153 25959,'-50'48'302,"0"0"0,4-4 1,13-2 0,24 3-34,12-8-57,17-12 24,16-13 55,18-7 0,7-11-88,0-12-203,-3-11 0,-10-12 0,-8-3 0,-11-2 0,-11-3 0,-9 0 0,-6-2 0,-12 3-393,-11 9-750,-18 13-964,-13 13-5848,-8 21 7955,3 30 0,23-17 0,10 13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8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28434,'-11'74'7,"0"-1"1,0-6 0,1-7-333,-1 0-582,4-13-673,5-11-1872,2-15 3452,12-11 0,-8-7 0,8-3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8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26989,'15'58'-45,"0"0"0,-1-5 1,-3-5-1469,-11 0-3630,0-6 5143,-9-9 0,6-15 0,-6-6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8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20469,'77'-6'-546,"0"1"1,0-3 0,-2 1 226,-15 1 0,-1-1 319,6-2 0,-4-1 0,11-2 0,-16 1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8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27415,'58'-6'-467,"0"0"0,-4 2 1,-6 5-1541,2 11-7824,-7 11 9263,-8 2 1,-17-9 0,-6-1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1:59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 25914,'-13'-3'1277,"3"0"-1356,97 13-794,-30 7-394,8-4 1,2 3 1266,14 17 0,-36-13 0,-8-5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0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257 236 21306,'-30'69'91,"0"0"1,0 0 0,1-2 0,2 0 0,7-3-70,8 14 1,7-2-12,-2 2 0,1 1-1100,0 0 1,0 0 1088,2-2 0,0-1 11,-1-3 0,1-1 606,0-7 1,-1-3-613,1-8 1,0-3 1034,-2 27-1040,0-27 939,5-22-895,-1-18 3260,2-19-3215,0-28 68,0-37-17,3 14 1,2-7-363,3-17 0,4-5 334,-2 20 0,3-1 0,0-2-448,4-4 0,1-1 0,2 1 422,2 1 0,0 1 0,2 2-8,1 3 0,2 2 1,1 3-51,15-21 1,4 5-29,-2 12 0,4 5 0,-2 11 0,4 5-143,11 1 0,-1 7 143,20-3 0,1 8 0,-59 37 948,-18 26-948,-34 27 0,3-7 0,-5 4-818,-15 13 1,-6 3 268,14-17 0,-2 2 0,1 0-987,0 1 1,0 0 0,3 0 1535,-12 23 0,6-5 0,-7 10 0,26-27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0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26543,'-5'63'213,"1"0"0,-2-3 0,-2-4-168,-18 20 165,9-16-166,9-25 139,7-18 19,2-11 1,8-13-136,6-8 41,10-10-119,7-5-79,1 0-302,9 1-661,0 6-572,4 2-2341,5 4 3966,1-1 0,-21 7 0,-6 2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0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21992,'-9'0'3059,"1"0"-2712,-17 71 23,17-29-169,-7 7 1,3 0 269,10-1 134,1-7-90,8-9-246,6-13-134,8-8-68,4-11-34,1-19-10,0-9-12,-5-15-11,-7 1-134,-7 6-382,-5 9-548,-2 10-964,0 8-4460,0 7 6488,0 2 0,0 0 0,0 0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0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21958,'7'0'3014,"-2"0"-2633,-5 0 124,0 92-46,0-40-3071,0 13 0,0 1 3005,0 1 1453,2-1-1533,7-6 804,4-10-971,7-15-112,1-13-34,2-14 3358,-1-5-3548,2-18-281,1-6-336,2-16-358,1-4-516,2 1-1882,-1 2-4079,2 0 7642,0-1 0,-13 17 0,-4 3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2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532 43 23964,'-64'-12'481,"1"1"1,-4 1 0,7 3-370,15 5 12,-7 2-46,23 5-33,3 15 0,0 15-34,2 21-11,0 9 0,2 4 11,6-3-11,7-9 12,5-7 10,11-14 12,12-11-1,12-13-10,14-12-1,6-21-11,5-13 12,1-18-12,-4-1 0,-9 2 0,-11 10 0,-13 11 23,-10 11 67,-6 11-34,-4 4 0,0 8-33,5 14-34,7 12-11,12 20-493,18 3-1391,20 0-3021,-20-28 1,5-5 3126,14-4 0,-1-5 0,10 4 0,-1-12 1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3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625 34 22956,'-56'-12'683,"-1"0"0,0 4 1,3 7-580,-24 30 165,33-6 1,1 5-35,0 7 0,2 4 34,4 1 0,4 3 112,-13 44-258,24-5-78,18-4 127,21-13-161,8-9-11,17-22-23,8-14-201,8-34-112,14-26 123,-31 6 0,0-6-172,3-5 1,-2-2 294,1-2 1,-2-1 89,-6 4 0,-1 2 0,19-28 56,-21 19 269,-12 24 123,-11 15 616,-5 40-806,-2 14-135,-1 34-123,0 3-56,4 2-986,10-3-1546,19-9 2588,23-17 0,-21-24 0,2-13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4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771 31 20728,'-67'3'633,"0"0"0,0 0 1,-27 5-1,5 4-482,27 4 0,5 3-56,4 2 1,3 3 161,-27 25 422,26 2-533,25-2 0,15 1 67,14-3 109,15-2-187,12-5-12,19 2-11,10 0-34,9-1-44,7-3-12,5-9-11,0-12 12,-1-9-12,-8-8 90,-7-16-101,-12-11-11,-9-20 273,-11-14-246,-15 11 1,-3-3 6,3-35-7,-8 30 1,-1 2 62,-2-20 201,-4 13 101,0 16 0,-2 19-168,0 15-157,0 9-56,-2 18-179,-6 33-696,5 2-1074,-5 24-5895,21-21 7844,12-4 0,-6-22 0,3-8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5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23773,'-21'1'695,"13"7"-359,41 23 0,2 7 0,-1 6 102,-4 1 66,-7 0 314,-5-1-45,-10-5-247,-4-2-390,-4-4-136,0-2 0,-10-4 0,-5-3 0,-16-2 0,-5-2 0,-7 1 0,-5 0 0,-4 4 0,1 4-326,3 4-2004,15 0-4618,14 2 6948,22-5 0,0-12 0,7-6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5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16 23885,'-11'-9'2936,"2"3"-2510,9 6-213,0 0-112,-68 61-90,46-19-11,-16 4 0,5 2-157,27 8-515,8-7-595,14-9-1691,13-12 2958,22-14 0,-20-7 0,-2-7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5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9 23717,'-5'-5'2970,"2"1"-2679,3 4-22,-54 71-45,25-25-135,-6 5 1,0 4 78,9 6-33,10-4 22,8-8 33,5-10-78,12-9 34,8-7-33,12-10-113,6-5 0,4-6 0,-1-11 0,-3-12 0,-8-16 0,-12-15 0,-7-7 0,-9-6 0,-14 1 0,-5 5 0,-17 11 0,-2 13-662,2 17-1366,2 10-4415,13 14 6443,6 6 0,11-4 0,4 2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6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0 28671,'-9'90'0,"-1"0"0,0-1 0,2-15 0,0-3 0,-1 1 0,-2 3 0,-1 2 0,1-5-910,-3 12 1,-1-3 909,1-1 0,1-1 0,0-4 0,1-2-186,1-8 1,1-2-562,5-11 0,0-3-3758,0 27 4505,5-32 0,0-21 0,0-16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6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1 28671,'-1'98'0,"0"0"0,-4-2 0,-2-5 0,-3-22 0,-1-3-568,-4 4 0,-1 0 568,-1-1 0,-1 0-214,1-1 1,-1-1-941,2-4 0,0 0-1703,1-1 0,-1-2 2143,0-2 1,2-4-1,-3 8 1,3-17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6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0 220 26799,'30'-48'-566,"-1"-1"0,26-29-1171,-14 62-4963,-2 4 6700,2 3 0,-21 4 0,-3 2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6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1 25623,'-46'60'653,"-1"0"1,5-3-1,4-4-272,-2 18-79,9-9-89,11-6-101,10-13-56,6-14-32,4-10-24,12-12 0,6-5 0,16-23 0,6-12 0,6-28 0,5-11 0,3-5 0,-3 5 0,-4 11 0,-9 15 0,-8 16 0,-8 15 0,-6 8 0,-5 10 0,0 12 0,-3 10 0,-1 17 0,-4 7 0,-2 7 0,-3 2 0,-8 5 0,-4-4-427,-5 0-1030,0-7-772,-2-4-7602,-1-7 8896,2-5 1,8-18-1,4-5 1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2:07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147 457 27628,'55'-9'74,"-1"1"1,-2-2 0,-6-5-321,0-21-113,-3-10 45,-9-10 12,-14-5 302,-10 1 78,-13 3 112,-17 10 304,-10 13-69,-17 17-55,-10 18 113,-5 30-483,-9 23 0,36-14 0,1 4-411,1 2 0,2 2 411,6-2 0,4 1-3120,-5 41 3120,14-15 0,35-11 0,12-15 0,32-12 0,11-10 0,9-10 0,4-8 0,-1-4-1502,-2-14-1534,-6-5 3036,-5-8 0,-35 9 0,-10 5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57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28671,'4'63'0,"-1"-3"-5661,-3-10 5661,-3-1-116,-2-1 116,-3 2-715,-3-3-2109,0-2 2824,3-6 0,3-17 0,3-8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57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1 212 26642,'61'-54'22,"-12"7"-190,-39 27-11,-7 1-11,-2 0-34,-4 2 11,-5 2 134,-3 5 56,-1 4 23,2 3 11,2 2 102,-1 8 346,0 10 180,-3 15 56,-1 10-158,1 7-212,2 2-258,5-2-67,3-2-235,2-7-841,0-7-1131,5-8-4381,5-11 6588,9-7 0,-7-7 0,0 0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57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27718,'-15'64'179,"2"-12"-179,12-44 0,0-5 11,5-7 0,5-8-11,6-6 23,3-2-3382,-2 4 3516,-5 8 22,-2 5 56,-2 11-110,-3 7-125,-1 11 0,-3 8 0,-3 2 3392,-3 0-3584,-2-3-883,-1-4-684,3-8-2342,2-9 4101,2-8 0,2-4 0,0-2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57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3 25712,'0'-2'2913,"-4"50"-2867,-2-8-46,-6 47 0,-5-23 0,-4 2-259,-1-5-1567,0-6-2925,3-7 4751,4-9 0,8-17 0,2-8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58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26138,'64'-32'-5749,"-7"7"5749,-32 25 0,-11 0 0,-3 0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58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 22540,'-3'-1'3150,"0"1"-2568,-21 41-111,13-13-102,-18 37-66,23-25-68,2-1-33,4-5-56,9-9-79,3-8 34,7-9-23,1-6 79,-3-12-90,-3-5-33,-4-12 10,-5-3-44,-2-2 0,-5 1-67,-4 4-448,-4 6-762,-5 8-2432,0 8 3709,-1 5 0,8 1 0,1 1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58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27247,'-34'74'1053,"6"2"-818,22-46-99,3 7-136,3-16 0,4-1 0,5-5 0,6-4 0,5-6 0,5-2 0,3-4 0,4-5 0,2-1 0,0-5-438,-4 1-795,-5 3-1232,-8 4-6107,-5 3 8572,-7 1 0,-3 1 0,-2-1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58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 25476,'-6'1'2466,"2"-1"-2119,4 0-56,0 0-280,33 24-11,-6-18-89,30 18-595,-12-24-582,3-7-2442,5-4 3708,3-10 0,-24 9 0,-5 1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59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50 25398,'92'-30'303,"-35"11"414,-22 26-247,-35 11-178,-10 6-57,-4 5-89,-10 2-57,0 1 158,-1 1 89,1 0 33,2-1-300,4-3-69,4-2 0,5-4 0,4-2 0,3-1 0,3-3 0,6-1 0,3-6 0,9-4-987,3-4-839,2-2-1884,2-5 3710,0-5 0,-12 3 0,-2-2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59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28671,'0'69'0,"0"-9"0,0-31 0,0-1 0,0-1-853,0-4-603,0-3-1480,0-5-6895,4-7 8417,5-4 1,-3-4-1,2 0 1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6:59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23874,'2'-5'3586,"-1"1"-3183,-1 4-123,0 0-246,45-5-23,-24 4-11,34-5-302,-38 7-326,-2 0-414,-2 1-493,-1-1-1804,-4 0 3339,-4 2 0,-1-2 0,-3 1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0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27684,'-38'63'987,"8"-7"-987,23-27 0,4-1 0,1-2 0,2 0 0,0 0 0,0-1 0,2-1 0,2-1 0,2-4 0,2-3 0,2-6 0,3-5-741,4-3-1230,5-8-2579,2-4 4550,0-6 0,-11 6 0,-3 2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0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27964,'8'58'-1356,"-2"-13"-829,-9-7-4930,-1-11 7115,-2-1 0,2-11 0,1-5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0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27337,'64'-24'101,"5"5"-258,-40 19-561,10 1-817,-16 1-3048,-3 3 4583,-7 3 0,-6-4 0,-4 2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1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16 23583,'0'-8'3115,"0"1"-2779,0 7 146,0 0-314,-7 16-67,4-1-34,-7 16-22,8-3-23,0 2-22,1-1 11,1-3-11,0-4-22,0-5-45,0-4-23,4-4 1,1 0 44,3-2 0,1-1-22,0 0-12,1-2 35,0-1 32,1-2-32,-2 0 21,1-1-22,-2 0-179,4 0 45,-2-3 22,3 0 0,-3-3-78,0 0-247,1-1-403,0-2-5659,4-4 6544,-5 4 0,-1 1 0,-7 6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2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28569,'99'-7'102,"-21"2"-102,0-7 0,-19 3 0,2-2 0,1-2 0,-3-2-57,-4-1-1691,-9 0-1423,-10 6 3171,-11 4 0,-13 4 0,-7 2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4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21555,'0'-6'3361,"0"0"-3002,47-18-191,-17 11-90,37-17-67,-30 20-11,-7 5 23,-5 3 10,-11 2 80,-6 2 111,-6 5-112,-2 3-34,-6 7 12,-4 3 134,-10 4 0,-7 5 11,-6 5 68,-2 3-34,0 1-45,4 0 67,7-4 180,7 7-246,9-13-225,4 4 0,4-14 0,0-2 0,5-4 0,2-3 0,8-3-214,2-2-783,6-3-5726,20-17 6723,-5-1 0,-2-2 0,-18 6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4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27202,'0'71'896,"-1"-2"-896,-1-16-134,0 0-740,1-6-1311,0-7-7646,1-11 9700,7-11 0,-6-10 1,6-6-1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4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25701,'0'-2'1625,"0"-1"-1569,0 3-45,46-24-11,-24 12-11,36-18 11,-38 19 0,-4 3 0,-5 4 33,-3 2 34,-4 2 292,-2 4 66,-1 5-156,0 9-133,-1 8-136,-3 7 0,-4 4 0,-5 4 0,-3 1-337,-1 1-839,1-3-1346,-1-2-7309,3-5 7661,5-10 0,2-9 0,6-8 1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5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27090,'60'-18'-493,"-11"4"-930,-42 14-4281,-3 0 5704,-2 0 0,-2 0 0,0 0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5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 24894,'0'-3'2734,"0"1"-2476,-1 46-214,0-14-44,-2 38-235,-2-23-460,-1 0-1210,0-2-5960,0-7 7865,2-8 0,3-14 0,1-6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5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5 25611,'1'-4'2700,"-1"42"-2521,0-3-179,-3 38-145,-3-19-785,1-3-1905,-1-7 2835,3-7 0,1-17 0,1-7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7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27214,'-8'61'33,"1"-7"-336,3-31-593,1-3-796,1-4-4269,0-3 5961,1-5 0,-1-3 0,1-3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8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 25510,'61'-4'941,"-9"6"-549,-40 21-44,-4 3-12,-4 2-33,-4 3-68,-8 1-101,-3-1-78,-9 0-22,-1-1-34,-1-2 0,-1-1-79,0-3-380,1-3-247,2-4-762,4-6-1557,6-4-6806,5-5 8241,5-3 0,1 0 0,0-1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8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26597,'1'66'729,"-1"-9"-729,0-26-539,0-7-716,0-5-1748,0-2 3003,2-4 0,-1-6 0,1-2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8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25174,'56'-7'-4404,"-10"1"4404,-34 5 0,-5 1 0,-3 0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8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25331,'49'-14'22,"-1"1"0,7 0 1,-4 1-23,-5 3 11,2 1 34,-36 8 146,-9 2 179,-13 8-46,-6 7-66,-8 10 325,-6 13-370,11-10 22,2 7-33,14-13-135,2-1-45,1 0-11,6-2-11,7-3-201,13-7-438,12-5-806,13-12-2578,8-12 3175,8-14 0,-29 11 0,-7 0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8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28345,'78'-7'11,"0"0"-840,-48 7-919,4 1-2879,-20 2 4627,-6 6 0,-4-4 0,-4 2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9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25319,'-3'0'1939,"1"0"-1939,2 0-56,45 0-1042,-20 0-1502,33 0 2600,-35 0 0,-12 0 0,-4 0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9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12 26328,'-8'69'998,"10"-11"-808,9-39-11,9-6 23,2-7-1,1-3-89,1-10 23,-3-6-12,-5-11-78,-4-5-34,-6 0-11,-4 2-45,-2 5-369,-5 7-460,-2 6-830,-4 5-4122,-1 3 5826,1 2 0,6-1 0,1 1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9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24782,'2'0'3227,"1"0"-2690,-3 0-412,12 45-125,-9-14 0,10 40 0,-13-23 0,-3 1 0,1-2 0,-5-6-203,4-6-1556,-4-10-2319,1-7 4078,-1-7 0,2-6 0,2-3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9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26295,'54'-19'-2135,"-9"1"0,-37 13 1,-2 1-1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09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24995,'-6'0'3159,"0"0"-2755,-12 47-291,8-19-113,-15 40 0,14-31 0,-1-2 0,4-3-763,1-3-1086,4-5-3036,1-7 4885,10-7 0,-6-6 0,6-4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0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80 169 28098,'-44'51'573,"9"-2"-573,40-35 0,3 2 0,8-11 0,2-2 0,3-3 0,3-10 0,2-8 0,0-10 0,-2-5 0,-5-3 0,-7-1 0,-6 0 0,-4 1 0,-2 6 0,-3 6 0,-6 12-1177,-7 6-2095,-9 15 3272,-8 13 0,15-8 0,-1 5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0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28671,'4'79'0,"-1"-19"0,-2-18 0,-1-19 0,0-4-1110,0-3-2005,0-9 3115,0-1 0,0-6 0,0 0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0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25947,'1'-2'2499,"0"1"-2274,-1 1-225,10 48 0,-7-21 0,8 36-729,-11-37-773,0-6-1915,0-4 3417,-4-3 0,3-6 0,-4-1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0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28671,'53'-7'0,"0"1"0,0-1 0,-2-1 0,36-9 0,2-2 0,8 3 0,-46 9 0,2 1-283,3 1 1,1 2-357,0 0 0,0 2-1798,-4 0 0,-1 1 2471,37 9 1,-42-6-1,-17 6 1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7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9 22384,'0'-5'3193,"0"2"-2778,0 3-146,0 0-23,-40 20-22,19-1-3470,-31 20 3347,32-4-34,4 0-11,6 1-11,4-1-22,3-2 33,2-1 11,1-4 3403,1-4-3458,6-5-1,6-5-11,8-5 11,6-5-11,3-1 0,2-3 0,0 0 0,-5-2-22,-4-3-46,-6-4-88,-1-6-103,-5-4-9,1-4-113,-5 0-1300,-2-13-44,-4 10-2634,-4-5 4359,-3 16 0,2 7 0,-1 4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7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54 24053,'-1'-3'2510,"1"1"-1983,0 2-482,36-11-45,-17 8-68,29-8-458,-26 11-774,0-3-2655,1-1 3955,5-4 0,-12 4 0,-1-1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7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12 23908,'0'-7'2655,"0"2"-2218,0 5-44,-17 39-91,7-9-78,-13 35-33,14-21-147,4-1-21,3-5-12,2-6 0,2-5-11,4-6-11,2-5 0,3-6-23,1-5 12,0-4 11,3-9 11,-1-4 22,2-10-22,-2 0 0,-1-2 0,-2 2 0,-1-1-258,0 1-134,0 0-191,-2 3-525,-2 3-495,-3 5-2733,-1 5 4336,-2 3 0,0 2 0,0 1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7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23 24031,'-4'0'2656,"0"0"-2522,4 0-168,0 0-514,34-3-887,-17 1-2217,30-3 3652,-24-1 0,-10 2 0,-1 1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7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27393,'-17'69'101,"4"-7"-572,12-30-694,0-1-886,1-5-7780,0-2 9454,0-4 0,0-8 0,0-5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8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24694,'64'-13'-7855,"-5"0"7959,-22 6 0,-16 3 0,-5 0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8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60 26765,'53'-33'56,"-11"7"-56,-35 27 34,-4 7-12,-2 4-11,-8 8 12,-5 4-1,-9 4 12,-5 1 66,0 2 91,-2-3 145,1 2 12,1-3-1,4-1-34,6-2-244,5-4-69,6-3 0,3-3 0,3-2 0,7-2 0,7-2 0,11-5 0,8 0 0,4-7 0,2-6-449,-1-3-1030,-5-3-1098,-8 5-7254,-10 5 8773,-8 3 0,-6 3 0,-2 0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8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14 124 26160,'-7'0'2511,"1"0"-2511,6 0 0,0 0 0,36-2 0,-5-6 0,36-5-181,-14-9-1376,2-1-1390,-4 1 2947,-6 4 0,-21 8 0,-8 5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9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27729,'71'-15'313,"-4"1"-290,-26 6-12,-2 0 0,-6 4 45,-7 1 90,-9 3 145,-7 3-200,-6 6-91,-2 6 0,-6 10 0,-5 4 0,-5 3 0,-4 2 0,-1 1 0,1-2 0,0-2-965,4-4-928,5-5-2029,4-7 3922,6-7 0,-1-4 0,2-4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9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28671,'57'-14'-729,"-8"1"-437,-31 5-1075,-1-3-5736,1-3 7977,0-3 0,-7 8 0,-3 0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9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8 23952,'0'-4'2970,"0"1"-2477,0 3-157,-5 41-224,-2-11-112,-5 36-369,-1-22-606,1 0-1322,0-1-7534,3-7 7994,5-10 0,2-13 1,2-7-1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19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24849,'0'-2'2958,"0"0"-2566,0 2-190,1 45-202,-1-17-101,0 37-705,0-32-1593,-1-7 2399,1-7 0,0-9 0,0-5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0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4 173 25174,'-2'-3'3238,"1"1"-2979,1 2-259,0 0 0,51-46 0,-19 27 0,45-36 0,-32 39 0,2 4 0,-3 2 0,-5 4 0,-6 4-393,-9 0-1837,-8 2-4089,-9 0 6319,-5 4 0,-2-3 0,-1 3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0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26603,'-53'68'1054,"7"-4"-1054,28-23 493,4-1-493,8-6 171,4-3-171,8-6 0,5-3 0,8-4 86,3-4-86,3-5 264,3-5-264,2-3 0,3-6-46,-1-3-1287,-1-5-830,-3-1-7668,-5-2 9285,0-3 1,-13 8 0,1 0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0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25723,'-3'0'2073,"0"0"-1950,-2 49-123,3-18-78,-2 40-449,3-34-582,1-5-1043,0-5-7679,1-4 9658,-1-2 1,1-9 0,-1-2-1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0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27662,'92'-24'-2936,"-23"7"-2017,-30 13 4953,-22 4 0,-9 0 0,-4 0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0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28255,'43'-10'45,"2"0"-11,1 0-23,-4 2-11,-9 3 11,-12 3 168,-12 4-43,-15 10-136,-13 9 0,-14 15 0,-7 8 0,0 1 0,7-3 0,11-8 0,9-9 0,9-9 0,4-7 0,9-4 0,8-3 0,14-1 0,14-8 0,11-5 0,8-8-1513,2-3-1581,-3-2 3094,-5-1 0,-26 11 0,-9 3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1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75 22586,'0'-7'2095,"42"-16"-2050,-16 13-45,34-13 22,-33 17 169,-8 2 189,-10 3 282,-6 2-80,-8 10-66,-9 5-146,-9 12-34,-9 4 11,-2 2 0,1 2-155,1-2-192,5-3 0,6-5 0,8-4 0,7-5 0,5-1 0,11-4 0,8 1 0,12-5 0,6-2 0,3-4-136,2-3-1690,0-7-2578,-3-5 4404,-2-6 0,-16 7 0,-6 3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1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28671,'62'-6'0,"5"2"0,-39 3-337,7 0-1042,-17 1-1287,-6 0 2666,-5 0 0,-4 0 0,-3 0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1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54 25779,'-4'0'2892,"1"0"-2892,3 0 0,0 0 0,44-7 0,-23 6 0,34-6-629,-38 7-1219,-3-3-4304,-3-2 6152,-1-8 0,-5 5 0,-1-1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1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27673,'3'85'319,"-5"-33"0,-3-2-554,-3 7-818,-6 12-1177,9-34-5490,3-8 7720,13-10 0,-8-9 0,7-4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2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59 27382,'-64'39'963,"10"-1"-728,37-7-144,7-2-91,6-2 0,8-5 0,7-3 0,8-4 0,7-7 0,3-3 0,1-5 0,2-12 0,-2-6 0,-4-14 0,-5-5 0,-7 0 0,-6-1 0,-5 3 0,-2 4 0,-1 5-147,-7 10-2082,-6 6-4954,-13 15 7183,-8 14 0,13-6 0,2 4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2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25936,'0'4'2735,"-1"-1"-2735,1-3 0,0 0 0,-5 44 0,2-23 0,-3 34 0,5-35 0,1-6-953,0-1-1345,3-4-5568,3-3 7866,7-3 0,-5-1 0,0-2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2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28671,'26'70'-438,"-5"-10"-828,-19-40-874,-1-1-6174,-6-2 8314,-7 0 0,4-7 0,-2-2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2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28671,'51'12'0,"1"-1"0,0-2 0,1-5 0,44-14-1457,-2-3 1457,-5-2 0,3 3 238,5 4-726,-44 4 1,-1 2-2012,-1 0 1,-2 1 2498,36 6 0,-40-3 0,-19 3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29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1 178 28671,'47'-25'0,"1"0"0,42-18 0,-30 22 0,0 2 0,-1 1 0,-8 5-853,-11 4-1612,-11 5-7052,-15 6 9517,-12 10 0,-3-6 0,-4 6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0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25847,'-63'66'1557,"9"-1"-1075,31-9-158,5 1-122,9-4 11,5-7-167,7-7-46,7-8 0,8-3 0,11-6 0,7-7 0,7-6 0,5-5 0,2-10 0,1-5 0,-4-8 0,-4-5-573,-8 0-1152,-6-1 1725,3-12 0,-18 21 0,4-7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0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27897,'-1'76'774,"-1"-2"-1542,-1-13 768,-1-1-99,0-6-1537,1-7-1710,4-11 3346,6-9 0,-4-14 0,3-5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0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23930,'0'-2'1883,"0"-1"-1805,0 3-1635,58-14-2970,-37 10 4527,39-11 0,-54 15 0,-5 0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0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27337,'76'-24'22,"-12"5"12,-35 12 235,-14 4 313,-10 7-336,-10 10-65,-8 9-181,-7 11 0,-6 4 0,4 1 0,3-2 0,7-4 0,6-4 0,3-4 0,17-2 0,25-15-853,9-14-1107,22-22-2276,-9-17 4236,2-9 0,-27 23 0,-8 5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1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30 25140,'0'-5'2410,"0"2"-2377,42-7-22,-19 8-11,31-7 12,-33 12 10,-7 6 12,-6 8 33,-5 10 45,-14 8 67,-5 8-89,-13 3-3393,-2 3 3460,4-5 145,3 0-289,7-4-13,3-4 0,6-1 0,2-3 0,4-1 3392,1-4-3392,6-3 0,5-4 0,8-7 0,4-6 0,3-4-293,0-10-1522,2-7-2005,-2-10 3820,0-8 0,-11 13 0,-3 3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1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28671,'-2'52'0,"0"1"0,-1-2 0,-2-2 0,-8 27 0,-3-2 0,3-7-931,5-14-2598,4-12 3529,6-14 0,-2-14 0,2-6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1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27706,'62'-22'965,"-6"4"-965,-22 12 0,0 2 0,2 1 0,1 0 0,-1 1-405,-2 0-1018,-7 1-1254,-8 0 2677,-9 1 0,-5 0 0,-5 0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2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27191,'-27'44'459,"0"0"1,-16 38-203,33-35-44,6 1-122,2-3-91,3-5 0,5-5 0,4-6 0,9-8 0,4-7 0,6-7-427,6-5-750,6-11-873,5-5-4583,3-10 6633,0-5 0,-21 14 0,-7 1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2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 25107,'-3'-7'2835,"-5"43"-2735,7-7-100,-5 35 0,6-24-537,0-2-785,2-4-2029,2-5 3351,2-6 0,-1-11 0,-2-4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2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24737,'3'-5'2017,"0"1"-2017,44-3-515,-19 4-1738,41-7 2253,-30 4 0,-17 2 0,-4 0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2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28671,'91'-22'-461,"-10"5"-1622,-40 13-4192,-8 3 6275,-13 12 0,-10-8 0,-7 8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2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6 123 26071,'-3'0'2005,"1"0"-1983,2 0-22,53-16-840,-10 3-1278,49-16-6633,-22 8 8751,0-1 0,-30 10 0,-10 2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3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28671,'87'-12'0,"-6"-1"0,-26 4 0,-2-2-1189,-8 3-1567,-11 1 2756,-12 4 0,-12 2 0,-7 1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3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27426,'-47'78'1098,"6"-8"-951,26-31-147,4-3 0,6-3 0,2-3 0,3-1 0,7-2-4252,3-2 4252,11-4 860,6-4-860,5-8 0,7-5 0,4-9-113,3-9-1691,0-10-2656,-2-8 5308,-5-2 0,-18 14 0,-7 4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3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28154,'-20'85'517,"4"-9"-586,13-32-726,3-5-1087,0-7-3810,1-4 5692,1-6 0,0-10 0,-1-3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3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25992,'72'-20'-415,"-7"4"-1221,-29 14-8195,-5 2 9386,-8 6 1,-12-4 0,-5 4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4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 25701,'-3'0'952,"1"0"-885,45 0-67,-10 0-33,34-2-23,-28-1 56,-10 0 78,-15 1 180,-7 3 280,-7 9-90,-7 5-56,-3 14-101,-7 2-256,3 1-35,2-4 0,8-6 0,2-5 0,2-7-46,9-4-570,9-3-729,20-12-1389,14-8 2734,10-12 0,-24 10 0,-8 1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4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11 24849,'-3'-3'2331,"1"0"-2331,2 3-22,42-4-69,-25 4 91,28 3 12,-37 9 32,-17 13 147,-10 6 145,-13 8-44,-6 2 133,2-1-156,7-4-234,9-4-35,6-7 0,8-2 0,3-4 0,2 1 0,5-1 0,6-1 0,10-6 0,9-5 0,9-5-1513,7-12-1009,3-5-7309,2-13 7840,-1-4 1,-22 13-1,-7 4 1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4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28334,'-29'81'337,"5"-7"-337,10-29 0,7-5-371,3-6-951,6-6-1188,9-7-7321,7-7 9241,12-7 0,-13-4 0,-1-3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4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27214,'-56'74'1120,"10"-9"-852,36-28-199,6-5-69,4-5 0,9-7 0,6-7 0,9-6 0,3-5 0,2-13 0,-2-6 0,-3-11 0,-6-4 0,-9-2 0,-4 0 0,-7 1 0,-7 5 0,-5 5 0,-7 7 0,-1 7-1749,2 5-5187,3 3 6936,6 5 0,6-3 0,5 3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5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28671,'61'4'0,"-3"0"-360,-38-1-1287,3 2-2252,-11-1 3899,-2-1 0,-6 0 0,-1-1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5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27650,'-19'81'1021,"0"-6"-1021,3-23 0,3-5 0,4-8 0,5-9-1222,3-8-1244,6-7-7365,5-5 9588,7-6 1,-6-3-1,-1-1 1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5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27112,'-60'29'852,"-1"19"-516,41-9-11,0 13-279,15-20-46,9-4 0,12-7 0,11-5 0,11-10 0,5-3 0,-3-11 0,-5-7 0,-6-11 0,-8-5 0,-8-1 0,-7 1 0,-4 3 0,-5 6-651,-5 4-1242,-6 9-4225,-11 4 6118,-10 13 0,14-5 0,0 6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5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24939,'0'7'2958,"0"-2"-2510,-16 39-202,7-18-179,-14 35-54,13-31-13,1-3-337,4-4-839,2-5-1290,2-6-7365,4-4 8969,8-5 0,-4-2 1,3-1-1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6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24692,'4'-2'2958,"-2"0"-2252,-2 2-650,8 49-56,-6-26-123,7 38-527,-5-41-392,-1-3-874,-1-6-2913,-1-2 4829,-9 0 0,6-5 0,-7 1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6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28671,'54'-1'0,"-1"0"0,47-4 0,-35-1 0,-3-2 0,-7 1 0,-6 0-1021,-6 1-1814,-8 2 2835,-6 1 0,-15 3 0,-6 0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9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0 112 24916,'72'-59'448,"-10"13"-336,-30 41 0,-7 3 169,-9 4 212,-8 8-146,-9 9-89,-14 12-102,-8 8-77,-12 6-23,1 2-33,4-1 100,5-3 112,8-4 101,3-3-11,6-5-34,2-4-211,3-5-80,3-3 0,3-3 0,6-2 0,5-2 0,7-4 0,1-3-640,-1-3-4626,7-12 5266,-9-4 0,-2 1 0,-10 2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9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23180,'3'0'4482,"0"0"-3486,2 54-983,-4-9-13,-5 50 0,-6-23 0,-7-1 0,4-6 0,5-9 0,4-10-1626,8-10-1433,9-12 3059,12-11 0,-8-8 0,1-5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9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1 24849,'-73'17'1793,"9"1"-1547,29 4-111,7 2-57,8 1 1,8 4 44,6 3 90,3 2-79,8 0-10,8-4-24,10-5 35,10-10-1,3-6-11,-2-9-55,-3-14-46,-6-8-11,-4-14-11,-6-3-11,-6-2-403,-4 5-281,-3 4-605,-2 10-874,0 6-7657,0 10 9274,0 2 1,0 4 0,0 0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9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18686,'0'0'0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39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18686,'0'0'0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40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24408,'-21'76'2633,"1"1"-2386,3-10-169,3 1-78,2-3 69,4-6-574,4-8-1137,3-12 1642,11-5 0,-8-18 0,9-3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40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1 25185,'-64'1'841,"7"2"-819,26 1-11,1 3-11,6 0-33,5 1-348,6-2-751,6 2-2745,7-3 3877,16 0 0,-10-2 0,9-1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40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28457,'55'-18'-1131,"-4"3"-663,-15 15-3606,-5 3 5400,-8 6 0,-10-4 0,-8 4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41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28546,'96'-2'-7271,"-6"-3"7271,-35 0 0,-22 1 0,-8 0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41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84 27270,'68'-46'246,"-7"9"-235,-21 39 0,-6 5 1,-6 4-1,-5 4 11,-7 3-11,-5-1 34,-6 4 34,-10 1-12,-9 2 157,-10 2-23,-9 1-44,-1 1-45,0 1 11,3 1-54,1 1-69,3 0 0,1 1 0,3-2 0,5-4 0,6-1 0,6-3 0,4-1 0,2 1 0,8-1 0,6-1 0,26 3 0,-3-8 0,16-1 0,-11-11 0,0-2 0,2-6-304,3-7-2351,4-11 2655,3-9 0,-23 13 0,-5 2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41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61 26407,'-4'-3'1983,"1"1"-1702,3 2-281,0 0 0,50-15 0,-20 8 0,40-10 0,-34 11 0,-5 2-24,-4 2-1073,-6-1-921,-2 2-5736,-6 0 7754,-6 1 0,-4 0 0,-3 0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42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 25634,'-4'0'3037,"1"0"-3037,3 0 0,0 0 0,12 12 0,-1-6 0,11 9 0,-3-12 0,2-1 0,-1-2-225,1-1-1400,-3-4-1636,-2-4 3261,-3-5 0,-6 5 0,-1 2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7:42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8 26451,'-3'-4'2220,"1"1"-2220,-9 81 0,6-24 0,-2 5 0,1 3 0,2 13 0,2-5 0,1-8 0,1-9-237,0-9-2160,4-6-5547,-1-7 7944,3-4 0,-3-13 0,-1-4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2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75 24513,'-4'-1'3149,"1"0"-2265,3 1-759,0 0-125,44-7 0,-11 3 0,40-4 0,-21 5 0,-2 1 0,-2 0 0,-4-1 0,-2-1 0,-3-2 0,-2 0 0,-4-2 0,-5 1 0,-8 0-965,-10 4-1858,-5 1-7008,-13 6 9078,-8 8 1,4-4-1,-2 2 1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2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 27460,'-35'64'616,"4"-6"-616,15-27-146,-2-2-593,-1 0-886,-1-4-3361,0-3 4986,5-7 0,6-7 0,4-4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2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27281,'52'56'-415,"-9"-9"-1255,-34-32-5344,-1-2 7014,-2-3 0,-1-4 0,-2-3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3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25521,'64'-6'-3899,"-10"1"3899,-35 0 0,-9 2 0,-3 1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3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 24121,'0'-1'3496,"0"-1"-3071,-9 56-301,3-21-124,-7 43-23,5-36-5057,3-6 3264,0-2-3532,1-6 5348,-1-2 0,4-11 0,-1-3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3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0 25802,'-58'36'1321,"7"0"-1029,30-6-45,4-1 44,8 0-11,4-3 11,8-4-144,9-4-147,10-8 0,12-4 0,7-5 0,-1-11 0,-4-7 0,-6-11 0,-8-4 0,-10-1 0,-6 2 0,-6 5 0,-14 1 0,4 11-69,-10 1-1824,8 10-4628,2 2 6521,5 1 0,2 0 0,3 0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3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27863,'-12'65'11,"3"-10"-593,9-38-628,0-3-1155,0-5-7466,-3-1 8983,-5 0 1,3-3-1,-2-1 1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4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23404,'0'-6'3675,"0"2"-3227,0 4-190,0 0-68,56-21-134,-19 13-45,48-16-11,-37 19-414,-3 1-3931,-6 2 2138,-7 2-7624,-6 0 9299,-5 0 1,-11 1 0,-2-1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4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20 25241,'-57'55'1020,"11"-7"-247,41-25-190,3-7-57,4-1-156,5-10-212,6-3-158,6-8 0,5-6 0,0-9 0,0-6 0,-3-1-606,-6 1-638,-4 3-750,-7 6-4001,-2 6 5995,-3 6 0,1 4 0,-1 2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4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24199,'2'6'2723,"1"-2"-2566,-3-4-113,0 0-234,0 36-863,-1-22-852,-2 29-5076,-5-29 6981,-7 4 0,6-7 0,-2 0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4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24513,'2'-8'2813,"-1"2"-2601,47-12-144,-20 10-46,36-12-22,-34 15-146,-6 3-605,-3-1-1400,-2-2-7680,1-4 8793,3-3 0,-9 4 0,-3 1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4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27169,'-14'84'414,"1"-11"-447,5-40-853,1-3-1882,1-5 2768,-1-2 0,3-11 0,0-2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5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27942,'72'-3'-1177,"-10"0"-537,-38 3-7441,-4 5 9155,-3 2 0,-8-1 0,-2-1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5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37 22776,'-5'0'4011,"0"0"-3809,5 0-112,0 0-57,5-9-22,5 3 1,7-6 11,5 7-23,4 2 0,3 2 33,1 1-22,-1 0 12,-5 2 156,-6 5 258,-9 6 22,-6 10-101,-16 8-345,-7 8-13,-16 5 0,0 0 0,2-5-1390,10-9-2252,13-10 3642,5-10 0,6-6 0,0-3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6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28222,'78'-33'-213,"7"7"-582,-49 24-684,9 0-1772,-22 1 3251,-6 1 0,-7 0 0,-5 0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27628,'63'-38'-45,"-9"8"-493,-39 29-705,-1 1-1536,-2 2 2779,-3 5 0,-4-3 0,-3 2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6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25835,'-43'65'1053,"9"-9"-750,33-35-34,1-3 33,4-5-55,2-6-34,5-4-1,2-7-66,0-7-55,0-7-91,1-6 0,-3 0 0,-3 2 0,-3 5 0,-3 5 0,-1 6-461,-1 4-9370,0 2 9810,0-1 0,0 0 1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7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28671,'12'57'0,"-9"3"0,-16 1 0,-6 1 0,-1-1 0,0-6-1144,1-6-2520,4-10 3664,2-12 0,7-14 0,3-6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7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23784,'57'-10'-960,"-17"2"0,-30 7 1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7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28166,'67'-32'56,"-10"6"-56,-37 21 11,-3 4 56,-4-1 101,-4 2 35,-4 0-203,-1 2 0,-3 4 0,0 7 0,-4 10 0,-19 24 0,1-5 0,-17 15 0,11-19-1077,0-2-2116,5-7 3193,4-2 0,9-14 0,4-4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7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24076,'40'0'-2028,"-9"0"0,-30 0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7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24939,'-16'52'2151,"4"-16"-2129,-10 42-22,5-29-515,2-5-1692,0-3-7624,3-7 8949,5-7 1,3-13 0,3-6-1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8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7 24278,'1'-6'2936,"-5"52"-2600,-3-10-258,-8 45-78,0-29-505,0-3-1500,3-6-7082,4-5 9087,3-8 0,2-14 0,2-6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6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 13 23684,'-3'-7'2969,"1"2"-2431,2 5 761,0 0-1118,-49 34-181,19-10 0,-40 31 0,34-18 0,3 0-360,6-1-872,7-3-1188,6-6-7411,6-3 9299,5-9 1,3-7 0,0-5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6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25185,'5'-3'2958,"0"1"-2566,-5 2-269,0 0-110,40 33-13,-20-18-237,33 25-603,-31-29-515,0-3-1402,1-3 2757,-2-2 0,-9-3 0,-3 0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6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25443,'0'-4'1445,"0"0"-1467,0 4-1053,44-14-1200,-23 7-7556,34-11 8851,-37 11 1,-8 2-1,-4 2 1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6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24390,'0'-3'2274,"0"1"-1949,0 2-191,0 56-134,0-26-56,0 43-896,0-42-1950,0-5 2902,0-2 0,0-12 0,0-2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7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24815,'43'-27'868,"-1"-1"1,33-16-645,-36 33-101,-8 6 34,-9 3 68,-10 4 44,-5 6-23,-7 7 34,-12 10-45,-8 6-78,-13 7-45,-4 2-45,0 2-43,7-2-24,4-4 0,8-5 0,6-6 0,6-5 0,4-4 0,2-3 0,3-2 0,9-5 0,10-3-841,14-3-5513,33-17 6354,-15 2 0,-2-5 0,-31 10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7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26631,'7'57'168,"-1"-9"-1008,-4-37-1088,0 0 1928,-1 0 0,0-6 0,0 1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8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25084,'55'38'1558,"-9"8"-1144,-38-22-111,-3 10-12,-5-11-89,-8 3-79,-5 0-56,-9 1-44,-6 0-23,0-1-123,1-5-292,5-4-291,7-8-661,6-5-1053,5-3-7411,3-2 9159,1-6 1,0 4 0,0-3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8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26395,'67'0'-1423,"-9"2"-5884,-36 2 2018,-3 2 5641,-3 0 0,-8-2 1,-2-1-1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8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52 23695,'-3'0'3328,"1"0"-2387,2 0-851,34-17-79,-14 10-11,26-13-359,-25 16-414,-3 2-762,-5 1-2846,-4 1 4381,-4 1 0,-3 0 0,-2 0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9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26530,'-24'80'504,"3"-9"-504,9-31-325,2-4-705,4-4-887,2-4-5164,3-5 7081,1-4 0,0-9 0,0-3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9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71 26877,'-72'32'919,"10"0"-863,38-3 0,6 0 45,7-2 67,6-1 11,3-4-33,7 0-23,8-5-77,9-4-46,8-5 0,0-5 0,-2-2 0,-4-9 0,-4-6 0,-4-13 0,-5-5 0,-5-7 0,-3-2 0,-2 0 0,-1 1 0,-2 7 0,-4 6 0,-2 10 0,-3 8 0,1 5-953,0 4-2207,4 7 3160,2 0 0,3 0 0,1-2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9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25532,'6'-2'3093,"41"-1"-3047,-21 3-46,35-2 0,-29 3 0,-1 2-113,-5 3-627,-4 2-503,-7 3-2477,-8-1 3720,-3 4 0,-4-7 0,0 1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9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28177,'67'-8'-1266,"-9"2"-852,-33 6-5333,-3 4 7451,-3 1 0,-9 0 0,-4 0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0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26799,'-49'73'1210,"11"-12"-807,36-40-144,4-6-259,6-6 0,7-5 0,8-2 0,4-8-3392,-1-4 3392,-2-7 0,-5 0 0,-8 1 0,-4 4 0,-5 2 0,-2 1 0,0 0 3392,-3-1-4872,-1-1-1388,-2 0 2868,1-1 0,2 5 0,3 2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0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2 24042,'4'-1'3373,"-1"0"-2723,-3 1-124,0 0-446,3 40-80,-5-14 0,0 35 0,-6-24 0,-1 0 0,2-2 0,0-4-752,2-4-760,-2-2-1424,1-4 2936,-1-4 0,2-9 0,2-3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0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27067,'53'-16'-1490,"-9"3"-2252,-34 13 3742,-2 0 0,-4 0 0,-1 0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0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27594,'-20'70'404,"3"-8"-472,8-29-503,4-4-1154,2-3-4292,2-3 6017,1-4 0,0-8 0,0-4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1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82 27067,'-62'32'740,"13"-2"-460,37-10-33,7-2-68,2-3-21,3-3-158,7-1 0,2-4 0,7-1 0,2-4 0,1-1 0,-2-8 0,1-5 0,-3-10 0,-4-4 0,-1-5 0,-6 3 0,-2-2 0,-2 4 0,-2 4 0,-5 4-875,-4 10-1322,-7 3-7634,-5 15 8933,-4 8 0,10-4 0,4 1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1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28671,'-13'67'0,"1"-7"0,-2-30 0,0-3-595,4-3-996,3-6-1199,3-5-7041,3-6 7798,9-4 1,-6-3 0,6 0-1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1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23740,'4'0'2711,"-1"0"-2565,-3 0-112,0 0-303,11 48-762,-8-28-1894,8 37 2925,-14-40 0,2-9 0,-2-1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1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8 177 24983,'-4'0'3429,"0"0"-3170,4 0-259,0 0 0,38-35 0,-10 20 0,33-28 0,-19 28 0,1 2 0,-3 0 0,-3 2 0,-4 1-1704,-2 1-3171,-4 2 4875,0 3 0,-13 3 0,-3 1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9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25869,'-33'66'1322,"5"-6"-1255,13-25-55,3-1-12,1-1-56,-1-3-460,0 0-784,-2-2-2263,1-3 3563,0-3 0,6-11 0,3-4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09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28087,'66'-2'584,"-9"6"-584,-33 9 0,-4 5 0,-4-1 0,-3-2-629,-2-1-1174,-3-4-2008,-3-1 3811,-3-1 0,-2-3 0,0-2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0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10 109 24412,'-5'0'3238,"0"0"-3126,5 0-100,0 0-12,41-13-527,-21 4-549,31-11-907,-31 6-4684,-4-2 6667,-3-2 0,-7 8 0,-2 1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0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7 24367,'2'-3'2689,"0"0"-2352,-4 52-180,-2-15-1826,-3 42 1669,1-31-292,1-5-1198,1-4-2196,3-4 3686,-1-2 0,2-14 0,-1-3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0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1 161 25779,'50'-37'71,"1"1"0,-6 3 0,-2 6-60,3 12 23,-11 6 123,-12 6 112,-10 2 235,-8 1-134,-4 7-57,-22 25-178,4 1-23,-16 17-3415,12-14 3359,6-6-33,6-6-23,4-4 0,4-4 0,0-3-146,4-2-235,7-2 3224,10-4-4053,10-2-1244,10-7 2454,8-9 0,-21 6 0,-2-5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0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24759,'-3'0'2286,"1"0"-1972,2 0 67,-2 61-303,2-31-78,-1 47-224,1-52-683,0-4-1256,0-6-7668,-1-3 9299,-4-3 1,3-5 0,-2-1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1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10 24883,'66'-9'1165,"-12"11"-672,-38 15 11,-6 11-67,-4 4-101,-4 2-44,-3 3 44,-8-1-111,-5 2-225,-11-3 0,-5 1 0,-4-4 0,2-1 0,1-5 0,7-6-46,3-6-828,7-6-179,3-4-807,5 0-3059,2-3 4919,3-1 0,1 0 0,0-1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1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27202,'64'-13'-11,"-11"2"-505,-35 11-604,-4 0-1076,-3 1-7635,-3 3 8498,-2 5 1,-4-3 0,0 0-1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1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28 25140,'-2'-2'2891,"0"0"-2544,2 2-167,0 0-102,38-7-56,-23 5-22,32-6-212,-34 8-606,-1 0-583,-3 0-1243,-2 0 2644,-2-3 0,-4 2 0,1-2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1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28625,'-1'82'46,"-1"-12"-46,-9-36-1032,1-4-783,-1-3-4168,2-2 5983,2-3 0,3-9 0,3-5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2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3 26183,'-64'47'986,"9"-3"-807,39-19-45,6 0-89,5-1-11,4-3-12,11-1 12,4-4-34,12-5 22,5-5 1,2-4 133,-1-10 169,-3-4-34,-7-10-54,-5-4-237,-6-1 0,-6-1 0,-2 0 0,-3 2 0,-5 4 0,-3 3 0,-8 5-1110,-3 7-1210,-2 3-7511,0 4 9283,4 2 0,8-1 0,3 1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2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25791,'0'-4'2767,"0"1"-2654,0 3-113,0 0 0,47-7 0,-23 5 0,37-5 0,-35 7 0,-1 3 0,1 3-1446,0 3-1445,-3 4 2891,-4 0 0,-9-6 0,-5-1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2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27908,'55'-18'-213,"-6"5"-5962,-22 13 5188,-3 0 324,-2 2-9168,-4 4 9682,-3 4 1,-7-3 0,-2-1-1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3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63 26339,'-36'59'796,"7"-9"-628,29-39 11,5 0 113,4-1 144,6-4-122,4-1-167,-1-4-147,2-5 0,-2-7 0,-1-7 0,-1-9 0,-4-3 0,-2 0 0,-4 2 0,-3 2 0,-3 7 0,-6 6 0,-4 6 0,-11 4 0,-8 8 0,-4 5 0,-1 8 0,3 3-1626,8 0-1411,10-5 3037,8-4 0,4-5 0,1-4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3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28671,'-10'76'0,"-8"14"-405,2-41-726,-5 12-1413,10-24-5232,2-6 7776,5-8 0,2-11 0,2-5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3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25364,'63'-9'-1513,"-5"1"1,-43 5-1,0 0 1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3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15 23068,'-1'-5'3047,"0"1"-2408,1 4 504,0 0-673,37-2-212,-9 1-212,35-1-46,-16 2 0,-1 0 0,-2 0-337,-8 0-671,-9 0-875,-10 0-4414,-8 0 6297,-6 2 0,-3-1 0,0 1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4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 26474,'-57'40'1120,"7"-2"-862,28-7 100,2 1-33,3 2-189,6-1-136,4-2 0,5-5 0,8-3 0,8-2 0,10-3 0,8-3 0,4-3 0,0-6 0,0-3 0,-2-3 0,-1-8-69,-2-2-1981,-1-9-2432,-5-1 4482,0-3 0,-13 11 0,-2 2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4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 23852,'0'-2'3406,"0"0"-2599,0 2-594,0 48-146,-3-20-67,1 40-135,-1-32-548,1-1-706,2-4-1939,0-5 3328,0-6 0,0-10 0,0-4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14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26418,'70'-10'-819,"-9"1"-1007,-38 9-8005,-2 0 9316,-3 0 1,-8 0 0,-4 0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2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1939 54 25880,'-94'-29'1770,"-2"6"-7161,12 22 5615,-15 1-191,44 2 1,-1 2 669,-4-1 0,-2 2-692,-3 4 0,-2 1 335,-3 1 1,-1 2-336,-4 3 1,-1 2-501,-2 2 1,1 4 494,-1 2 0,0 4 61,4 2 0,2 3 1098,5 1 1,4 3-1166,6 0 0,3 1 0,9-1 0,3 0 0,-21 37 0,24-2 0,21 1 0,15 2 0,22 5-211,16 2 211,-7-42 0,4-1 0,4-1 0,4-3 0,6-2 0,4-3 0,4-4 0,4-5 0,5-5 0,4-5 0,6-4 0,2-6 0,5-9 0,1-5 0,4-3 0,0-5-971,2-6 1,0-4 970,-5 1 0,2-2 0,-14 4 0,2-3 0,-4 2 0,4-4 0,-3-1 0,14-7 0,-7-2 0,1-18 987,-17-2-987,-18-4 0,-26 16 0,-6-2 0,-7-29 0,-10 26 0,-7 1 0,-33-22 317,-23 5-317,30 39 0,-3 3 0,-46-13 0,3 15-836,32 19 1,2 4-2224,-15 9 3120,-5 8 1,51-3 0,10 0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3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1 721 28625,'83'-39'46,"1"-8"-46,-7-11 0,-37 25 0,1-1 0,-1-1 0,0-1 0,-1 1 0,-2 1 0,30-31 0,-7 9 0,-10 5 0,-6 10 0,-9 4 0,-9 10 0,-9 7 0,-9 5 0,-4 6 0,-6 2 0,-8 0 0,-9 4 0,-15 0 0,-11 2 0,-6 4 0,-3 5 0,3 3 0,8 4 0,8-1-3392,12 0 3392,8 1 0,9-2 0,4 1 0,5 3 0,8 5 0,9 6 0,11 5 3392,9 4-3392,9-1 0,0-4 0,0-7 0,-9-8 0,-9-8 0,-10-6 0,-8-13 0,-3-8 0,-3-16 0,-3-7 0,-7-49 0,-4 36 0,-8-30 0,0 55 0,1 9 0,4 11 0,2 5 0,2 14-1177,1 11-2162,1 16 3339,0 10 0,2-19 0,0-4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4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0 24894,'-78'0'1479,"14"0"-1233,37 3 34,8-1-78,6 4-101,6 2-78,3 4-1,2 4-11,10 8 1,8 3 32,10 1 113,3-1 190,-1-4 45,-8-4-11,-7-5-301,-7-2-80,-4-4 0,-2 2 0,0 0 0,-6 4 0,-3 0 0,-8 4 0,-13 10 0,7-7-1245,-4 5-1108,16-12-6039,6-7 8392,11-2 0,-3-5 0,5 0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5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22911,'3'0'3227,"-1"53"-2768,-3-14-56,-3 49 23,-3-28 78,-7 3-56,-2-3-155,-3-7-293,2-10 0,3-14 0,4-14 0,5-9 0,3-16 0,1-10 0,4-18 0,5-12 0,6-6 0,5 0 0,1 4 0,1 6 0,3 9 0,-1 10 0,2 8 0,0 8 0,-2 3 0,2 4 0,-3 2 0,-1 1 0,-4 1 0,-4 0 0,-6 3 0,-2 2 0,-3 6 0,-2 6 0,-8 5 0,-6 4 0,-9 2 0,-2 0 0,1-3 0,5-2-1457,4-5-1390,5-1-6984,4-2 9045,2-2 0,3-6 0,1-2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5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28671,'-17'83'0,"1"-11"0,3-36-953,4-7-2801,5-8 3754,2-8 0,2-7 0,0-3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5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49 159 26597,'56'-42'78,"-10"4"-89,-37 17 11,-4 2 11,-3 3 12,-2 5 10,-5 4 191,-1 3 147,-7 4 65,-2 4 136,-3 7-235,-2 9-337,-1 6 0,1 2 0,1 2 0,5-1 0,5-1 0,4-1-147,4-3-1186,4-2-886,7-3-3327,7-3 5546,7-7 0,-9-4 0,-3-5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6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24748,'-4'0'1894,"1"0"-1581,-27 40 58,16-16-69,-23 30-11,26-30 23,4-5-79,4-5-123,2-7-101,1-4-11,9-5-11,5-9-45,11-6 11,2-6 23,-1 0 22,-3 3 0,-6 7 0,-5 5 56,-7 4 102,-2 6-158,-3 9 0,-5 9 0,-5 11 0,-8 6 0,-7 1 0,0 0 0,0 0 0,4-4-1278,5-6-1882,7-8 3160,6-9 0,3-7 0,0-4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6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21 22631,'0'-2'4089,"0"0"-3192,0 2-572,-25 45 11,13-19-124,-19 36-77,19-34-89,4-4-46,4-9 0,3-7 0,1-5 0,6-11 0,6-7 0,10-13 0,3-8 0,-2-2 0,-1 4 0,-5 5 0,-4 8 0,-4 9 0,-4 7 0,-2 3 0,-2 4 0,-1 6 0,0 5 0,0 9 0,-3 3 0,-2 1 0,-1 1 0,0-3-13,4-3-2216,0-5-4113,2-7 6342,6-4 0,-4-4 0,4-1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6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27550,'43'13'22,"-8"-2"0,-34-7-10,-1 2-1,-9 3 0,-4 5 11,-10 6 46,-5 5 100,-2 6 134,-1 2 135,1-1-391,5-3-46,5-6 0,8-6 0,6-7 0,4-2 0,4-4 0,5-1 0,7 0 0,7-2 0,3 0 0,1-1 0,-1 0 0,-1 0 0,-3 0-1648,-1-2-1501,-1-3 3149,0-3 0,-9 2 0,0 1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6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27214,'-10'62'156,"1"-6"-312,1-27-696,2-4-717,2-4-3014,3-4 4583,1-5 0,0-6 0,0-3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7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80 100 21118,'0'-5'3686,"0"1"-2643,0 4-663,0 0-122,-23 18-68,15-5 23,-17 14-11,23-9-34,0-2-67,2-1-11,1-2 44,5-3 45,2-2 1,6-4 21,0-2 34,1-2-11,1-7-155,-1-4-69,-1-11 0,-1-3 0,-5-4 0,-3-2 0,-3 3 0,-2 0 0,-2 6 0,-6 6 0,-6 5 0,-6 6 0,-5 5-685,0 11-1309,2 7-5043,4 7 7037,9 5 0,5-15 0,5-2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20837,'0'0'0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7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20837,'0'0'0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9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15 26418,'1'-11'863,"-4"8"-729,-5 19-67,-3 6-22,-6 1-34,1 0 1,1-2 21,0-3 1,3-4-23,3-3-11,5-7-11,1-2 11,3-2 11,0 0-11,4-5 11,4-3-11,7-6 11,4-1 1,3 1 10,-1 1 0,2 2 23,-4 1-11,-2 4 78,-5 3 33,-3 2 113,-1 4 113,1 13-371,-1 7-3392,-1 2 3392,-2 2 0,-2-14-1256,1 3 1256,8-2 0,-8-7 0,6 1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29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69 196 26933,'57'-35'0,"-9"2"-101,-29 11 56,-8 1-22,-4 0 67,-5 3-11,-2 2 11,-1 2 34,-3 5 33,-4 4 45,-7 4 213,-3 5 336,-6 6 33,-3 9-625,-1 6-69,0 3 0,5 2 0,4 0 0,8 1 0,4-2 0,8-1 0,12 0 0,7-2 0,15-2 0,6-6 0,2-5 0,0-6-1435,-6-2-1759,-8-2 3194,-6 1 0,-12-2 0,-4 1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0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28671,'9'79'0,"-2"-5"-5661,-8-24 5661,-1-2 1409,0-7-1409,1-5-807,1-4-2543,0-3 3564,-2-2 1,2-13 0,-2-3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0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28671,'58'-18'0,"-1"-1"0,34-10-785,-7 28-840,-22 6-3955,3 5 5580,-2 8 0,-28-7 0,-8 0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1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1 752 28671,'-1'-64'0,"3"3"0,2 20 0,3-10 0,-1-9 0,1-6 0,-4-6 0,0 2 0,-2 2 0,0 7 0,-1 10 0,0 12 0,0 14 0,0 10 0,0 10 0,0 2 0,7 3 0,3 0 0,9 2 0,2 5 0,3 5 0,3 6 0,3 2 0,5 1 0,1-1 0,2 0 0,-2-3 0,-3-1 0,-8-1-1604,-8-1-1185,-9 1 2789,-4 3 0,-4-8 0,0 0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1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28671,'62'-40'0,"-7"9"0,-26 31-304,-1 2-2194,0 4-7333,-3 3 8997,0 2 0,-12-5 0,-3-2 1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1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23997,'-8'0'3037,"2"0"-2600,-21 44-45,12-13 79,-19 38-147,21-28-311,6-4-13,3-10 0,3-6 0,6-10 0,5-5 0,8-9 0,5-10 0,5-9 0,0-11 0,-2-3 0,-3-2 0,-4 3 0,-4 3 0,-1 5 0,-5 7 0,-2 7 0,-2 7 0,-1 4 0,0 6 0,-1 7 0,0 8 0,-2 8 0,0 4 0,-1 0 0,0 0 0,-1-2 0,-1-5-1368,0-3-4235,-1-7 5603,2-6 0,0-4 0,1-4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2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27225,'3'66'1355,"-3"-5"-1264,-3-26-91,1-3 0,-1-6 0,3-9 0,0-6 0,0-7-808,4-2-223,2-7-1098,4-3-4706,1-5 6835,1 0 0,-6 5 0,-1 3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2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108 175 23068,'86'-25'403,"-24"4"-370,-31-9 931,-23-3-113,-7 11-234,-9-5-135,-6 17-45,-8 4 90,-7 5 122,-5 15-33,-3 9-592,-4 15-24,4 5 0,5-1 0,8-4 0,12-8 0,7-6 0,11-7 0,11-3 0,12-5-1077,11-2-1097,5-3-7657,5-2 9501,9-1 1,-27-1 0,-1 0-1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2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26541,'87'12'-8179,"-24"-2"8179,-32 4 0,-23-8 0,-4-1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2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25757,'86'-6'-2458,"-6"1"0,-53 0 1,-4 2-1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3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359 30 26709,'-73'-16'908,"11"3"-852,35 19-34,4 5-11,6 7 12,6 4-23,5-1 11,4 0 0,3 0-11,5-1 79,2 1 447,0-3-211,-1 0-315,-5-3 0,-1-2 0,-4 1 0,-5-2 0,-5 2 0,-6-1 0,-2 2 0,-2 2 0,0 1-3083,-6 4-1970,14-8 5053,0-1 0,13-9 0,2-4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3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131 129 26541,'-2'89'1009,"-4"-7"-696,-5-26 57,-5-2-135,-3-2-32,2-7-203,1-8 0,3-14 0,4-10 0,0-8 0,3-15 0,1-10 0,3-19 0,7-14 0,8-15 0,10-9 0,8-1 0,3 6 0,1 13 0,0 14 0,1 15 0,0 11 0,-3 10 0,-5 4 0,-8 5 0,-7 7 0,-6 4 0,-4 10 0,-7 7 0,-8 5 0,-7 6 0,-10 5 0,-4 2 0,-1 1-1222,2-3-2230,5-5 3452,8-6 0,10-15 0,5-7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3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28513,'-21'67'89,"0"-10"-940,4-30-1031,0-5-4146,6-4 6028,3-3 0,4-7 0,3-2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4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77 222 24412,'54'-53'23,"-11"5"-23,-33 22 22,-6 1 23,-3 4 526,-4 4-33,-5 4 146,-5 2-124,-4 7-89,-3 1 33,-2 6 179,-1 8-525,0 6-158,3 9 0,2 2 0,6 2 0,5-1 0,4-2 0,3-1 0,5-4-797,3-2-1320,9-2-3755,5-2 5872,8-3 0,-14-6 0,-1-3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4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27337,'-49'61'504,"11"-11"-471,37-42-21,2-4-1,6-1-11,5-3-23,7-4-66,1-4 22,0-5-23,-2-5 56,-3 2 34,-2 1 0,-3 3 34,-3 2 22,-3 3 45,-1 3 78,-2 2 67,0 5 23,-1 8-77,-1 8-192,-5 7 0,-1 5 0,-5 0 0,2-3 0,0 0 0,2-4-24,1-4-973,2-3-952,2-5-7882,1-6 8874,2-3 0,0-3 0,0 0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5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26720,'-25'78'1143,"2"-9"-818,14-35-101,1-4-112,3-6-45,2-6-11,3-7-32,0-5-24,0-5 0,5-1 0,3-5 0,4-5-24,2-8-65,1-4 55,-2-2 23,-2 1 11,-2 2 0,-1 1 0,-1 2 11,-3 4 56,-1 6 13,-1 4-80,-1 3 0,2 5 0,-1 5 0,1 6 0,0 4 0,-1 2 0,0 1 0,-1-1 0,1 0 0,-1 0 0,3-3 0,-1-2-1166,3-2-526,0-5-348,4-4-3383,2-3 5423,2-2 0,-5 0 0,-2 0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5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27079,'1'43'672,"-2"-2"-571,-7-5-23,1-6 1,3-1-12,2-8 0,1-4-11,1-6-45,0-6 12,0-3-23,0-2-112,1-8-191,2-2-279,3-11-415,2-2-953,3-3-7014,0 1 8964,0 4 0,-5 9 0,-1 5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5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24 102 24894,'58'6'358,"1"-10"-347,-37-4 34,1-9-22,-17 3-12,-3-1 11,-3 2 1,0 1 55,0 3 56,-3 2 80,1 3 88,-6 1 281,0 2-135,-5 0 79,-5 6 78,-5 7-212,-4 7-393,0 8 0,3 1 0,4-1 0,7-1 0,7-4 0,3-2 0,8-2 0,7-3 0,8 0 0,11-4-1357,4-2 1357,32 0 0,-38-6 0,16 1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36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28671,'79'-14'0,"-1"-1"0,-3 8 0,10 0 0,3 3 0,-2 2-1285,-11 3 0,-2 1 0,1 2 0,6 1 1285,7-1 0,7 1 0,2 0 0,-1 1 0,-4 2-335,4 2 1,-3 2 0,-2 1 0,0 1 334,0 0 0,-1 1 0,-1 1 0,-1 0 0,-6 0 0,-1 1 0,-1 0 0,-4 0 143,12 5 0,-4 0 0,-5 2-143,18 9 0,-12 2-760,-26-5 1,-10 2-5460,4 26 6619,-33-8 0,-16-23 0,-3-8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40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15 147 24491,'-8'1'2151,"1"0"-1445,7-1 380,0 0-849,42-27-237,-24 17 0,32-19 0,-32 23 0,1 1-349,3-2-883,5-3-4334,1-2-2983,5-2 8549,-2 0 0,-12 6 0,-5 1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41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9 115 25454,'-5'73'527,"1"-15"-516,8-42-11,3-9 23,3-4 77,2-3 180,-4-5-33,-1-3-68,-5-8-179,0-10 0,-2-9-336,1-9-504,3-4-538,-1 7-2735,0 12 4113,-3 14 0,-1 11 0,1 4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45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7 165 23695,'-4'-6'3563,"1"1"-2779,3 5-155,0 0-629,48-34 0,-19 22 0,42-25 0,-32 30 0,0 1 0,0 0 0,-2-1 0,1-2 0,-3-1 0,-5 1 0,-8 0-449,-8 5-1254,-7 0-1144,-8 5 2847,-11 9 0,6-7 0,-5 6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45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27662,'-29'68'324,"4"-8"-324,13-29-145,0-3-303,2-2-348,1-6-739,2-6-2611,3-2 4146,1-6 0,2-2 0,0-4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45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28345,'34'61'-202,"-7"-6"-638,-23-28-886,0 0-2352,0-2 4078,2-2 0,-3-11 0,0-4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46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13 24927,'0'-7'2488,"0"2"-2051,0 5-191,0 0-201,0 41-45,0-15-403,-2 35-740,-1-27-1232,-2 1-7456,-2-3 8669,0-1 1,4-14-1,0-4 1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46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23784,'-5'0'2667,"0"0"-2431,5 0 44,0 0-180,-18 48 47,13-25 54,-11 38-78,20-39-78,2-3-45,3-6 0,4-6-201,6-3-382,7-8-617,10-9-872,9-8-7759,5-9 9636,0 0 0,-21 14 0,-9 4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49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28233,'10'-12'438,"6"1"-438,21 8 0,3-1 0,-1 1 0,1-1 0,0 0 0,-1-1 0,-3 1 0,-3-1 0,-6 2 0,-4-1-147,-9 2-1085,-4 1-774,-6 0-4515,-2 1 6521,-6 8 0,3-6 0,-2 5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0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27112,'-63'56'-22,"11"-5"-426,34-23-571,3 0-596,1-1-4211,4-3 5826,3-6 0,3-8 0,3-5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0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28671,'24'92'-405,"-5"-21"-423,-19-28-629,0-17-1400,0-3 2857,0-4 0,0-9 0,0-3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0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28210,'12'81'146,"-4"-17"-684,-13-18-571,-1-15-975,-3-4-7373,4 0 9457,1-4 0,3-10 0,1-3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0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28546,'84'-23'125,"-8"4"-125,-35 14-113,0 0-403,-4-1-526,-2 0-795,-7 0-4136,-5 1 5973,-6 3 0,-9 1 0,-3 1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1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36 23594,'-2'0'3586,"0"0"-2948,2 0-638,43-14-56,-22 9-492,32-10-663,-35 13-1052,-5 2 2263,-5 0 0,-4 0 0,-3 0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51 26967,'-35'49'829,"7"-6"-493,28-28-56,6 0-21,2-3-259,10-4 0,2-4 0,3-5 0,1-8 0,-1-4 0,-4-8 0,-4-2 0,-6 2 0,-5-1 0,-2 1 0,-2 1 0,-3 1 0,-2 6-1144,-3 5-1444,-1 4-7243,2 3 7885,3 1 0,1 0 0,3 0 1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1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12 25398,'0'-7'3273,"0"2"-3273,0 5 0,0 0 0,4 14 0,-1 2 0,1 16 0,-3 1 0,-1 2 0,0 0 0,0 0 0,0-3 0,-2-2-886,0-3-1938,-4-6-7007,2-4 8490,0-7 0,1-5 1,3-3-1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1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28671,'71'-8'-1592,"-10"2"-257,-36 6-3272,0 0 5121,-2 1 0,-9-1 0,-4 1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1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25645,'0'-4'3026,"0"1"-3026,0 3 0,0 0 0,51-25 0,-22 18 0,41-17 0,-37 23 0,-4 1 0,-5 0-483,-6 0-1489,-5 0-2734,-7 0 4706,-2 0 0,-4 0 0,0 0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2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26888,'-39'41'891,"-1"-1"1,-17 23-892,25-16 0,23-20 0,3-6 0,9-4 0,6-4 0,6-2 0,6-2 0,4 1 0,2-3 0,5-3 0,0-2 0,1-2 0,-3 0 0,-6-3 0,-5 0-1368,-5-3-1859,-2-1 3227,-1-3 0,-6 4 0,0 0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2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28671,'22'47'0,"-5"-1"0,-16-6 0,-1-1 0,0-1 0,0-3 0,0-6 0,-2-5-2164,-2-8-3315,-2-4 5479,0-7 0,2-2 0,1-2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2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27135,'69'-11'-1434,"-7"1"-5840,-30 5 1167,8-2 6459,10 0 0,-22 3 1,-1 0-1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3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28671,'65'1'0,"-7"2"0,-28 5-1805,-3 1-4627,-5 1 6432,-8 2 0,-7-5 0,-5 0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3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27919,'0'-8'752,"0"2"-752,52-3 0,-17 4-808,48-8-1982,-27 5 2790,2 0 0,-24 4 0,-8 1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3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92 28671,'66'-21'0,"-13"2"-91,-42 11-10,-4 0-11,-9-2 23,-10 0 55,-10 2 34,-10 3 56,-6 2 101,-2 9 57,1 7-214,5 8 0,5 5 0,8 1 0,7-1 0,7-2 0,4-2 0,12-1 0,5-3-573,16-2-1723,8-4-7535,11-5 9476,5-3 0,-23-3 0,-5-1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4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26687,'28'32'583,"-4"-3"66,-9-16 103,-5-1-752,-4 1 0,-4 0 0,-6 3 0,-6 0 0,-9 2 0,-8 0 0,-4-1 0,0-1 0,-1-3-1413,4-4-1702,4-2 3115,6-1 0,10-3 0,2 0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4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 24591,'0'-1'1424,"0"-1"-831,0 2-111,16 13 56,-4-3 0,13 10-124,-10-5-323,-3 0-91,0 1 0,-2-1 0,0 0 0,0-2 0,-2-1 0,-2-3 0,-3-1 0,-1-2 0,-2 1 0,-6-1 0,-4 1 0,-9 3 0,-5 1 0,-3 2 0,1-1 0,4-1-2130,7-4-6554,7-4 8684,6-1 0,2-2 0,1 0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4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100 147 26944,'31'-66'1278,"-9"12"-842,-32 41-423,-2 5-13,0 4 0,-2 2 0,-1 5 0,-3 7 0,1 7 0,-1 8 0,3 2 0,4 2 0,4 0 0,5-1 0,0-2 0,2-4 0,4-6-920,5-6-1881,8-5-5973,6-8 8774,6-8 0,-12 5 0,-1-5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5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28671,'-9'79'0,"1"-12"0,-2-41 0,5-7 0,1-7 0,4-7 0,0-4-225,0-2-1400,3-6-1176,2-1 2801,3-4 0,-2 5 0,-2 3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5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157 148 14999,'56'-50'953,"-12"8"2631,-43 24-2676,-11 4 1229,-5 2-1498,-9 5 713,-2 3-904,-2 6-189,-1 10 3133,-1 6-3392,1 12 0,4 0 0,5 2 0,7-3 0,7-5 0,4-3 0,6-6 0,6-3-393,8-3-2678,7-3 3071,5-1 0,-13-3 0,-2 0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5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1 26787,'-70'0'1412,"12"3"-1098,41 1-169,7 3-132,5 2-13,4 2 0,10 2 0,2 3 0,10 0 0,-1 1 0,-4-2 0,-3-1 0,-8-2 0,-2-2 0,-3 1 0,-5-3 0,-5 3 0,-8 0 0,-8 3 0,-5 1 0,-2 3 0,0-3-1772,5-2-3550,8-3 5322,9-6 0,7-2 0,4-2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6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18 149 28671,'65'-20'0,"-4"0"0,-25 8 0,-3-1 0,-6 0 0,-7 0 0,-10 2 0,-5-1 0,-7 1 0,-9 1 0,-6 3 0,-11 2 0,-2 4 0,-4 2 0,1 8 0,1 4 0,2 9 0,6-1 0,6-1 0,8-1 0,6-2 0,2 1 0,6-1 0,5 0 0,6 1 0,4-3-4536,3 1 1869,1-5-7164,3 0 8591,3-4 0,-13-2 0,-1-3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6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4 24759,'0'-2'3059,"0"0"-2219,0 2-827,-22 51-13,7-19 0,-18 41 0,14-38 0,4-5 0,4-10 0,5-7 0,4-7 0,1-3 0,2-3 0,8-1 0,3-6 0,8-3 0,1-5 0,-2-1 0,-1 1 0,-3 2-1727,-2-2 1727,10-7 0,-13 11 0,6-4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6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24939,'3'-2'3732,"-1"0"-3732,-2 2 0,3 55 0,-3-20 0,0 45 0,-2-38 0,-3-5-1917,3-6-3215,0-4 5132,0-5 0,2-9 0,-2-4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8:58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1691 450 26451,'-80'-43'348,"-8"4"-192,-3 19-38,35 11 0,-3 1-1462,-10 2 1,-2 2 1405,-4 0 0,-1 2 106,-1 2 0,1 2 44,0 4 1,1 2-73,5 3 0,1 3 12,3 6 1,2 3-153,5 3 0,1 3 0,6 3 0,3 3 0,4 3 0,4 3 0,5 1 0,6 3 0,4 2 0,5 1 0,-4 48 0,15 1 0,28-2 0,19-7 0,-5-46 0,7-3 0,8-4 0,4-4 0,9-3 0,4-5 0,7-4 0,3-6 0,4-3 0,1-5-129,5-1 1,1-5 128,1-3 0,0-5 0,3-1 0,0-3-750,2-5 1,0-4 749,-3-3 0,1-5 0,-12-1 0,2-4 0,-5 0-81,6-7 1,-4-2 80,-15 7 0,0-4 0,-9 0 95,-10-3 1,-9-2-96,-8-3 0,-7-3 0,-5-4 0,-7-3 0,-12-6 0,-6-1 0,-5-4 0,-6 0 0,-9 1 0,-7 3 0,-1 4 0,-9 6 0,-23 7 0,-4 10 171,20 13 0,-1 8-793,-15 12 0,2 12-5417,-12 35 6039,11 26 0,33-25 0,11-6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0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28671,'99'0'0,"-2"0"0,-27 2 0,0-2 0,-6-5 0,-10 1 0,-13-3 0,-9 3 0,-13 2 0,-9 1-1962,-7 2-5377,-9 6 7339,-6 5 0,3-2 0,0 0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0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2 25420,'-4'-1'3037,"1"0"-2823,3 1-214,-38 42 0,12-14 0,-31 36 0,24-24-57,7-4-1175,8-5-808,8-6-2050,6-6 4090,4-5 0,0-6 0,0-4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0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28546,'20'65'-291,"-2"-9"-773,-12-36-1076,4-3-4773,5-6 6913,7-6 0,-9-2 0,0-3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0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25207,'1'-3'2802,"-1"1"-2433,0 2-369,1 41-168,-1-17-324,1 33-1211,-1-30-4158,0-3 5861,-1-2 0,1-11 0,-1-1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1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28378,'-42'77'293,"11"-17"-293,27-28 0,5-13 0,10-3 0,9-7 0,17-4 0,8-3 0,6-8 0,2-4-1917,15-19-929,-19 4 2846,9-10 0,-37 21 0,-5 3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1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25308,'0'-3'3363,"0"0"-3363,41-7 0,-14 7 0,35-7 0,-27 9 0,1 8 0,-3 1 0,-3 6 0,-5-2-1480,-4-1-1534,-8-1 3014,-5 1 0,-6-5 0,-1 0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1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26989,'-49'72'953,"7"-6"-897,22-29-56,2 1-280,3-5-606,2-4-951,5-7-3306,3-7 5143,3-7 0,1-5 0,1-3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1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24871,'0'-8'2656,"0"2"-2219,0 6 89,0 0-492,17 40-34,-12-17-78,15 32-404,-17-29-728,2-6-1009,-1-4-7612,1-6 9661,4-3 0,-5-4 1,2-1-1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1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13 25230,'0'-7'3441,"0"2"-3441,0 5 0,-3 54 0,-2-19 0,-3 46-113,-1-38-1691,4-3-7747,2-8 9551,2-4 0,1-14 0,0-3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7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28671,'80'-27'0,"-5"5"0,-24 16 0,-1 1 0,-6 3 0,-3 0 0,-5 2 0,0 0 0,-4-1 0,1-2 0,-6-1 0,-4-3-304,-8 2-1365,-6-1-1413,-5 4 3082,-5 2 0,-1 1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8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26619,'-51'82'662,"7"-8"-662,23-30-191,5-5-380,4-2-662,4-8-1927,5-5 3160,2-9 0,1-7 0,0-4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8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26967,'26'77'-471,"-4"-9"-6534,-16-34 3073,1-1 4284,0-5 0,-2-13 0,-2-4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8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24099,'0'-3'2509,"0"1"-2352,0 53-157,0-21-381,0 42-784,0-37-1637,0-1 2802,0-1 0,0-15 0,0-3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8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26687,'-41'74'717,"9"-8"-560,30-39 11,2 0 0,6-2-67,1-3-57,8-4 35,0-5-68,4-4-11,3-4-168,4-3-549,8-10-762,5-8-1434,8-10 2913,3-7 0,-21 15 0,-6 2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9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99 27807,'-4'-6'773,"4"1"-6343,6 4 5570,5 0 1409,1 0-1409,1 0 860,3 0-860,2-3 0,4 0 0,3-2 3392,2 0-3392,1-1 0,-2 0 0,-2 0 0,-1 0 0,-1 0 0,0-1-696,-2 1-525,1 0-684,-3 3-2073,-4 2 3978,-5 4 0,-5-2 0,-2 2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9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26563,'-18'46'-33,"1"-5"-382,4-18-325,2-2-604,1-2-2410,2-2 2906,1-4 0,3-6 0,1-2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09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25779,'48'73'-1468,"-9"-10"-1266,-31-34 2734,-3-1 0,-2-12 0,-1-4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0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27594,'1'50'106,"0"0"1,-3 42-712,-4-35-1188,-1-4-6286,2-7 8079,2-8 0,3-19 0,0-6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0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27796,'62'-20'-246,"-6"5"-349,-29 14-749,-2 0-953,-2 1-7534,-5-1 8804,-5 3 0,-7-2 0,-2 2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0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27000,'38'-4'-754,"0"12"1,-28-1-1,0 6 1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0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95 24692,'-25'62'583,"5"-10"-5873,22-38 5962,8-4 1431,8-6-1453,10-6-258,3-12-112,2-7 792,-3-11-947,-4-1-125,-8-1 0,-7 5 3392,-6 3-3392,-3 6 0,-4 5-606,-5 8-918,-2 3-2442,-5 4 3966,4 5 0,3-3 0,4 3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1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 24289,'1'-3'2756,"0"1"-2218,0 50-67,-3-11-292,-4 44-179,-4-27-157,-4-1-728,2-7-1278,1-6-6039,2-10 8202,3-4 0,2-14 0,2-4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1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12490,'0'0'0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1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26608,'61'-27'34,"-9"6"-23,-34 19 123,-4 2 427,-1 0 156,-4 6-111,-5 18-606,-1 5 0,-7 16 0,-6-2 0,-6 1 0,-4 1-125,-1-4-1196,0-2-1033,1-5-7477,3-5 9160,4-8 0,7-9 0,3-6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1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27482,'58'-9'-661,"-15"2"-1277,-31-2-7893,-8 4 9224,-3 1 0,-1 2 0,0 2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2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28671,'-2'51'0,"-1"1"0,-1 28 0,-14-7 0,5-23-125,3-4-804,0-4-416,2-6-1087,1-5 2432,1-4 0,4-12 0,0-5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2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 25824,'3'-4'2847,"0"46"-2847,-6-3 0,-5 43 0,-5-19 0,-1-1-808,-2-10-1489,4-9-7534,-1-10 8759,3-8 0,5-12 0,1-5 1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3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18 23168,'-3'-2'2712,"1"1"-2398,2 1-124,0 0 146,-14-6-213,11 4 1,-11-4-35,14 6 1009,0 0-941,3 0-56,0 0 11,2 0-11,-1 0-55,0 0-46,0 0 0,3 0 0,2 0 0,3 0 0,2 0 0,2 0 0,1 0 0,-2 0 0,0 0-158,-3 0-716,-2 0-963,-6 0-4595,-1 6 6432,-3 6 0,-1-3 0,1 2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5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0 168 27852,'80'-56'403,"-3"7"-313,-24 29-12,0 3 1,-9 3 44,-10 7-77,-10 3-46,-11 4 0,-6 3 0,-4 7 0,-2 6 0,-1 6 0,0 3 0,0-1 0,0 1 0,-3 1 0,-3 2-696,-4 2-648,-1 3-4524,-3 0-3963,2 0 9294,2-3 0,4-13 0,3-5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5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27650,'6'73'-1031,"-2"-8"-414,-4-38-3037,0-1 4482,0-1 0,0-10 0,0-5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6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28580,'63'-36'91,"-6"4"-91,-25 25-349,1 1-737,-2 2-842,2 2-5242,-1 2 7170,-3 9 0,-12-6 0,-6 7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6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59 24042,'-63'65'1109,"12"-9"-1967,40-27 1060,6-5 447,6-2-369,12-7 194,9-7-239,15-5-134,4-16-67,4-9-1,-2-12-33,-6-4 509,-11 1-498,-10 5-11,-9 5-45,-7 4-100,-8 6-259,-5 4-548,-4 4-1323,1 3 2275,7 1 0,5 3 0,3 0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6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28154,'-35'52'164,"-1"1"1,4-3-1,5-1-140,7 18-24,9 1 0,4-4 0,6-6 0,10-9 0,3-11 0,12-12 0,6-13 0,6-18 0,8-17 0,4-18 0,1-11 0,-3-5 0,-8 5 0,-9 3-517,-8 4-637,-8 4-695,-6 5-3966,-4 7 5815,-2 10 0,-1 8 0,0 7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6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28671,'89'-19'0,"-10"2"0,-32 10-91,-4 1-1029,-4 3-841,-5 1-3429,-6 2 5390,-8 3 0,-10-3 0,-5 3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7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25297,'0'-3'2880,"0"1"-2578,0 2-190,49-2-112,-16 0-67,42-3-616,-31-1-628,-6-1-1064,-8 1-7456,-11 3 9126,-5 1 0,-9 2 0,-2 0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7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27404,'-32'86'213,"6"-11"-1143,20-36-1177,3-10-7724,15-11 9507,9-10 0,-4-6 1,1-2-1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7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25499,'0'-2'3172,"0"1"-3172,0 1 0,37 6-576,-14-4 576,30 5 141,-24-7-141,0 0-46,-5 0-671,-3-1-392,-5-1-796,-3 0-2825,-4 0 4730,-4 2 0,-1 0 0,-3 0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7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28671,'60'-34'0,"27"0"0,-32 22 0,17-1-808,-34 6-973,-9 4-2477,-8 1 4258,-4 2 0,-8 0 0,-2 0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8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100 101 25230,'-51'68'1557,"11"-8"-985,35-28 55,2 2-156,3 0-257,8-3-214,6-8 0,14-11 0,7-9 0,6-22 0,0-12 0,0-16 0,-7-6 0,-8 1 0,-10 2 0,-9 7 0,-5 7-113,-5 9-1220,-2 9-1502,-2 7 2835,2 4 0,2 5 0,3 1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8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28671,'-15'57'0,"0"0"0,0-1 0,2-3 0,-6 24 0,3-1 0,4-7-617,2-8-1916,1-12-5501,0-10 8034,0-11 0,3-13 0,2-6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8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27180,'58'-26'-1132,"-9"5"-1658,-35 17 2790,-1-2 0,-7 3 0,-1-1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8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0 27516,'-32'83'1155,"0"2"-1155,5-7 0,2 6 0,6-2 0,4-8-1054,8-14-1804,3-15 2858,16-14 0,-9-16 0,9-8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9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54 27930,'-42'76'650,"10"-6"-559,30-26-91,5 0 0,4-6 0,5-7 0,3-10 0,1-11 0,2-10 0,-1-17 0,2-12 0,-4-15 0,-4-5 0,-5-3 0,-3 2 0,-3 4 0,-2 6 0,-4 9-1155,-6 11-1277,-6 10-6409,-3 15 8841,-3 17 0,10-10 0,2 8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9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23964,'0'3'3518,"-16"53"-2958,3-21-392,-14 44-168,10-34-100,5-5-382,7-3-493,3-5-896,2-6-5681,0-8 7552,3-9 0,-2-4 0,3-5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9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27471,'13'79'-157,"-3"-9"-638,-10-33-1502,-2-7-7534,-3-5 9224,-4-8 0,4-8 0,-1-3 1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19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1 164 26731,'0'-5'1940,"59"-13"-3154,-11 9 1214,3-1 0,3 0 0,28-4 387,4-1-387,1 0 0,4-1-2273,5 1 636,-43 8 1,0 0 1636,5 1 0,-4 0 0,11-1 0,-15 3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21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28671,'62'-21'0,"-8"4"0,-30 11 0,-2 0 0,-3-2-875,-2 0-828,-1-2-1917,-1 0 3620,0-1 0,-6 6 0,-3 0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19:22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26 24121,'-20'79'2689,"1"-5"-2050,6-19-191,0-6-11,2-6-191,2-14-155,5-13-91,2-9 0,2-19 0,4-9 0,3-17 0,5-6 0,0-3 0,-1 0 0,0 3 0,-1 2 0,1 7-617,-2 9-885,0 12-1154,-3 6 2656,-2 22 0,-2-10 0,-2 10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2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28671,'66'-30'0,"-5"5"0,-21 25 0,0 0 0,0 0 0,-2 0 0,-4 0 0,-5-1 0,-4-1 0,-6-3 0,-6 0-853,-6 0-1040,-4 2-2690,-8 1 4583,-5 9 0,3-6 0,-3 5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2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 26967,'-29'41'789,"0"1"1,-21 35-1564,27-27 774,0 0 9,0-5-681,-1-2-386,0-7-1037,3-7-5345,5-10 7440,8-10 0,4-5 0,4-4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2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24894,'2'0'3316,"0"0"-3013,-2 0-247,17 45-56,-8-21-336,11 36-942,-13-34-1007,-3-2-7546,-1-5 9316,0-3 1,-2-8 0,-1-4-1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2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28311,'64'-1'123,"-7"-1"-1153,-18 2-225,-13 0-650,3 0-4471,-18 2 6376,-6 3 0,-3-3 0,-2 3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3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26149,'-40'85'638,"5"-10"-1052,16-34-584,2-5-1511,2-7-7322,4-10 9392,5-9 0,3-6 0,3-4 1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3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26832,'23'76'-1781,"-5"-13"-3093,-15-41 4874,2-10 0,-2-5 0,0-6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3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23224,'0'-8'2880,"0"2"-2589,0 6-167,0 0-102,7 45-22,-4-20-358,6 35-1312,-5-35-5188,0-4 6858,-2-4 0,-1-8 0,-1-4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3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23930,'7'-5'796,"-1"1"-953,31 1-840,-18 2-4023,28-2 5020,-31 4 0,-8-1 0,-2 1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4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96 24222,'-8'-9'1030,"2"2"-637,6 5-23,-2 0-102,2-1-77,-1 0-79,1 0-45,0 0 11,0 0 23,0 1 101,0-1 22,0 2-44,0-1-57,0 0-34,0 0-21,1 1-35,1-2 34,2 0 45,4 0-11,4-1-34,4 0 12,4-2-23,3 0-11,1 0-12,1-1 1,-2 4-34,1 1 22,-2 2 1,9 7-23,-9-2 11,6 6-11,-15-5 56,-4-2 158,-4-1-214,-3 2 0,-7 4 0,-9 4 0,-10 7 0,-26 16 0,10-6 0,-12 12 0,18-13 0,4 1 0,5-4 0,6-2 0,6-4 0,5 1 0,2 0 0,5 9 0,3-8 0,6 3 0,9-16-853,8-5-5127,13-16 5980,9-8 0,-18 4 0,-4-1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4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42 28671,'33'-23'0,"-4"6"0,-22 16 0,0 1 0,-5 1 0,0 10 0,-4 7 0,-6 13 0,-4 7 0,-8 4 0,0 2 0,0 0 0,5-3 0,4-4 0,6-3 0,2-5 0,3-4 0,4-7 0,8-8 0,8-5 0,10-14 0,3-9 0,3-14 0,-3-7 0,-5-1 0,-6 1-3392,-5 3 3392,-4 2 0,-5 4-1850,-3-2-2329,-3 16 4179,-12 2 0,7 13 0,-7 1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4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28671,'72'-18'0,"-9"1"0,-30 6-125,-3-3-1779,-1-3-2174,-1-2 4078,-2 0 0,-11 8 0,-4 2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5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28671,'57'-26'0,"-8"4"0,-29 14 0,-2 4 0,-1 1 0,-7 10 0,-2 7 0,-6 12 0,0 12 0,-7 6 0,-5 5 0,-6 0 0,-3-2 0,0-4 0,1-8-1110,3-8-1344,4-9-5782,2-7 8236,6-7 0,2-3 0,1-1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5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27998,'60'-24'-370,"-10"3"-549,-35 11-728,-4 2-2353,-3-3 4000,0 2 0,-5 2 0,1 2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5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4 26160,'0'-2'2511,"0"1"-2511,-3 49 0,-1-14 0,-4 42 0,-2-28 0,-2 0 0,-2-6-886,2-8-2341,3-9 3227,5-11 0,2-7 0,2-5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05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28535,'0'84'136,"-6"-4"-136,0-17-1054,-3-4-2218,2-5 3272,4-8 0,1-20 0,2-8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18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134 196 28143,'-37'91'528,"6"1"-2489,21-32 0,4 0 1961,-5 28 0,4-34 0,1-4 458,1 1-458,-1-14 737,2-14-737,-1-12 0,2-10 0,0-21 2052,3-17-2052,10-24 0,6-19 0,11-12 337,-11 42 1,1 0-338,2-1 0,1 0 0,0 4 0,2 1 0,22-36 0,1 19 0,8 15 0,-17 25 0,1 10 0,-19 25 0,-6 6 0,-6 15 0,-3 8 0,-25 35 0,0-16 0,-21 20 0,7-33 0,2-8 0,5-12 0,6-11 0,7-9 0,5-5 0,4-2 0,2 0 0,2 0 0,2 0 0,1 0 0,1 9 0,4 4 0,3 12 0,5 4 0,2 5 0,2 2 0,0 1 0,1 1 0,-1 0 0,0-4 0,-3-3-438,0-7-3047,-2-8 3485,4-7 0,-7-5 0,0-4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18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9 25936,'0'-5'2398,"0"1"-2219,0 4-146,-11 54-33,0-18-392,-8 45-863,6-34-1254,6-6-7322,4-6 9005,6-6 1,-3-15 0,3-4-1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18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25 26048,'-58'-13'1188,"10"2"-841,39 11-235,4 1-45,2 6-44,6 4 10,6 10 57,4 5 145,6 3 12,-2 3-1,-3 2-211,-7 1-35,-4 2 0,-7-1 0,-6 1 0,-7 0 0,-7-3 0,-1 0 0,0-6 0,4-2 0,3-7-1211,5-5-784,4-7-3092,6-4 5087,3-2 0,0-1 0,1 0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19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87 28558,'-18'92'113,"0"-6"-113,0-30 0,0 0 0,2-4 0,1-10 0,5-11 0,3-13 0,3-9 0,1-7 0,2-13 0,0-11 0,0-21 0,7-17 0,6-11 0,8-5 0,7 5 0,2 10 0,0 14 0,-1 13 0,-3 15 0,-1 8 0,-4 7 0,0 4 0,-4 0 0,-4 4 0,-4 3 0,-4 4 0,-2 3 0,-2 1 0,0 4 0,-8 4 0,-4 3 0,-9 2 0,-4 4 0,-2 1 0,-2 1 0,3-4 0,5-3-2399,9-7 2399,14-7 0,-2-6 0,8-5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19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28233,'-56'76'438,"13"11"-438,35-43 0,15 5 0,7-27 0,11-10 0,5-7 0,2-9 0,3-11 0,2-11 0,-3-8 0,-5-3 0,-8 1 0,-9 4 0,-7 4 0,-4 6 0,-8 5 0,-2 7 0,-6 5 0,1 4 0,0 2-1312,1 6-1624,1 4-6895,3 4 7708,4-1 1,3-6 0,2-2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0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21868,'0'-6'4337,"0"2"-3721,0 4 717,0 0-1030,2 6-89,4 3-214,2 7 0,4 2 0,-1-1 0,1 2 0,-3-1 0,-1 1 0,-5 1 0,-1 0 0,-2 0 0,0 1 0,-1 0 0,-3-1 0,-2 1 0,-3-3 0,0 0 0,0-1 0,2-3 0,0-1 0,4-2 0,-1-5-909,4-3-1242,-1-2-1771,1-1 3922,4 0 0,-3 0 0,4 0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0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28671,'-3'92'0,"-3"-6"0,-4-25 0,-2-1 0,1-2 0,-1-5 0,1-6-1604,0-9-1443,1-6 3047,1-8 0,5-13 0,0-3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0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26619,'54'-15'-1378,"-5"5"0,-40 10 0,0 3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0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27796,'-53'75'875,"9"-7"-875,31-32 0,6-5 0,4-6 0,3-10 0,6-7 0,4-5-237,8-13-188,4-6 66,2-10 135,0-1 146,-4 4 123,-1 8 291,-9 7 56,0 8-3426,-7 9 3226,-2 6-192,0 7 0,1 2 0,0-1-80,5 0-782,2-4-1346,4-3-7509,4-3 9717,8-2 0,-12-5 0,2-2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1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28671,'51'-25'-640,"5"5"-1287,-33 20-3564,4 7 5491,-17 5 0,-6-3 0,-4 1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1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28671,'76'-4'-1413,"-5"1"-559,-26 3-7859,5-4 9610,5-3 1,-24 1 0,-4 0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1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21 25768,'-1'-6'2890,"1"0"-2877,0 6-13,47-7 0,-16 7 0,38-2 0,-32 8-461,-6 3-1107,-8-3-1682,-8 1 3250,-8 1 0,-4-4 0,-3 0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2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26138,'-52'74'1019,"24"-30"1,4-2-740,7 0-66,1 14-214,12-26 0,7-3 0,7-6 0,7-4 0,8-3 0,6-5 0,6-4 0,1-4-35,3-6-1242,-2-3-785,-4-8-4381,-4-3 6443,-6-3 0,-11 11 0,-5 1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2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28671,'-14'89'0,"4"-33"0,0-2 0,-3 10 0,-4 16-382,8-37-1220,2-8-1637,3-10 3239,0-7 0,3-10 0,-1-3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2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27807,'74'-17'-1188,"-12"3"-1265,-41 10-7378,-3 0 8338,-4-2 1,-7 3 0,-2-1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2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28671,'-32'94'0,"3"-6"0,13-32 0,4-4-1278,4-9-1479,4-9-7074,3-8 8299,9-7 1,-6-10 0,5-3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2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21779,'70'-11'0,"-9"6"2508,-33 11-2508,-1 4 1018,-4 1-3068,-6 1-3838,-6-2 5888,-5 3 0,-5-7 0,-1 0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3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26765,'-40'82'1300,"9"-10"-886,27-39-222,3-3-192,1-3 0,5-3 0,4-4 0,8-2 0,6-4 0,6-2-3392,4-3 3392,2-2 0,-1-3 0,-2-1 0,-7-2 0,-5-1 0,-5 0-1245,-1-4-271,-3-4 1516,4-6 0,-8 4 0,1 1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3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7 24064,'0'-4'3855,"0"1"-3272,0 3-414,-2 56-169,0-23 0,-2 46 0,-1-37-393,0 1-1176,-2-4-1188,0-3 2757,1-5 0,2-14 0,1-6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3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25791,'63'3'-1312,"-9"6"-1870,-32 7 3182,-5 5 0,-9-9 0,-3-1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4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56 22428,'-5'-2'3295,"0"0"-2779,5 2-124,0 0-68,-28 43 69,17-17-79,-20 36-46,26-28 57,4-2-11,2 0-212,6-3-102,4-2 0,9-3 0,4-4 0,3-5 0,-1-3 0,-1-7 0,-3-1 0,0-8 0,-2-8 0,1-10 0,0-13 0,1-6 0,0-6 0,0-1 0,-4-2 0,-2 4 0,-6 6 0,-4 8 0,-4 10-4976,-12 9 4976,-4 9 0,1 4 0,2 3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24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28671,'66'-16'0,"-10"3"0,-31 15 0,0 2 0,6 3 0,3 1 0,2-3 0,-2-3-393,-2-1-3305,-5-1 3698,-2-1 0,-12 1 0,-4-1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3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4 24300,'-6'-2'2981,"2"1"-2354,-19 45-157,13-1-177,-15 46-293,21-8 0,3 5 0,2 1 0,1-5 0,1-7-5661,1-11 5559,-2-15-35,1-13-2844,1-15 3196,-1-12 0,0-5 0,-2-4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4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27998,'15'-49'673,"3"10"-673,7 39 0,7 1 0,5 6-102,8 2-1298,6 5-1603,7 0 3003,8 0 0,-28-5 0,-6-3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4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99 940 28671,'-39'-68'0,"6"-3"0,24 7 0,3-14 0,2-11 0,2-6-699,0-3 699,1 6 0,0 7 0,0 17 0,1 16 228,0 16-228,0 14 115,1 9-115,4 7 0,3 4 0,4 2 356,1 1-356,2 6 0,2 3 0,4 7 0,4 3 0,4 3 0,5 3 0,2 1 0,2 0-942,-4-1-806,-4-3-2006,-8 0 3754,-10-4 0,-6-7 0,-6-4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4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28671,'64'-30'0,"-3"5"0,-18 25-1211,5 0-1736,3 0 2947,2 5 0,-23-3 0,-7 3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5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26317,'-57'48'1501,"8"-2"-1064,31-3-134,7-1-190,5-4-113,5-7 0,7-9 0,7-10 0,9-7 0,8-13-3392,1-7 3211,4-12-290,-2-7 471,-4-4 0,-3-1 11,-6 4 157,-4 3-122,-4 7 3135,-5 8-3181,-3 9 638,-1 5-638,-2 8 0,1 9 0,0 9 0,-1 9 0,1 4 0,0 3 0,3-1 0,0-1-57,0-5-1893,0-7-3473,2-9 5423,5-7 0,-5-6 0,1-3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5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28671,'-1'56'0,"-4"-2"0,-2-12 0,-2-3 0,3-9 0,2-10 0,3-11 0,1-5 0,2-11 0,4-6-57,5-10-683,4-4-559,0 1-1144,1 5-7388,-1 6 9022,1 6 1,-8 5-1,-1 2 1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5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228 199 20367,'9'-70'3989,"-8"8"-3272,-14 38 12,-6 3-1,-5 7-67,0 7 34,-4 8-23,-1 12-559,0 7-113,2 11 0,5 4 0,9 3 0,6 1 0,4-1 0,9 0 0,6-5 0,10-3 0,9-6 0,5-8 0,5-5 0,2-7-1256,1-3-2531,-4-1 3787,-7 3 0,-15-3 0,-7 2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7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26675,'11'15'1099,"-3"9"-808,-7 24-11,-2 8-11,-7 7-212,-5 4-57,-8 3 0,-3-4 0,1-7 0,4-12 0,5-15 0,8-15 0,4-10 0,12-27 0,9-14 0,14-27 0,6-11 0,-1 1 0,-7 10 0,-7 13 0,-6 13 0,-4 8 0,-4 9-707,-1 3-2206,3 3 2913,2 2 0,-5 4 0,-1 3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7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8 25230,'0'-4'2689,"0"1"-2297,0 3-224,-18 57-134,8-23-34,-13 51-23,13-40-772,4 0-941,2-5-1806,8-7 3542,10-9 0,-6-12 0,5-6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7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18 27247,'-40'-13'168,"16"8"45,38 22 190,7 3 12,-1 3-190,-3-2-225,-7 1 0,-5-1 0,-3 2 0,-5 4 0,-8 3 0,-7 3 0,-6 1 0,1-3-203,4-3-2441,9-6-4382,5-5 7026,10-9 0,-4-3 0,5-5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8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23 27348,'13'51'265,"-1"1"0,-3-1 0,-5-2-142,-18 30 68,-4-3-57,0-9-54,2-13-80,3-19 0,3-15 0,3-12 0,4-17 0,1-15 0,5-22 0,12-19 0,10-12 0,14-3 0,3 6 0,0 11 0,-7 15 0,-4 12 0,-6 13 0,-6 10 0,-4 8 0,-6 3 0,-3 6 0,-4 6 0,-1 7 0,-4 8 0,-6 2-920,-4 3-1523,-5 1-7388,4 0 8991,6-2 1,3-13 0,5-4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8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26709,'-34'62'639,"6"-9"-370,30-30 56,7-3-68,6-4-44,7-3 46,4-7-259,0-2 0,-1-4 0,-2-8 0,-3-4 0,-4-8 0,-5-2 0,-5 0 0,-4 2 0,-2 4 0,-5 4 0,-3 6 0,-7 4 0,-5 7-1211,0 4-806,-1 6-3585,6 3 5602,2-1 0,8-7 0,2-4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8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12 24356,'0'-7'2925,"0"2"-2466,0 5-101,-17 41-145,9-17-34,-10 34-67,14-30-56,3-5-43,0-6-13,1-7 0,5-5 0,3-4 0,6-2 0,3-5 0,1-2 0,-1-1 0,-1 2 0,-2 4 0,-4 1 0,-2 2 0,-3 4 0,0 2 0,-3 6 0,0 2 0,-1 1 0,0-1-662,-1-4-1759,0-2-7410,0-4 9815,7-3 1,-6-1-1,6 0 1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9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28222,'17'78'449,"-2"-5"-449,-14-20 0,3-2 0,1-5 0,3-8 0,2-10-181,3-10-233,-2-9 33,-1-5 180,-4-4 201,-3-7-3370,-3-2 3471,-3-6 291,-6 1 11,-5 3-144,-4 2-259,-1 3 0,3 3 0,1 2 3392,2 1-3392,2 4 0,2 3 0,3 5 0,3 2 0,2 0 0,1-1-1256,6-1-3483,6-5 4739,8-3 0,-8-3 0,-1-1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9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 27225,'67'-25'179,"-11"1"-157,-36 6-22,-5-1 34,-5-1 67,-5 2 324,-4 2-201,-2 4 135,-5 4-257,-4 4-102,-5 2 0,-1 4 0,0 9 0,-1 7 0,2 10 0,0 4 0,3 1 0,4 0 0,2-2 0,5-1 0,0-6 0,2-2 0,5-8-987,5-7-1568,8-4-3843,6-5 6398,4-6 0,-12 4 0,-2-4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39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 23504,'4'-1'4068,"0"0"-3284,-4 40-469,-2-15-315,-1 31 0,-1-29 0,1-5-3392,2-8 3392,1-6 0,0-4 0,1-3 0,4-2 0,1-5 0,7-3-640,-3-3 1792,2 2-8122,-1 1 6970,3 2 0,-7 3 0,0 2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0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15 115 21051,'6'0'3865,"0"0"-3865,-6 0-22,0 0-213,40-19 22,-25 5 202,28-14 11,-38 12 582,-4 3 124,-1 2-11,-3 4-247,-2 3-100,-4 2-12,-3 2 0,-2 4 11,-2 6 56,1 8-368,0 6-35,1 4 0,3 3 0,2-1 0,4 0 0,3-2 0,1-3 0,5-3 0,3-3 0,6-5 0,4-5 0,0-4-136,1-3-1062,-2-2-965,-2 0-7668,-4-3 9638,-4 1 1,-3 0 0,-2 0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1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28671,'67'-26'0,"-7"5"0,-25 14 0,-1 3 0,-4 3 0,-3-1 0,-2 0-1054,-4 0-1266,-3-2-4996,-7 1 7316,-6 1 0,-3 2 0,-2 0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1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25089,'-44'72'1333,"5"-5"-985,18-20-12,4-3 135,5-4 218,4-5-508,4-5-181,3-7 0,3-3 74,5-4-74,4-4 37,8-4-37,3-2 113,1-2-113,1-3 0,-3 0-113,-2-1-985,-1-2-785,-3-6-4929,2-3 6812,2-7 0,-9 8 0,1 0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1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28147,'5'90'269,"-4"-11"-269,-4-38-697,-4-5-860,0-7-1962,-2-5 3519,1-7 0,3-7 0,2-5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2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25241,'64'-19'-945,"-17"5"0,-38 11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2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27426,'-24'95'549,"3"-11"-605,10-38-896,4-7-1748,4-7 2700,3-9 0,1-12 0,-1-5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2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28479,'63'-4'192,"-7"1"-192,-25 3-259,-1 0-771,-6 0-797,-5 0-3473,-9 0 5300,-5 6 0,-4-5 0,-1 4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2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27034,'-36'63'1591,"7"-7"-1545,19-25-46,4-3 0,3 0 0,2-5 0,2 0 0,6-5 0,3-3 0,6-3 0,2-3 0,1-4 0,3-3-147,0-8-1903,3-4-2432,0-9 4482,0-3 0,-11 8 0,-4 4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2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 25925,'0'-2'2521,"0"1"-2296,0 1-225,-1 45-4252,-4-13 4252,-3 38 860,-1-28-1601,0-5-917,3-8-1804,-1-4 3462,-2-5 0,5-9 0,-1-3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3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27000,'56'-8'-246,"-10"2"-841,-35 9-908,-5 2-5142,-3 6 7137,-2 2 0,-1-5 0,0-2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3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2 24334,'-5'-1'2891,"0"1"-2499,5 0-157,0 0-89,-38 50-23,23-20 168,-27 41-32,34-35-259,5-3 0,2-3 0,6-5 0,7-3 0,8-6 0,5-4 0,1-6 0,2-4 0,0-12 0,0-5 0,-2-13 0,-3-4 0,-5-3-875,-8 2-1400,-5 5-6879,-5 9 9154,-12 9 0,8 6 0,-7 4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3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24849,'0'-5'3641,"0"2"-3460,0 3-181,0 0 0,48-6 0,-18 4 0,39-7-629,-27 2-1825,0-7-7377,3-4 9112,5-4 0,-22 8 1,-3 4-1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6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28199,'31'-47'472,"0"10"-472,-3 33 0,-1 3 0,0 1 0,-3 0-505,-2 0-728,-5 0-1355,-4 4-7243,-7 4 7636,-3 9 0,-3-7 0,0 1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6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28412,'46'-45'101,"-5"9"-695,-24 35-874,-1 0-1848,1 1 3316,-4 7 0,-4-6 0,-4 6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6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25174,'-24'58'1322,"5"-9"-818,21-36-100,4-2-79,5-2-124,3-5-4183,0-1 4206,-1-3 803,-1 0-947,-3-6-80,-1-4 0,-3-7 0,-1-2 0,-2-3 3279,-1 3-3593,-1 1-257,-2 6-337,-6 5-728,-3 4-3148,-4 3 4784,2 2 0,6-1 0,3 1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6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12 24950,'3'-6'2924,"-1"0"-2420,-2 6-211,0 0-293,14 49 0,-10-8 0,9 46 0,-20-20 0,-3 0 0,-5-5-909,-1-7 909,-3 3 0,9-30 0,0 1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6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28490,'38'-8'-9255,"-2"1"9255,-25 7 0,-2-1 0,-4 0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7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27393,'1'79'364,"-6"-26"0,-2-1-364,-2 13-504,-10 22-975,11-35-2152,3-8 3631,3-12 0,2-15 0,0-8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7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27 28098,'-27'52'286,"1"1"1,-15 25-287,37-26 0,10-28 0,4-7 0,9-9 0,3-4 0,-1-9 0,-2-8 0,-4-9 0,-3-11 0,-4-5 0,-4-4 0,-1-2 0,-2 2-13,-1 7-1118,-5 9-1077,-4 14-7623,-9 9 9328,-7 22 0,9-12 0,2 11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7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28671,'-6'81'0,"0"-17"0,-9-19-1144,2-14-1344,-1-4-7343,1-2 9171,3-7 0,5-8 0,3-5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7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27852,'13'65'426,"-3"-9"-6087,-10-25 4956,0-4 623,-3-3-3593,-3-7 3889,-6-3 1,5-8 0,0-2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0:47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28671,'94'-2'0,"-3"-2"0,-25-1 0,-1-3 0,-7-2 0,-9 2 0,-6 1 0,-7 1-2836,8 2-6995,-14 2 7689,6 1 0,-24 1 0,-2 0 1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38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0 408 28591,'55'-6'26,"0"0"1,6-4 0,0-3-27,5-8 0,1-4-1024,10 0 0,3 0 1024,6 0 0,3 1 0,-25 8 0,1 2 0,2 0-326,2 0 1,1 0 0,1 1 325,4 1 0,0 0 0,2 1 0,0-1 0,1 1 0,0 0 0,-1 1 0,1 1 0,-1 1 0,-2 0 0,0 0 0,-1 2 0,-4 1 0,-1 0 0,-1 1 0,25 0 0,-3 1 0,-10 1 0,-4 1 0,-13 1 0,-3-1 0,35 1 659,-23 0-1365,-18 0-2432,-11 0 3138,-8 0 0,-16 0 0,-7 0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41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0 300 27886,'68'-31'261,"-1"0"1,6 0 0,2 5-262,0 7 0,2 4-258,9-2 0,4 2 258,6 0 0,3 1-528,-32 5 0,2 0 0,-1 1 528,3 0 0,1 1 0,-1 1 0,2-1 0,-1 1 0,1 1 0,0 0 0,1 1 0,-1 1 0,0 0 0,0 1 0,-1 1 0,-3-1 0,0 1 0,-1 1 0,28 3 0,-4 2 0,-10-1 0,-3 2 0,-12 3 0,-3 2 0,-10-3 0,-4 1 0,30 9-886,-18-5-5961,-10-2 6847,-7-3 0,-19-4 0,-7-1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43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25690,'74'-15'993,"0"1"1,7 2 0,9 3-2355,-15 6 0,8 1 1,3 2-1,-2 0 1361,13-1 0,-2 1 0,6 0 0,-19-1 0,6 0 0,2-1 0,-1 0 0,-3 0-297,6 0 1,-3 0 0,0-1 0,2 0 296,-12 0 0,2-1 0,0 0 0,1 1 0,1-1 0,5 1 0,2 0 0,0 0 0,2 0 0,0 1-11,6-1 1,0 1 0,2 0 0,0 1 0,1 0 10,-13 1 0,1 0 0,1 0 0,0 1 0,0 1 0,0 0-197,2 0 0,-1 1 1,1 1-1,1 0 1,-1 0-1,-1 2 197,1 0 0,0 0 0,-1 2 0,1 0 0,-1 0 0,-1 1-9,-2 0 0,0 1 0,0 0 0,-2 1 0,1 0 0,-2 0 9,12 4 0,-1 0 0,0 0 0,-2 1 0,-1 0 44,-7-1 1,-1 1 0,0-1 0,-3 1-1,-1 1-44,9 2 0,-2 1 0,-3 0 0,-2 0 0,10 3 0,-3 0 0,-6-1-538,16 7 0,-11-1-2818,-28-6 0,-7-2 3557,7 7 1,-37-13 0,-18-8-1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5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93 464 28671,'-11'96'0,"1"0"0,-1-4 0,-1-4 0,2-24 0,-1-4-810,3-2 1,0-1 809,0 39 281,5-20-281,3-20 317,0-18-317,0-14 0,0-14 0,0-9 0,3-31 0,8-24 0,-4 7 0,2-5-222,3-7 0,0-3 222,0-8 0,-1-1 0,0-2 0,-2-1 1,-1-2 0,-2 1-1,-2 4 0,-1-2 0,-1-13 0,-1 3 0,0 29 0,-2 3 0,1-6 0,-1 7 0,1 15 0,-1 14 0,1 10 0,3 3 1272,10 2-1272,11 0 191,19-2-191,15 2 0,1 3 0,3 2 0,-11-1 0,1 1-222,20 1 1,1 0 221,-20 0 0,-2 0 0,47 0 0,-10 0 0,-16 0 0,-20 0-1289,-22 4-1602,-16 12-6940,-33 18 7692,-24 22 0,11-22 0,-5 0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5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28671,'66'5'0,"0"0"0,-2-3 0,-3-4-35,33-13-3251,0-3-6545,2 1 9431,-2 2 0,-40 6 1,-13 3-1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5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1 27494,'-46'32'392,"1"0"0,2 1 1,7 3-393,2 42-603,8 6 603,9 7 0,9-1 0,8-1 0,14-7 0,11-7 0,18-13 0,9-15-3886,7-21 3886,6-16 820,3-35-820,4-20 0,-34 9 0,-2-6-108,1-1 1,-1-2 107,-2-1 0,-1 0 0,-2 3 0,-1 0 0,21-34-1513,-5 11-1872,-2 5 3385,0 9 0,-18 22 0,-5 10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5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8 160 27426,'-4'0'1245,"0"0"-1245,91-22 0,-27 5-641,8-2 0,3 0 641,18-5 0,-1 0 0,-9 7 0,-10 6 0,-13 6-1749,-13 4-5545,-18 10 7396,-11 8 0,-11-5 0,-3 3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5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1 28671,'-37'83'0,"0"1"0,2-3 0,4-3 0,16-20 0,2-2-832,-1 1 1,0 0 831,2-2 0,2-1 0,1-4 0,1-1 476,-1 38-3456,5-17 2980,17-18 0,-10-25 0,10-13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6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13 26239,'-7'-7'2432,"1"2"-2432,-43 68 0,22-4-469,-6 0 1,1 5 468,17-11 0,4 0 0,1 2 0,2 0 0,2-1 0,2 0 0,1-2 0,2-2 0,6 41-3686,11-13 3686,10-19 910,13-19-910,6-20 0,5-15 0,5-28 0,1-16 0,2-29 0,-2-10 0,-2-3 0,-8 5 0,-8 10-640,-8 13-1611,-9 14-2539,-4 9 4790,-3 7 0,-7 11 0,0 3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6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28671,'53'71'0,"-26"13"-2831,-34-33 1,-9 3 2830,-3 4 0,-2 0 0,0 1 0,0 0 661,1-2 0,0-1-661,3-5 0,2-1 0,-7 34 871,11-20-871,7-21 0,4-18 0,0-14 0,4-9 0,7-19 3355,10-11-3355,11-22 0,8-6 0,6-4 0,1 5 0,-2 8 0,-6 12-1871,-3 7-6354,1 11 8225,8 1 0,-20 8 0,0 2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6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198 121 24827,'0'-7'3607,"0"1"-3370,0 6-237,-41 57 0,14-4 0,-3-1 0,0 3 0,0 34 0,7 0 0,12-6 0,6-10 0,20-13 0,10-16 0,24-17 0,11-14-4252,7-21 4252,2-20 0,-8-24 707,-11-20-707,-16-13 0,-17-7 0,-9-2 0,-16 2 0,-11 4 0,-9 40 0,-6 4 0,-26-10-225,-28 9-3528,18 49 3749,-4 30 0,34-16 0,6 13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2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1 261 26855,'46'-53'235,"0"-1"0,-2 5 1,1 8-113,21 10-33,-3 11-46,-7 11-32,-9 6-1,-7 7 0,-8 11 23,-12 12-3415,-8 16 3414,-17 11-62,-17 12 40,-17 5 34,-15 4-45,-4-2 0,0-5 0,5-4 22,6-6 56,7-3 113,11-8 134,8-3-280,9-4-45,8-4 0,1-3 3367,6-5-3367,7-3 78,6-6-78,12-2 0,5-6-3392,8-6 3392,5-2 0,5-3-1604,22-12-1062,-17-8 2666,14-17 0,-43 15 0,-6 2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2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26384,'0'-5'2287,"0"2"-2287,0 3 0,59-19 0,-21 6 0,49-14 0,-42 14 0,-4 3 0,-8 1 0,-6 2-1401,-5 3-2869,-9 2 4270,-4 11 0,-6-7 0,-3 7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2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82 27045,'-3'0'1626,"1"0"-1626,2 0 0,63-5 0,-31 1-651,47-6-1702,-52 0-5536,-4-4 7889,-2-4 0,-10 8 0,-2 0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2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0 28671,'-4'86'0,"0"0"0,-1 0 0,-2-3 0,-3-12 0,-2-2-1228,-1 2 1,-1 0 1227,-1-2 0,0-1 0,1-4 0,-1-1 0,2-8 0,0-2-23,-6 36-2453,5-20-5199,8-25 7861,5-20 0,2-15 0,0-9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3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28234,'-6'93'61,"1"-1"1,1-6 0,1 4 0,1-6-62,2 4 0,0-2-133,0-8 0,0 3 0,0-4 133,0 2 0,1-5-485,0-4 1,1-3 484,-1-10 0,2-4 0,8 26 365,7-33-365,12-26 0,14-42 0,12-27 0,-23 8 0,-1-6-1484,2-4 0,1-1 1484,-1-4 0,1 0 0,-2 0 0,0 1-93,0 0 0,1 1 93,-1 2 0,-1 0 0,0 2 0,1 1 0,-3 4 0,-1 1-113,24-34 229,-18 35 0,-2 3 1,-3 1-1,10-2 1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4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555 0 27146,'-60'8'508,"-1"0"0,4 1 1,3 1-509,-15 17 0,12 2 0,19 2 0,19 3 0,11 4 0,21 8 0,10 10 0,17 5-4252,8 5 4252,1 0 0,-7 1 855,-9-1-855,-15 0 0,-9-2 0,-10-1 0,-17-1 0,-12 0 0,-19-3 0,-6-5 0,-1-8 0,3-9 0,8-12 0,9-10 0,8-5 0,8-8-3116,10 1 3963,5-6 0,5 3 1,0-2-1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1:54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27426,'4'-6'1245,"0"2"-1245,-4 4-24,0 0-2900,61-16 2924,-37 12 0,40-12 0,-55 16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53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3104 312 25051,'-69'-18'605,"0"1"0,0-1 0,-2 2 0,0 1 0,-1 7-407,4 9 0,-1 5 1,-1 5-1426,-9 5 1,-2 4-1,-1 5 1227,13 1 0,-1 3 0,0 3 0,-1 3-528,-7 7 1,-1 3 0,0 4-1,0 2 528,10-4 0,1 2 0,-1 2 0,0 1 0,1 2-157,-2 4 0,-1 1 0,1 2 0,1 1 0,1 1 157,1 3 0,-1 2 0,2 1 0,2 1 0,2 0-243,4-1 0,1 2 0,2 0 1,3 1-1,2-1 243,-4 15 0,2 0 0,5 0 0,5 1 0,8-6 0,4 2 0,5-1 0,3 0 0,5-6 0,4 1 0,4-1 0,5 0-5,8 22 0,9-1 0,5-1 5,3-2 0,7-2 0,7-3 0,9-1 0,8-2 0,6-4 13,-11-24 1,4-2 0,3-2-1,3-5-13,6-1 0,3-4 0,3-5 0,3-4 0,6-4 0,3-6 0,3-5 0,1-4 0,9-4 0,2-5 0,2-6 0,1-5 0,-12-6 0,0-5 0,2-4 0,-1-4 0,1-1 0,-11 2 0,-1-2 0,1-2 0,0-2 0,2-5 0,2-5 0,-3-4 0,4-5 0,2-5 0,1-3 0,-1-1 0,-2-1 0,-2 1 0,-5 3 0,6-5 0,-5 2 0,-2 0 0,-2-2 0,0-1 0,2-4 0,-9 6 0,2-2 0,2-3 0,-1-1 0,-2-1 0,-3 1 0,-6 1 0,-7 2 149,12-25 0,-10 2 1,-7-1-1,-6 0-149,-6 2 0,-4-2 0,-7 1 0,-8-2-44,-8 3 0,-7-2 1,-6 1-1,-6 0 44,-6-3 0,-7 0 0,-5 1 0,-6 2 0,-6-4 0,-4 2 0,-8 1 0,-11-1 0,11 24 0,-8-3 0,-5 1 0,-3 0 0,-2 3 0,1 2 0,3 5-13,-10-6 0,1 5 1,0 4-1,-3 2 0,-5 0 13,11 9 0,-5-2 0,-3 1 0,-2 2 0,2 4 0,1 5 0,4 8 83,-25 3 1,4 11 0,1 7 0,1 7-311,3 6 0,0 7 1,2 5-1,2 4-185,3 4 0,3 4 1,1 4-1,3 5-459,2 5 0,3 6 0,1 3 0,4 3 871,-1 6 0,2 5 0,4 0 0,6-8 0,6-8 0,6-6 0,3 1 0,-9 21 0,0-1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18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26756,'98'-9'0,"0"1"0,-30 4 0,-1 2 0,-1 3 0,25 6 0,0 4-671,7 0 1,1 0 670,-32-5 0,0 1 0,4 0 0,20 2 0,6 0 0,-5-1 0,-21-1 0,-3-1 0,2 0 0,17 2 0,2 1 0,-6-2 0,-1 0 0,-7-1 0,-5-2 0,-4-1 0,-11-1 0,-3 0-687,23-2 687,-31 0 0,-23 0 0,-16 0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1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54 28671,'-6'-11'0,"10"-1"0,32 3 0,5 0 0,4 1-4252,-3 5 4252,-1 2 860,-7 2-860,-3 6 0,-5 4 0,-5 5 0,-4 2 0,-8 1 3392,-4 0-3392,-5 2 0,-12 1 0,-7 2 0,-15-1 0,-4 2 0,-4 0 0,0 3 0,0 5 0,1 0-3392,3 4 3392,6-3 0,0 11 0,17-15 0,1 6 0,13-17 0,1 2 0,7 2 3392,4 6-3392,20 13 0,-4-11 0,13 6 0,-7-21 0,4-7 0,1-4 0,3-12 0,-1-12-1850,26-45-5018,-14 3 6189,-15 15 1,-2 2-1,-6 5 1,-6 10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1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28671,'55'-6'0,"-1"-1"0,39-3 0,-60 10 0,-5-1 0,-7 1 0,-5-1-640,-7 1-1780,-4 0-4673,-3 0 7093,-10 6 0,6-4 0,-7 5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1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28671,'67'0'0,"-20"0"0,-9-1-270,-18-7-2038,-6-3-5020,6-13 7328,1 0 0,-8 7 0,0 3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1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9 25835,'0'-5'2836,"0"2"-2836,0 79 0,0-18 0,-1 3 0,-2 4-415,-5 23 415,-5 0 0,-4-8 0,2-12-1043,2-11-2453,4-15 3530,5-10 0,1-16 0,3-6 1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2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5 218 24423,'-2'0'3787,"-1"0"-3326,78 0-461,-1 0 0,1 0 0,7 0-690,-6 0 0,1 0 690,12 0 0,3 0-388,-26 0 0,2 0 0,1 0 388,5-1 0,1 0 0,1-2 0,4-1 0,1-2 0,-1-1 0,3-1 0,0-2 0,-1-2 0,0 0 0,0-2 0,-1-1-564,-3 1 1,0-1 0,-2 1 563,-4 1 0,-1 0 0,0 2 0,26-3 0,-2 2 0,-8 4 0,-3 3 0,-9 1 0,-4 2-53,-12 2 0,-5 3 53,27 16-2260,-36 16 2260,-23 27 0,-16-26 0,-6 1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3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33 25779,'-85'-18'1221,"9"3"-1701,40 26 838,1 2 264,4 14-342,3 1-67,7 3-134,6 1 68,8 1-147,3 1 0,6 0 0,9 3 452,5 0-452,15-4 0,4-6 0,5-13 0,6-7 0,2-16 0,0-9 0,-4-13 0,-11-8 0,-9-3 0,-11-1 0,-7 3 0,-4 2 0,-3 8 0,-10 5 0,-6 8-1256,-13 7-1545,-4 5 2801,-4 3 0,16 2 0,5 0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3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13 117 25947,'-7'1'2724,"2"0"-2724,5-1 0,0 0 0,74-20 0,-33 8 0,12-2 0,1-1 0,1-2 0,4 1 0,-2 3 0,-2 6 0,-6 2 0,-4 5 0,-4 0 0,-5 4-102,-1-1-2486,-5 3-2757,0-3 5345,-2-1 0,-12-2 0,-3 0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4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54 26384,'81'-33'459,"-16"13"-246,-56 29-44,-4 11-1,-4 6-11,-11 7 22,-6 6-11,-14 4-11,-2 2 22,-2 0 0,6-3-11,4-3-77,5-1-91,6-5 0,6-1 0,3-6 0,4-1 0,2-1 0,5-2 0,5 0 0,6-6 0,4-3 0,0-6 0,1-3-24,3-3-1477,0-11-1401,5-8 2902,3-14 0,-15 12 0,-3 2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4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25275,'0'-7'3372,"0"2"-3348,56-10-24,-22 9 0,46-11 0,-38 13 0,-5 1 0,-4 2-24,-8 1-1073,-7 0-842,-7 0-4213,-6 0 6152,-3 7 0,-2-5 0,0 4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4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26015,'-6'0'2656,"0"0"-2656,6 0 0,0 0 0,17 19 0,-7-11 0,14 15-505,-12-20-1445,3 0-2700,-1-3 4650,3-14 0,-8 11 0,0-11 0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5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0 28671,'-3'80'0,"0"0"0,-4 0 0,-2-2 0,-2-11 0,-2-2-917,-2 0 1,0-2 916,0-4 0,1-1-538,3-7 0,0-2-7317,-5 31 7855,6-16 0,5-32 0,3-11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7.4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28115,'61'2'327,"1"-1"1,-1 3 0,-2 1 163,-8 0 1,0 0-1,2 2 1,2 0-1,6-2 1,2-2-132,8 0 0,2-2-360,10-2 0,3-3 0,8-1 0,2-1-492,3 0 0,-1 0 360,4 1 1,-8 0 0,-37 2 0,-6 1-1,32 2 1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8.1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49 26513,'67'-14'327,"0"1"1,7 0 0,3 5 163,4 9 1,4 7-1,12 0 1,4 4-165,-28-1 1,1 1 0,1 2-1,3 1 1,1 2 0,0 1-1,0 0 1,0 1 0,0 1-210,-2-1 1,-1 0 0,-2 0-119,-5-1 0,-2 0 0,-2-1 0,21 8 0,-4-2-492,-15-2 0,-4-1 264,27 15 0,-43-16 1,-23-5-1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9.1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1 250 27533,'55'-19'327,"0"1"1,0-1 0,-1 1 163,-4 3 1,1 0-1,12-1 1,3 1-1,13-1 1,5 0-165,-20 5 1,3 1 0,1 1-222,3-1 0,2 1 1,0 1-107,0 2 0,0 0 0,-1 2 0,-3 0 0,0 1 0,-2 1 0,26 2 0,-2 2 0,-6 4 0,-2 1 0,-5 2 0,-1 2 0,-5 4 0,-3 3 0,-6-1 0,-3 2-492,-9-1 0,-3 2-492,28 19 738,-25-4 0,-25-15 0,-15-7 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29.97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8 18323,'63'-3'327,"1"-1"1,4 4 0,0 1 163,0 3 1,1 3-1,10 1 1,4 1-1,9 0 1,3-1-165,-28-3 1,1 1 0,2-2-1,3 1 1,0-1 0,1 0-1,0-2 1,0 0 0,-1 0-1,-2 0 1,0-1 0,-2 1 163,28 1 1,-4 0-1,-9 1 1,-3 1-1,-9 2 1,-4 1-728,-9 2 1,-4 2 235,32 13 0,-41-9 0,-20-3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31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0 274 28671,'76'-35'0,"-1"0"0,0 2 0,-1 4-2831,-10 10 1,0 2 2830,3 2 0,1 2 0,3 1 0,1 1 692,-3 2 0,2 0-692,23-1 0,-1 2-1401,-25 3 1,-1 1 1400,18-2 0,-8 3 0,-19 3 0,-16 0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2:32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1 307 28428,'92'14'0,"0"-1"0,0 1 0,6-1 0,1-2 0,0-2-1476,-1-4 0,0-2 0,1-1 1476,-20 0 0,2-1 0,0 0 0,0-2 0,1-2 0,1-1 0,0-2 0,0 0-395,-1-1 0,0 0 1,0-2-1,0-2 395,-2-2 0,0-2 0,-1-2 0,-1 0 0,-3-1 0,-1 0 0,-2-2 0,-1 0-1276,15-5 0,-3-2 0,-5 1 1276,21-8 0,-11 2 0,-36 11 0,-7 4 0,4-3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1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1279 28401,'15'-64'18,"1"0"1,-2-1 0,-2-1-19,-4 2 0,-3-1 0,0-5 0,-2-1-1064,0-2 0,-1-1 1126,-1 0 0,-1 1-34,1 3 1,-1 3 196,0 8 1,0 2-226,0-33 0,0 28 0,0 27 0,0 19 0,4 16 0,1 28 0,5 26 0,3 42-243,-6-35 1,0 3 242,1 10 0,0 3 270,0 4 0,0 2-270,1 3 0,0 1 0,0-1 0,1 0 0,-1-4 0,1-1 0,-1-6 0,0-3 0,0-9 0,2-2 21,1-3 0,3-7-21,11 3 0,11-29 0,3-72 0,10-36 21,-22 28 1,1-6-22,-3 0 0,1-5 0,-1 2 134,3-8 0,-2 0-134,6-19 0,-3 4 0,-13 34 0,-3 6 0,10-34-632,-7 21-2068,-2 21-7131,3 17 9459,6 12 1,-10 6-1,0 3 1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1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0 27449,'-44'40'298,"1"0"1,2 1 0,9 3 27,14 44-326,8 6 0,6 3 0,4-3 0,12-8 0,6-14-5661,17-19 5661,7-19 1409,5-18-1409,4-20 860,0-23-860,-3-20 0,-7-18 0,-11-7 0,-13-1 0,-9 4 0,-9 10 3392,-12 11-3392,-6 15 0,-9 11-1077,4 13-2161,8 4 3238,7 1 0,8 3 0,1-2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1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26987,'29'74'220,"0"0"1,-2-3 0,-8-4-221,-20 26 0,-4-9 0,-2-15 0,-3-21 0,4-20 497,2-15-497,3-9 172,2-27-172,7-3 87,4-23-87,6 4 266,1 3-266,-2 4-1682,-1 3-1825,4 1 3507,3 1 0,-9 14 0,-1 4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1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28423,'-6'74'82,"0"-1"1,-1-4 0,-1-7-83,-3 12 0,-1-14 0,6-15 0,2-18 0,3-14 0,1-8 0,7-23 0,5-11 0,8-21 0,4-4 0,-2 4 0,1 6 0,-10 22 0,2 6 0,-7 15 0,-1 6 0,0 5 0,2 4 0,1 3 0,4-4 0,5-7 0,5-3 0,6-7 0,1-5 0,-3-4 0,-7 0 0,-9 5 0,-7 5 0,-2 3 0,-2 2-998,7 12-1019,-1-3-1166,6 8 3183,0-11 0,-6-4 0,1-1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2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18 23090,'0'-10'4471,"0"3"-4090,0 7-1,-33 65-31,19-21-349,-5 6 0,1 1 0,12 4 0,4-7 0,2-19 0,9-13 0,5-13 0,12-23 0,6-14 0,1-19 0,-2-4 0,-6 3 0,-7 12 0,-6 12 0,-7 15 0,-2 8 0,-2 16 0,-1 19 0,0 24 0,-4 23 0,-4 10-203,-1 2 203,1-12 0,4-16 0,3-20-1289,3-21-8542,28-33 9706,-1-16 0,5 1 0,-15 5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2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8 25869,'4'-5'2802,"0"2"-4075,2 45 0,-3 25 1273,0 23 0,2 3 0,-3 7-1373,-6-23 1,-3-1 1372,-1 3 0,-3 1 0,-4 1 0,-2 1 188,0 0 0,-2-1-188,-2-1 0,-1 0 0,1-3 0,-1-2-96,2-4 0,0-2-1086,2-8 0,2-3-3401,-7 38 4583,12-24 0,6-35 0,5-16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27874,'-4'70'265,"0"0"1,0-3 0,-1-4-266,-11 26-225,0-4-851,0-3-1333,3-11-7422,5-11 7697,4-18 0,4-19 0,0-11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3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49 27438,'89'-27'-23,"-15"6"-291,-58 21-33,-6 1 67,-7 8 123,-7 7 157,-12 9 0,-10 7 22,-12 2 158,-1 3 167,1 1 57,6-2 77,8-3 57,10-4-156,7-5-382,4-2 0,6-2 0,7 1 0,6-3 0,10-4 0,3-7 0,2-3-1211,1-4-1859,1-9 3070,1-2 0,-15-1 0,-4 3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4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6 27628,'72'-5'-673,"-26"5"673,-64 14 34,-17 12 67,-6 11 157,-3 5 78,2 0 123,8-4 56,8-6-502,13-7-13,6-8 0,6-6 0,13-4 0,6-3 0,15 0 0,6-2 0,2 0 0,1-1 0,-1 0-819,-2-1-1893,-1 1 2712,3-1 0,-20 0 0,-2 0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4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28658,'-27'59'4,"-1"0"0,3-5 1,6-5-5,14-6 0,2-9 0,3-16 0,7-8 0,7-18 0,8-15 0,5-17 0,-1-11 0,-3-4 0,-2 8 0,-5 11 0,-4 15 0,-4 11 0,-2 16 0,-1 14 0,-2 16 0,-1 14 0,-1 6 0,1 1 0,2-4 0,2-7 0,2-9 0,2-13-2063,5-12-1545,4-10 3608,8-25 0,-11 13 0,0-11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4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28671,'0'58'0,"0"1"0,0-1 0,0-1 0,0-6 0,0-2 0,0 50 0,0-3 0,-4-12 0,-6-8-2567,-6-12-5591,-6-8 8158,2-11 0,8-20 0,4-9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4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26855,'56'-11'-891,"-1"0"0,0 0 0,-8 4 1,-20 7-1,-2 0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5:15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246 112 28671,'-53'46'0,"-1"-1"0,5 0 0,9 1 0,10 36 0,14-4 0,13-9 0,21-12 0,13-17 0,20-18 0,10-11 0,2-26 0,-1-11 0,-9-22 0,-13-10 0,-16-5 0,-12-6 0,-16-4 0,-20-1-1716,-17 2-1309,-22 6 3025,-12 18 0,31 20 0,6 16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13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16 26373,'-5'0'2298,"61"-5"-2298,38 2-773,-4 0 1,12 0 772,-23 2 0,4 1 0,3 0-832,-12 0 1,2 1 0,3 0 0,1 0 831,9 2 0,2 0 0,2 0 0,2 1 0,-13-1 0,1 0 0,1 1 0,1-1 0,1 1-230,6 0 0,2 0 0,0 0 0,2 1 0,0-1 230,-12-1 0,1 1 0,1-1 0,0 1 0,1-1 0,0-1-233,4 1 0,1-2 0,0 1 0,1-1 0,0 0 0,0 0 233,3 0 0,1 1 0,0-1 0,0 0 0,1 0 0,0 0-103,-12-1 1,1 0 0,0 0 0,1 0 0,-1 0 0,1 0-1,0 0 103,1 0 0,1 0 0,0 0 0,0 0 0,0 0 0,-1 0 0,1 0 0,-1-1 0,0 1 0,0-1 0,-1 1 0,1-1 0,-2 1 0,0-1 0,10 1 0,0-1 0,-1 0 0,-1 1 0,-2-1 0,-1 0-655,8 0 1,-2 0-1,-2 0 1,-2 1 0,-3-1 654,4 0 0,-2 0 0,-5 0 0,-9 0 0,20 1 0,-15 0 0,14 0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18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24614,'0'0'0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0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34 28300,'-84'11'371,"14"4"-371,47 19 0,5 0 0,7 0 0,5-1 0,4-2 0,4-5 0,7-3 0,4-5 0,5-7 0,-1-5 0,0-3 0,0-4 0,3-14-113,1-9-100,4-19 90,-1-6 78,1-2 45,-4 4 0,-4 11 56,-5 9 11,-4 14 191,-1 6-145,-2 7-113,1 12 0,-2 6 0,1 12 0,-2 4-13,2 0-748,-1 0-752,1 0 1513,6 3 0,-6-18 0,4-1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0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37 932 25263,'0'9'2623,"0"-2"-2198,0-7-65,0 0-360,9-84 0,-7 32 0,3-10 0,-1-3-293,-4-15 293,-6-12 0,4 42 0,0 0 0,-4-3 0,0 0 0,3 1 0,-1 1 0,-5-36 0,3 24-522,1 25-565,0 22-874,4 16-4045,0 20 6006,1 13 0,0-8 0,0-1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0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28671,'90'0'0,"-14"0"0,-47 0-494,-5 0-806,-5 0-930,-5 4-6409,-5 15 8639,-3 13 0,-4-8 0,-1-2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1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1 872 28671,'0'-66'0,"1"-8"0,-1-5 0,3-15 0,-2 43 0,0 0-4252,4-49 4252,0 10 0,0 18 860,0 14-860,-1 15 0,1 8-24,-3 9-2104,1 5-3228,-2 11 6204,-1 9 0,0 2 0,0 3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1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28671,'98'-1'-2903,"-25"0"-3910,-50 6 6813,-17 12 0,-2-7 0,-3 5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1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7 245 27527,'79'-56'-45,"-16"3"45,-50 9 34,-7 6 145,-4 9 101,-6 12-11,-9 9-135,-7 17-22,-8 13 69,-2 15-181,5 10 0,3 0 0,7-2 0,7-7 0,4 2 0,3-2-696,1 0-671,3-3-717,7-11-2499,6-10 4583,7-12 0,-9-3 0,-2-2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1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27617,'21'48'1054,"-3"5"-1054,-22 14 0,-1-5 0,-2-12 0,2-15 0,1-17 0,4-10 0,0-7 0,4-11 0,6-10 0,6-12 0,6-5 0,-4 3 0,-2 6-1278,-4 6-1456,-1 7-7097,1 5 7806,2 3 1,-5 4 0,-2 1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2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28671,'-5'50'0,"0"0"0,-4 46 0,1-61 0,4-5 0,4-24 0,0-5 0,3-7 0,6-11 0,8-10 0,4-5 0,1 1 0,-3 11 0,-2 7 0,-2 9 0,-2 3 0,-1 4 0,-1 7 0,-1 6 0,-3 6 0,-3 1 0,-2 0 0,-2-3 0,0-3 0,0-1-1323,0-4-1635,2-2-5401,9-5 8359,7-3 0,-5-2 0,1 0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2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28457,'-12'29'214,"2"1"-214,3-1 0,4-1 0,1-7 0,0-6 0,2-8 0,-1-3 0,1-3-13,0-7-110,4-6 34,3-6 77,1-3 12,1 6 45,-5 2 22,1 7 12,-3 2-33,0 3-46,1 1 0,0 4 0,1 8 0,2 4 0,-1 4 0,1-3-360,-2-6-793,1-5-562,-1-3-2240,6-10 3955,4-12 0,-5 8 0,1-6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2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28671,'0'56'0,"0"0"0,0-2 0,0-1 0,-1 32 0,0 0 0,-3-4 0,2-5 0,-3-10-449,2-9-1478,1-13-2365,1-11 4292,1-13 0,0-10 0,0-7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2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26317,'57'-20'-1001,"-6"3"1,-41 15 0,-2 0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4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27482,'3'87'-515,"-2"-19"-157,2-22-382,-3-13-873,0-5-6152,0-1 8079,0-7 0,0-9 0,0-4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9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19557,'0'-12'4247,"1"16"-3475,2 10-447,1 14 44,1-1-44,1 4 79,0 3-101,4 3 227,2 2-261,1 2-11,4-3-23,2-4-11,-1-5-89,1-7-12,-4-7-67,-2-6-11,-2-6-23,-1-2-22,1-1-33,1-2-348,4-11-337,5-9-693,6-11-808,8-7-7612,6 3 8563,3 3 0,-19 15 0,-4 7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29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13 23157,'-7'-7'2936,"2"2"-2466,5 5-134,0 0-55,-61 29-23,40-9-102,-46 24-88,59-17-35,3-3-33,4-4 0,1-6-67,4-6 0,4-5-34,3-4-78,4-10-1,0-7 23,0-10 90,2 1 67,-4 3 22,-4 9 146,-3 5 79,-2 6 0,0 3 89,1 1 67,4 0-32,2 9-371,3 7 0,6 10 0,5 3 0,6-2 0,2-7 0,1-5-920,-2-8-559,-3-4-1177,-2-3 2656,-2-1 0,-12 1 0,-2-1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34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0 309 28671,'43'-56'0,"0"1"0,1 3 0,3 8 0,0 21 0,3 6-225,-1 0 1,0 2 224,49-4 0,-8 8 0,-7 12 0,-15 18 147,-15 13-147,-23 21 0,-15 11 0,-30 12 0,-22 11-362,5-39 1,-5 0 361,-6 4 0,-3-1 0,-4 2 0,-1-1 0,-1 0 0,0 1 0,1-3 0,1 0 0,3-1 0,2 0 0,5-2 0,3-1 0,6-3 0,4-1 0,-10 34 0,19-16 0,12-8 0,19-9 0,37 14 0,4-21 0,34 2 0,-14-28 208,7-24-208,4-17-3183,-23-11 1,-2-8 3182,-16 11 0,-2 1 0,2-3 0,-7 4 0,-10 5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35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1 223 27146,'0'-7'1525,"0"2"-1525,82-30 0,-20 12-413,5-2 1,2-1 412,23-5 267,-8 6-267,-13 3-337,-19 8-1857,-13 8-4114,-16 3 6308,-11 12 0,-6-7 0,-6 7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35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28671,'73'66'0,"-17"-14"-1043,22-51-1512,-29-1 2555,-11-2 0,-18 1 0,-8-1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35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28671,'-15'68'0,"0"0"0,0 0 0,0 3 0,-1 0 0,2-1 0,2-3 0,0-1 0,0 1-1111,0 5 0,0 0 0,1 1 1111,0-2 0,1 1 0,0-2 0,2-2 0,1-1 0,0-2 0,0 23 0,2-4-667,4-15 0,6-7-4734,24 22 5643,23-42 0,-17-29 0,0-13 1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3:35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3889 478 23698,'-82'-49'494,"0"0"1,0-1 0,0 1-1,11 13 1,2 3 0,-2 3-1,-5 0-1320,-4 0 1,-7 0-1,-2 2 1,0 4 0,2 6 825,-8 4 0,0 8 0,1 4 0,-2 5 0,15 3 0,-2 4 0,1 2 0,-1 3 0,0 2 0,-2 2 0,-1 2 0,0 3 0,0 2 0,2 3 0,-1 3 0,1 2 0,1 4 0,1 1 0,1 1 0,3 1 0,2 1 0,0 3 0,2 0 0,2 3 0,4 0 0,1 1 0,2 2 0,2 1 0,3 2 0,-9 12 0,3 2 0,4 2 0,6 3 0,6 1 0,5 4 0,5 1 0,5 2 0,5 1 0,6 3 0,5 1 0,9 1 0,8 3 0,8 1 0,6 1 0,6-1-273,7 3 1,5-1 0,7 0 0,6-3 272,-2-17 0,5-1 0,4-2 0,2-2 0,4-2 0,3 0 0,4-3 0,3-1 0,2-4 0,1-2-89,3-3 0,2-2 1,3-3-1,0-3 1,2-3 88,2-3 0,1-3 0,1-2 0,2-3 0,0-4-80,0-3 1,1-3 0,1-4-1,0-1 1,1-2 79,-1-2 0,1-1 0,0-3 0,0-2 0,0-4-17,1-3 0,1-4 1,-1-3-1,0-2 1,-1-1 16,0-1 0,0-3 0,-1-1 0,0-3 0,-1-3 0,-1-3 0,0-2 0,-1-4 0,-2-1 0,0-3 25,-3 0 1,-1-3-1,-2-2 1,-1-1 0,-2-3-26,-4 1 0,-2-2 0,-1-1 0,-3-2 0,-2-2 0,9-12 0,-3-2 0,-5-2 0,-4-3 0,-8 3 0,-4-2 0,-4-2 0,-7-2 195,-5 0 1,-5-2-1,-6-1 1,-4-1-196,-6 0 0,-5-2 0,-5 0 0,-6 0-15,-6-5 1,-6 1 0,-6-1-1,-3 1 15,-5-4 0,-5 1 0,-4 1 0,-4 1 0,4 15 0,-2 1 0,-3 1 0,-2 1 0,-2 3 0,-3-1 0,-3 2 0,-1 2 0,-3 3 0,-1 2 37,-2 3 0,-1 3 0,-2 2 1,-1 4-1,-3 3-37,-18-3 0,-4 6 0,-1 5 0,-2 6 0,17 9 0,-2 3 0,0 4 0,0 5 0,-1 4 0,-1 6 0,-2 4 0,1 5 0,0 4 0,0 2-231,-2 4 0,0 3 0,0 3 0,0 4 0,3 3-259,-3 5 1,2 5 0,1 3-1,1 2 1,2 3-1150,13-7 1,1 1-1,0 3 1,2 1 0,1 2-1,1 0 1343,-1 5 1,1 3 0,0 1-1,3-1 1,3-2 0,4-5 0,-18 19-1,7-6 1,4-1 0,12-7 0,1 0-1,-1 0 1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03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0 206 28671,'60'-9'0,"-1"0"0,1-1 0,-1-4 0,-9-2 0,-1-3-536,2 2 0,-1-1 536,44-12 0,-11 6 0,-15 5 344,-16 7-344,-15 6 177,-13 4-177,-11 2 0,-7 8 0,-4 9 551,-2 14-551,0 13 0,-5 7 0,-2 4 0,-5 2 0,1-5 0,0 0 0,-1-6-3139,-10 16-6692,0-16 9720,-10 10 0,18-34 0,2-6 1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03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27146,'8'82'-880,"-3"-8"1,0-61-1,-4 1 1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04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0 451 28671,'83'-28'0,"0"-1"0,0-1 0,-2 2-515,-10 4 1,-1-1-209,5-3 0,1-3-678,1-2 1,0-2 1400,4-5 0,-6 2 0,13-6 0,-20 7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04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2367 291 23303,'-79'-14'705,"0"0"1,-1-1 0,-5 5 0,-2 2 0,-2 6-2022,-7 9 0,-3 7 0,0 4 1495,20-1 0,-1 2 0,0 3 1,1 4-105,-2 4 1,2 3 0,0 3 0,2 1-76,1 2 0,1 1 0,2 3 0,3 2 0,4-1 0,3 2 0,2 2 0,3 2 0,-11 16 0,6 3 0,5 2 0,10 0 0,5 2 0,7 1 0,9 0 0,6 1 0,6 0 19,4-2 0,5 0 0,8-1-19,9-4 0,8-1 0,6-4 0,21 24 0,15-10 0,-7-33 0,8-6 0,5-6-406,10-5 1,5-8 0,3-6 405,11-6 0,4-8 0,2-5 0,-21-2 0,1-4 0,0-3 0,0-2-260,1-2 1,0-3 0,-1-1-1,-2-2 260,-2-1 0,-2-2 0,-2-1 0,-1-1 0,14-8 0,-3-2 0,-4-2 0,-12 3 0,-3-1 0,-4-3 382,14-19 0,-11-4-382,-15 0 0,-10-4-452,-12-3 0,-11-2 452,-15-5 0,-12-1 0,-14-8 0,-13-1 384,4 25 0,-7 0 0,-4 1-384,-8-6 0,-5 2 0,-4 0 73,-6-2 0,-3 2 0,-3 4-73,-3 1 0,-3 4 0,-2 5 0,1 6 0,-2 5 0,-1 6 0,4 8 0,-1 7 0,0 5-184,7 5 1,0 4 0,2 7-859,-26 13 0,4 10-1434,13 3 0,7 9 2476,12 11 0,9 1 0,-8 8 0,28-6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32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1 213 28513,'62'-39'0,"0"1"0,-4 2 0,-2 6 0,17 9 0,-1 3 0,-5 2-5538,-6 7 5538,-12 5 1413,-14 3-2321,-13 1-1108,-13 5-7815,-7 10 8390,-15 9 1,9-7-1,-9-3 1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33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27494,'-23'60'317,"-1"-1"0,2-3 1,4-6-93,10 3-225,4-1 0,1-3 0,3-5 0,3-7 0,5-6 0,5-7 0,7-5 0,4-6 0,3-7 0,6-2 0,6-6 0,5-8 0,-1-5 0,-2-7-763,-10 4-2274,-8 8 3037,-10 6 0,-7 4 0,-4 0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33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25364,'-10'1'1524,"3"0"-1524,7-1-1994,0 0-2880,-6 61 4874,5-29 0,-4 33 0,5-48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33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1 434 28671,'44'5'0,"14"-9"0,36-19 0,-42 6 0,1-3-525,2-6 0,0-1 390,0-2 0,1 0-1013,-1-2 0,-1-1-2018,0 0 1,-1 0 3165,1-3 0,-4 2 0,7-5 0,-13 8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33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1555 11 24356,'-93'-5'1004,"1"-1"1,-5 9 0,-2 8-729,28 1 1,-1 6-1,1 3-645,-2 7 0,1 4 1,2 4 368,0 4 0,2 4 0,3 2-745,3 2 0,3 2 0,3 2 745,6-1 0,3 2 0,4 0 0,-13 28 0,8 2-1,9 0 1,9 2 0,7 2 0,8 1 0,4 3 0,8 0 0,14 1 0,8-1 0,6 0 0,10-4 0,17-4 0,11-8 0,12-9 0,9-11-571,-18-27 1,4-6 0,3-5 570,8-4 0,2-7 0,1-5 0,4-8 0,2-6 0,2-9 0,-5-6 0,5-8 0,-2-5 0,-7 0 0,0-5 0,-6-2 0,0-7-14,-9 2 0,2-5 0,-5-3 0,-11 0 14,-12-2 0,-10-1 0,-5-2 238,-4-3 0,-5-2 1,-5 0-239,-3 1 0,-4 0 0,-8 0-169,-7 0 1,-8 0 0,-5 3 168,-4 1 0,-5 1 0,-7 4 0,-9 2 0,-7 3 0,-4 5 0,-7 3 0,-5 4 0,-3 6 0,-3 6 0,-2 6 0,-2 5 0,0 3 0,0 5 0,0 8 0,5 10 0,1 7 0,3 6-247,-23 13 1,9 12-1642,13 18 0,10 10 1888,12 10 0,9-1 0,17-31 0,5-4 0,-4 37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47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62 28671,'-13'74'0,"1"1"0,0-3 0,4-2 0,6-16 0,3-2-593,-1 1 1,0 0 592,0-3 0,0 0 0,0 40 0,-2-14 0,-1-15 379,-2-22-379,3-17 195,-1-26-207,3-30-167,0-29 111,7-31-166,-4 38 0,1-2 234,2-4 0,0 0 5,0-2 1,-1 1 16,-1 4 1,0 1 49,1 6 1,-1 2-2654,3-27 2581,-1 24 0,-1 23 0,0 17 0,0 15 0,3 22 326,3 23-326,6 25 0,3 15 0,6 3 0,6-6 3392,6-14-3392,4-19 0,6-22 0,20-21 0,-15-21 0,11-16 0,-24-15 0,-4-5-360,2-2-9471,21-6 9084,-8 20 0,-5 5 1,-22 23-1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48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4 27930,'-52'36'247,"0"0"0,4 0 0,10 1-247,17 26 0,9 2 0,15-2 0,21-7 0,13-11 0,22-17 0,8-13 0,2-15 0,-2-20 0,-10-13 0,-11-24 0,-15-9 0,-14-8 0,-11 3 0,-17 7 0,-10 14 0,-14 19 0,-7 14-1413,2 20-1915,12 15 3328,11 7 0,12-5 0,5-7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48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28671,'15'62'0,"0"-1"0,-2-1 0,-9-2 0,-18-9 0,-5-2 0,-10 35 0,9-19 0,9-28 0,8-18 0,14-36 0,12-20-3392,16-30 3392,12-10 0,-1 0-91,2 9 91,-8 15 0,-4 16 0,-8 15-1548,-9 14-4311,-6 5 5859,-7 14 0,-5-7 0,-3 7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38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27897,'65'-14'190,"0"0"0,-1 2 1,-4 3-5728,23 8 5616,4 1-79,1 0 1262,-5 0-1262,-5 0 0,-14-1 0,-13-1 880,-16 0-880,-13-1 0,-9 2 0,-6 0 3330,-5 1-3330,-1 0 189,-16 18-189,-6 8 0,-18 25 0,-1 6 0,0 5 0,6-2 0,6 1 0,5-1 0,6 1 0,2 0 0,5-4 0,0-5 0,5-5 0,1-8-69,2-7-1757,1-8-683,9-12 2509,39-22 0,-28 5 0,26-11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38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19 25959,'0'-10'2712,"0"2"-2712,0 8 0,-21 72 0,-1-7-529,1 0 0,-1 3 529,3-12 0,0-1 0,0 0 0,1 0 0,1 1 0,1-1 0,2-2 0,-1 0 0,2-3 0,1-1 0,-10 38 0,8-12 340,6-18-2134,8-15-1157,22-22 2951,13-14 0,-7-7 0,-1-4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4:39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2566 460 21349,'-74'-47'656,"1"0"1,-1-1 0,-1 6-1,-1 2 1,-1 9-373,5 13 0,-1 6 0,-2 4-297,-8 1 0,-2 4 0,-2 4 125,-5 7 1,-2 5-1,-1 3-233,22-2 0,-1 1 1,1 2-1,0 3 121,-21 12 0,1 3 0,3 5-262,3 1 1,2 4-1,5 4 262,7 1 0,3 4 0,6 3 0,6 1 0,5 4 0,5 3-183,7 2 1,6 2-1,6 2 183,6 1 0,6 2 0,4 0 0,4 2 0,3 1 0,6-1 0,7 2 0,6-1 0,3 0-329,1-1 1,4-1-1,5-1 329,6-1 0,5-2 0,5-2 0,3-3 0,6-3 0,3-4-92,4-5 0,5-5 0,4-4 92,6-5 0,4-5 0,3-6 0,4-6 0,4-6 0,1-4-14,5-2 0,2-5 0,0-5 14,-22-6 0,1-3 0,0-3 0,0-2 0,1-1 0,0-3 0,1-2 0,-2-4 0,0-5 0,0-3 0,-2-3 0,0-2 0,0-2 0,-1-3 0,-1-2 0,-1-2 0,-1-2 0,-2-2 0,-1-2 0,-2-1 0,-2 0 0,-3-2 0,-1-1 0,-3-1 0,14-16 0,-4-2 0,-5-1 0,-9 3 0,-5-2 0,-7 0 19,-10 4 1,-5-1-1,-7 0-19,-6 2 0,-7 0 0,-8 0 0,-10 0 0,-10 0 0,-5 2 0,-7-1 0,-6 2 0,-7 2 0,-10 0 0,-8 2 0,-3 4-41,-6 1 0,-5 3 1,-2 4 40,-3 4 0,-3 4 0,0 5 0,4 6 0,-1 4 0,2 4 93,7 6 1,2 3 0,2 4-94,-19 2 0,7 9 0,19 13 0,8 8-689,15 6 1,9 8-2640,11 13 1,10 6 3327,5 9 0,6-2 0,3 12 0,3-10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6:19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3392 594 18952,'-71'-19'549,"0"-1"0,-1 1 0,-2-1 1,-2 2-1,1 2-378,5 2 1,-1 2 0,0 2-19,-8 1 0,-1 2 0,-3 2-30,-5-1 1,-2 1 0,-1 5-24,-4 7 1,-2 6 0,-1 3-293,20-2 0,-1 1 1,0 3-1,-1 3 245,-3 5 0,1 3 1,-1 3-1,1 1-223,-1 3 1,0 1 0,1 2 0,1 2 213,2 0 1,1 1 0,2 1 0,2 2-20,6-1 0,2 1 0,2 2 1,3 1-84,-10 12 1,5 3 0,6 2 75,11-1 1,6 3 0,8 2 53,7-1 0,8 3 1,5 1-69,6 3 0,6 2 0,7 0-4,7 5 0,7 0 0,4 1-226,5 2 1,6-1 0,4-1 225,9 1 0,6-2 0,6-3 0,-9-20 0,3-1 0,3-3 0,3-3-71,6-1 0,3-2 0,3-4 0,4-3 71,7-1 0,5-5 0,2-3 0,2-4 0,-11-8 0,2-3 0,1-2 0,1-3 0,2-2 0,4-2 0,1-2 0,2-3 0,0-2 0,-1-4-71,3-3 1,0-4 0,0-2-1,0-3 1,-1-1 70,-4-1 0,1-2 0,-1-1 0,-2-3 0,-2-3 0,-6-1 0,-2-2 0,-1-3 0,-2-1 0,-3-2 0,6-6 0,-2-3 0,-4-2 0,-6-2-239,10-15 0,-8-4 1,-8-4 238,-12-1 0,-8-3 0,-7-3 179,-5-3 1,-8-3 0,-10-9-180,-10 8 0,-8-9 0,-5-4 0,-4 0 0,0 6 0,-4-4 0,-4 4 0,-3-1 0,-4-4 44,2 13 0,-3-5 0,-3-3 0,-3 2 0,-1 4 0,-3 6-44,-4 6 0,-3 4 0,-1 4 0,-4 3 0,-1 1 0,-3 2 0,-1 2 0,-3 2 0,-2 3 0,-1 4 0,0 3 0,0 3 0,-2 3 0,-4 4 0,-6 7 0,-6 5 0,-7 7 0,-4 4 0,-1 4 0,2 2 0,5 2 0,2 3 0,4 2 0,2 4 0,-2 2 0,-3 4 46,-1 1 1,-5 3 0,-2 2 0,2 4-1,5 1 1,7 4-314,-6 10 1,7 3 0,5 4 0,2 3-547,7-2 1,3 3 0,3 1 0,3 3 812,-10 18 0,5 4 0,8-7 0,6-3 0,8-6 0,14-8 0,0 0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7:29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2237 224 23392,'-57'-12'1034,"1"0"1,-3 0 0,1 2-783,1 6 0,0 1-61,-10 1 0,-3 0 33,-7 0 0,-3 3-649,-9 4 1,-2 3 581,-6 3 0,-1 4-325,30-1 0,0 3 1,0 1 167,0 3 0,0 1 0,1 2-444,2 0 1,2 2 0,2 2 443,-25 15 0,5 3 0,8 0 0,5 3-282,8 1 1,6 3 281,7 3 0,6 4 0,5 4 0,8 4 0,7 6 0,6 3 0,3 5 0,7 3 0,13 3 0,9 2 0,5 1 0,7-1-258,15-1 1,9-3 257,-13-30 0,5-2 0,3-3 0,4-3 0,3-2 0,4-5-175,5-2 1,5-3-1,2-5 175,5-3 0,3-5 0,2-4 0,5-3 0,3-4 0,1-5 0,4-2 0,2-5 0,0-6-296,2-5 0,0-6 1,0-4 295,-25 3 0,0-3 0,0-3 0,-2-2 0,-2-3 0,0-3 0,-2-3 0,-2-1-384,16-13 1,-2-3 0,-4-3 383,-6 1 0,-4-3 0,-5-7-11,-13 1 1,-2-8 0,-5-1-1,-5 2 11,-2-3 0,-6 2 0,-4-4 0,3-20 0,-5-6 0,-13 7 0,-17 24 0,-8 4 0,-5 2 0,-4-3 0,-5 1 0,-5 3 0,-5-2 0,-5 4 0,-18 3-111,-5 16 0,-17 2 0,-10 2 0,-4 4 0,4 3 1,10 5 110,5 4 0,6 5 0,-1 4 0,-8 1 39,-6-1 0,-11-1 0,-5 1 0,1 4 0,8 7 0,13 11-308,-7 21 0,14 14 0,2 3-473,3-1 0,2 4 1,4 3 741,5 2 0,3 2 0,7-4 0,4-4 0,7-4 0,-17 33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7:39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0 542 28671,'78'-21'0,"-1"0"0,12 0 0,4 4 0,-20 8 0,4 3 0,2-1-1580,11-2 1,3-1 0,2 0 1579,-16 0 0,1 0 0,1 0 0,1-1 0,6 0 0,2-1 0,0-1 0,1 1 0,4-1 0,0-1 0,1 0 0,0 0 0,2 0 0,0 0 0,1-1 0,-1 1 0,-1 1 0,0-1 0,0 1 0,-1 0 0,-3 0 0,0 0 0,-1 1 0,-1 0 0,-5 2 0,0-1 0,-1 1 0,-2 1 0,-4 0 0,-2 1 0,0 1 0,-1 0 0,21-1 0,-2 1 0,-1 1-84,-5 1 0,-2 2 0,-1 1 84,-4 0 0,-1 0 0,-2 1 0,-5 1 0,-1 1 0,-3 0 0,23 3 0,-5 2 404,-14 0 0,-6 2-404,-15 0 0,-7 3-550,14 6-5019,-31 1 5569,-19-2 0,-9-6 0,-1-2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7:46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28502,'65'-7'169,"-7"1"-169,-28 13 0,-1 5 0,-4 11-136,-3 4-905,-5 3-629,-6 0-1344,-4-1-6817,-4-3 8509,-2-4 1,-1-10 0,0-4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7:46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28334,'88'-7'-807,"-9"6"-817,-38 28-2500,6-1 4124,8 1 0,-25-13 0,-3-1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7:46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0 26695,'-48'58'-575,"0"0"0,5-6 0,8-7-2910,17-10 3485,9-15 0,5-11 0,4-7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7:47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4 24222,'5'-2'2689,"-1"1"-2689,-41 77-269,16-34-185,-4 10 1,0 2-1901,2-3 2354,2-1 0,11-22 0,2-6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7:56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28671,'74'-2'0,"1"0"0,0 0 0,-2 0-825,-11 2 1,-2 0 824,1 0 0,-1 0 0,-3 0 0,-3 0 0,41 0-3945,-16 6 4074,-17 13 1,-29-9-1,-12 8 1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7:57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25037,'77'-25'0,"-1"0"0,-3 2 0,-5 6 0,27 17 0,-44 5 0,1 0 385,3 0 0,3 1-385,5 2 0,2 0 0,3-2 0,1 1 0,2-1 0,-1 2-875,0 1 1,-1 4-3373,-5 3 1,-1 6 4246,-3 6 0,-6 0 0,8 7 0,-19-1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8:0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1 332 28580,'94'-9'22,"-1"0"1,-26 2 0,1-1 0,-1-1-23,-2-3 0,0-1 0,2 0-329,11-1 0,3 0 0,1-1 329,5-1 0,3 1 0,1 0-1219,7 0 1,1 2-1,0 1 1219,-23 2 0,0 0 0,-1 1 0,1 0 0,23-1 0,-1 1 0,-1 0 25,-4 1 1,-1 0 0,-2 1-26,-8 2 0,-3 0 0,-1 1 0,-7 1 0,-3 1 0,-2 0 0,20 0 0,-4 2 0,-13 0 0,-3 0 0,-10-1 0,-3 1-1412,33-4-5345,-19 2 6830,-21-1 1,-21 3 0,-14 0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8:02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28671,'48'-15'0,"1"0"0,39-8 0,-39 23 0,-4 0 0,-5 0 0,-6 0 0,-4 0 0,-2-2 0,-2 0 0,-2-2-584,-4 0-1488,-5 1-2623,-4 2 4695,-4 1 0,-3 0 0,-2 0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8:03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8 24647,'0'-4'2387,"0"0"-2107,0 4-67,0 0-179,0 79-12,0-22-17,0 5 1,0 3 17,0 20-4185,0 0 4252,3-10-1,0-15 927,4-18-792,1-17 101,-2-14-245,0-6-80,-3-20 0,-1-13 3392,-2-25-3392,1-15 0,-1-9 0,0-3 0,0 6 0,-2 9 0,-2 11 0,-3 16 0,-2 13 0,-1 14-1189,0 6-2116,-3 21 3305,-1 20 0,6-13 0,0 9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9:22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24849,'71'-6'764,"1"1"0,-1-1 1,11 0-1,2 0 1,3 1-1933,-12 0 0,2 1 0,3 1 0,1-1 1168,8 0 0,2 1 0,3 0 0,1 0-296,-12 1 0,1 1 0,1-1 1,2 1-1,1 0 296,-7 0 0,1 0 0,2 1 0,0-1 0,1 1 0,2-1-109,8 1 1,1 0 0,2-1 0,0 1 0,2 0 0,1 0 108,-9 0 0,1 0 0,1-1 0,0 1 0,2 0 0,-1 0 0,1 0-143,-9 0 1,0 0-1,1 0 1,0-1 0,1 1-1,-1 1 1,1-1-1,-1 1 143,1 0 0,0 0 0,0 1 0,1 0 0,-1-1 0,0 1 0,0 1 0,0-1-31,11 0 1,0 1-1,1-1 1,-2 1-1,1 0 1,0 0-1,-1 1 31,-1 0 0,-1 0 0,0 1 0,0 0 0,0 0 0,-1 0 0,0 0-6,-2 0 1,-1 0-1,0 0 1,0 0 0,-1 0-1,0 0 1,0 1 5,-4-1 0,-1 0 0,1 1 0,-1-1 0,-1 1 0,-1-1 0,-1 1-170,8 1 0,-2 0 0,-1 0 0,0 0 0,-3 0 0,-1 1-595,4 1 1,-1 1 0,-2 0 0,-2 1-1,-4 0 834,3 3 0,-2 1 0,-5 0 0,-7-1 0,14 3 0,-12-1 0,10 14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8:57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9559 266 26339,'-80'-36'545,"-1"1"1,-5 2-1,-1 6-929,5 15 1,-3 5 383,16 1 0,-3 0 0,-3 1-475,-10-2 1,-2 0-1,-4 1 430,16 0 0,-2 1 1,-2 0-1,-1 0-296,-6 0 1,-2-1 0,-1 0-1,-2 1 329,12 2 1,-2-1 0,-1 1 0,-1 0 0,-1 0-446,-6-1 0,-1 1 0,-1 1 0,-1-1 0,-2 1 443,11 1 1,-1-1 0,-1 1 0,-1 0 0,0 1 0,-1 0-230,-5 0 1,-1 0 0,-1 0-1,-1 1 1,1 1 0,-2 0 242,13 1 0,-2 0 0,0 1 0,0 1 0,0 0 0,0 0 0,-1 2-102,-2 0 1,0 1 0,0 1 0,-1 0 0,0 1 0,1 1 0,-1 1 110,-1 1 1,0 0-1,0 2 1,0 1 0,0 0-1,-1 1 1,2 1-46,-2 0 1,1 1 0,-1 1 0,1 1-1,0 0 1,-1 0 0,1 1 78,0 1 0,-1 0 0,1 1 1,0 0-1,0 1 0,0 0 0,1 0 14,1 0 1,0 1 0,1-1-1,0 2 1,0-1 0,1 1 0,1 0-10,-10 3 1,0 2 0,0-1-1,2 1 1,0 0 0,2 1-49,7-2 0,0 0 0,1 0 0,1 1 0,2 0 0,1 1 0,-5 3 0,1 1 0,2 1 0,3 0 0,2 1 0,-7 6 0,4 1 0,3 1 0,4 1 0,-8 11 0,6 2 0,8 3 280,15-6 1,7 3 0,8 1-281,-1 25 0,20 1 0,29-5 0,22-4 15,25-3 0,18-8-15,-3-23 0,10-6 0,7-4 0,-9-8 0,5-3 0,4-2 0,3-2 0,-7-3 0,3-2 0,2-2 0,3 0 0,2-2 0,-7 0 0,1-2 0,1 0 0,4-1 0,4-1 0,7 0 0,-21-3 0,4 0 0,5 0 0,2-1 0,4 0 0,0-1 0,2 0 0,-2 0 0,0 0 0,-3 0 0,-3-1 0,8 1 0,-2-1 0,-3 0 0,0-1 0,0 1 0,0-1 0,3 0 0,2-1 0,4 1-66,-16-1 1,4 0-1,1 0 1,3 0 0,1 0-1,1-1 1,1 1 0,-1-1-1,-1 0 1,-1 0-1,-1 0 1,-3-1 0,-3 1 65,9-2 0,-3 1 0,-2-1 0,-1 0 0,-1 0 0,-1 0 0,0-1 0,0 0 0,0 1 0,2-1-3,-1 0 1,-1 0 0,0 0 0,-1 0 0,1 0 0,0-1-1,2 1 1,1-1 0,2 0 0,2 0 2,-8 0 0,2 0 0,3 0 0,2-1 0,1 1 0,1-1 0,0 1 0,-1-1 0,0 0 0,-2 1 0,-1-1 0,-3 0 0,-3 1 0,5-1 0,-2 0 0,-3 0 0,-2 0 0,0 0 0,-1 0 0,0 0 0,1-1 0,2 1 0,3-1 0,2-1 0,3 1 0,3-1 0,1 1 0,1-1 0,-1 0 0,-1-1 0,-2 1 0,-4-1 0,-4 0 0,-5 0 0,9-2 0,-6 0 0,-3 0 0,-3 0 0,-2-1 0,-1-1 0,0 0 0,20-5 0,-1 0 0,-3-1 0,-4-1 0,-4-3 127,3-3 0,-5-2 1,-5-2-1,-9-4-127,-3-7 0,-8-4 0,-17-7 510,-16-28 0,-29-6-510,-23 20 0,-19 0 0,-8 1 230,3 7 0,-8 2 0,-4-1 0,-4 2-230,4 5 0,-2 1 0,-3 0 0,-6 0 0,-6 0 0,6 9 0,-6-2 0,-5 0 0,-4 1 0,-1 0 0,1 2 0,1 1 0,3 2 0,-11-4 0,3 3 0,1 2 0,-1 1 0,-3 1 0,-5-1-162,17 8 0,-4-1 0,-3-1 0,-1 2 0,-2 0 1,1 1-1,1 3 0,2 1 0,3 4 12,-19 0 1,3 3 0,2 4 0,1 2-1,-1 1 1,-1 0-67,11 1 0,0 2 1,-1 0-1,0 0 1,0 2-1,0 1 1,0 1-24,-2 1 1,-1 2-1,1 0 1,-1 2-1,1 0 1,-1 0-1,0 1-303,1 0 1,-2 0-1,1 0 1,0 1-1,0 1 1,1 0 0,-1 1 541,0 1 0,-1 1 0,-1 0 0,1 1 0,3 0 0,4-1 0,5 0 0,-15 1 0,7 0 0,5 0 0,2 0 0,-7 1 0,-1 1 0,1-1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9:36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0 122 28671,'74'3'0,"0"0"0,3-2 0,1-2-2086,-3-6 0,0-1 2086,8 0 0,1-2 0,3-3 0,1 0 0,2 2 0,0 1 0,-1 1 0,-1 1 0,-3 0 0,-3 1 303,-9 2 0,-2 2-1800,-11-1 1,-4 2 1496,26 1 0,-40 1 0,-20 0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9:40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 25779,'-8'-1'2622,"1"0"-2352,7 1-270,0 0 0,63 67 0,-13-31 0,1 11 0,3 0 0,22 1 0,-1 5 0,-3 5 0,-3 2 0,-5 2 0,-4-2-263,-5-4 263,-9-7-1648,-8-11-2856,-10-15 4504,-11-11 0,-9-9 0,-5-3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9:40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28671,'79'30'0,"1"0"0,-19-1 0,1 4 0,-6-1 0,-6 4 0,-4 3-1007,15 12 0,-2 2 216,-18-13 1,0-1-3692,3-1 1,3-2 4559,14-3 1,-3-4 0,7 6 0,4-15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9:41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679 3 25555,'0'-1'2913,"0"0"-2710,0 1-203,-78 47 0,23-5-353,-7 0 1,-2 5 352,19-8 0,3 1 0,-3 4 0,1 1 0,0 1 0,3 2-650,4 0 0,3-2-2852,-16 30 3502,23-27 0,17-25 0,10-19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29:41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752 0 28199,'-48'60'157,"0"-1"0,-1 5 1,2 0-158,6-3 0,1 2-1504,-4 6 0,1 2 1504,-1 2 0,1 0-23,1 1 0,0 0-1369,3-1 0,1 0 1392,-1 0 0,5-6 0,-6 12 0,9-19 0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5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28671,'57'-19'0,"0"1"0,-3 1 0,-2 5-1419,21 12 1419,0 7 0,1-1 409,0 5-623,-1 0-2251,-2 0-6458,-8 7 8923,-17 8 0,-20-12 0,-14 3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5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28671,'35'-43'0,"15"6"-841,38 27-1681,10 3-2394,-47 4 1,1 1 2992,2 0 1,-3 1 0,6 0 0,-11 1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6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388 1 23724,'-65'11'583,"-1"1"0,6 3 0,6 6-3828,-2 31 3245,13 15 0,16 10 1399,12 6-1399,13 5 0,24-4 0,15-7 0,23-13 0,12-20 0,6-21 0,3-13-57,0-24-1994,-1-12-2456,-4-19 4507,-6-10 0,-32 24 0,-11 5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6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0 28671,'-25'64'0,"0"-1"0,0 0 0,0 0 0,1 1 0,4-2-440,0 18 0,4 0 440,-2 5 0,0 1 0,3 1 0,1-1 0,1-3 0,2-1-213,5-8 0,1-2-1222,0-9 1,3-4-8397,14 33 8921,11-30 1,-6-30 0,2-18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6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27874,'-44'71'265,"0"0"1,4-2 0,8-2-266,18-17 0,5-1-414,-3 45 414,12-16 0,19-23 0,16-26 0,21-28 0,11-38 0,2-23 0,-35 19 0,-4-3 0,-3-1 0,-2 1 136,10-36-136,-17 17 0,-10 23 69,-7 20-69,-6 21 0,-6 29 0,-7 25 0,-7 27 0,6 9 0,7-4-404,7-16-919,21-22-648,12-23-5716,24-21 7739,13-32 0,-26 15 0,-6-14 1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6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 27796,'-74'17'875,"16"1"-875,61 4 0,15 2 0,11 2 0,11 1 0,1 2 0,-8 0 0,-9 5 0,-13 4 0,-5 12 0,-18 12 0,-12 16 0,-21 11-1696,19-41 0,-2-1 1696,-2-2 0,0 0 0,-19 32 0,10-16-461,17-18-1645,11-18-2757,8-12 4863,10-11 0,-6-3 0,6-1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7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27550,'-82'40'985,"22"-13"-940,49-5 22,24-13-43,6 3-24,16-2 0,1 3 0,-4 1 0,-6 6 0,-12 7 0,-6 6 0,-6 10-3392,-2 3 3392,-7 5 0,-2-3 0,-7-3 0,0-5 0,3-7-1413,1-7-2072,5-6 3485,3-7 0,3-5 0,1-6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7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5 25095,'0'-3'3384,"0"1"-3192,0 2-192,-7 89 0,-4-28-212,3 6 1,-1 3 211,-8 14-192,3-4-1690,4-8-2835,4-10 4743,3-8 0,3-26 0,0-9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7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1716 25802,'0'-11'2869,"0"2"-8530,-9-65 5661,4 12 0,-2-6 0,0-7 669,3 9 0,1-1-669,1-14 0,0-3-27,0-11 1,1-3 26,1 31 0,0 0 0,0-1 0,2-31 0,1 2 0,1 9 0,4 4-222,1 13 0,3 5 222,2 14 0,2 5 2685,19-17-2685,0 27-192,-4 21-2418,-7 14-5688,-12 24 8298,-5 14 0,-7-8 0,0-1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7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19983,'11'11'2824,"-3"-2"-777,54 15-2607,-29-7-1043,49 22-2573,-46-8 4176,-3 1 0,-14-11 0,-6-5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7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20 25319,'3'-11'3352,"-1"2"-3352,-2 9 0,0 0 0,-15 88 0,6-29 0,-1 5 0,0 3-293,3 10-1566,3-7-1637,3-13 3496,1-9 0,0-25 0,0-9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8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 28671,'-50'56'0,"0"1"0,3-3 0,7-1 0,9 22 0,5 1 0,9-5 0,8-6-24,6-10-1174,17-12-920,11-19-3574,22-11 5692,14-31 0,-26 13 0,-3-14 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8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11 24008,'-4'-6'3374,"0"2"-2658,4 4-268,-42 78-323,26-37-125,-7 11 0,2-2 0,15-12 0,5-11 0,3-12 0,8-7 0,9-12 0,12-16 0,3-14 0,4-15 0,-7 2 0,-5 7 0,-8 14 0,-7 13 0,-2 7 0,-6 10 0,0 12 0,-2 12 0,-1 18 0,0 5 0,-6 3 0,3-3 0,-3-8-662,4-10-1601,2-12-3497,0-12 5760,6-7 0,-4-3 0,4-1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8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28671,'7'68'0,"-1"-1"0,0-3 0,-5-6-2747,-12 6 1727,-2-9-478,4-11-5942,-1-11 7551,5-7 0,0-13 0,4-4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8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54 236 25051,'42'-48'-56,"1"1"0,-6 4 0,-10 7 112,-19 13 156,-9 5 113,-12 7 281,-4 4 99,-9 5 46,-1 6-112,2 13-145,2 14-494,3 18 0,1 12 0,2 7 0,5-1 0,5-5 0,3-8 0,12-11 0,10-9-1121,14-9-3585,18-5 4706,19-7 0,-30-6 0,3-3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9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713 0 28154,'-36'81'129,"0"1"0,8-20 0,-1 3 1,-1 1-130,-3 9 0,-2 2 0,-1 2-1295,-2 8 1,0 3 0,0 2 1294,9-21 0,1 0 0,0 1 0,2 1 0,1-1 0,1 0 0,2 1 0,1-1 0,-3 22 0,2 0 0,3-1 0,4-6 0,1-1 0,3-1 171,3-6 1,2-2-1,2-2-211,-1 26 1,2-5-1031,1-15 0,3-4-1631,2-14 1,2-6 2700,12 25 0,-5-42 0,2-20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9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256 264 25901,'-29'82'97,"0"-1"1,-1 5-1,3-1-97,6-8 0,2-1 0,0 3 0,0-1-302,3-6 0,2-3 302,3-8 0,2-3 0,0 31 286,5-28-286,4-30 618,0-15-618,5-34 578,9-26-578,12-38 0,-7 26 0,3-4 19,4-8 0,3-4-19,2-6 0,3-1 0,2-3 0,3 0 0,1 0 0,2 1 0,0 5 0,1 3 0,-1 7 0,0 6 0,-3 11 0,-1 5 538,26-17-538,-18 28 0,-18 19 0,-15 9 0,-9 24 0,-16 18 0,-13 35 0,3-25 0,-3 2 512,-4 7 0,-1 4-737,-8 24 1,2 0-1804,15-25 0,2-1 2028,-3 11 0,7-7 0,12-21 0,3-18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0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142 482 27527,'49'-32'186,"1"0"1,-5 0 0,-7 0-187,-5-18-56,-14-6-112,-9 1 78,-10 0 57,-13 7 22,-6 8 11,-12 12 22,-3 13 79,-3 8 190,-5 18 90,-2 17-234,0 23-147,3 17 0,8 11 0,8 0 0,11 0 0,8-6 0,4-7 0,12-12-853,13-14-1702,21-19-6633,21-13 9188,15-32 0,-32 16 0,-7-16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0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13 24311,'0'-7'3451,"0"1"-2835,-10 65-323,-5-1-293,1-2 0,-1 3 0,-15 35 0,1-11 0,6-19 0,10-25 0,6-20 0,5-14 0,5-19 0,7-6 0,9-14 0,8 0 0,7 3 0,3 5 0,2 7-987,2 3-2061,2 2 3048,9-5 0,-23 10 0,-1-2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0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0 26295,'-93'20'1714,"16"-1"-1423,49 5-145,14-5-102,7-3 1,11-3-4274,10 0 4229,11-1 927,11 3-881,2 0-46,-4 4 0,-6 4 0,-11 4 0,-7 7 3392,-11 9-3392,-16 6 0,-13 7 0,-16 0 0,-5-1 0,2-3 0,6-6 0,13-9-1884,14-13-3281,9-12 5165,17-8 0,-8-4 0,9-2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1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26 25107,'-8'0'3103,"1"0"-8303,-32 71 5200,25-25 671,-7 5 1,2 1-672,15 4 0,12-7 0,11-13 869,15-11-869,14-13 0,10-9 0,4-19 0,1-10 0,-3-17 3363,-11-7-3363,-14 3 0,-16-2 0,-12 3 0,-15 2 86,-13 3-86,-14 8 0,-11 12 0,-4 10-326,3 20-2385,7 10-7116,14 11 9827,12-3 0,9-10 0,5-9 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1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28671,'-5'61'0,"-1"0"0,2-4 0,-2-7 0,-4 1 0,4-13 0,4-13 0,5-14 0,11-7 0,11-18 0,12-7 0,3-15 0,2 0 0,-7 3 0,-4 12 0,-7 8 0,-7 9 0,-5 3 0,-3 9 0,-4 8 0,-2 12-281,-3 7-2846,-4 6 3127,2 0 0,-2-18 0,4-5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1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273 377 25869,'44'-58'343,"-1"1"1,-5 3-1,-10 5 308,-18 0-35,-20 5-111,-15 11-505,-18 11 0,-8 11 0,-1 15 0,1 19 0,3 19 0,4 23 0,5 12-203,8 4 203,7-5 0,12-6 0,7-12 0,17-10 0,10-8 0,19-8 0,15-9-1244,14-7-4628,11-9 5872,14-4 0,-43-3 0,-5 0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2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801 1 26608,'-15'86'515,"0"0"1,1-22 0,-2 1 0,-2 2-516,-5 4 0,-3 2 0,-3 2-730,-3 10 0,-3 3 0,-2 1 730,7-16 0,-1 0 0,0 1 0,0 1-738,-1 3 1,-1 1 0,1 0 0,1 1 737,1 1 0,0 1 0,1-1 0,2 1 0,2-4 0,1 1 0,2-1 0,2-2-233,-1 20 0,2-2 0,3-3 76,4-10 0,3-3 0,4-3-918,6 19 1,10-7-954,5-19 0,10-11 2028,12-17 0,3-9 0,9 3 0,0-28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2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504 23 24076,'-64'-9'889,"0"1"0,4 2 0,3 6-374,-15 21-156,6 18-236,15 19-78,12 13-45,19 9 0,9 6-805,20-3-371,17-5-740,26-15-6197,24-18 8113,-26-31 0,-1-4 0,9 0 0,-5-10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2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26474,'-30'53'254,"1"-1"0,1-3 0,10-3 26,33 16-11,9-7-68,16-10-55,6-15-45,0-15-34,-3-9 0,-7-21-11,-7-8-22,-9-19-23,-9-7-11,-7-4-45,-9 1-145,-10 9-258,-8 9-438,-8 15-682,6 9-2970,9 8 4538,8 2 0,7 0 0,1 0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3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22855,'6'-3'3384,"-2"1"-2836,-4 2-121,0 0-114,9 69 12,-7-28-67,6 58-90,-8-49-12,0-8-111,0-12 11,0-12 0,5-10 24,3-6-80,9-13 0,10-11 0,5-15 0,7-11 0,2 0 0,0 3 0,-3 10 0,-7 13 0,-6 12 0,-9 13 0,-6 15 0,-5 11 0,-3 13 0,0 2-91,-2-3-1399,0-4-1412,3-10 2902,4-12 0,-2-8 0,1-7 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3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75 286 27090,'5'58'317,"0"0"1,-4 0-1,-2-2-93,-10 41-78,-6-5-79,-1-12-33,4-20-1,2-19 23,5-22 0,3-12-43,2-27-13,2-20 0,10-31 0,11-23 0,-5 39 0,4-2 0,1-1 0,2-1 0,0 1 0,0 2-111,-2 4 0,0 2 111,16-34 0,-5 19 0,-9 19 0,-6 18 0,-10 15 0,-3 7 0,-4 7 0,0 13 109,0 36-1924,-1 1-2600,0 28 4415,0-20 0,1-26 0,0-8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3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26575,'-28'47'745,"0"0"0,-14 35-6271,38-45 5593,4-8 1409,9-13-1476,4-9-101,13-13-111,4-13 780,3-11-747,-4-9 145,-4 7 23,-9 7 3392,-6 13-3393,-6 7 12,-2 7 45,-2 12-45,0 9 0,0 16-22,0 3-360,0-1-984,2-9-1974,6-13 3340,8-10 0,-5-8 0,1-1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27662,'-26'50'504,"0"-1"1,-16 33-505,41-55 0,1-9 0,0-7 0,2-6 0,5-5 0,7-17 0,7-10 0,2-19 0,1 1 0,-5 4 0,-5 16 0,-7 11 0,-4 10 0,-3 7 0,0 13 0,0 10 0,0 16 0,0 6 0,-2 4 0,-1 0-225,-2-5-1277,1-6-817,2-13-7497,1-13 9816,11-9 0,-8-6 0,8-2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4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11 23448,'0'-6'3384,"0"2"-2711,-33 68-225,17-29-191,-23 50-156,30-54-78,5-12-12,3-11 34,7-13-1,6-11-32,5-10-1,5-9 22,-2 4-21,-2 6 44,-2 14 22,-5 4-43,-2 8-35,-3 12 0,0 7 0,-2 11 0,0 0-270,-1-3-402,0-7-415,0-7-639,2-8-3338,2-5 5064,9-14 0,-8 9 0,3-8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4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25219,'-20'51'-219,"1"0"1,-13 36-1138,26-57-7765,3-10 9121,9-9 0,-4-8 0,4-3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14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13 20255,'0'-7'4818,"0"1"-4056,0 6-269,-17 60-22,7-26-112,-10 45-225,14-44-44,5-12-90,2-7-79,7-9-437,12-20 460,-2-1 56,5-9 23,-13 6 156,-3 9 236,-4 4 134,1 4-45,1 4-234,2 3-270,1 2-13,0-1-580,-1-4-1032,2-11-1815,3-11 3440,1-8 0,-3 6 0,-3 6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1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1183 46 28558,'-42'52'28,"0"0"0,0 0 0,-21 25 1,1-2-29,7-16 0,0-3-602,-3 6 0,-1 1 602,-2 1 0,-1 0-676,1-2 1,1 0 675,4-3 0,1-2 0,5-6 0,2-2-1082,8-7 1,4-1 1081,-23 26 0,20-14 0,11-8 0,8-9 356,7-7-356,3-6 970,6-9-970,2-5 0,4 0 0,14-2 3392,14-1-3392,30-2 0,27-3-793,-27-5 0,5-2 793,10-2 0,5-1 0,14-5 0,3-2 0,-27 6 0,1-1 0,1 1-956,4 0 1,2 0-1,0 1 956,4 1 0,1 1 0,1-1 0,0 1 0,1 0 0,5-1-326,3 0 0,8-1 0,0 1 0,-6-1 326,4 1 0,-6 0 0,4-1 0,-7 1 0,6 0 0,-3-1 0,-9 3 0,-10 1 0,-8 0 0,-1 2-19,20-1 1,-4 2 18,-15 0 0,-5 2 0,28 0 0,-28 0 0,-24 0 814,-15 0-814,-17 0 2606,-25-5-2606,-30-4 0,-38-4 0,30 5 0,-4 0 668,-10-2 0,-1 0-668,-4-2 0,-1-4 0,0-4 0,0-9 0,12-9 0,0-10 0,3 1-634,-11-13 0,2-5 634,13 6 0,-1-5 0,4 2 0,-6-8 0,3 2 0,0 4 0,0 3 0,0 6 0,0 4-17,3 6 1,-1 5 16,3 9 0,0 5 0,4 4 0,1 4 0,-37-3 817,3 9-817,35 7 1479,9 2-1479,31 3 43,5 0-43,3 0 0,0 4 0,0 3 0,0 9 0,0 3 0,0 5-57,2-2-873,-1 1-493,1 0-1121,0 4 2544,-1 4 0,-1-13 0,0-1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1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28334,'-3'2'-549,"1"11"-885,4 28-1245,4 12 2679,3 11 0,-2-27 0,-2-4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1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27225,'6'-8'-1524,"-10"-2"0,21 18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2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0 114 24401,'51'-30'104,"0"-1"1,-1 5 0,-1 6-94,25 14 11,4 13 57,-1 13-4331,-5 13 4275,-5 11 549,-11 0-572,-10-2-56,-13-7 56,-15-1 33,-9-1 1,-19 6 3339,-18 6-3071,-22 10 68,-16 6 45,-5 3-232,0-1 377,10-4-55,7-7-102,13-3-44,8-6-45,13 1-314,8-2 0,8 2 0,12 2 0,6 1-3158,11 1 3158,6-3 0,4-5 0,29-4 0,-7-16 0,23-5 0,-15-16 0,-2-12-1412,-5-8 1412,9-39 0,-37 34 0,5-17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3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28671,'0'84'0,"0"-1"0,0-3 0,0-4 0,0-19 0,0-3 0,0 2 0,0 0-606,0 0 1,0 0-1629,2 0 1,1-1 2233,-3-1 0,1-3 0,3 8 0,-4-15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3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28591,'55'-41'-53,"-1"0"1,-4 4 0,-3 10-900,2 24-1031,-5 11-4796,-7 12 6779,-8 19 0,-13-14 0,-8 2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03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248 163 25387,'-46'28'969,"0"0"1,-31 27-646,41-11-111,11 5-34,14 7 45,4 6 56,15 3-155,13 3-125,19-2 0,18-8 0,15-16 0,11-20-3392,9-31 3392,-44-7 0,-2-7-650,0-9 0,-3-6 650,-3-7 0,-4-2-919,-6-3 0,-5-1 919,-9 1 0,-4 0 0,1-45-79,-32 8 79,-15 9 0,-27 14 0,-11 19 0,-5 20 0,1 27-269,4 38-2925,4 30 3194,33-15 0,4 0 0,-4 9 0,6-4 0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47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28671,'-28'73'0,"29"-11"0,42-51 0,16 0 0,-8-4 0,5-2 0,5-3 0,2-1 0,4-1 0,1 0 0,3-4 0,-22-1 0,2 0 0,38-2 0,-7-2-1794,-33 13-4705,-37 10 6499,-7 9 0,-5-6 0,0-2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4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28671,'5'-23'0,"14"2"0,37 13 0,6 1 0,3 0 0,0 3 0,-1 2-774,-6 1-1669,-7 10-3473,-11 9 5916,-14 12 0,-12-10 0,-9-4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47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210 183 25342,'-45'27'1305,"1"0"1,-30 20-825,47-16-244,13 1-237,9 2 0,8 6 0,13 2 0,11 1 0,17-9 0,39-13 0,-18-33 0,23-23 0,-33-29 0,-10-6 0,-10-1 0,-15 7 0,-10 9 0,-9 7 0,-13 10 0,-4 7 0,-12 10 0,3 9-259,4 6-2923,9 1 3182,6-6 0,6 3 0,0-2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47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28671,'0'72'0,"0"1"0,1 1 0,-2-2 0,-1-6 0,-1-1-738,0 3 0,-1 2 738,-1 1 0,0-1 0,1-2 0,1-1 0,1-6 0,0-2-1227,1-6 0,1-3-8604,8 31 9702,6-24 0,-4-26 0,2-17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47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1 173 28671,'39'-33'-4916,"-1"1"1,32-25 2457,-29 32 0,-19 12 1,-4 1-1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48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1 519 28671,'53'-62'0,"0"-1"0,8-7 0,-4 6 0,1 6 0,9-14 0,-31 32 0,-7 7 0,-7 8 0,-4 8 0,-6 8 0,-2 4 0,0 4 0,-2 13 0,1 14 0,-3 21 0,-3 19 0,-2 13 0,-1 10 0,-1 5 0,-7 1 0,-2-4-678,-9-6 678,-1-9-5219,-1-13-4612,3-10 9717,4-14 0,7-19 1,4-8-1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48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28671,'3'64'-488,"0"0"0,-1 34-2896,0-12 3384,-18-26 0,10-27 0,-9-5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48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1 540 28671,'77'-6'0,"-1"0"0,-3-1 0,-3-3-2021,-20-2 1,-2-3 2020,2 0 0,0-3-622,6-5 0,1-3 841,8-3 0,2-4-1133,9-6 1,2-3-1877,3-3 1,-1 0 2789,-6 1 0,-7 3 0,15-10 0,-34 18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49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3695 831 23560,'-73'-43'596,"-1"-1"0,1 1 0,-5 4 1,-1 1-1,-4 6-1709,-7 4 1,-3 5 0,-2 5 1241,18 7 0,-1 2 0,-1 4 0,-1 5-12,-5 5 1,-1 5-1,-1 3 1,0 4-479,-6 4 0,-1 4 0,-1 3 0,1 5 361,16-2 0,0 4 0,0 2 0,1 3 0,0 0 0,-2 4 0,0 2 0,1 2 0,1 2 0,1 1-98,1 3 0,1 2 0,1 1 0,2 2 0,2 1 98,4 0 0,1 2 0,1 2 0,3 1 0,3 1-237,4-1 1,3 2 0,1 1 0,4 1 0,4 1 236,-5 17 0,5 2 0,5 1 0,4 1 0,5 1 0,5 2 0,5 1 0,6-1-96,8 1 0,5 0 1,6-1-1,5 0 96,4 1 0,5-1 0,5-1 0,7-3 0,7-2 0,6-2 0,6-3 0,4-4 82,6-4 1,5-2 0,4-5 0,5-4-83,-10-15 0,2-2 0,3-4 0,3-3 0,1-4-33,5-2 0,3-5 0,2-3 0,2-3 0,0-2 33,4-3 0,3-2 0,0-3 0,1-4 0,1-5-16,0-3 0,1-6 0,1-2 1,-1-4-1,-1-2 16,-2-2 0,0-3 0,-1-2 0,-1-3 0,-2-3 0,-6-2 0,0-4 0,-2-2 0,-3-2 0,-1-2 0,10-10 0,-3-2 0,-4-3 0,-2-2-75,-9 1 0,-2-2 0,-3-2 0,-4-3 75,-6 1 0,-4-3 0,-2-1 0,-3-2 63,-3 0 0,-2-2 0,-3-1 1,-3-1-64,-2-2 0,-3-1 0,-3-1 0,-2-1 0,-1-3 0,-3-1 0,-2-2 0,-3 0 0,-2-6 0,-3-1 0,-3-1 0,-2-2 0,-1-5 0,-3-1 0,-4-1 0,-3-1 0,-4 14 0,-2 0 0,-4 0 0,-2-1 0,-2 1 9,-3-1 0,-2-1 0,-3 0 1,-4 2-1,-3 2-9,-3 1 0,-5 1 0,-3 2 0,-2 2 0,-4 4 0,-1 4 0,-4 1 0,-2 4 0,-2 3 0,-3 4 0,-16-6 0,-3 4 0,-4 7 0,-1 7 0,1 7 0,-2 6 0,-4 8 0,-4 9-137,13 13 1,-6 6-1,-3 7 1,0 3 0,3 3-1,5 1-345,3 2 0,3 3 0,3 2 1,0 4-1,-3 3-913,-2 3 0,-3 3 0,-1 4 0,2 2 0,4 2 0,8 0 1395,-8 18 0,7 3 0,7 0 0,4-6 0,7-9 0,5-4 0,3 0 0,-7 16 0,1 0 0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0:57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9 23594,'-60'-2'1389,"0"-1"1,2 1-1,5 1-480,-10 4-909,9-2 0,21 3 0,16-2 0,24-1 0,36 6 0,45 2-744,-20-2 1,6 1 743,16 0 0,6 0-397,-25-2 0,1-1 0,2 1 397,1-2 0,2 1 0,-1-1 0,1 0 0,-1-1 0,0 0 0,-3 0 0,-1-1 0,-1 0 0,29 2 0,-4-1 0,-9 2 0,-3 1 0,-10 1 0,-4 2 0,-13 1 0,-2 2-2152,30 16-7679,-28 5 8756,-28 8 1,-14-18-1,-14-1 1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1:02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1 383 27797,'69'-69'213,"0"1"0,6 2 0,5 11-2952,6 22 0,5 9 2739,-25 8 0,2 3 0,1 2 0,2 2 0,1 3 0,1 2 44,4-1 0,2 2 0,1 3-44,3 3 0,1 4 0,0 0 0,4 0 0,0 1 0,0 2-37,3 4 0,0 3 0,0 0 37,-1 0 0,1 0 0,-1 0 0,-1 1 0,-1 1 0,0-2 0,-2 0 0,0-2 0,-2 1 0,-3-1 0,-1-1 0,-2 0 0,-5-1 0,-2 0 0,-2 0-443,22 3 0,-1 0 405,4 3 0,-8-1 1,-1-2-1,-1 3 1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1:02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9 535 26082,'-8'-1'1294,"51"-27"1,34-7-2157,-5 15 0,10 2 862,-12-2 0,10-3 0,3-1 0,0 5-805,2 5 0,2 5 0,1 1 0,2 0 805,-10 1 0,2 1 0,2 0 0,0 1 0,1 0-224,6 0 0,0 0 0,2 1 0,1 0 0,-1 0 224,4 0 0,0 1 0,0 0 0,1 0 0,1-1-231,-16 0 1,1 0-1,0 0 1,0 0-1,1 0 1,-2 0 230,17-1 0,-1 0 0,0 0 0,0 0 0,-1-1-149,-2 0 0,1 0 0,-2-1 0,0 1 0,0-1 149,-6 1 0,-1-1 0,0 1 0,-1-1 0,-2 0-241,13-1 0,-1 0 0,-2-1 0,-3 1-1768,-11 0 1,-2 0-1,-2 0 1,-3-1 2125,10-1 0,-5 0 0,-8 1 0,-6 0 0,-10 0 0,13-2 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1:07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28671,'71'-53'0,"-11"11"0,-33 34 0,-2 5-4252,1 2 2503,-1 1 1749,8 5 0,-18-3 0,5 3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1:08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23 24905,'-2'0'2162,"1"0"-1825,-4 41-23,1-8 10,-6 35 57,1-18-133,0-7-248,2-10 0,3-13 0,3-12 0,1-12 0,0-13 0,5-15 0,1-13 0,3-7 0,0 1 0,-5 7-270,-1 9-1288,-2 11-1232,-1 12 2790,0 10 0,0 2 0,0 2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1:18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28671,'45'-49'0,"-3"7"0,-15 26 0,-1 3 0,-1 4 0,-3 5 0,-1 2 0,-3 3-1435,-1 7-3552,-3 2 4987,-1 10 0,-7-9 0,0-1 0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1:19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44 168 26787,'-5'81'572,"2"-9"-572,1-24 0,2-13 0,0-17 336,3-11 291,0-22-278,1-9-349,-2-23 0,0-8 0,-2-7 0,0 2 0,0 7 0,-1 8 0,0 12 0,-2 12-192,-1 11-973,-2 6-942,1 15-5142,-4 12 7249,0 22 0,4-17 0,1 0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1:28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28502,'59'-36'56,"-8"6"-101,-31 21-168,-1 2-336,-3 3-549,-3 3-941,-3 0-5805,-3 1 7844,-3 6 0,-2-5 0,-1 4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1:29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26519,'-6'72'941,"-1"-2"-818,-2-15-56,1 1-55,0-4-1,3-10-11,1-14-11,2-14 11,1-9 156,1-10-55,0-10-56,0-12 0,0-8-45,0-4-79,2 4-212,0 5-348,0 7-526,2 7-504,-4 8-5559,2 4 7228,-2 5 0,1-1 0,-1 2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6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331 0 26474,'-55'32'541,"1"-1"1,-3 12-1,9 3-238,9 16-33,-1 21-270,21-22-5661,8-1 5661,6 2 791,3 0-791,11-2 823,7-2-823,14-5 0,7-8 0,6-10 0,0-10 3068,0-11-3068,-5-8 788,-5-4-788,-6-2 191,-5-3-191,-7-3 0,-6-4 0,-6-3-35,-2-2-200,-3-3 156,-7-3 57,-5-6 22,-9-1 11,-1-6 124,-7-11-1,11 13-43,2-2-91,14 21 0,4 6 0,6 4 0,5 3 0,7 0 0,3 1 0,0 2 0,1-2 0,0 1-6903,11-5 6903,-1-5 0,-6 3 0,-11-3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6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26373,'0'62'463,"0"0"0,-3-3 0,-1-2-357,-3-4 1,-1-3-51,-6 20 11,-2 6 12,11-49 22,3-15 212,2-9-233,0-13-80,3-5 0,3-11 0,4-1 0,1 2 0,2 3 0,2 1-595,5-1-1612,5 0-3149,7 0 5356,7 2 0,-16 9 0,-2 3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7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23000,'-8'0'3485,"-25"59"-8439,16-20 5547,-21 50 1242,19-36-1466,4-2 582,5-5-951,5-7 0,3-12 0,2-11 3392,8-10-3392,4-12 0,12-13-91,3-15-43,1-9 66,-1-4 68,-4 7 23,-6 5 33,-6 9 33,-4 9 23,-3 9-99,0 4-13,0 13 0,1 31 0,-3 2 0,0 26 0,-2-13 0,0 1-259,0-4-1366,0-4-1736,0-12 3361,0-10 0,0-13 0,0-7 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7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55 24703,'0'-11'1020,"0"3"-1020,0 8 12,-9 70 234,1-31 359,-7 54-112,7-54-246,3-12-23,3-10 0,2-10-45,0-6-101,6-14-78,4-10 0,10-15 34,6-7 111,3-2 259,-1 2-347,-3 5-57,-1 7 0,-3 10 0,-2 8 0,-2 9 0,5 5 0,-6 11 0,4 5 0,-8 10 0,-2 4 0,-4 3 0,-3 1 0,-1-1-517,-1-5-1813,-1-4-2925,5-5 5255,-1-3 0,-1-8 0,1-1 0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7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27180,'-2'63'-83,"-1"1"1,2-6 0,-2-8-254,-7-2-22,6-16-1,2-14 67,2-11 292,0-11 11,5-9 113,3-8 235,8-8 89,1-1-23,2 1 13,0 6-35,-1 3-89,-1 8-3482,-2 6 3358,0 4-43,-1 2-147,0 0 0,-2 3 0,-1 6-46,-6 7-537,-2 9 155,-3 14 428,0-9 0,0-1 0,0-20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8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26171,'-4'52'-22,"-1"0"0,-2 34-460,10-70 201,4-5-413,8-32 559,-2 4 135,2-16 45,-7 10 101,-2 5 55,-1 5 35,-2 6 21,0 3 181,0 3-1,1 1-34,0 5-101,1 7-66,-2 5-90,2 10 22,-2 2-168,1 2-247,-1 1-896,-1-4-1345,-1-5 2488,-1-4 0,0-10 0,0-2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8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8 26171,'5'-4'2500,"-1"1"-2500,18 66 0,-14-6 0,3 2 0,0 3-864,-9-11 1,-2 0 863,0 1 0,-1 1-90,-3-1 0,-2 0-1207,-7 46-1830,-13-9 3127,1-9 0,9-37 0,4-12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8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22799,'0'0'0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8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24591,'-17'60'-1001,"0"1"0,2-5 0,2-5-8830,6 1 8588,2-5 1,4-21-1,1-9 1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9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26407,'-26'60'-632,"-1"0"1,3-5 0,6-7-5644,12-5 6275,5-10 0,2-14 0,0-8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9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26519,'-23'87'470,"4"-16"-548,27-63-314,4-12-45,9-13 168,1-9 79,-1-4 54,-1 2 125,-4 4 11,-4 8 79,-2 7 157,-2 5 44,-3 3-90,0 9 12,-1 19-236,-2 0-313,0 15-203,-2-12-1130,0-1-8151,0-1 9501,0-2 1,0-12-1,0-4 1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9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25946,'-4'61'557,"-1"0"0,0 0 0,0-1-557,-3-5 0,0-1 0,0 1 0,0 1 0,-2 0 0,-1 0 0,1-3 0,-1-2 512,-13 45-770,2-11-907,2-10-696,5-11-3069,4-12 4974,7-9 1,1-21-1,3-8 1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50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6 23661,'-1'-3'2174,"0"1"-1894,1 2 90,-15 64 224,3-20-359,0 4 1,-1 3 10,-4 11-168,-1-8-55,6-9-12,2-16-11,6-13-22,2-9 22,2-6 0,0-9 0,3-4 0,4-9 0,5-2 11,4 4 11,0 5 23,1 5 22,0 5 34,-2 2 0,0 2-12,-3 0 12,0 1-34,-1 5-33,-1 3-3404,0 3 3370,0 1 0,0-1 0,7 4 0,-4-5 34,4 2 57,-8-6-91,-3-2 3392,-1-2-3392,-3 2-225,0-1-414,-1-1-896,-1 1-1972,0-1 3507,0 4 0,0-4 0,0 1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50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78 159 22126,'8'-3'2062,"-2"1"-2062,-6 2-213,0 0-34,29-39 102,-22 21 145,23-31 101,-34 32 67,-4 4 291,-3 3 281,-6 5 33,1 3-22,-1 8-45,2 9-90,0 9-67,1 9-324,1 1-225,1 2 0,4-1-80,3-3-614,3-3-763,2-4-2319,5-6 3776,9-8 0,-6-6 0,5-5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51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45 26171,'-1'30'213,"5"-13"0,17-45 78,1 1-33,1 9 56,-4 6-112,-1 7-79,-3 4-22,2 3-68,-2 6-33,-2 5-134,-4 5-292,-4 4-381,-3-1-482,-2 3-3629,-2-2 4918,-3 0 0,2-10 0,-1-3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51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8 24064,'5'-4'4102,"-1"0"-3597,7 66-505,-8-1-1031,2-2 0,0 5 1031,-4-10 0,-2 0 0,0 2 0,-1 0 170,-2-2 0,-1-1-170,-2-1 0,0-1 0,-11 43 0,1-6-57,2-13-1814,3-14-3530,5-18 5401,4-17 0,3-15 0,0-6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51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 23964,'52'0'823,"1"0"1,29 0-824,-26-1-79,-20-1-178,-5-3-180,-3-3-45,-7 0 112,-2-2 224,-6-1 146,-5 1 56,-4-1 191,-3 1 358,-3 0 123,-7-1 247,-7 4 23,-10 3-181,-7 4-412,-3 14-405,-2 10 0,2 17 0,6 8 0,7 1 0,11-1 0,5-7 0,6-7 0,12-5 0,4-6 0,14-7 0,4-4-561,20-6-2465,-11-4 3026,12-6 0,-34 2 0,-3-3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40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28671,'66'-14'0,"0"-1"0,0 1 0,6 0 0,3 1 0,8 1 0,-5 4 0,6 2 0,5 0 0,3 2 0,2-1-838,-3 1 1,2 1 0,2 0 0,2 1-1,4 1 1,2 0 837,-18 2 0,3 0 0,3 1 0,2 1 0,0 0 0,1 0 0,-1 0 0,-2 1 0,-3-1-200,13 1 1,-1 0-1,-2 0 1,0 0-1,-1 1 1,0 0 0,0 2 199,1 1 0,1 0 0,0 2 0,0 0 0,-2 0 0,-3 0 0,-3-1-35,11 1 0,-4 0 0,-3 0 0,-1-1 0,3 0 35,-13-2 0,0 0 0,0 0 0,0-1 0,1 0 0,0 0-202,2-1 1,1-1 0,-1 0 0,1 0-1,0 0 1,0-1 201,1-1 0,1 0 0,-1 0 0,1 0 0,-1-1 0,0 0 24,-2 0 0,-1-1 1,-1 1-1,2-1 1,1 0-1,1 0-24,0 0 0,3 0 0,1 0 0,1 0 0,-2 0 0,-3 0 0,-5 0 0,2 0 0,-4 0 0,-4 0 0,0 0 0,2 1-352,8 1 0,3 0 0,-1 0 0,-7 2 0,-14 2-819,10 3 1,-17 7-2819,7 28 3989,-42 6 0,-23-20 0,-4-6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6:22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0 246 28671,'63'-39'0,"0"1"0,0 8 0,5 3 0,-2 4-962,7 5 1,2 4 961,-7 1 0,5 1 0,-4 2 0,9 2 0,-4 3 0,3 1 0,-1 2 0,-1 0 0,-1 2 0,-3 1 0,-1 2-286,-5 2 0,-2 4-1306,-7 1 1,-3 5 1591,29 28 0,-37-19 0,-21 2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6:24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0 304 27282,'67'-28'0,"0"0"0,0-1 0,8 3 0,3 1 0,2 4 0,7 4 0,4 5 0,2 1-1149,-13 2 1,3 1 0,1 0-1,2 1 1149,11 0 0,1 0 0,2 1 0,2 0 0,-16 1 0,2 0 0,1 0 0,0 0 0,1 1-185,3 1 1,2 0 0,0 1 0,1 1 0,0-1 184,2-1 0,1 1 0,1-1 0,0 1 0,-1 1-42,-1 0 0,1 0 0,-1 0 1,0 1-1,-1 1 42,-3 0 0,0 0 0,-1 2 0,0-1 0,-3 2-254,-5-1 1,-3 0 0,0 1 0,0 2-1,1 2 254,4 4 0,3 4 0,-1 1 0,-5-1 0,-9-2 0,-2-2 0,-7-1 0,-2 2 0,3 7 0,0-1 0,-1 1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3:59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1 172 28671,'73'-2'0,"1"-1"0,7-5 0,3-3 0,6-6 0,2-3 0,-25 6 0,1-1 0,1 1-1887,3 1 0,0 2 0,1 0 1887,2 3 0,0 0 0,0 2 0,5 1 0,1 2 0,0 2 140,3 0 0,0 1 1,-1 2-141,2 2 0,-1 1 0,-1 2 0,-5 0 0,-2 2 0,-2 1 0,19 8 0,-7 3 227,-20-2 0,-9 2-5146,5 15 4919,-46-8 0,-16-13 0,-9-6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4:01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20 222 23348,'-11'5'2835,"3"-1"-2029,8-4-44,0 0-179,83-63-246,-37 28-337,7-6 0,0 1 0,-12 12 0,-11 12 0,-7 10 0,-2 5 0,0 1 0,0 0 0,-2 7-830,-3 3-1097,-4 4-2298,-2 3 4225,-6-3 0,-2-4 0,-2-3 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4:02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26115,'11'66'48,"-1"0"1,0 1 0,-3-1-49,-6-9 0,-2-1-245,1 0 1,0-1 255,0-3 1,0-3 44,0 30 283,0-25-48,0-27 172,5-16 7,5-36-167,6-15-124,4-32-45,-1-13-11,-6 0-464,-5 0 341,-6 10-45,-2 11-291,-2 14-334,-4 14-1067,-2 14-3440,-3 10 5177,0 7 0,5 5 0,1 0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4:08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1 185 28671,'60'-50'0,"1"1"0,-10 4 0,-5 12 0,-5 27 0,-11 4 0,1 2 0,2 2 0,4 2-472,3 2-1768,1 1-3688,-2 0 5928,-4 0 0,-16-4 0,-7 1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4:08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23527,'-6'0'2420,"1"0"-1983,-14 64-34,13-17-184,-5 2 0,0 3 206,7 12-145,0-7-56,3-10-44,-1-14-147,2-15-33,0-10 0,0-7 11,2-13-11,6-15-134,5-21-191,7-15-403,-4-3-471,-6 5-908,-5 11-7724,-9 18 8947,-12 16 0,8 11 0,-8 5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4:17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23975,'0'-6'2252,"0"2"-2028,0 4-212,0 0-617,48 2-830,-24 6-3427,39 2 4862,-37 5 0,-11-7 0,-4-1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4:17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54 331 21286,'-2'0'2622,"-9"49"-2308,4-11-57,-7 45-44,6-29-67,1-7-34,4-14-101,1-17 157,2-9 179,4-20-66,4-14-158,4-20-44,4-16-57,-1-9-22,-1-4-56,0-1-179,-3 1-315,-1 5-794,-4 12 1344,-3 16 0,-2 20 0,-1 13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5:25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28671,'83'-10'0,"0"-1"0,0 1 0,4 1 0,1 3 0,1 5-1887,1 9 0,0 6 0,3 1 1887,-16-5 0,2 1 0,1-1 0,1 1 0,4-1 0,2 0 0,0 1 0,1-1-270,3 0 1,1 1 0,0-1 0,-1 0 269,-1-1 0,-1 0 0,-1 0 0,-1 0 120,-6-1 1,0 1-1,-2 0 1,-1 1-121,16 3 0,-2 1 0,-4 1-505,-13 0 1,-2 1 0,-4 3 504,21 15 0,-10 1 0,10 3 0,-35 0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5:52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26 26261,'-4'-4'2410,"0"1"-2410,4 3 0,0 0 0,10-8 0,-4 6-147,6-6-2250,-6 11-7434,3 6 8728,3 5 0,-5-4 1,2-1-1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5:52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28671,'18'-28'-9831,"0"13"8666,-15 35 1,0-8-1,-2 7 1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5:52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20 26664,'-18'58'145,"-1"-1"1,2-3 0,5-5 146,14 4 21,13-1 12,8-6-146,18-7-44,8-14-102,5-12 1,3-8-12,-4-21 90,-5-10 13,-5-23-125,-1-35 0,-20 20 0,-3-18 0,-17 37 0,-12 9 0,-7 6 0,-14 12 0,-12 5 0,-8 7 0,-8 4 0,-2 7 0,2 5 0,4 6 0,4 5 0,7-2 0,5 1 0,6-5-349,9-4-1354,7-3-1960,8 0 3663,6 3 0,3-5 0,0 1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5:53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1647 93 25297,'-89'-11'647,"0"1"1,0-1 0,20 3-1,2 0 1,-4 4-603,-22 3 0,-6 4 1,6 4-861,-5 7 0,7 6 815,2 11 0,4 6-384,7 6 0,5 6 384,6 8 0,5 8 0,6 6 0,7 7 0,19-18 0,3 2 0,5 3-197,3 4 1,4 3-1,4 1 197,1 4 0,5 1 0,5 2-575,8 2 1,5 1 0,5-1 574,2-1 0,4-1 0,5-2 0,7-1 0,6-2 0,4-4-134,3-4 0,4-3 0,4-6 134,2-5 0,4-5 0,2-6 0,2-7 0,3-6 0,2-4 0,2-6 0,2-5 0,0-7-127,2-10 0,0-6 0,-1-6 127,0-3 0,0-4 0,-2-7 0,-1-7 0,-2-6 0,-3-4 0,-5-3 0,-4-3 0,-4-3 17,-4-1 1,-4-2 0,-6-3-18,-5 0 0,-6-2 0,-4-1 0,-6 0 0,-6-1 0,-2-1 0,-4-3 0,-3 0 0,-6-1 0,-6-2 0,-5-1 0,-4 1 146,-2-4 1,-3-1-1,-5 2-146,-6-3 0,-5 2 0,-4 1 0,-2 2 0,-3 3 0,-3 2 0,0 5 0,-3 4 0,-9 7 0,-21 6 0,-10 10 0,3 11 0,19 15 0,3 7 0,-4 9-1158,-21 9 0,-3 11 0,7 11 1158,17 13 0,7 10 0,6-5 0,2-2 0,7-3 0,5-2 0,0-1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5:54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28671,'77'1'0,"0"0"0,0 0 0,15 2 0,2 1 0,4 0 0,-11 0 0,2 1 0,3 0 0,3 1-1133,-9 0 1,3 1 0,1 0 0,2 1 0,2 0 1132,-8-1 0,3 1 0,0 0 0,1 1 0,2 0 0,0 1-154,-7 0 0,2 1 0,0 0 0,0 1 0,2 0 1,0 1-1,0 0 154,6 1 0,1 1 0,1 0 0,0 1 0,1 0 0,0 1 0,-1 0-55,-9-1 0,0 0 0,1 0 0,0 1 0,0 0 0,-1 0 0,0 1 0,0 0 55,10 2 0,-1 1 0,1 0 0,-1 0 0,-1 1 0,0 0 0,-2-1-145,-7-1 0,0 1 0,-1-1 0,0 0 0,-2 1 1,-2-1-1,-1 1-564,17 5 1,-2 0 0,-2 0 0,-3 0-1,-3 1 709,3 3 0,-2 1 0,-5-1 0,-9-2 0,16 4 0,-14-2 0,-30-6 0,0-1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5:56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2433 27281,'-2'-81'231,"-1"0"1,4-7-1,1-2-1690,3-5 1,1-2 1458,-2 26 0,-1-2 0,0 0 0,0-1 0,-1-1 0,-3 0-4,-2 0 1,-4 1-1,0 1-11,-1 4 0,-1 2 0,-2 1-2,-10-27 1,-3 3-50,1 9 1,0 2 59,0 8 0,2 3 6,3 5 0,2 2 287,1 8 0,2 2-231,-4-33 146,7 20 78,7 22-68,2 13 1246,6 12-1458,14 5 939,23 2-939,33 1 0,-21 4 0,5 1-903,16 1 0,6 0 903,-16 2 0,3 0 0,2 0 0,12 1 0,3 0 0,2 0 0,-12 0 0,1 0 0,2 0 0,1 0 0,6 0 0,0 0 0,3 0 0,8-1-459,-7-1 0,8 0 1,4 0-1,0-1 0,-1 0 1,-6 1 458,0 0 0,-5 1 0,-1-1 0,1 1 0,4-1-307,3 0 0,5-1 0,2 1 0,-1-1 0,-4 1 1,-6 0 306,8 0 0,-7 1 0,-2 0 0,-1 2-126,-4-1 0,-2 2 1,0 0-1,-2 1 126,16 2 0,-2 0 0,-3 2 0,-9 1 0,-3 0 0,-3 2 0,22 6 0,-5 0 0,-12-1 0,-4-1 0,-11-1 0,-3-1 373,-9 0 1,-2-2-374,40 5 0,-39-8 0,0-1 0,23-1 1961,17-2-1961,-36-5 0,-2-6 0,-3-4 0,-4-4 926,-8 2-926,-4 4 0,-17 5 0,-6 2 0,-12 3 0,-2 1 3392,-1 15-3392,-1 15 0,-9 26 0,-6 8 0,-2 8-635,1-11 0,-2 4 635,2-2 0,-1 4 0,1-1 0,-5 21 0,2-1 0,-1 7 0,0 3 0,7-32 0,0 1 0,-2 3 0,-3 17 0,-1 4 0,1-4 0,-2 9 0,1-2 0,3-20 0,1 2 0,1-6-263,2-6 1,1-6 262,0-4 0,1-1 0,-13 42 0,-2-9 0,-3-5 0,0-1 0,-4-1 0,2-4-140,2-4 140,0 3 0,12-26 0,1-4 1175,12-30-1175,2-16 589,2-31-2775,15-33 1541,-1 10 1,2-1 0,5-11 0,5-1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6:16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28671,'49'17'0,"-1"0"0,46 15 0,-27-3 0,2 0 0,-5-1 0,-4 0 0,-8-1-752,-7-2-2744,-7-2 3496,-9-4 0,-14-8 0,-5-5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6:17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28671,'58'21'0,"1"0"0,4 7 0,-6 1 0,-10 10-416,7 11-3012,-28-17 3428,-4 0 0,-10-16 0,-4-3 0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6:17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0 28671,'-42'64'0,"-1"1"0,4-4 0,5-2-5661,7 17 5661,0 6 124,-3 7-124,-1 0 0,-2-2-539,2-7-2081,8-15 2620,9-20 0,9-22 0,5-15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6:17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1 26373,'-14'0'2298,"4"0"-2298,-38 84 0,27-26-486,-8 7 1,-1 4 485,7 20 0,0 1 0,-3-3-1166,3-10-1288,3-8-7171,3-5 9625,5 0 0,6-29 0,1-6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6:20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17 299 26631,'-9'0'2040,"1"0"-2040,8 0 0,0 0 0,141-63 0,-80 44 0,5 1 0,4-1-825,18-10 1,5-3 0,1 4 824,0 6 0,1 3 0,-5 4 0,-21 6 0,-2 3 0,-2 0 0,30-1 0,-1 3-555,-8 1 0,-1 3-2772,-7 4 1,-2 1 3326,-6 2 0,-5 1 0,10 4 0,-24 0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6:44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0 196 20389,'12'0'4247,"-2"0"-3552,-10 0 1389,0 0-1613,9 0-113,-3 0 12,10 0-313,1-4-57,11 0 0,16-4 0,22-3 0,21-3 0,-35 5 0,3-1-574,5 0 0,2 0 574,5-1 0,2 0 0,5 1 0,2 1 0,5 1 0,0 2 0,4 0 0,1 1 0,2 2 0,-1 2 0,1 0 0,0 0 0,2 0 0,0 2 0,4-1 0,1 0 0,4 0 0,2 0 0,-32 0 0,0 0 0,6 0 0,3 0 0,7 0 0,1 0 0,-5 0-580,4-1 1,-3 0 0,4-1 579,-4 1 0,5 0 0,0-1 0,-7 0 0,-3-1 0,-4-1 0,-1 0 0,1 1 0,-1-1 0,1 1 0,-1 0 0,-1 1 0,1-1-137,-1 2 1,0 0 0,0 0 136,0 0 0,-1 0 0,5 2 0,-1 0 0,5 0 0,0 1 0,-5 0-382,4 2 0,-4 0 0,3 0 382,19 2 0,5 0 0,-9 2 0,1 4 0,-7 2 0,0-1 0,-3 1 0,-5 1 0,-1 0 297,-5-1 0,-1 0-297,-5-1 0,-3 0 0,-5-3 0,-3 0 0,40 6 0,-5-3 1511,-38-5-1511,-6-2 465,-35-4-589,-5 3-529,-12 4-9178,-15 4 7678,-12 5 1,9-7 0,2-1-1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6:58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28110,'66'12'47,"0"0"0,0 1 1,6-3-1,2-2 0,1-1-47,4-3 0,1-2 0,2-1-1170,7-1 1,1-1-1,2 1 1170,3-1 0,2 1 0,0 0 0,1 0 0,1-1 0,0 1-276,-22 0 0,1 0 0,1 0 1,0 0 275,3 0 0,2 0 0,0 0 0,0 0-184,4 0 0,1 0 0,0 0 1,0 0 183,2-1 0,0 0 0,-1 0 0,1 0 0,-2-1 0,0 1 0,0 0 0,-1-1-373,-2 0 1,-1-1 0,0 0 0,-1 0 372,0-1 0,-2 0 0,1 0 0,-1 0 0,1-1 0,-1 0 0,0 0 0,0-1 0,-1 0 0,1-1 0,0 0 0,-1 0-13,0 1 1,0 0 0,0 0-1,-1 0 13,-2 0 0,-1 0 0,0 1 0,-1 0 0,22 1 0,-2 0 0,-1 1 0,-4 0 0,-1 1 0,-2 1 0,-3 0 0,-2 1 0,-1 0 0,-4 0 0,-2 0 0,-2 0 0,-4 0 0,-2 1 0,-1 0 0,22 1 0,-4 1 0,-12 1 0,-5 0 0,-13 0 0,-3 0 896,30 2-896,-43-3-123,-26-2-9708,-49-2 7683,-32-10 1,24 7 0,-2-6-1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7:00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1284 27191,'-12'-56'115,"1"0"1,0-4 0,4 0-211,5 3 0,4 0-34,-2-6 0,0 0-6,-2-3 1,-3 1-240,-3 3 0,-3 1 368,-3 4 1,-4 3-7,-3 3 1,-2 3 52,-23-36-41,7 12 45,8 16 22,12 10 45,11 12-45,4 8 23,8 9 488,9 9-409,13 4 72,18 4-62,20 0 370,20 0-926,-29-1 1,3 2 376,9-1 0,4 2 0,7 1 0,2 2 0,8 3 0,1 1 0,-1 3 0,7 2 0,-23-5 0,8 2 0,2-1 0,-4-1-826,13 1 0,-2-2 0,6-1 826,-18-1 0,4 0 0,3-1 0,-1-1 0,-2 0 0,7-2 0,-1 0 0,-1-2 0,1 0 0,5 1 0,1-1 0,-1-1 0,0 1 0,-2 0 0,-1 0 0,0 1 0,-1 0 0,-5 0 0,-1 1 0,-1 1 0,-1 0 0,18 1 0,-3 1 0,-1 0 0,-9 2 0,-2 1 0,3 0 0,-8-1 0,3 0 0,0-1 0,-5 0 0,0-1 0,-3 0 0,1 0 0,17 0 0,2-1 0,-7-1-190,-1-2 0,-7-1 190,-1-1 0,-2-2 0,-4 0 0,-1-2 0,-3-2 0,-1-1 0,-6 0 0,-2-2-63,-5 1 1,0-1 62,10-1 0,-1 0 0,31-7 0,-34 7 0,0 0 0,31-4 0,8-4 0,-46 10 0,-1 1 416,1-2 1,-1 2-417,43-9 0,4 7 0,-38 4 0,-1 3 2603,-33 3-2603,-2 0 585,-4 0-585,-1 4 209,-2 0-209,-1 5 0,1-1 0,-4 0 0,1-1 0,-5 0 0,-3-4 0,-1 2 0,-4-5 0,2 1 0,-3-1 0,2 0 0,-2 0 0,2 0 0,-1 0 0,0 0 0,-4 0 0,-4 0 0,-4 7 0,-2 6 0,-5 13 0,-1 16 0,-4 13 0,-1 18 0,-1 11-897,0 6 897,2 6 0,-1-2 0,2 2 0,0-5 0,3-3 0,5-10-158,1-7-3987,2-11 4145,-5-11 0,9-22 0,-2-10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7:12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27337,'4'-10'1334,"-1"2"-1334,-3 8-5661,0 0 5661,72-36-1077,-35 22 1077,11-8 0,0 2 1077,-8 12-1077,-3 3 0,-7 4 0,-8 1 419,-7 0-9080,-6 0 9509,-2 6 0,-4-5 0,-1 5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7:12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40 114 27281,'-2'61'63,"0"0"1,-1-3-1,-1-4-40,-5 10-23,1-8 33,0-18 158,6-18 201,1-10 11,1-19-245,0-15-158,0-21 0,0-16 0,4-11 0,3-2 0,4 3-69,-3 8-961,-2 13-807,-4 13-3083,-1 17 4920,-1 10 0,0 10 0,0 0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7:17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 28110,'-7'-5'561,"2"2"-561,5 3 0,0 0 0,40 42 0,-22-29 0,35 32 0,-32-40 0,2-2 0,-2-2 0,-4-1 0,-1 0 0,-6-7-2130,-1-5-7701,2-7 9672,2-3 0,-4 10 1,0 3-1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7:17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26351,'-3'69'257,"0"0"1,0-4-1,0-7-222,-1 6 144,1-13 179,2-19 45,1-16 68,0-10-369,0-5-102,-1-10 0,1-9 0,-1-17 0,1-9 0,0-7 0,0-1 0,0 3 0,0 9 0,0 6 0,0 11 0,0 5-707,0 8-750,-7 5-1546,-2 6 3003,-8 18 0,7-11 0,2 10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7:19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89 25409,'-2'-4'2006,"-1"1"-1547,3 3 45,0 0-504,46-35-123,-27 26-3952,36-26 2394,-34 35-3103,4 0 4784,10-1 0,-15 1 0,0-1 0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7:19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25297,'-1'53'443,"-1"-1"0,0 42-264,2-46 34,0-7 33,0-9 56,0-11-77,0-11-113,-1-4-22,0-12-79,-3-6-11,1-11-56,0-6-202,0-2-414,2 1-483,0 0-469,1 1-3340,0 4 4964,0 5 0,0 9 0,0 7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7:22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 28345,'12'-31'291,"4"4"-5951,14 14 5615,4 2 1230,4-1-2877,18 4-1499,-14 3-1783,11 3 4974,-22 2 0,-14 0 0,-4 0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7:22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16 22933,'0'-9'2768,"0"2"-2387,0 7-23,0 0-324,-1 88-12,-2-32-17,1 6 1,1 1 6,-4 1 66,4-15 168,0-16 69,1-15 77,0-11-12,0-6-178,0-10-101,0-13-56,0-17-12,0-15-33,0-4-45,0 8-235,0 15-179,-1 18-605,-4 10-1233,-4 19-7534,-3 16 9666,-2 23 1,6-18 0,3 0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7:28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28671,'79'-52'-360,"-13"10"-771,-49 46-842,2 3-3707,5 5 5680,2 3 0,-10-6 0,-3-2 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7:29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 25387,'-6'54'343,"0"1"1,0-2 0,1-3-311,-1 23-33,1 0 0,1-8 0,2-9 0,1-18 34,1-15 840,0-17-280,1-23-169,3-15-132,4-56-293,-3 13 0,1-24 0,-6 39-147,-5 19-581,-13 20-885,-11 26-3463,-17 35 5076,-6 36 0,20-26 0,5 3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04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28671,'44'-25'0,"0"1"0,16-3 0,-1 5 0,14 6-743,22-1 743,-37 10 0,-10 4 0,-7 1 241,-10 2-241,-9 0 123,-6 0-123,-5 6-942,-1 10-1344,1 10-2288,1 12 4574,3-1 0,-7-14 0,0-8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05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187 163 25456,'-25'81'0,"0"-1"0,0-2 0,4-3 0,11-19 0,3-3 0,-1 2 0,0-1 0,-1-3 0,2-2 1457,-1 30-1457,2-21 0,5-26 0,1-19 549,2-40-549,9-29 0,-4 8 0,0-5-169,2-9 0,0-2 169,-2-2 0,-1-1 0,-2 2 0,-2 1 415,0 6 0,-1 3-415,-5-41 0,-3 18 0,-3 19 0,-3 20-23,2 19-2834,0 26 2857,-6 32 0,8-15 0,-3 12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37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0 325 19156,'80'-21'264,"-1"0"1,0-1 0,13 0-1,3 0 1,3 2-147,-16 5 1,1 1 0,3 0 0,2 1-119,-8 2 0,1 0 0,3 0 0,0 1 0,1 0-31,4 0 1,2 1 0,0-1 0,1 2 0,0 0 30,1 2 0,2 0 0,-1 1 0,1 0 0,-1 1-17,0 0 0,1 1 0,-1 0 0,0 1 0,0 0 17,-2 1 0,-1 0 0,0 1 0,0 0 0,-1 1 13,0 1 0,-1 0 0,0 1 0,0 1 1,-1 0-14,-3 0 0,0 1 0,-1 0 0,-1 1 0,-1 1 0,15 4 0,-1 0 0,-1 2 0,-3 1 0,-6 1 0,-1 0 0,-2 1 0,-3 2 0,16 6 0,-4 1 0,-3 3-897,-9-1 0,-4 2 1,-4 2 896,-8 0 0,-3 2 0,-6-3 0,-4-2 0,-6-2 0,15 17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48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28671,'32'-56'0,"-7"13"0,-24 42 0,0 1 0,3 0 0,2 0 0,2-1 0,6-2 0,1 0 0,4-3 0,0 2-1637,1 0-1814,-3 2 3451,-1 2 0,-8 0 0,-1 0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4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3 23975,'-4'-2'2600,"1"1"-2186,3 1-33,0 0-168,-27 77-78,15-36-85,-3 9 0,1 0-16,9-14-12,4-11 46,1-13 122,0-6 34,0-6 0,0-6-133,1-9-91,5-10 0,1-9 0,3 2-24,-3 4-435,-2 7-392,-2 10-673,-1 5-1816,-1 5 3340,-1 4 0,0-2 0,0 2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57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28671,'0'52'0,"0"16"0,-1-20 0,-3 9 0,-1-22-13,-1-8-1487,0-5-652,3-7-3440,1-9 5592,2-1 0,0-5 0,0 0 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57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64 27382,'48'-19'498,"0"-1"0,33-4-205,-59 36-293,-1 10 0,-5 4 0,-2 1 0,-7 2 0,-2 0 0,-4 3 0,-6 1 0,-10 4 0,-10 3 0,-12 5 0,-5 1 0,-2 0 0,1-3 0,4-8 0,6-5 0,6-9 0,6-5 0,4-6-819,7-6-1478,4-2-6230,4-2 8527,8-8 0,-5 6 0,4-6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58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28671,'93'-23'0,"-16"3"0,-53 17 0,-6 0-337,-5 2-1322,-2 0-1254,-2 1 2913,-3 0 0,-2 0 0,-3 0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58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28671,'0'66'0,"0"-1"0,-2-5 0,-3-6 0,-10 2-192,-5-6-2060,1-2-4067,0-2 6319,-1 0 0,10-20 0,0-6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58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0 223 28098,'50'-37'48,"0"0"1,-3 3 0,-4 3-49,7-1 0,-8 7 22,-11 9 68,-12 8 225,-8 5-315,-6 8 0,-4 12 0,-10 11 0,-6 16 0,-11 5 0,-4 5 0,0-3-214,2-3-1668,6-7-1245,8-9 3127,7-10 0,6-11 0,1-6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59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97 24771,'-10'-5'3630,"3"0"-3360,7 5-270,0 0 0,80-2 0,-28-1 0,8-1 0,2-1 0,9-6 0,-3-5 0,-6 3 0,-12 1 0,-11 4 0,-8 3 0,-10 3 0,-7 0 0,-3 2 0,-5-2 0,-1 1 0,-2 0 0,-2 1 0,-1 0 0,-2 5 0,-5 6 0,-4 11 0,-5 9 0,2 7 0,0 6 0,2 2 0,1 3 0,1-3 0,1-3 0,2-6 0,1-8-886,0-9-1322,3-2-3349,1-5 5557,2 3 0,0-8 0,0-1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59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28671,'17'54'0,"-3"0"0,-12-6-147,-1-1-1321,-1-6-795,0-3-5032,-2-4 7295,-5-2 0,3-15 0,-3-4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8:59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0 156 28671,'77'-36'0,"-1"0"0,0 3 0,-2 7 0,-20 18 0,-2 4-287,3 0 0,0 1 287,-2 0 0,0 1 187,44 1-187,-2 1 0,-4 2 0,2 6-1479,-8 3-4852,-16 5 6354,-19 2 1,-26-8 0,-12-1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9:30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28671,'55'-14'0,"0"1"0,-2 1 0,-4 3 0,11 8 0,9 1 0,5 0 0,1 2 0,-3 1 0,-11 0 0,-8-1-673,-11-2-2566,-10 0 3239,-11 8 0,-10-6 0,-7 6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9:54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27516,'87'-16'-482,"-13"9"-829,-46 18-3709,-9 9 5020,-8 7 0,-7-11 0,-4-1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9:54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45 127 24222,'-8'64'306,"-1"0"0,2 7 0,0-7-283,-1-5-1,2-3 101,11-44 505,1-20 44,4-17-179,0-20-123,-1-18-146,-3-10-157,-1 1-44,-3 1-23,-1 11-269,-1 13-493,0 14-1087,0 17-7982,-5 13 8316,-14 31 1,9-16 0,-7 15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39:59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23471,'0'-9'3204,"0"2"-2756,0 7 628,0 0-852,7 29-56,-6-5-88,7 26-80,-7-11 0,2 2 0,-1 0 0,0-2-113,-1-5-3772,0-8 2966,-1-7-336,1-5-594,-1-8-4336,0 0 6185,0-4 0,0-1 0,0-1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00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26631,'100'2'863,"-25"-2"-539,-52 30-32,-15-7-68,-4 1 22,-2 3-155,-2 2-91,-7 5 0,-4 4 0,-9 3 0,-4 3 0,1-4-3392,1-2 3392,1-6 0,3-4 0,3-5-595,1-5-548,4-4-818,2-5-3619,1-1 6428,4-4 0,-1 0 0,4-3 0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00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28671,'4'51'0,"0"0"0,3 40-438,-10-38-806,2-5-818,-3-7-3865,3-5 5927,0-9 0,1-12 0,0-6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00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27258,'51'-17'-2723,"-10"12"-2342,-37 19 5065,-2 13 0,-2-12 0,0 0 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00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22783,'-27'47'532,"0"1"0,-16 33 1300,32-47-1630,5-6 634,3-5-612,2-4 318,1-5-418,3-1 940,5-3-1064,5-3 0,5-2 0,4-4-259,1-1-525,3-6-437,3-9-1155,2-12-7455,4-11 8386,2-4 1,-16 18 0,-2 5-1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01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6 24871,'0'-3'2903,"0"0"-7847,0 3 5124,-15 80 1127,6-31-1307,-3 8 0,1 2 0,-1 3 0,0-4 0,3-6 874,3-8-874,3-7 0,1-7 0,2-5 0,0-6 0,0-3 3348,3-6-3348,4-3 132,5-4-132,6-2 0,2-6 0,3-5 0,0-9-80,1-8-1085,0-4-729,-3-2-2655,1-1 4549,-2 3 0,-9 13 0,-3 6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01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26698,'-4'0'1973,"1"0"-1973,3 0 0,-7 82 0,2-29 0,0 6 0,-1 2 0,-1 5-91,0-7-1298,-1-8-1087,2-5-7093,0-7 9569,3-6 0,1-15 0,2-7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01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93 25207,'-5'-3'1793,"0"1"-1726,5 2-179,0 0-436,51-17-1077,-24 6-3417,46-15 5042,-33 10 0,-17 7 0,-3 1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02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8 125 25196,'-4'0'2219,"1"0"-2107,3 0-89,0 0-113,64-34 45,-36 20 45,49-26 11,-53 29 101,-5 2 34,-4 2 44,-2 1 68,-4 4-45,0 0-12,-3 2-76,-2 7-125,-2 8 0,-2 13 0,0 9 0,0 5 0,0 3 0,-2 1 0,-3-3-830,-4 1-1142,-4-3-3799,-2 2 5771,-2 1 0,8-20 0,3-5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02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 26093,'-3'-5'2330,"1"0"-2173,2 5-90,0 0-212,9 47-483,-7-18-3951,7 43 2427,-9-27-5512,-5 2 7664,-6 4 0,4-23 0,-2-5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02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1 310 28671,'69'-44'0,"0"0"0,-5 4 0,-4 6 0,21 9 0,-12 3 0,-8 3 0,-7 0 0,-6 0-2892,0 1 2892,4 4 0,-24 6 0,-2 4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1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0 307 28143,'80'3'176,"-1"-1"0,8-2 0,3-3-493,-25-2 1,1-2 0,3-1 316,8-1 0,3 0 0,2-2-1146,6 0 0,3-1 0,1 0 1146,5 0 0,2 1 0,0 1 0,-24 2 0,0 1 0,0 0 0,0 0-147,22-2 0,1-1 0,-2 0 147,-7 1 0,-1 1 0,-2-2 0,-10 2 0,-2-1 0,-2-1 0,19-3 0,-6-1-1155,-16 2 1,-7 1-8677,24-7 9320,-41 9 0,-26 6 0,-19 3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48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1 200 28671,'48'-31'0,"1"0"0,-3 2 0,-4 4-326,6 3-1478,-1 1-807,-2 2-7220,-7 7 8087,-9 5 0,-15 5 0,-5 2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48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47 25645,'-17'48'403,"0"0"0,-13 37-145,14-47 11,1-5 23,2-11-68,4-10-12,3-9 46,5-21-112,0-8-57,1-18-44,-2-2-11,-2 0-34,-2 4-135,-3 5-481,3 5-706,1 9-1491,2 9 2813,3 8 0,0 5 0,0 1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01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10 22496,'0'-5'3608,"0"0"-3014,0 5 560,0 0-896,-59 2-57,29 14-33,-45 6-45,47 12-54,6 2-69,6 1 0,6 1 0,5 2 0,4-1 0,8-2 0,7-6 0,11-6 0,12-7 0,4-9 0,8-4 0,-1-17 0,0-6 0,-7-16 0,-11-6 0,-9-3 0,-8-1 0,-7 1 0,-3 3 0,-3 6-371,-3 9-503,-8 11-862,-5 7-3307,-10 11 5043,-1 15 0,10-9 0,4 7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02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24771,'7'3'3238,"-2"-1"-2846,-5-2-122,0 0-270,5 26 0,-3-7 0,3 23 0,-5-14-125,0-1-1387,0 1-1054,0-1-7265,0 3 8171,0 0 0,0-12 0,0-4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02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28671,'38'19'0,"6"-5"0,5-13 0,9-1 0,3-3 0,1-4-1189,1-7-1444,-3-5-7198,-3-1 7373,-1 1 0,-26 9 1,-6 2-1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02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25331,'0'-10'3340,"0"2"-3340,0 8 0,0 0 0,85-40 0,-31 22 0,7-6 0,2 1 0,4 11 0,-7 6 0,-10 4 0,-7 2 0,-9 0 0,-6 0 0,-7 1 0,-6 1 0,-4 1 0,-4 1 0,-4-3 0,0 0 0,-2 1 0,0 1 0,-1 4 0,0 6 0,-4 4 0,-2 8 0,-4 2 0,-1 3 0,0 1 0,1 1 0,-2-1 0,-3 2-2220,-17 15-2553,4-7 4773,-13 7 0,25-27 0,3-8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02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28671,'-5'57'0,"0"-2"0,5-10 0,1-3 0,3-2 0,1-4 0,1-4-987,-2-4-1445,-2-4-7399,-2-1 9330,-10 0 1,7-10 0,-8-2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03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1 238 28667,'70'-42'0,"-1"0"0,-2 3 0,-3 8-739,30 12 739,-8 3 0,-13 2-1042,-14 1-4113,-15 2 5215,-11 5 0,-17 1 1,-6 5-1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09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25645,'0'-5'3026,"0"0"-3026,0 5 0,0 0 0,28 0 0,-12 0 0,20 0 0,-23 0 0,-4 0-1457,-1 0-3497,3 0 4954,6 0 0,-6 0 0,-1 0 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09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150 118 26575,'-5'93'470,"0"-19"-313,5-61 437,0-7 89,0-5-491,0-1-192,0-6 0,0-5 0,0-10 0,0-6 0,0-6 0,0-3 0,0-2 0,0 2 0,0 5 0,-2 4-147,-9 8-1735,-7 6-3631,-13 7 5513,-6 7 0,16 0 0,1 2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15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22 105 25375,'-12'0'2947,"2"0"-2598,10 0-349,0 0 0,60-33 0,-28 22 0,48-26 0,-44 32 0,-2 2 0,-5 1 0,-6 0 0,-7-1 0,-6 1-1648,-3-2-1803,-1 2 3451,-1 1 0,-1 1 0,-2 0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15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1 180 27326,'0'-10'1345,"0"2"-1345,0 8 0,0 0 0,57-54 0,-31 35 0,44-40 0,-46 49-1077,-3 1-2049,-2 3 3126,0 3 0,-8 2 0,-3 1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15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92 26933,'-20'89'1311,"8"-15"-930,24-52-335,8-11-46,10-5 0,4-13 0,2-11 0,2-13 0,-4-12 0,-7 0 0,-9 1 0,-9 8 0,-6 8 0,-5 5 0,-10 8 0,-6 3 0,-9 6 0,-4 2-2007,4 2-3382,3 5 5389,12 2 0,5-1 0,7-1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15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1 28671,'-14'67'0,"-1"-1"0,-9 19 0,-3-5-12,8-33 0,-2-2-1024,-6 14 0,1-2-3413,-5 10 4449,9-12 0,11-25 0,5-11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16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28671,'43'-29'-578,"0"0"1,29-17-2236,-49 45 2813,-3 3 0,-9-1 0,-2 1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16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1 240 28671,'74'-33'0,"1"-1"0,-16 5 0,-5 4 0,20 1 0,-32 6 0,-5 0-5661,-4 0 5661,-6 2 1409,-4 4-1409,-6 4 860,-5 4-860,-5 3 0,-2 1 0,-3 11 3392,-1 9-3392,-1 16 0,-2 10 0,-6 5 0,-6 2 0,-7 1 0,-5-1 0,-3-1 0,-7-1-1570,-3-2-2598,-2-3 4168,4-6 0,16-19 0,8-6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16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13 28210,'-6'-7'461,"2"2"-461,4 5 0,0 0 0,4 56-483,-3-18-1937,-7 49-5244,-12-32 7664,-11 0 0,10-24 0,5-6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16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1 325 28671,'60'-45'0,"0"0"0,-1 3 0,0 6 0,-11 17 0,1 4 0,-1-1 0,0 1 0,42-11 0,-11 5 0,-17 3-1144,-12 4 1144,-9 6 0,-21 3 0,-5 5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49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81 28266,'5'80'135,"0"1"0,-1-2 0,-2-4-135,-5-16 0,-2-3 0,0-1 0,-2-1 0,-11 40 0,-2-23 0,1-22 0,1-25 0,0-12 0,5-29 0,2-17 0,6-32 0,7-20-200,4 36 1,4-1 199,2-3 0,2 0-1630,6-1 0,1 1 1630,1 3 0,1 2 0,23-37-338,1 16 338,2 22-33,2 19 33,3 16 252,2 10-252,2 16 0,-2 6 0,-8 14 3200,-8 7-3200,-14 35 0,-12-8 0,-17 30 0,-16-17 524,-16 3-524,-12 1 0,-8-3-747,-2-4 747,-3-4 0,2-4 0,20-26 0,1-1 0,-18 17 0,-8 11 0,27-33 0,7-6-292,11-15-2801,8-7-6738,22-24 8115,16-10 0,-7 5 0,4-2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49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172 174 28671,'-45'41'0,"-1"-1"0,6-2 0,9 2 0,22 23 0,11-4 0,19-10 0,16-9 0,20-13-5661,13-12 5661,4-9 0,1-8 1409,-7-11-1409,-10-9 0,-12-13 0,-13-7 860,-9-10-860,-10-6-2269,-8-5 2269,-2-5 0,-13 1 2269,-9 5-2269,-13 10 0,-11 16 0,-5 17 0,-6 20 0,0 27-1693,3 21-4066,15 19 5759,14 1 0,14-28 0,7-14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49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28671,'14'71'0,"-1"1"0,-4-2 0,-6-3-1071,-11-15 0,-3-3 1071,-13 47 0,5-10 0,9-17 659,5-19-659,4-20 349,1-16-349,0-19 0,11-22 0,5-21 0,13-22 0,3-5 0,0 5 0,-1 9 1134,-6 15-1134,-3 12 0,-6 15 0,-4 9 0,-3 7-214,-5 3-2778,3 5-6839,1 5 8358,6 5 1,-6-5 0,1-2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0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28671,'-12'71'0,"0"0"0,0-3 0,-1-5 0,-14 18 0,3-8 0,5-12 0,5-17 0,7-15 0,3-13 0,3-9 0,1-9 0,5-17 0,7-13 0,8-18 0,7-6 0,3 1 0,-3 4 0,0 6 0,-3 8 0,-1 8 0,-1 8 0,-1 7 0,2 5 0,0 5 0,1 2 0,3 2 0,1 0 0,0 7 0,-2 6 0,-2 14 0,-1 5 0,-2 8 0,-2-1 0,-6-1 0,-6-5-2018,-5-3-3069,-2-12 5087,3-7 0,-2-7 0,2-4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0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 25779,'0'-1'2689,"0"0"-2486,-3 59-203,1-9-2831,0 1 1,0 2 2830,-2 25 1192,3-4-1192,-1-11-2931,2-12-308,-2-17 3239,2-16 0,0-9 0,0-8 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0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28671,'7'88'0,"1"-1"0,-2-4 0,0-4 0,-2-23 0,-2-4 0,0 1 0,0-2 0,-2 46 0,-5-8-573,-4-9-2217,-3-12-7041,-3-13 7395,4-16 0,4-20 1,4-10-1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0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25420,'94'-17'-1012,"-28"3"0,-51 14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1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27919,'-21'52'376,"1"1"0,-13 41-6037,41-41 5661,9-8 1409,11-12-1409,7-14 0,3-9 0,-2-18 0,-1-16 0,-6-15 860,-4-15-860,-7-3 0,-4 4 0,-7 11 0,-3 11 3392,-3 16-3392,-1 8 0,0 11 0,0 14 0,0 11 0,0 10 0,0 2 0,1-1 0,9-1 0,5 1 0,15-1 0,3-1-80,3-2-2631,1-4 2711,-4-1 0,-14-16 0,-5-2 0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3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0 213 28671,'57'-2'0,"-1"1"0,1-3 0,0-1-406,-5-2 0,-1-2 406,2-1 0,1-3 131,1 0 1,0-2-132,-2 1 0,-1 0 0,-3-1 0,-1 1 0,38-10 0,-17 4 134,-15 4-134,-18 6 0,-11 5 0,-11 4-370,-6 1-1737,-6 0-2431,-1 1 4538,-9 13 0,5-9 0,-5 8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4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0 27303,'-43'60'157,"0"0"0,3-3 0,8-3-146,11 22-938,2-1 894,6 2-203,0-4-156,1-6-135,0-7 53,0-10-457,2-9-772,0-11-3563,4-7 5304,0-10 0,3-5 1,1-6-1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4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28671,'2'68'0,"0"-1"0,0-2 0,0-5 0,-2 15 0,-4 1 0,3 0 0,-3-4-270,3-8-749,1-9-584,4-15-1164,7-12 2767,9-15 0,-7-7 0,0-4 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4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28671,'-4'79'0,"1"2"0,-1 1-1332,0 5 1332,-3 4 0,-2 1-438,-1-1-840,0-8-973,5-12-6962,2-16 9213,4-15 0,-1-21 0,2-8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4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28278,'53'-29'-396,"0"0"0,-3 2 0,-5 6-1363,5 7-2869,-6 7 4628,-6 3 0,-18 4 0,-7 0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5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 20467,'51'-34'4,"-1"0"0,-4 3 0,-4 8 2527,-2 17-2531,-5 4 1363,-8 2-2124,-3 0-161,-7 2-2788,-6 3 4558,-5 4 0,-4-3 0,-2 0 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5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27796,'-38'55'291,"-1"0"1,5-4 0,8-5-5953,20 2 5661,4-3 1409,3-3-1409,5-4 860,9 16-860,2-15 0,6 11 0,-4-20 3392,4-6-3392,2-6 0,2-6 0,1-7 0,-1-3 0,-2-2 0,0-9 0,-1-5-1155,-1-10-682,0-4-1514,-3-1 3351,1 0 0,-11 13 0,-2 4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5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28671,'-23'48'0,"5"-1"0,17-5 0,1 3 0,0 3 0,0 4 0,0 1 0,2-1 0,0-5 0,3-4 0,-3-4 0,1-3 0,-2-3-752,-1-3-1859,0-5-7220,-4-5 8501,-1-2 1,0-10-1,2-1 1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6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28671,'24'-14'0,"-1"2"0,23 9 0,-6-1 0,-1-1-259,-2 2-2038,-5 1-4538,-6 2 6835,-3 0 0,-12 0 0,-2 0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6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26 27550,'-11'-10'1121,"3"2"-1121,8 8 0,0 0 0,-6-7 0,17 10 0,3-1 0,23 11 0,5 0 0,5-2 0,-5-2 0,-6 3-1054,-13 4-4471,-11 4 4677,-8 9 0,-5-13 0,0 1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6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0 136 28336,'55'-28'0,"-1"0"0,-3 2 0,-3 5 0,11 10 166,-7 2-166,-9 1 56,-10 4-56,-8 3-847,-7 13-4576,2 10 5444,1 18 0,-7-15 0,-1-1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7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14 23941,'0'-7'2925,"0"1"-2353,0 6-259,0 98-134,0-24-129,0 5 1,-1 5-1754,-2-26 1,0-1 1707,0 1 1,-1 0 0,0-2 0,-2-1 946,-2 42-941,2-20-11,2-24 572,1-25-527,-1-17-12,-2-14 46,-4-19 1870,0-17-1871,1-26-33,4-16-316,3-10 282,7 41 0,2 0 1,15-46-12,-4 49 0,3 1 0,28-36 22,2 16 12,0 18 10,-6 18 2,15 17-46,-15 16 0,14 11 0,-14 14 0,-3 12 0,-1 12 0,-8 10-3043,-8 8 3043,-13 4 0,-7 0 0,-23 15 0,-2-29 0,-21 8 0,-2-31 0,-9-3 0,-4 0 0,-18 3 0,27-13-169,-3-1-1445,36-17 2037,7-3-423,4-12 0,3 6 0,0-6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7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48 28143,'-45'61'176,"0"0"0,6-3 0,10-2-176,21 16 0,21 1 0,15-7 0,22-12 0,15-17 0,7-18 0,0-11 0,-2-25 0,-9-10 0,-8-23 0,-9-7 0,-13-2 0,-11 2 0,-11 4 0,-6 2 0,-15 3 0,-9-1 0,-17 2 0,-9 5 0,-6 10 0,-1 15 0,-1 10-4245,4 23 1500,9 5-5703,11 17 8448,16-1 0,9-15 0,6-6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8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28671,'2'78'0,"0"1"0,-3-4 0,-3-6 0,-17 20 0,-3-6 0,1-13 0,8-16 0,4-18 0,7-18 0,2-10 0,2-14 0,5-12 0,9-16 0,8-15 0,10-5 0,0 1-3392,-3 11 3392,-6 9 0,-5 13 0,-4 9 0,-3 8 0,0 1-1570,-1 2-2665,3 0 5083,0 4 0,-4-3 0,-2 2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8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28671,'-3'74'0,"-7"2"0,-5-2 0,-7 2 0,0-4 0,0-4 0,4-10 0,5-12 0,5-12 0,5-17 0,2-7 0,1-15 0,8-14 0,7-14 0,11-14 0,4-4 0,0 3-3392,1 6 3392,-5 9 0,-3 9 0,-1 9 0,-2 7 0,0 3 0,1 2 0,3 0 3392,-1-1-3392,3 1 0,16-1 0,-9 3 0,11 0 0,-18 1 0,-6 0 0,-8 0 0,-5 2 0,-4 5 0,-2 6-920,-7 18-1825,-3-6-7086,-5 8 8423,3-12 0,4-10 0,5-3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8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28671,'16'81'0,"-16"-21"0,-7 0-125,-15 24-850,4-29 1,1-1-2511,-2 10 3485,6-12 0,5-23 0,5-11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9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28244,'-3'57'142,"1"-1"0,-1-2 1,-1-2-143,-7 21 0,3-9 0,3-13 0,4-13 0,1-14 0,0-9 0,0-8 0,3-3 0,0-3 0,3-1 0,-1 0-1043,0-5-1714,-2-2 2757,1-2 0,-3 3 0,1 2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59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219 218 21420,'-10'-94'2275,"-3"15"-1222,-3 57-100,-6 9-236,-1 6-45,-2 5-67,1 7-146,-1 9-22,6 11-357,1 13-80,5 5 0,7 4 0,1 6 0,5-2-3392,5 2 3392,8-5 0,9-4 0,14-5 0,6-8 0,6-8 0,4-10 0,-4-7 0,1-5 2898,4-20-5834,-15 2 2936,3-16 0,-27 18 0,-5 5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46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13 159 23594,'-7'-3'3765,"2"1"-3194,5 2 170,0 0-741,52-37 0,-6 15 0,-3-3 0,3 1 0,24 2 0,-4 8 0,0 8 0,-5 2 0,-6 4 0,-7 0 0,-8 0 0,-3 0 0,-7 0 0,-5 0-617,-6 1-2050,-8 2-4964,-5 3 7631,-5 9 0,-1-8 0,0 5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46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27830,'-20'55'115,"0"1"1,1-5 0,2-2-206,-1 19-503,-2-4-472,4-3-974,1-8-5301,4-9 7340,5-12 0,2-17 0,3-6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46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23717,'4'-1'3014,"-1"0"-2599,-3 1-258,24 66-112,-18-21-45,7 4 0,-2 3-337,-11 11-1063,0-4-1783,0-7 3183,0-8 0,0-21 0,0-8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46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24614,'0'-3'3081,"0"0"-2566,13 65-134,-6-17-341,2 3 0,-1 3-40,-3 17 0,-3-2-158,-2-4-839,0-7-1267,0-6-6408,0-5 8672,0-7 0,0-15 0,0-7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47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28076,'53'-6'-1070,"0"0"0,46-4-2426,-69 9 3496,-3 1 0,-21 0 0,-3 0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47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27067,'-3'96'-90,"-1"-43"1,-1-6-986,1-9-1099,-7 10-7657,2-19 9476,1-3 0,2-11 1,2-4-1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47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 26015,'51'4'487,"0"1"0,35 15-117,-54 23-45,-8 12-90,-7 11-4162,-10 8 4252,-7 1-342,-14-1 17,-10-7 0,-18-7 0,-9-8 0,-8-6 0,-3-7 0,4-9 2907,8-11-4163,-1-11 871,25-8-5699,2-16 6084,23-11 0,2 6 0,1 2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47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25 27146,'-3'-9'1525,"1"2"-1525,2 7 0,0 0 0,72-6 0,-32 6 0,55-3 0,-56 11 0,-9 1-483,-12 2-3069,-8 3 3552,-7 4 0,-3-7 0,0-1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2:48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28671,'62'8'0,"0"0"0,31 1 0,-22-3 0,-28-6-1222,-1 0-2902,0 0 4124,-4 0 0,-15 0 0,-8 0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01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622 2859 24603,'0'4'2464,"0"-1"-2284,8-93-135,-3 8-2769,0-5 1,-1-8 2723,-2 11 0,-2-1-45,-3-13 0,-3-3-32,0 30 1,-2-1 0,-3-1 60,-1-1 1,-3 0 0,-3 1 11,-2 1 0,-3 0 1,-1 2-16,-2 2 0,0 0 1,-2 2-292,0 3 1,-1 2 0,0 1 264,-13-25 0,0 4 17,3 7 0,2 4 22,4 8 1,2 2 5,6 8 0,3 3 1664,-11-34-1653,15 17 1421,9 13-1129,6 14-34,3 11 56,0 5 3334,9 8-3346,7 0-188,50-4-125,8 4-385,-13 5 1,5 0 384,2 1 0,2 0 0,15 0 0,5-1-401,-24 2 0,3-1 0,0 0 401,8-1 0,0-1 0,2 1 0,2-2 0,1 0 0,-1 1 0,0-1 0,0 1 0,-1 1 0,-4 2 0,-1 1 0,-1 0 0,26 0 0,-4 2 0,-12 4 0,-5 3 0,-12 5 0,-5 3-73,-10 2 0,-4 3 73,29 23 0,-20 2 0,-15-3 0,-12-6 0,-13-6 0,-5-6 0,-8-6 657,-4 0-657,-10-3 1517,-4 4-1517,-8 4 0,0 8 0,-3 12 0,1 16 0,-3 21-3206,-2 20 3206,14-37 0,1 3 0,-1 7 0,0 3-347,0 6 1,1 1 346,0 6 0,1 1-1020,-1 1 1,1 0 1019,1 1 0,0 0 0,2-1 0,-1 0-89,2-4 1,-1 3 88,3-9 0,0 5 0,1-4 0,-1 8 0,1-1 494,2-14 0,0 3 0,1-7-494,1-2 0,1-7 0,1 42 0,5-23 611,-1-19-611,2-15 0,-2-10 0,-3-6 2988,-5-2-2988,-24 10 405,1-11-405,-21 4 0,6-19 0,-12-4 0,-15-4 0,-19-2 0,37 1 0,-6-1-106,-7 1 0,-6 0 1,1 0 105,-16 0 0,-2 0-562,10 1 0,-4 0 0,4 0 562,-8 0 0,5 0 0,8 0 0,2-2 0,9-2 0,3-2 0,-31-9-190,24-5 190,20 0 0,18 6 0,11 5-188,10 6-2905,16 2 3554,15 1 1,-8 0 0,5 0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03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18 28311,'6'-16'360,"-3"14"-360,-2 36 0,-1 13-4252,-3 11 4252,-7 10-80,-3 3-570,-4 1-627,2-4-695,4-12-2600,3-11 4572,2-17 0,3-13 0,1-10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03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27158,'0'58'459,"1"0"0,0 1 0,-1-2-459,0 41-1153,0-47 1,0 1 726,0 3 1,2 1-471,3-2 0,2 0-1554,1-2 0,4-1 2450,4-1 0,1-4 0,3 5 0,-1-13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04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18 21958,'0'-10'3025,"0"2"-2666,5 67-67,2-13-124,6 52-101,2-30-11,1-4-45,0-10-11,-2-12-11,-3-15-34,-4-13 34,-3-8 0,-2-6 11,-2-9 11,-7-5 0,-8-8-11,-12 0 79,-9 4-3315,-6 7 3584,-5 5 133,-1 3 13,1 11-91,4 7-67,4 8-34,5 5-156,11 1-100,6 12 3346,11-6-3392,2 11-237,11-12-446,8-2-762,14-9-819,17-6-7567,15-10 9762,13-5 0,-29-2 0,-7 0 1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04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26451,'41'48'348,"-2"-11"-326,-11-30 12,1-4-23,-1-9 45,0-7 22,-6-9 180,-4-5 101,-6 0-90,-5 4-79,-4 5-123,-3 2-33,-4 3-34,-7-2 0,-6 2-101,-6 1-358,-1 5-427,1 4-582,2 6-2039,5 8 3507,5 7 0,6-5 0,3-2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05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22765,'3'-5'2655,"-1"0"-2318,-2 5 189,0 0 124,10 57-224,-8-31-90,8 46-101,-10-46-89,0-3-79,2-4-67,1-8 11,3-4 12,1-5 78,3-2 100,3-10-9,1-7-192,2-10 0,0-1 0,0 0 0,-2 3 0,0 2-3909,0 4 2262,1 6-1557,0 6 3204,-1 6 0,-6 1 0,-1 1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05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13 24703,'-4'-7'2398,"1"1"-2117,3 6-46,0 0-67,-32 64-101,19-30-67,-24 48 0,31-52-11,3-8-45,3-9-34,0-7 12,0-4 78,1-9-11,8-9 22,6-12 0,9-8 11,1 2 124,-2 6-3325,-4 10 3492,-4 10-77,-1 4-123,-2 4-113,0 0 0,0 8 0,-3 3 0,-2 11 3392,-3 12-3841,-2-3-806,-1 8-1177,-4-12-7399,-2-4 7773,1-7 0,1-6 1,3-6-1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05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27225,'-8'74'-4819,"1"-5"4819,1-19 0,4-22 0,1-6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06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27942,'-2'71'481,"-2"-3"-414,-1-18-44,0-8-23,2-15 0,2-14 0,1-8 33,0-6 1,3-10-23,4-4-11,3-10-22,2 0-180,0 2-470,2 6-706,-3 6-1804,3 6 3182,0 3 0,-6 2 0,0 0 0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06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65 224 23056,'8'-1'2779,"-2"0"-2465,-6 1-68,0 0-122,46-48-68,-31 24-3426,32-40 3404,-44 37-34,-3 4 22,-1 4 12,-7 8 178,-4 6 114,-8 5 66,-2 12 3459,-1 10-3336,-2 15-435,2 5-80,1 3 0,5-1 0,6-6 0,7-3 0,3-7 0,7-4 0,7-4 0,12-5 0,13-6-841,15-6-1310,16-11-7680,9-4 9534,4-7 1,-36 7 0,-12 4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39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0 155 27874,'73'-24'159,"0"-1"0,0 1 1,9 1-1,1 2 1,2 5-1552,2 7 0,1 6 1,3 1 1391,-13-1 0,2 0 0,1 2 0,2 1-387,6 2 0,2 3 1,1 0-1,0 1 387,5 0 0,0 0 0,1 1 0,0 1 0,-16 0 0,-1 0 0,1 1 0,0 0 0,0 0 0,-2 0 0,0 0 0,0-1 0,0 1 0,-1 0 0,16 1 0,0 0 0,-2 0 0,0 0 0,-6 0 0,-1-1 0,-1 0 0,-1-1 0,-6 1 0,-1-1 0,-1 1 0,-1-1 0,19 2 0,-3 0 0,-2-1 0,-7-1 0,-2 0 0,-1-1 46,-8 0 0,-2 0 0,-2-2-46,20 1 0,-4-2-402,-11-1 0,-3-1-786,-8-3 1,-3-3-1239,-7-2 1,-2-2 2425,37-13 0,-40 6 0,-15 4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46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 24143,'5'-10'3619,"0"2"-8371,-5 8 4752,55-25 1366,-25 17-1366,46-20 0,-42 23 0,-4 0 866,-5-1-866,-4 2 0,-6 2 0,-4 1 3374,-4 1-3374,-3 0-1761,1-3-2329,3 1 4090,4-2 0,-3 1 0,0 2 0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46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136 118 25701,'-3'0'2319,"1"0"-2140,2 0-100,-6 53 21,3-32 12,-4 37-78,4-47-34,2-7 22,1-2-10,0-9 10,0-11 0,0-11 34,0-11-43,0 0-13,-1 2 0,-2 7-57,-6 6-649,-3 9-459,-7 4-1570,-1 7 2735,-3 1 0,11 3 0,1 1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53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54 23101,'-2'3'3026,"1"-1"-2679,1-2 460,0 0-538,16 0-135,-4 0-11,16 0-56,-5 0-11,1 0-33,2 0-12,0-1-11,2-3-22,3-3-146,0-4-224,0-2-147,-4 3-166,-7 2-349,-8 4-828,-6 3-4303,-5 1 6185,-2 0 0,-1 0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53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24827,'-11'30'896,"0"-1"-660,4 3-46,0 0 12,1-1-34,0-1-12,1-5-32,0-4-91,3-6 34,1-6 23,1-1 44,1-2 102,6-1 55,3-3 57,8-1-46,2-1-89,3 0-68,0 0-132,0 0-13,1 0 0,2 0 0,2 0 0,0 0 0,-3 0 0,-2 0-181,-4 0-233,-3 0-448,-2 0-595,-4 0-1120,-4 0-7254,-3 0 8907,-1 0 1,-2 0-1,0 0 1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54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22182,'0'6'4527,"0"-2"-3709,0-4 168,0 0-828,56 21-158,-28-11 0,45 16 0,-39-15 0,0 0 0,1 0 0,0-2 0,-3-2 0,-1-3 0,-5-2 0,-3-1 0,-4-1-629,-4-1-726,-5-4-1088,-4-1-7388,-3 0 9325,-3 2 0,0 3 0,0 1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54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28334,'93'-1'324,"-14"0"-311,-48 1-13,-5 0-393,-3 0-515,-4 0-649,-4 0-1244,-3 0-7030,-4 0 8117,-4 2 1,-2-1 0,-2 1-1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54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25947,'-28'53'298,"1"-1"1,1-3 0,7-6-19,17-7-10,1-3-46,1 0-45,0-3 23,1-1-68,6-2 0,3-3-55,7-3-34,5-7-45,5-6 11,6-5-11,6-3-56,1-11-482,5-6-437,-1-17-806,2-7-4192,2-8 5973,6-3 0,-24 22 0,-4 6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55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28671,'22'-3'0,"33"1"0,1-4 0,21-2 0,-28-7 0,-3 1 0,-8 0 0,-5 4 0,-6 0 0,-4 2 0,-3 2 0,-4-1 0,-3 5 0,-3-1 0,-4 3 0,0 0 0,-3 1 0,-1 11 0,0 6 0,-1 12 0,0 6 0,-1 4 0,0 3 0,-4 24 0,-7-16-46,-7 17-2699,-10-24-7086,1-4 7373,4-4 0,10-16 1,7-7-1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55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28671,'-6'51'-158,"2"-6"-1288,4-21-1736,-1 0 3182,-7 2 0,5-12 0,-5-1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3:55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0 159 28671,'77'-15'0,"0"1"0,-3 0 0,-5-1 0,25-9 0,-9 0 0,-11 1-1077,-9 6-6990,-6 6 8067,-3 9 0,-25 3 0,-5 1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37.3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24575,'0'0'0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5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26160,'-22'62'702,"1"1"0,1-1 0,1-3-500,-8 35-124,5-3-1029,8-6 951,1-6-67,3-8 63,-2-10-1015,1-15-677,3-18-5823,1-15 7519,5-19 0,1 4 0,1-7 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5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1 227 27426,'31'40'129,"0"1"0,24 16-129,20-78-11,-13-20-12,0-16 23,-7-5 12,-10 7 44,-11 7 56,-12 12 56,-8 11 212,-5 11-100,-5 8-267,-2 27-13,-2 22 0,-2 36 0,-3-28 0,-1 1-137,-1 5 0,-1 1 137,-3-1 0,0 0 0,1-3 0,0-2 0,-4 38 0,5-16-1199,6-25-1065,11-22-3058,12-22 5322,16-31 0,-11 13 0,-1-11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5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25230,'-23'58'586,"0"0"0,2-2 1,1-2-127,-6 23-91,8-4-145,10-10-100,4-15-80,16-18-44,8-15-112,15-27-212,10-22-124,1-25 145,1-12 202,-7 2 101,-7 10 0,-9 14 145,-11 18 170,-5 13 21,-3 10 44,-2 14-100,-1 13 0,-1 19-267,-1 13-13,0 5 0,0 2 0,-1 8 0,1-26-438,-1-3-1512,1-31-3496,2-18 5446,9-17 0,-6 9 0,6-7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5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28311,'0'71'120,"0"0"0,0 1 0,0-1-1057,-2-6 1,0-1 936,1 3 0,-1 0 0,0-1 0,-2 0 0,2-4 0,1-2 0,-1-6 0,1-2 0,-1 35-1099,1-23-1826,-2-21 3001,0-22 1,1-12 0,0-9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6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0 172 26295,'34'-38'-1726,"1"-1"0,22-29 1,-47 54-1,-3 2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6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26006,'-3'78'119,"0"-1"1,1-2 0,-1-4-120,1-18 0,0-3 0,-1 1 0,1-1 0,-3 45-57,-3-13-511,2-15-2334,-1-15 2902,-1-13 0,4-18 0,1-8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6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26104,'77'-54'-1872,"-13"13"1,-56 41 0,-3 3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6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25159,'-5'62'52,"1"0"0,-1-3 1,-1-6-311,-7 12-448,2-9-7,4-9-3108,5-13 3874,1-15 0,1-10 0,0-7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7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5 20546,'6'-3'4370,"-2"1"-3585,-4 2-158,0 0-100,-3 58-101,-3-26-113,-4 46-133,-3-44-57,3-5-123,3-7 0,3-8-45,3-7 45,1-5 22,4-2 23,5-9-11,9-7-23,6-10-11,4-2 11,1 0 0,-3 6 34,0 3 67,-6 7 11,-2 6-11,-5 3 0,-1 5-22,-4 9-34,-4 6-56,-2 9-168,-2 1-560,0-4-751,0-2-897,0-6-7455,8-3 8070,10-4 0,-6-5 0,4-1 1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7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61 22687,'0'-6'3160,"0"2"-2645,0 4 157,0 0-425,-27 44-12,19-21-56,-20 35 0,27-36-44,1-8-113,4-6-22,7-14-313,8-15-91,7-16-11,-1-9 180,-3 1 202,-5 12 33,-4 12 123,-3 12 258,-1 8 190,0 15-78,-3 7-67,0 15-380,-1 3-46,0 3 0,3-1 0,3 8 0,8 5 0,8 6 0,10 2-158,9-6-1153,7-6-1423,4-7 2734,-4 1 0,-21-21 0,-12-2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8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93 28031,'5'84'504,"-2"16"-482,-2-38 1,0 4-661,-1 4 1,0 1 642,0 1 1,0-1-6,0-3 0,-2-2 6,-1-5 0,-1-4-6,-6 38 203,-5-26-192,0-27 248,0-22-259,3-25-11,4-32-11,4-32 16,7 17 1,3-3 5,1-9 0,2-2 202,3-5 0,2 0-169,2-1 1,1 1-23,0 2 1,0 2-12,1 6 0,1 3 0,0 7 0,1 4 0,23-29 0,-1 25 166,-3 20-166,-2 16 0,-5 9 0,-4 5 0,-2 3 0,-7 10 0,-6 9 254,-7 16-254,-11 51 0,-10-11 0,3-20 0,-3 0 0,-15 22-259,4-10-5306,11-21 1754,7-19 3811,23-17 0,-12-10 0,11-2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8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28300,'-16'64'123,"0"0"1,5-5 0,9-7-564,25-2 440,17-11 0,8-11 144,7-15-144,3-6 0,2-19 0,-4-10 73,-6-17-73,-12-10 0,-13-1 0,-13 0 0,-7 7 0,-16 4 223,-6 10-223,-14 7 0,-4 12 0,0 4-3392,1 15 2640,9 9-1063,9 10 1815,15 16 0,1-24 0,6 4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8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28671,'-2'85'0,"1"-1"0,0-6 0,-2-11 0,-9-9 0,6-12 0,4-24 0,10-10 0,6-29 0,10-13 0,5-14 0,1-4 0,0 3 0,0 11 0,-2 9 0,-1 11 0,-2 8 0,-4 4 0,-3 11 0,-3 8 0,-4 12 0,-1 5 0,-4 0 0,0-4 0,-2-6-113,0-7-2610,0-5-3742,2-7 6465,3-2 0,-5-3 0,2 0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9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18 192 28671,'81'-34'0,"-16"3"0,-50 13 0,-6-2 0,-6 1 0,-2 0 0,-3 1 0,-8 4 0,-6 3 0,-7 5 0,-2 4 0,1 12 0,1 11 0,1 16 0,5 10 0,2 4 0,6 1 0,5-3 0,3-6 0,4-6 0,5-11-80,5-9-1388,4-9-784,2-4-5076,1-15 7328,5-8 0,-11 4 0,-1-2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9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28457,'2'66'71,"-1"0"0,1-5 1,-1-7-72,-6 0 0,1-12 0,3-10 0,0-14 0,1-9 0,0-7 0,4-9 0,6-8 0,5-11 0,4-7 0,0-2 0,0 2 0,3 2-293,0 4-1130,3 4-246,-1 4-505,0 3-1748,-1 2-1489,-2 3 5411,0-2 0,-10 7 0,-3 1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9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27650,'15'32'1021,"-3"3"-1021,-14 2 0,-1-3-214,0-8-973,1-6-663,2-11-1556,8-3-6425,7-6 9767,12-6 1,-10 5 0,0-5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9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16 22260,'0'-8'5558,"0"1"-5132,0 7-56,-33 16-313,19 4-57,-24 13 0,29-2 0,4-4 0,3-5 0,3-5 0,9-5 0,5-6 0,8-3 0,3-10 0,-3-5 0,1-10 0,-5-2 0,-3 1 0,-1 4 0,-5 6 0,-3 6 0,-3 3 0,-3 4 0,-1 15 0,-9 8 0,-1 16 0,-6 4 0,4-5 0,6-4-640,2-10-604,4-8-302,11-8-146,7-5-1154,17-6-762,7-10-571,5-6-3003,0-12 7182,-3-1 0,-20 12 0,-7 5 0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0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27460,'-35'46'1120,"3"3"-1029,12-1-91,3-1 0,6-8 0,4-10 0,4-10 0,3-11 0,8-4 0,2-4 0,9-10 0,0-4 0,-1-9 0,-3 3 0,-6 7 0,-4 6 0,-2 4 0,-3 3 0,0 0 0,0 24 0,0-3 0,0 20 0,-2-10-192,1-7-1332,0-3-963,0-11-4315,1-4 6802,7-5 0,-5-1 0,6 0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0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28401,'4'65'-2869,"-4"6"-862,-6-36 3731,1 3 0,5-25 0,0-5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0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84 167 23000,'0'-6'3911,"0"2"-3284,0 4 180,0 0-505,-27 35-278,13-4-24,-18 33 0,25-14 0,4-4 0,3-6 0,4-9 0,7-11 0,7-10 0,8-6 0,4-23 0,3-10 0,-1-21 0,-2-8 0,-7 0 0,-5 2 0,-10 4 0,-3 5-416,-5 5-805,-9 9-1345,-6 8 2566,-18 12 0,15 8 0,-3 5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1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677 0 25623,'-60'4'713,"-1"0"0,4 0 0,5 3-365,-11 15-57,8 0-78,11 1-156,13-4-57,13-3 0,11-4 0,8 2 0,13 3 0,11 6 0,13 5 0,3 0 0,-4 4 0,-7-5 0,-11 1 0,-9-1 0,-8 2 0,-23 8 0,-14 5 0,-24 8 0,-7 3 0,1-4 0,6-3 0,9-9 0,9-9-3228,8-8-6543,16-11 9771,21-12 0,0 1 0,12-6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1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74 263 26461,'58'-5'418,"-1"1"0,-3-1 1,-6 0-351,3-6-68,-6-2 0,-11-5 433,-7-5-479,-11-4-21,-7-5-11,-7-1 137,-11 1-81,-8 7 97,-16 7-41,-12 9 284,-7 7-172,-7 13-111,2 9-35,3 10 0,8 6 0,8-1 0,10 3 0,8 1 0,9 1 0,7 2 0,3 3 0,13 0 0,5 0 0,15-6 0,4-7 0,4-10-1469,3-10-8362,32-16 9585,-16-14 1,-3 6-1,-31-3 1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2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13 24771,'5'-7'3372,"-1"1"-2844,-4 6-528,8 62 0,-12-16 0,1 53 0,-16-31 0,-3-4 0,1-8 0,3-13 0,7-15 0,4-14 0,5-8 0,1-17 0,2-11 0,10-16 0,6-8 0,12-3 0,2 2 0,4 6 0,-4 8-1491,1 9-1198,-1 9-5222,2 7 7911,2 3 0,-16 5 0,-3-1 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2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13 23504,'0'-7'4214,"0"1"-3520,0 6-435,0 0-259,-53 64 0,33-29 0,-11 8 0,2 0 0,19-4 0,5-5 0,3-5 0,2-7 0,6-8 0,6-7 0,8-9 0,7-15 0,2-12 0,-1-13 0,-2-4 0,-5 3 0,-3 6 0,-5 7 0,-4 10 0,-1 8 0,-5 8 0,2 2 0,-1 10 0,2 7 0,0 8 0,1 6 0,3 0 0,0 0 0,3 2 0,3 1 0,16 9 0,-5-13 0,11 2-550,-13-20-4470,3-4 5020,-8-3 0,-4-2 0,-10-1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5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497 6 20714,'0'-3'4874,"0"1"-4067,0 2 12,-83 12-147,30 12-443,-8-5 1,-2 5 96,-7 31-1577,7 7 1251,12 5 0,18 2 399,16 1-399,15 0 0,22-1 0,17-7 0,24-10 0,16-16 206,11-17-206,6-14 0,-2-27-485,-10-12 485,-12-24 0,-14-8 346,-16-4-346,-15 1 0,-13 0 0,-12 4 0,-18 2 0,-11 6 0,-16 11 0,-30 14 0,17 18 0,-17 25-1345,33 16-695,11 18 2166,26 14 0,1-28 0,15 1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5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13 24950,'2'-7'3574,"-1"1"-3427,-1 6-147,-14 74 0,0-12 0,2 0 0,0 3 0,-6 30 0,5-3-692,6-8 601,3-10-2004,4-12-1950,8-12 4045,1-12 0,0-19 0,-3-9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5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27135,'54'-17'-3647,"0"1"0,41-13 3647,-52 23 0,-19 2 0,-7 2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5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28671,'-11'58'0,"0"0"0,2-1 0,2-4 0,2 19 0,4-3 0,2-10-237,5-12-1141,3-11-818,4-13-4830,-4-8 7026,-4-9 0,-4-2 0,-1-4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5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28671,'87'-12'0,"0"1"0,-1-1 0,-3 0-514,-17 3 0,-3 0 514,1 0 0,0 1 0,-5 2 0,0 0 0,-5 2 0,-1 1 0,44 1 0,-15 0 0,-14 2 331,-19 0-1699,-18 0-513,-17 0-3027,-8 5 4908,-17 4 0,8-2 0,-8 0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6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398 0 27852,'-57'64'273,"-1"0"0,5-4 0,6-3-273,-3 18 0,7-6 0,8-11-147,9-11-794,11-9-672,6-8-629,6-8-6060,1-11 8302,2-5 0,0-6 0,0 0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6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25252,'2'0'3362,"1"0"-3305,34 65-57,-16-33 0,31 50 0,-25-51-573,-1-4-570,2-4-1153,1-4-7535,4-4 9423,2-5 0,-15-4 0,-4-4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6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25454,'6'-2'3092,"-2"1"-2967,-4 1-125,20 63 0,-10-28 0,15 51-561,-17-42-1019,-3-1-1726,-4 1 3306,-1 3 0,0-22 0,0-3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6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28671,'9'88'0,"-2"-8"0,-6-32-797,0-6-1141,1-9-3183,2-8 5121,0-7 0,-2-9 0,0-4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7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42 144 27034,'67'-39'414,"-1"1"1,-14 6 0,-2 8-247,31 14 0,-31 28-111,-12 10-57,-9 19 0,-12 8 0,-8 2 0,-6 0 0,-7-3 0,-10-5 0,-13-5 0,-14-5 0,-10-6 0,-7-8 0,1-8 0,4-9 0,8-5-819,7-3-1366,7-2-5558,2 0 7743,2 0 0,12 1 0,2 1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28671,'92'28'0,"-18"-6"0,-4-19 0,3-5-614,-19 2 1,-1 0 613,2 0 0,0 0 0,-2 0 0,-2 0 240,43 0-240,-12 0 0,-16 0 0,-18 0-514,-17 0-1413,-16 0-4102,-14 5 6029,-24 12 0,12-9 0,-11 8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8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0 27818,'-38'67'284,"1"0"0,3-4 1,4-5-5946,-1 17 5661,6-8 1409,8-8-2048,5-11-728,7-11-695,3-9-2659,8-11 4721,9-8 0,-5-6 0,3-3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8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16 25791,'6'-9'2880,"0"2"-2880,-6 7 0,-8 81 0,6-36 0,-2 9 0,1 1 0,5-6 0,10-5-539,7-7-1478,13-7-1994,2-9 4011,3-7 0,-17-7 0,-4-4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8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0 123 28457,'51'-9'-84,"1"-1"0,34-6-611,-57 9-369,-6 0-628,-3-6-2790,-4-2 4482,-2-7 0,-6 10 0,-2 1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8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6 24636,'0'-3'3362,"0"0"-2959,0 3-157,-2 61-222,0-17-24,-1 52 0,0-34-259,1-4-682,-3-5-762,1-1-2723,-5-2 4426,-1 3 0,3-24 0,0-4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8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 24446,'-2'-4'2644,"1"1"-2084,1 3-89,-3 60-180,1-25-145,-3 49-79,4-43-56,0-7-11,1-4-112,0-9-392,0-4-561,0-8-671,0-4-2264,0-4 4000,0-1 0,0 0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9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36 27123,'95'-26'449,"-12"16"-393,-41 27-45,-4 15 0,-4 7 57,-8 5 77,-8 0 79,-9 4-33,-5-3 10,-6 0-9,-12-2-192,-8-2 0,-16-3 0,-5-2 0,-5-4 0,0-4 0,3-6-125,6-6-748,8-5-416,7-5-761,8-4-4763,6-1 6813,5-5 0,4 3 0,1-4 0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9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27897,'1'55'258,"0"1"0,-3-3 0,-2-3-258,-10 24 0,-6-6-80,-2-4-793,1-12-1178,0-6-3495,0-11 5546,5-11 0,6-11 0,4-7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9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27841,'95'10'-774,"-15"1"-413,-54 1-1021,-4-5-7623,0-3 8611,0-4 0,-10 0 0,-1 0 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59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26205,'3'-4'2442,"-1"1"-2418,8 66-24,-6-25 0,10 50 0,-8-46 0,1-6-561,1-5-1019,-2-6-1714,0 2 3294,-3 2 0,-1-13 0,-2 0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0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25297,'-4'0'2432,"1"0"-2018,3 0-179,0 0-167,-13 80-35,7-35-33,-2 8 0,1 1-67,5-8-381,1-10-258,1-12-627,0-11-987,0-7-7036,2-5 9356,3-3 0,-2 1 0,2-1 0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0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62 27516,'86'-34'930,"-9"7"-705,-41 36-225,1 8 0,-1 14 0,-3 10 0,-6 6 0,-5 5 0,-7 3 0,-6-1 0,-5-1 0,-3-3 0,-7-4 0,-11-5 0,-14-4 0,-13-5 0,-6-5 0,1-8 0,3-8 0,8-7 0,6-4-438,4-5-1948,6-5-7445,3-5 9801,3-1 0,8 7 0,2 3 0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3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25017,'0'-4'3654,"0"1"-3654,0 3 0,0 0-4252,82 14 4252,-8-5 0,2 0 0,5-1 184,-14-5 1,-1-2-185,4 0 0,-1 0 0,-2-1 0,-1 0 0,-6 0 0,-1 0 0,37-2 0,-24 0 0,-23-1-124,-23 0-2072,-15 2-1400,-9 1 3596,-16 3 0,11-3 0,-11 2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3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423 1 26989,'-47'33'556,"0"0"1,2 2-1,4 2-954,-11 31 398,2 12-792,6 2 792,7-1-90,8-10-475,12-10-735,8-13-638,5-13-4797,3-10 6735,1-13 0,0-5 0,0-7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3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28671,'56'56'0,"-8"-3"0,-23-5 0,-8-2-539,-6 1-604,-5 1-616,-5-2-3832,-1-1 5591,0-4 0,0-19 0,0-6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4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27628,'95'-2'-2443,"-12"-2"-3204,-51-4 5647,-5-1 0,-13 3 0,-5 2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4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28671,'-32'58'0,"-1"-1"0,3-1 0,5-4 0,2 20 0,8 0 0,7-7 0,5-7-1570,3-15-1365,7-10 2935,7-12 0,-3-10 0,1-6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4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28166,'-34'56'168,"0"-1"0,-4 12 1,4-4-169,4 7 0,-3 19 0,22-37 0,6-4 0,3-4 0,2-4 0,0-5 0,0-6 0,5-9 0,7-8 0,8-8 0,9-2 0,4-2 0,3-4 0,1-6 0,1-5 0,-1-5 0,0 0 0,-3 0-1077,-3 1-155,-3 1-6343,5-9 7575,-13 7 0,-1 1 0,-13 11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5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23 23672,'-1'-2'3216,"0"-1"-2622,1 3 269,0 0-662,27-8-100,-10 6-101,25-6-22,-16 8-281,0 0-503,0 0-359,-7 0-1065,-3 0-7601,-7 0 9361,-4 0 1,-4 0-1,-1 0 1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5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26362,'-10'2'1815,"2"-1"-1726,8-1-10,0 0-79,28 45-303,-18-30-616,22 31-1075,-21-42-5301,4-15 7295,5-4 0,-9 2 0,0 1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5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 25398,'0'-3'2936,"0"1"-2599,0 2-337,-4 68 0,-3-24 0,-3 53 0,1-46-259,4-10-1298,3-4-1177,2-5-7097,0 7 7988,0 5 1,0-17 0,0-3 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5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16 187 26664,'-9'0'2007,"3"0"-2007,73-62 0,-17 36 0,2-12 0,3 4 0,13 18 0,-10 7 0,-12 7 0,-14 9 0,-10 10 0,-12 13 0,-7 15 0,-20 14 0,-10 9 0,-16 9 0,-5 4 0,2-4-232,7-7 232,6-12 0,7-13-1547,8-15-3182,8-11 4729,5-10 0,4-6 0,1-3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2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28671,'2'62'0,"0"0"0,0-1 0,-2-3 0,-4 30 0,1 3 0,0 2 0,2-3-4252,1-3 4252,0-11 860,0-16-860,0-17 0,0-18 0,0-14 0,0-17 0,0-20 3392,8-23-3392,4-22 0,10-12 0,2 0 0,-2 7 0,-3 11 0,-4 16 0,-4 15 0,-4 16 0,-1 10 0,-1 6 0,3 10 0,4 5 0,20 10 0,1-10 0,21-1 0,-5-12 0,-1 0 0,10 0 0,-18 11 0,3 6 0,-18 13 0,-6 7 0,-7 1 0,-6 4 0,-4 4 0,-11 2-181,-3 3-1701,-5-8 1882,4-10 0,6-16 0,6-10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2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27329,'-43'65'325,"0"1"0,4-5 0,9-5-5676,24-5 5351,3-12 1393,9-18-1528,8-12 1,9-20 22,5-13 822,3-14-878,-2-9 99,0 0 35,-6 6 3426,-4 7-3381,-7 9 12,-5 9 89,-1 8 123,-2 7 11,0 18-78,0 11-88,0 16-80,1 6 0,1-3 0,0-1 0,2-9-69,-1-6-401,-1-9-707,0-10-739,1-5-4179,3-5 6095,7-12 0,-8 7 0,2-7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2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6 24289,'0'-3'2700,"0"1"-2207,0 2-89,-12 69-147,2-30-134,-8 55-111,7-56-12,6-11-12,2-14 1,3-7 11,5-21 23,8-9-23,5-14 22,4-2 23,-4 9 33,-3 12-11,-4 9 90,-3 8-133,-1 12-24,-1 6 0,-4 10 0,2 4 0,-4-4-24,1-2-390,-1-2-752,0 0-974,4 1-7691,5-3 9552,11-7 0,-10-6 0,4-6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3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28210,'-29'51'95,"0"-1"1,-17 36-85,44-57-11,2-9-11,10-10-124,4-9 35,12-18-1,3-12 101,0-12 11,-3 0 90,-4 7 78,-5 10 56,-6 13-155,-5 5-80,-4 12 0,-2 11 0,0 14 0,-6 15 0,-4 8 0,-6 4 0,-3-2 0,2-4-1043,6-10-1109,3-16-6061,6-11 8213,16-21 0,-10 4 0,10-7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3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6 25163,'0'-3'2868,"0"1"-2554,0 2-169,-17 61-145,6-22-11,-15 50-370,13-39-683,4-6-1222,3-8-5199,5-11 7485,9-12 0,-5-7 0,5-6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3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27650,'-22'52'370,"-1"0"0,-13 39-247,29-51-56,3-6-22,3-7-45,1-8 0,5-7-34,2-8 23,8-7 0,1-13 11,3-10 11,-2-12 0,-2 0 12,-2 2 34,-3 6-57,-4 8 0,-1 8 0,-4 8 0,1 4 0,1 4 0,0 11 0,0 9 0,0 12 0,-2 4 0,0-1 0,-1-4 0,0-8-214,0-8-1534,0-9-897,1-4-7186,3-4 8798,2-3 1,-2 3-1,1-3 1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3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28671,'20'97'0,"-3"-13"0,-21-40 0,1-7 0,-3-5 0,3-10 0,0-7 0,2-9 0,1-3 0,0-3 0,0-7-405,2 1-1298,6-9-1524,6 1-6604,10 0 9431,3 3 1,-11 6 0,-1 3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0:44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158 187 27067,'72'-46'56,"-14"11"-56,-58-1 35,-2 13 32,-6 3 78,-4 5 57,-7 6 168,-4 6 10,-6 13-31,-5 13-349,-3 15 0,-1 12 0,5 3 0,7-1 0,10 0 0,8-3 0,6-2 0,4-4 0,8-8 0,7-8 0,9-14-69,6-7-2059,2-9-3654,3-6 5782,8 2 0,-23-2 0,1 7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08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5760 538 25364,'-19'-63'777,"1"-1"0,-5 3 0,-8 6-626,-10 17 1,-8 6-52,-13-3 1,-7 4-1682,-19 0 1,-8 4 1636,21 9 0,-4 3 0,-3 1-495,-13 2 1,-4 2 0,-3 1 455,19 4 0,-3 0 0,-1 2 1,-1 0-322,-6 0 0,-1 1 0,-2 1 0,-1 1 304,16 3 0,-2 1 0,0 0 0,-1 2 0,0 1-286,-4 1 0,0 1 1,-1 1-1,0 1 0,0 3 286,-3 2 0,-1 2 0,-1 1 0,1 3 0,0 0-92,14-1 1,0 1-1,-1 1 1,1 2-1,0 0 1,1 1 91,0 1 0,0 1 0,1 1 0,0 1 0,1 0 0,0 2-58,-13 7 1,2 1 0,0 1-1,1 1 1,2 2 57,2 0 0,1 0 0,2 2 0,1 1 0,2 1 0,5-1 0,1 1 0,1 1 0,3 2 0,3 0 51,-10 10 1,3 1-1,4 3 1,5 1-52,9-4 0,4 3 0,6 1 0,6 1 0,0 19 0,10 3 0,13 0 0,15 0 0,13 0 0,9-2 0,12 4 0,10-1 0,9-3 0,-5-21 0,7-1 0,4-3 0,3-1 0,3-1 0,4-2 0,5-2 0,9-2 0,-13-14 0,8-1 0,4-1 0,4-1 0,0-2 0,-1-1 0,-3-2 0,0-2 0,-3-2 0,0-1 0,1-2 0,3-1 0,3 1 0,-3-3 0,3 1 0,4 0 0,2 0 0,-1-2 0,0-1 0,-2-2 0,-3-3 0,10-1 0,-3-3 0,-1-2 0,-1-2 0,0-1 0,1 0 24,3 0 1,0 0 0,0-2 0,0-1 0,1-1 0,-2-2-25,1-3 0,-1-2 0,0-1 0,0-2 0,0 0 0,-1-2-36,-1 0 1,-1-1 0,0-1 0,0-2-1,-1-1 1,-1-2 35,-2-1 0,0-3 0,-1-1 0,-1-1 0,-1-2 0,0 0 0,-3 0 0,0-2 0,-1 0 0,0-1 0,-2-2 0,-1 0 0,11-6 0,-1-2 0,-1-1 0,-3-1 0,-2-1 0,-6 1 0,-2-1 0,-3-1 0,-1-1 0,-5-2 0,7-5 0,-2 0 0,-7-6 0,-12-8 0,-13-17 0,-12-12 0,-10-2 0,-9 4 0,-11-8 0,-14 3 0,-11-3 0,-1 18 0,-7-4 0,-6-1 0,-5 3 0,-3 7-28,-2 10 1,-5 5 0,-3 3 0,-2 2 0,-1 0 27,-4-1 0,-2 0 0,-1 1 0,-2 2 0,-2 3-2,0 0 1,-1 2 0,-1 2-1,-5 3 1,-5 2 1,7 9 0,-6 1 0,-4 2 0,-2 2 0,0 2 0,2 1 0,4 3 0,-13-3 0,4 3 0,1 3 0,-2 2 0,-4 1 0,13 4 0,-5 0 0,-2 2 0,-1 1 0,1 2 0,4 3 0,5 2 0,-6 5 0,5 4 0,2 2 0,2 2 0,0 1 0,1 0 0,0 1 0,2 2 0,1 1 0,1 1 88,-10 5 1,1 2 0,3 2-1,3 1-100,-13 6 1,4 3 0,9 9-3266,13 11 0,7 9 0,9-1 2953,2 10 0,11-1 0,13-1 0,10-6 1,15-4-1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2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 26283,'0'-9'2006,"0"3"-1849,0 6-124,0 0-33,60-13-280,-16 5-605,53-10-1110,-31 6-5378,-4-1 7373,-5-4 0,-27 8 0,-9 1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2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25420,'-28'68'299,"-1"0"0,2-4 0,4-5-265,5 6-34,3-9 0,5-16 0,5-20 0,3-10 33,2-20-22,0-12 1,2-14-24,4-12 1,3-1-291,5 2-371,2 2-492,4 6-2645,10 5 3810,4 7 0,-11 14 0,-5 5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3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554 5 26563,'-72'-2'698,"0"1"1,6 0-1,5 3-685,-13 11-13,13 11 0,8 12 0,14 10 0,9 3 0,13 6 0,9-3-472,14-2-1074,17-6-1222,21-10 2768,17-9 0,-24-12 0,-4-8 0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3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27662,'-22'51'257,"0"0"1,-5 39-5851,48-40 5637,15-9 1336,13-10-1336,2-16 24,-2-7-12,-5-15 11,-5-11 46,-7-14 755,-10-9-868,-11-2 0,-7 6 0,-18 7 3365,-7 8-3365,-19 9 0,-5 7-547,-1 5-1301,3 10-2959,13 2 4807,13 6 0,10-6 0,7-6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3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11 25970,'1'-6'2701,"0"2"-2701,-1 4 0,-20 71 0,-2-14 0,2 1 0,-1 5 0,-18 27-1042,6-1 1042,7-1-1390,8-9-2006,10-12 3369,4-13 1,4-26 0,0-11 0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4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26765,'-26'54'459,"0"0"1,3-5-1,6-5-291,12-4 23,4-11-135,6-9-23,6-11-10,8-4 10,6-19-33,3-10 0,-1-17 0,0-8 11,-4 0 2,-4 6-13,-3 8 0,-5 10 0,-4 12 0,-2 6 0,-1 5 0,-2 16 0,2 8 0,-3 16 0,1 6 0,0 0 0,-1-6 0,2-8-819,0-12-9012,16-11 7509,3-17 1,-2 5 0,-5-7 0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4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5 27751,'78'-3'258,"-12"1"-314,-52 9-101,-6 3 112,-5 11 45,-10 5 11,-15 10 12,-15 7-23,-17 10 22,-5 5-11,1 3 124,7-2 156,10-8 79,13-8-313,9-9-57,12-11 0,2-8 0,7-8 0,12-3 0,8-3 0,14-1 0,23-19-1334,-15 2-1389,16-19-7108,-24 7 8193,1-1 0,-18 14 1,-4 2-1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4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9 24726,'0'-5'2566,"0"2"-2409,0 3-157,-33 66-393,17-27-223,-5 7 0,2 1-2275,9 4-6940,4-2 8983,5 0 0,1-23 1,0-5-1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4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33 27751,'-23'44'308,"0"0"0,-14 37-218,37-37-34,11-1-5694,4-4 5660,13-8 1443,1-8-1443,2-11 873,1-8-895,-1-20 0,0-9 0,-4-23 0,-5-7 0,-8-2 3392,-7 4-3392,-5 5 0,-14 10 0,-6 7 0,-16 14 0,-5 8 0,-3 17-1457,0 12-1446,6 12 2903,13 3 0,11-14 0,10-8 0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5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23549,'4'0'4594,"-1"0"-4146,-30 76-368,7-33-80,-1 8 0,-1 0 0,-4-6 0,6-11 0,7-12 0,7-9 0,4-8 0,2-3 0,11-12 0,5-6 0,12-11 0,1-1 0,-2 7 0,-6 6 0,-6 7 0,-1 4 0,-5 3 0,1 1 0,-2 3 0,0 5 0,-3 5 0,-1 4-729,-2 2-1366,0-1-1794,3 1-5942,2-1 8403,6 0 1,-7-8-1,2-2 1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5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396 42 26351,'-53'-15'879,"1"0"1,-42 3-455,45 48-289,3 10-136,5 4 0,10-1 0,13-2 0,9-4 0,6 3 0,15-1 0,9 5 0,16-2 0,11-1 0,4-5 0,3-10-1783,-2-9-4749,-3-8 6532,-3-6 0,-21-5 0,-7-1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6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28671,'2'47'-1021,"14"-10"-1063,12-44-3574,14-6 5658,0-7 0,-17 7 0,-3 2 0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6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26048,'-26'71'358,"1"0"1,1-2-1,3-4-1851,-2 29 1560,3-4-44,5-14 570,6-21-571,5-21 389,4-19-287,0-22-102,6-21-22,6-19-90,6-17-246,6-5-392,0-3-3396,5 2-3081,6 3 7205,4 12 0,-15 24 0,-4 14 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6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63 27326,'-21'81'22,"-1"0"0,1-1 1,1-2-51,6-15 0,1-1-543,-2 3 1,-1-1 542,-1-3 0,-1-1 11,1-5 1,-1-2 16,-17 30 348,8-27-326,11-28 224,7-16-78,6-39-33,10-20-12,16-45-34,-3 34 1,3-2-165,8-8 1,3 0 163,3 0 1,2 0 0,1 4 0,1 3-1571,-2 5 1,1 4 1531,-3 7 0,1 3-51,32-25-1,-9 19 1,-10 17 0,-14 15 0,-10 9 600,-15 15-600,-5 18 0,-12 22 0,-18 23 0,-14 14-152,1-24 0,-3 0-599,13-17 1,0 0-595,-4 8 1,4-4 2191,9-3 1,13-21 0,4-13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7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0 26664,'-36'64'459,"1"0"1,1-4-1,4-5-235,-5 15-112,10-11-44,12-18-1,8-16 91,4-14-158,5-12 0,6-16 0,7-12 0,10-12 0,2-7 0,6 3-46,1 3-1063,1 6-762,4 6-3553,8 4 5424,11 2 0,-25 11 0,-2 3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7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26048,'-44'35'556,"1"0"1,3 0 0,7 1-132,13 25-55,8 1-212,7-6-158,9-10 0,11-14 0,8-15 0,17-17 0,5-23 0,4-15 0,-3-11 0,-9 3 0,-11 11 0,-12 15 0,-8 10 0,-4 8 0,-4 20 0,-10 15 0,-9 32 0,-14 19-219,16-37 0,0 1 219,1-1 0,1 0-460,-8 34-1299,13-25-751,26-26-5423,18-27 7933,29-34 0,-24 15 0,-1-13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7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0 27258,'-31'59'317,"0"0"1,2-5-1,2-7-182,0 1-102,6-15-33,11-12-33,6-12 33,3-4 67,9-15-45,9-6 23,10-14 11,6-1 23,1 0-35,0 6-31,1 4-13,0 6 0,-3 7 0,-4 3 0,-8 5 0,-8 13 0,-7 7 0,-4 19 0,-9 9 0,-5 7 0,-12 0 0,-10 13 0,10-27-606,1 3-2263,17-32-6962,4-6 9510,18-6 0,-12-1 0,11 0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8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 23728,'3'-3'2981,"-1"1"-2510,-2 2 291,0 0-393,47 13-78,-25-4-222,37 12-69,-37-10 0,-1-3 0,-4-2 0,-3-4 0,-7-1 0,-3 0 0,-3 2 0,-4 5 0,-14 7 0,-7 9 0,-15 8 0,-1 5 0,3 3 0,6-2 0,9-2 0,7-4 0,6-2 0,4-5 0,2-2 0,2-2 0,2-4 0,11-3 0,7-7 0,12-3-561,22-11-862,-11-6-773,16-12-2881,-14-6 5077,3-6 0,-19 17 0,-7 2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8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16 24401,'3'-8'3384,"-1"1"-2712,-2 7-458,0 0-214,-26 50 0,12-19 0,-19 41 0,22-32 0,2-2 0,6-3 0,0-4 0,3-6 0,0-4 0,6-9 0,2-5 0,8-8 0,2-17 0,7-10 0,0-18 0,3-4 0,-3 2 0,-3 8 0,-5 7 0,-4 10 0,-3 6 0,-3 8 0,-2 4 0,-1 4 0,-2 2 0,1 12 0,-1 10 0,1 14 0,-2 6 0,0 9 0,-1-21-741,0 0-1870,0-26-5893,7-3 8504,4-12 0,-2 7 0,1-7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8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27964,'5'92'707,"-2"-13"-6368,-4-44 5661,0-7 1409,0-10-1409,1-8 668,0-6-1754,2-9-2762,6-8 1617,7-5-2033,4-4 4264,1 4 0,-10 9 0,-3 4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9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175 164 24491,'81'-25'-23,"-14"0"23,-53 7 101,-7-2 257,-4 0 236,-7 0 303,-10 5-214,-8 3 1,-13 6-124,-3 3-234,-6 16-326,1 9 0,-1 19 0,5 9 0,8 3 0,12-1 0,9-4 0,7-3 0,8-5 0,8-5-304,5-3-1589,3 0-2017,-2 3 3910,-3 12 0,-7-21 0,-2 1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19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1 220 28671,'74'-30'0,"-1"0"0,1-2 0,-1 3-942,-12 7 1,-1 3 941,1-1 0,-2 3-622,-6 5 0,-3 3-7782,35 9 8404,-25 38 0,-30-19 0,-15 16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0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733 0 25129,'-82'1'612,"-1"0"1,4 5 0,4 6-412,21 3 1,3 5-245,1 7 0,3 4 188,4 2 1,3 3 22,-23 40-45,22 3-112,20-2-11,18-1-89,26-5-113,15-1-145,26-6-460,18-8 45,-34-35 0,3-4-1149,9-4 1,3-5 1910,8-6 0,-3-4 0,14 0 0,-12-6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0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450 364 26955,'70'-23'153,"1"1"1,-5 0-1,-6 2-119,12-5-34,-17-2-90,-19-4-179,-19-6-179,-12-5 269,-18 0 156,-11 4 23,-22 16 157,-17 10 280,-18 38-151,31-3 0,0 6-717,-7 14 1,-1 6 626,-3 8 1,1 3-197,1 4 0,2 3-410,6-1 0,4 0 410,8-3 0,7 0-213,10-5 0,7 0 213,3-7 0,7-1 0,28 42 0,15-15 0,31-18-236,11-23-1400,12-20 303,-41-24 0,1-9 1333,4-4 0,-3-4 0,11-12 0,-13 0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0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1 25387,'-44'59'623,"-1"1"1,5-5 0,3-4-355,-8 10-269,19-18 23,12-21-23,28-16 22,17-29 34,20-12 34,11-19 201,-4 2 78,-9 11-76,-11 16-293,-10 14 0,-8 11 0,-4 15 0,-6 12 0,-6 15 0,-1 6 0,-8 0 0,0-5-1200,-1-10-1276,2-15 2476,24-8 0,-15-9 0,14-1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1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 24738,'-34'57'907,"-1"0"1,2-1 0,4-1-505,-7 31-156,13-4 35,12-12-282,15-18 92,15-18-92,12-19 0,13-19 0,3-24-136,1-20-65,-3-20 133,-7-6 68,-9 1 80,-9 11 10,-8 14 173,-7 16-105,-3 15-158,-2 10 0,0 10 0,0 18 0,-6 15 0,-4 23 0,-5 8 0,-2 0-427,7-7-1052,3-13-1401,10-17 2880,18-14 0,-12-11 0,11-5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1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3 25308,'1'-2'2802,"0"1"-7914,-1 1 5124,-17 74 1241,1-22-1253,0 5 0,-1 2 0,-7 10 0,5-10 0,6-16 0,7-18 881,4-14-881,3-8 0,7-10 0,6-8 3145,7-10-4411,4-3-482,-2 2-3418,2 6 5166,-3 5 0,-9 8 0,-3 2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1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364 379 22765,'30'-48'0,"0"-1"0,-2 4 0,-8 2 605,-22-4 471,-13 0-124,-8 6-22,-17 9-123,-5 15-146,-7 8-157,-2 23-133,-2 13-371,3 23 0,6 16 0,9 8 0,11 2 0,14-4-3392,6-7 3392,24-11 0,10-10 0,22-11 0,7-12 0,3-11-785,-2-5-930,-5-5-2218,-3 0 4781,-3 0 0,-21 0 0,-5 0 0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4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594 6 23460,'-57'-3'818,"0"1"0,-1 4 0,2 6-314,-32 19-1057,43-4 1,3 5 888,-34 35-100,18 9-35,20 9-66,20 7 22,17 8-1796,10-47 1,4 0 1671,5-2 1,5-2 10,6-3 1,7-5 805,46 19-850,-35-38 0,2-6 0,3-2 0,0-7-159,0-10 0,-1-6 159,41-17 23,-17-26-12,-22-11 0,-20-10 11,-19-4 144,-20 27 0,-7 0-166,-19-18-11,-28-3 2962,-3 51-3287,-6 13-482,-1 15-459,9 13-1003,19 6-7551,19 3 8665,38-12 0,-10-6 0,17-8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4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8 24222,'0'-4'3048,"0"1"-2556,0 3-111,0 0-190,-14 88-113,9-30-78,-3 7 0,1 2-78,5 13-314,2-2-427,4-4-536,4-5-1536,4-10 2891,1-9 0,-6-24 0,-2-9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4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25577,'0'-10'1816,"0"2"-1816,0 8-45,0 0-616,62-4-1076,-21 3-4146,55-5 5883,-38 3 0,-24-1 0,-8 1 0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5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28322,'11'64'45,"-1"0"0,0-6 0,-3-5-6165,-2 1 4832,-1-11 321,1-7-8864,-3-8 8952,1-4 1,-3-11-1,0-3 1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5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62 24860,'-2'-10'2354,"0"2"-2142,2 8-167,0 0-45,78-19-123,-25 14-107,3-5 0,3 1-711,3 9-627,-9 0-2970,-10 0 4538,-10 2 0,-15-1 0,-7 1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5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1 26283,'-58'63'138,"-1"0"0,14-15 1,5-1-733,-8 32-6501,29-38 1907,11-12 5540,5-15 0,3-7 1,0-7-1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5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23807,'8'-5'2913,"-1"0"-2599,-7 5-292,10 61-22,-6-26-582,12 47-841,-7-47-1883,6-7-6525,3-11 8731,5-7 0,-8-7 1,-2-3-1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5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24737,'1'-3'2421,"0"1"-2421,-1 2-348,0 0-3036,-8 88-6447,6-51 9524,-2 18 1,1-3 0,3-33 0,0-4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5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24771,'-2'0'2846,"-1"0"-2566,-7 60-179,0-24-101,-10 47-314,5-44-437,0-7-414,3-11-583,2-7-3227,2-7 4975,1-5 0,4-2 0,0 0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6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0 325 16367,'29'-44'2347,"0"1"1,19-28-376,-36 50-784,-2 3-236,-4-2-257,0 0-169,0-2-134,2 4-78,3 2-56,1 3-34,4 3 11,0 4-89,1 3-56,3 3-46,0 5-10,2 8 11,-1 10 44,-4 10 91,-5 5 45,-6 6-225,-4 2 0,-16 3 0,-9-1 0,-16 0 0,-7-5 0,-3-4 0,3-10-942,6-10-1008,11-7-4762,10-9 6712,11-2 0,5-1 0,3 0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6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27326,'-24'60'145,"0"0"1,3-5-1,4-5-212,9-2-561,5-8-615,2-8-1245,0-6 2488,-1-5 0,1-10 0,0-3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7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0 26821,'54'21'538,"1"1"0,21 16-169,-45 35-44,-26-10-245,-20 7-80,-11 7 0,-22 5-274,20-40 1,-2 1 273,-2-2 0,-1-2-57,-32 31-817,6-13-717,11-17-2275,14-15 3866,13-11 0,11-9 0,7-4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7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27214,'80'0'-1682,"-12"0"-816,-51 0-7333,0 0 7963,-2-4 1,-7 2 0,-1-2 0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7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26261,'0'4'2410,"-10"71"-2410,-1-27 0,2 6 0,-2 2 0,-7 12-192,1-4-1051,1-8 1243,1 4 0,7-33 0,1 2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7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15 106 23930,'-8'0'2264,"1"0"-2119,85-26-89,-30 9-45,7-1 1,0 0-12,0 3 0,-7 7-4073,-16 5 4589,-9 3 960,-13 9-1095,-6 8-236,-6 13-145,-8 8-89,-7 3-527,-8 0-628,1-2 2473,3-6-9745,6-6 8516,6-5 0,4-12 0,5-3 0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7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25723,'7'-9'2857,"-2"2"-2766,-5 7-91,78-1 0,-37 6 0,10-4 0,-1 2-293,-12 6-636,-9 1-864,-12 0-2532,-7 3 4325,-7 4 0,-3-8 0,0 0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8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 27762,'-41'60'303,"0"0"0,5-3 0,6-4-303,13 10 0,9-2 0,3-3 0,4-6 0,1-7 0,2-7 0,9-10 0,4-8 0,14-10 0,4-7 0,8-12-1121,5-11-1121,3-16-5579,3-12 7821,-2-9 0,-22 25 0,-6 4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8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6 26216,'0'-3'2455,"0"1"-2455,-25 63 0,11-11 0,-2 1 0,0 3 0,3 20 0,7-3-293,3-12-1376,3-13-2040,0-11 3709,6-12 0,-4-9 0,5-8 0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8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27175,'58'-22'-1647,"-1"-1"0,36-13-3148,-34 23 4903,-8 4 1,-22 3 0,-2 3-1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8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28671,'58'-20'0,"0"0"0,-4 2 0,-3 5 0,14 9 0,-4 4-1704,-6-1-2688,-8 3 3329,-13 17 0,-16-12 0,-10 11 0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28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54 27718,'-7'3'953,"2"-1"-953,5-2-225,75 8-447,-23-11 38,5 1 1,2-1-1540,13-16-5536,-5-1 7709,-5 8 0,-29 6 0,-9 5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0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155 155 25723,'53'0'455,"-1"0"1,0-1 0,-3-3-355,19-9-78,1-10-23,-9-6-113,-15 0-10,-18 5 100,-14 8-10,-18 5-34,-21 7 55,-23 5 12,-25 14 56,-13 11 28,41-6 0,1 3 175,-38 26 144,13 1 0,17 1-89,14 0-89,10 1-225,9 3 0,9 0 0,6 2 0,11-2 0,15-4-472,19-7-581,25-16-505,23-12-72,-34-17 0,3-7 1498,11-7 0,-3-2 0,12-3 0,-9-9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0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475 0 25880,'-66'23'709,"1"0"1,5-1 0,4 1-307,-10 16-144,9 1-5920,14 0 5661,11 0 1409,14-1-1409,9-2 860,6-3-860,20-5-573,13-10-749,35-8-1210,25-17-2384,-32-4 1,3-4 4268,9-3 0,-4-2 0,15-8 1,-14 5-1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0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391 0 28076,'-63'34'198,"0"-1"0,4 0 1,5 1-199,-14 33 0,17-4 0,27-6 0,15-11 0,31-8 0,19-10-1144,31-9-1209,21-9-2174,-41-7 0,1-2 4527,5-1 0,-4 0 0,9 0 0,-13 0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0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24323,'72'-33'0,"-14"7"0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1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594 0 24099,'-68'18'952,"0"0"0,2 1 0,2 3-717,2 3 1,4 4-85,8-1 1,4 2-29,-18 31-101,30 8-22,21 5 0,25 5-89,12-3-202,17-8-382,12-14-773,7-16-1377,7-17-7008,12-11 8148,7-11 1,-36 0 0,-8-2-1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1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26731,'-36'37'241,"1"1"1,-22 29-873,70-34 776,8-6 261,15-7-294,5-9 54,0-7-143,-2-4 21,-7-7 12,-9-2-22,-8-10 0,-8-3 338,-5-5-461,-4-2-180,-9-2-258,-4 1-515,-6 6-818,3 7-5984,8 8 7844,6 6 0,4 3 0,0 0 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1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27225,'-19'61'418,"0"-1"0,2 0 0,1-2-4189,0 36 3771,1 3-202,3 1 295,3-8-1785,6-7-2342,5-12 4191,13-14 1,-8-26 0,7-11-1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2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25566,'-13'57'95,"-1"0"1,-5 40-118,32-67-12,8-10-22,13-11-1,1-6-55,1-9 112,-7-5-11,-5-6 22,-6-3 0,-8 3 34,-2 5-11,-3 2-1,0 6-9,-1 1-24,1 9-124,-2 6-571,2 5-1109,3 2-3776,5-4 5580,5-8 0,-6-3 0,-1-4 0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2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0 26205,'30'50'-15,"0"1"0,-6-2 0,-13-4-63,-41 11-34,-15 2 112,-4-2 45,-1-3 268,3-7 404,3-4 79,7-5-191,7-7-380,11-5-225,8-7 0,8-4 0,9-4 0,10-3 0,13-2 0,11-4-113,6 0-705,3-1-347,0 0-561,-2 0-3787,0 0 5513,2 0 0,-23 0 0,-3 0 0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3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27265,'-4'34'123,"-2"4"-582,-1 8 130,2 1-1026,3-1-681,2-1-7795,4-6 9053,9-6 0,-5-16 1,4-6-1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3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8 23292,'-7'-4'2913,"2"0"-2521,5 4 45,0 0-269,-31 75-44,23-37 32,-11 59 57,37-57 11,12-8-22,3-5-45,-1-12-57,-1-6-66,-4-7 11,-2-4 11,-6-11 0,-7-9 22,-6-13-54,-4-9-24,-13-4 0,-10 0 0,-17 4 0,-11 9 0,-9 13-304,0 11-726,2 9-1458,16 15-7343,17 5 8630,14 9 0,9-11 1,2-4-1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4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23672,'9'0'2455,"-3"0"-1940,-6 0 258,0 0-426,9 31-44,-7-17-68,7 22-101,-9-26-33,0-6-34,0-2-33,0-2-34,1 0 22,6 0-9,3-4-13,4 0 0,-1-1 0,-3 3 0,0 2 0,-3 0 0,2 0 0,-2 0 0,1 0-270,-1 1-884,2 2-1199,0 2-7478,5 4 8974,5 1 1,-8-3 0,1-1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4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304 176 26687,'13'-88'1277,"-10"15"-672,-30 64-503,-6 3-102,-6 21 0,-5 11 0,-1 21 0,0 8 0,8 2 0,8-7 0,15-7 0,7-12 0,25-9 0,15-11 0,24-6 0,12-4 0,4-1-752,2 0-1500,7 0-1838,8 0 4090,-34 0 0,-4 0 0,8 0 0,-6 0 0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5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1156 28671,'-6'-55'0,"-1"0"0,1 0 0,2-1 0,7 5 0,3-1-337,-4-4 0,1 0 337,-1-4 0,-1 0 0,0-1 0,-1 0 0,1 2 0,-2 0 0,-1 3 0,-2 2 0,-7-40 0,-3 22 220,2 24-220,5 24 111,4 13-111,3 10 0,15 1 0,10 0 0,23 3 343,14 2-343,12 6 0,4 5 0,0 5 0,-7 2 0,-8 1 0,-9-3 0,-8-4 0,-9-5 0,-12-3 0,-11-2-1872,-8 3-2835,-9 7 4707,-18 11 0,12-10 0,-11 1 0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5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85 26799,'-8'0'1872,"1"0"-1872,7 0 0,0 0 0,67-23 0,-11 12 0,0-4 0,4 0-192,30 4-1961,-4 5-648,-7 3-7030,-9 3 8109,-7 0 0,-30 0 1,-8 0-1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6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 28591,'-48'21'40,"0"0"0,-34 31-40,53 16 0,6 8 0,11 18 0,15-28 0,16 0 0,13-43 0,7-13 0,0-12 0,3-16 0,-4-14 0,-1-13 0,-6-7 0,-4-3 0,-5-3 0,-4 1 0,-2 8 0,-6 10 0,-1 14 0,-7 12 0,1 8 0,-2 8 0,0 14 0,0 13 0,0 16 0,-1 4 0,0-2 0,0-11 0,0-12-853,4-13-1466,10-15-2679,10-16 4998,16-15 0,-17 10 0,0 1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6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24 25073,'8'-13'2656,"-1"3"-2074,-7 10-222,0 0-360,0 52 0,-12-10 0,0 45 0,-9-28 0,9-7 0,4-11 0,5-13 0,2-9 0,1-11 0,0-5 0,1-3 0,6-8 0,5-3-1177,5-6-762,4 0-2588,1 6 4527,3 4 0,-10 4 0,-2 3 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1:36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165 115 27034,'31'-55'348,"-5"9"-12,-26 38 89,-4 3-122,-7 4-78,-9 13-225,-10 11 0,-4 20 0,-3 13 0,5 8 0,4 2 0,11 0 0,8-7 0,9-4 0,17-8 0,10-8 0,23-4 0,14-8 0,15-6 0,12-10 0,-39-6 0,1-5 0,6-7 0,2-4-982,7-3 0,2-3 982,6-8 0,1-4-494,2-2 1,-1 0-600,-5 1 1,-2 1-2292,-10 3 0,-4 2 3384,22-14 0,-39 19 0,-24 8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17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61 17498,'0'-7'6993,"0"2"-6422,0 5 594,0 0-907,-65-21 11,32 21-112,-53-9-23,51 27-56,5 4-32,7 2-24,8 0 12,6 7-12,4 3-11,4 2-11,3 2-11,10-5-11,9-5-57,13-7 0,6-11 46,6-5 22,2-10 11,1-9 33,5-24 34,-20 1 57,-5-13 22,-22 12-68,-7-1 1,-12 3-1,-5 3-67,-12 10-11,0 5-56,1 10-112,4 4-762,-5 8-213,11 9-896,-3 9-5917,14 7 7956,4 1 0,3-13 0,0-5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17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27684,'22'94'-583,"-12"-42"1,-2-5-584,-8-5-1019,-1 11-6196,-5-24 8381,0 0 0,-1-14 0,3-3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18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25679,'51'-8'-12,"1"0"1,36-5-57,-48 17 35,-12 5 33,-13 6 0,-7 5 56,-8 4 45,-11 3-34,-5 4 34,-11 3 45,0 2-12,-1 2 34,5 1 0,3 3 11,6-2-89,6-3-56,4-3-34,3-6-90,1-3-201,7-5-348,4-4-291,13-9-1390,8-2-7511,10-15 9672,10-11 1,-23 7 0,-2-5-1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18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6 24875,'-43'86'314,"9"-10"-214,44-45 778,8-5-822,14-11 225,7-7-247,0-9-1,-3-13 24,-5-5 249,-9-12-26,-7-3 504,-8 3-448,-4 0-90,-3 6-155,-8 4-91,-2 5 0,-10 4-80,-2 4-301,-2 5-369,-4 2-494,0 9-784,0 7-5490,1 11 7518,8 5 0,7-13 0,7-4 0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18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27000,'88'-38'1076,"-11"6"-1042,-37 21-34,-8 5-112,-6 2-381,-10 4-370,-4 0-460,-5 0-1534,-4 0-6974,0 0 8792,-1 2 1,-2-2 0,1 1 0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19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18 24614,'0'-9'2712,"0"1"-2500,0 8-100,0 0-112,-6 59 0,-2-17-257,-7 53-449,1-33-561,1 0-1321,2-6-7243,6-9 9462,2-16 0,3-14 1,0-11-1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19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10 24076,'-5'-5'2241,"1"0"-1983,4 5 515,0 0-448,-66 65-146,36-26-101,-11 6 1,2 2 89,14 2-34,5-5-22,6-4-22,6-5-12,4-4-22,3-2-32,1-2-24,2-4 0,6 0 0,5-8 0,7-4-169,3-7-123,2-3-256,2-6-315,0-7-516,1-11-2845,0-10 4224,1-6 0,-13 17 0,-3 3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19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18 25611,'-3'-10'2174,"1"3"-1894,2 7-168,-26 74-45,12-31-67,-3 9 0,0 1-11,2 1-168,2 1-247,3-4-616,1-3-1065,4-6-6834,1-10 8941,3-9 0,1-12 0,0-7 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19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24995,'0'-12'2454,"0"3"-2185,0 9-269,0 0-79,57-21-459,-32 16-604,46-16-909,-46 21-7485,2 0 9536,9 0 0,-17 0 0,2 0 0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0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7 137 25543,'-4'-8'2275,"1"1"-1983,62-9-102,-24 5-78,47-14-78,-39 9-23,-4 1-11,-5 2 0,-6 3-45,-8 3 34,-6 2-12,-7 2 12,-4 2-11,-2 1 257,-1 0-144,0 7-91,0 5 0,0 10 0,0 7 0,0 2 0,0 2 0,0 0 0,0 1 0,-1-3 0,-2 0-1121,-4-5-1042,-3-2-6274,-4-5 8437,2-4 0,4-7 0,2-2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0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25599,'-2'0'2589,"0"0"-2197,2 0-392,0 55-123,0-28-269,0 42-684,0-44-728,-2-4-3294,-4-3 5098,-6-2 0,5-8 0,-1-2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0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42 25847,'-6'-3'2824,"1"1"-2824,5 2 0,63-7 0,-24 2 0,52-6 0,-42 5 0,-3 2 0,-2 2 0,-5 1 0,-3 1 0,-7 0-595,-3 2-1534,-5 3-5188,-5 2 7317,-7 5 0,-5-6 0,-4 1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4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340 12 22025,'0'-6'3889,"0"0"-3363,0 6-145,-23 80-101,7-32-218,-1 10 0,-2 2-6,-6 6-56,-1 2-169,-3 0-245,-3-1-404,0-1-359,-2-5-828,4-7-2589,5-12 4594,6-16 0,11-13 0,4-8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4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26978,'38'36'-370,"1"1"1,31 32-763,-56-50-1513,4-1-7186,-9-15 9330,3-7 1,-6 3 0,1-3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4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28266,'5'68'30,"-1"-1"0,1-4 0,-2-5-388,-4 11-718,-3-8-751,-1-2-2655,-1-6 4482,0-3 0,3-22 0,0-8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4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27830,'46'-24'-1356,"-1"0"0,33-13-2958,-53 39 4314,-4 7 0,-9-5 0,-5 5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4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28334,'69'-22'-4247,"0"1"-5584,-11 11 9269,4-1 0,-28 6 0,-6 1 0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5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149 111 27023,'-80'42'482,"19"-3"-437,53-11 33,11 1 12,11-4 44,9-4-22,14-6-112,5-8 67,1-3-44,-3-10 21,-5-8 24,-6-11-35,-5-10-33,-6-6-33,-4-4-169,-6 1-179,-5 1-303,-2 9-672,-3 12-2879,-9 10 4235,-8 16 0,5-2 0,-1 6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5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4 119 25364,'-3'0'3307,"62"-14"-3307,-13 0 0,2 1 0,2-1 0,9-6 0,-9 4-102,-12 4-458,-9 4-662,-8 4-1052,-6 1-4315,-7 2 6589,-4 1 0,-4 0 0,0 0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5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27214,'-4'89'-9831,"2"-15"9778,10-61 1,-5-4 0,4-9 0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5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26071,'22'0'2240,"7"0"-2184,4 0-56,3 0-257,-2 0-460,-5 0-415,-7 0-594,-6 0-3092,-4-6 4818,0-7 0,-6 4 0,0-2 0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6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10 26474,'0'-5'2197,"0"0"-2197,0 5 0,-6 86 0,-7-24 0,3 5 0,-2 2 0,-15 20-993,1-3-1069,4-6-4941,10-8 7003,4-11 0,8-29 0,0-10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6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28671,'58'-3'-27,"0"0"1,-3-1-1,-6 3-499,12 8-617,-8 2-829,-6 8-5513,-13 1 7485,-10 5 0,-13-10 0,-7-1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6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37 26463,'-5'-7'2139,"1"2"-2094,4 5-45,0 0-325,59-11-649,-20 9-1032,47-9-5412,-40 11 7418,-6 1 0,-19-1 0,-5 1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6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26967,'1'81'829,"14"-18"-527,37-54-100,4-6-12,-3-8-9,-7-9-181,-12-6 0,-9-8 0,-9-1 0,-8 0 0,-5-1 0,-7 5 0,-9 4-125,-8 7-972,-10 7-1402,-1 5-7332,7 2 7512,10 0 1,9 0 0,6 0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7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13 26127,'0'-7'2544,"0"2"-2544,0 5 0,0 0 0,-28 80 0,11-29 0,-4 7 0,1 2 0,-3 5-102,4-5-1926,3-7-2544,5-9 4572,5-7 0,3-18 0,3-6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7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25981,'0'-8'1468,"0"1"-1468,0 7-740,64-15-818,-31 10-2408,47-10 3966,-50 14 0,-16 1 0,-4 0 0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7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28671,'-28'64'0,"-1"0"0,3-4 0,5-5-158,7 5-1904,7-2-3025,3-7 5087,4-6 0,0-22 0,1-7 0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7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37 27281,'-49'-14'616,"0"0"0,-36 5-458,51 37-158,8 15 0,11 5 0,7 3 0,10-1 0,13-1 0,9-8 0,12-8 0,6-11 0,1-11 0,-3-10 0,-4-20 0,-9-12 0,-7-19 0,-11-4 0,-4-1 0,-5 5 0,-9 10-147,-5 8-1377,-13 17-1647,-12 9 3171,-3 26 0,14-13 0,6 12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7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28671,'-13'54'0,"0"0"0,-9 38-13,9-57-1634,5-6-1053,2-7-7131,4-9 7644,6-5 1,-3-5 0,3-3-1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8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24390,'3'-4'3272,"-1"1"-2858,-2 3-257,0 0-157,24 62-23,-13-33-290,19 48-303,-20-50-740,-2-5-605,-5-4-5445,0 0 7406,-7 0 0,4-7 0,-3-1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28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28671,'69'-14'0,"0"0"0,-2 2 0,-3 2 0,34 5 0,-8 3 0,-10 1 0,-10 1-942,0 0-862,-4 0-3620,-3 5 5424,-10 9 0,-23-5 0,-14 4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41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0 173 25848,'93'-14'0,"0"1"0,-27 3 0,1 0 0,-1 0-205,0 2 0,0 1 1,2 0 204,5-2 0,3 0 0,-1 0 0,4 1 0,1 1 0,0 0 0,-2 0 0,0 0 0,-1 0 0,-3 2 0,-1 1 0,-2 0 0,29 0 0,-3 1 0,-9 0 0,-1 2 0,-7 1 0,-2 0 0,-6 0 0,-3 0 0,-6 0 0,-4 0 993,34 0-993,-32 4 550,-31 3-550,-19 7 701,-20 8-2551,-10 9-5260,-12 3 7110,-9 5 0,18-17 0,3-5 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43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1860 27494,'-41'-63'515,"8"-12"-2924,30 24 0,5-3 2414,-2-4 1,0-1-1,-1-5 1,-1-2 444,-1-5 1,-2-1-485,-3-5 1,-2 0 16,-2-3 1,-2 0 40,-1 2 1,-3 2-37,1 5 1,0 3-1069,1 5 1,-1 2 1073,3 9 1,0 1 5,-8-35 1617,6 17-1617,7 16 409,5 16-252,4 13 687,2 8-519,9 6 3124,7 0-3449,15 0 0,9 0 0,15 1 0,16-2 0,25 0-305,-38 5 0,4 1 305,10 0 0,3 1-431,9 0 1,2 0 430,6 1 0,2 2 0,-1-1 0,5 0 0,-13 2 0,4-1 0,-5 1 0,8 0 0,-2 0 0,-18 0 0,2 0 0,-7 1 0,-8 1 0,-6 0 0,-3 0 0,-2 1 0,38 5-164,-7 0 164,-9 0 0,-6 0 0,-8-1 0,3 3 0,-23-3 0,-3 2 0,-24-6 545,-7 1-545,-2 0 898,-2 3-898,1 2 192,-1 7-192,2-2 0,-2 9 0,-2 6 0,-8 15 0,-9 22 0,-13 20 0,12-35 0,-1 2-886,-1 4 0,0 2 886,0 1 0,0 2 0,2 1 0,1 0-486,2 1 0,2-1 486,1 1 0,1-1-273,2-2 0,0 0 273,1-4 0,-1-1 0,0-4 0,0-2 0,-8 34 0,3-21 0,5-20 0,6-23-2085,12-21-5549,20-29 7634,19-19 0,-14 14 0,-1 3 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46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28 19785,'0'-8'4829,"0"1"-4124,0 7 976,0 0-1187,0-6-158,0 4-90,0-2-44,0 17-46,0 13-44,-4 19-56,-4 11-33,-4 7-1,-3 4-11,0 1 2,2-3-13,1-4 0,0-4 0,2-8 0,3-5 0,4-11 0,2-4 0,1-10 0,0-4 0,1-4 0,4-5 0,4 0 0,6-5 0,5 0 0,22-1 0,-3-2 0,19-6 0,-13-4 0,2-4 0,-7 1 0,-2 0 0,-5 3 0,3 0 0,-14 5 0,4 3 0,-18 3 0,2 1 0,-7-1-528,1-4-1533,-1-4-3184,-1-5 5245,1-5 0,-3 8 0,1 2 0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46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28671,'-11'71'0,"1"0"0,0-3 0,2-4 0,1 20 0,2-1 0,4-2 0,1-6 0,0-5 0,0-8 0,0-9-158,0-8-1164,0-12-874,0-10-4079,0-12 6275,0-7 0,0-4 0,0 0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46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28144,'52'-11'0,"-1"0"0,39-6 0,-53 17 260,-3 1-260,-6 1-686,-6 3-1330,0 0-2983,-8 0 4999,0-1 0,-8-3 0,-2 0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47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27751,'-14'66'306,"1"0"1,0-2 0,0-5-5968,-13 22 5661,6-5 0,3-9 1409,4-8-1836,3-9-772,-2-8-103,3-10-6239,2-13 7541,4-9 0,2-8 0,1-2 0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47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28671,'86'20'0,"-11"2"0,-45 6 0,-2 1 0,-3 0-371,-3-4-1097,-5-3-907,-6-4-7456,-5-3 9243,-4-3 1,-2-5 0,0-3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47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28671,'77'0'0,"-11"0"-393,-44 0-627,-5 0-683,-3-3-3463,-3-6 5166,-6-7 0,-2 6 0,-3-1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47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27247,'0'67'459,"0"-1"0,0-1 1,0-4-414,0 19-46,0-1 0,0-6-102,3-12-660,2-9-885,3-13-1546,1-9 3193,-2-7 0,-3-11 0,-3-4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51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92 285 24513,'-9'-1'2701,"2"0"-2175,7 1-268,64-13-158,-19-3-2925,4 1 1,1-3 2824,6-16 1353,-12-4-1454,-16 1 838,-14 2-782,-9 5 45,-21 7 0,-12 9 3403,-24 7-3381,-9 4 34,-1 12 34,6 4 78,8 11 101,11 9 1,9 7-270,8 11 0,7 7 0,6 5-3392,5-1 3392,9-3 0,9-10 0,36-2-461,0-24-1298,26-4-1815,-9-18 3574,4-1 0,-30 0 0,-10 0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52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12 27785,'-5'55'265,"0"0"0,0 0 0,-1-1-1013,-13 37 748,0-1 0,-1-8 0,1-16 0,1-15 271,3-19-271,3-17 139,6-16-139,3-27 0,12-24 0,10-27 0,14-14 0,-12 46 0,2 0 429,25-38-429,3 13 0,1 15-3392,-4 14 3392,-4 15 0,-9 11 0,-8 10 0,-7 5 0,-7 3 0,-6 10 0,-3 7 3392,-32 33-3392,3-8 0,-26 20 0,11-18 0,4-3-1177,7-6-1345,13-12-7309,8-10 9764,19-9 1,-8-5 0,10 0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52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27236,'-31'48'717,"0"1"1,-16 38-718,44-38 0,15-8 0,8-8 0,16-15 0,8-10 0,2-25 0,1-8 0,-6-18 0,-8-3 0,-10 3 0,-12 1 0,-6 6 0,-5 4 0,-9 10 0,-5 10 0,-14 7-1749,-1 9-6711,1 8 8460,12 1 0,7 0 0,9-7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4:52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28671,'2'56'0,"-1"-1"0,-3 43-1155,-17-48-4112,-8 0 5267,-2 7 0,10-26 0,2-4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2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22 256 26328,'13'55'1614,"-3"8"-1830,-6 18 474,-3 5-212,-4-3-46,-3-7 0,-5-11 0,0-16 209,2-12-209,3-16 106,4-11-106,1-12 0,1-26 0,4-25 0,7-31 0,-1 32 0,1-1-41,2-2 1,2-1 40,1 2 0,1 0 0,0 4 0,2 2 0,21-37-142,5 15 142,5 14 0,1 17 0,0 15 0,-4 11-3210,-4 8 3210,-7 4 267,-2 4-267,-2 19 100,-12 0-100,-4 18 0,-13-3 0,-10 4 0,-11 8 0,-32 25 0,3-17 0,-17 15 3392,22-28-4088,7-7-1747,16-6-3148,9-12 5591,28-9 0,-13-8 0,14-2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2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50 28671,'-25'50'0,"0"1"0,-3 40 0,54-48 0,14-6 0,6-14 0,1-11 0,-1-8 0,-6-15 0,-9-7 0,-6-18 0,-11-7 0,-6-7 0,-5 0 0,-5 1 0,-11 6 0,-9 11 0,-14 13 0,-6 10-1671,1 10-3875,7 14 5546,15 6 0,8-4 0,11-3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2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28524,'-9'64'49,"0"0"0,-2-1 0,-1-2-49,-2-11 0,-1-1 0,0-1 0,0 0 0,-11 41-281,5-9-2890,6-8 3171,5-8 0,6-29 0,2-9 0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5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211 215 28671,'73'20'0,"-4"-13"0,-15-37-46,-4-14-133,-25 13-57,-6-7 180,-21 11 56,-11 3 0,-9 3 12,-13 6-1,-5 8 56,-1 2 135,1 6 23,-2 16-225,0 11 0,-4 21 0,-1 8 0,5 4 0,4-1 0,11-5 0,11-5 0,8-6 0,20 5 0,8-18-1256,19-4-1624,12-22 2880,13-26 0,-27 13 0,-2-12 0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5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15 28671,'-71'-8'0,"15"1"0,54 8 0,2 5 0,10 4 0,8 4 0,12 1 0,7-2 0,-1-1 0,0 2 0,5 15 0,-12-2 0,1 15 0,-17-8 0,-6 3 0,-4 0 0,-3-2 0,-9 0-3392,-4-6 3392,-11-3 0,-3-6 0,-1-4 0,-2-6 0,-1-3 0,-2-4 0,0-2 2080,4-1-4870,7 0 2790,6 0 0,9 0 0,3 0 0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8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12 23213,'0'-6'2566,"0"0"-2196,0 6 145,0 0-257,-33 62-34,16-18-140,-3 4 0,0 3 51,8 15 10,6 3 35,4 0 55,3 2-78,9-2 67,5-2-23,11-6-3513,5-9 3312,5-14 0,5-16 0,2-12 0,-1-10 0,-2-17 0,-4-11 0,-3-19 0,-5-11 0,-5-5 0,-3-4 0,-5 1 0,-3 1 3392,-5 3-3392,-3 3 0,-3 2-584,-1 6-413,-5 11-414,-5 11-1996,-7 15 3407,-7 9 0,10 5 0,2 0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9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76 23583,'-3'-4'3631,"-1"1"-3071,4 3-79,0 0-65,17-30-416,-2 22 0,15-22 0,-4 30 0,1 2 0,2 4 0,-2 4 0,1 3-1278,8 1-807,-5-7-4996,8-1 7081,-6-6 0,-15 0 0,-2 0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9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28244,'-8'60'142,"0"1"0,0-3 1,0-2-143,-3 22-80,-2 0-771,-1-8-863,3-9-875,4-11-7242,4-15 9087,3-11 0,0-13 0,0-5 0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9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27326,'47'-23'-1536,"0"1"1,21-13-4235,-50 32 5770,-16 16 0,-2-10 0,0 10 0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9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22615,'-35'44'224,"1"1"0,-21 31 1601,53-47-1691,2-2 788,0 1-507,2-2 428,7 5-472,5-2 727,9 5-1098,4-4 0,1-5 0,1-8 0,4-10 0,-3-9 0,4-14 0,-3-12 0,-3-11 0,-6-5 0,-6 2 0,-8 5-136,-5 6-760,-5 7-628,-7 4-975,-4 5-7332,-5 4 9566,-1 2 0,9 4 0,1 2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0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21465,'0'0'0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0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21465,'0'0'0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0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57 27919,'-4'-20'527,"-2"3"-359,-2 23-111,-2 4-57,1 9 0,-5 8 0,-1 6 0,-3 6 0,-1 5 0,3 2 0,1 3 0,4 1 0,2 17 0,2-20 0,2 5 0,4-30 0,0-10 0,1-6 0,0-4 0,0-22 0,7-9 0,4-26 0,7-5 0,1-6 0,-2 2 0,1 2 0,0 7 0,2 8 0,1 9 0,0 10 0,-1 12 0,0 8 0,-1 6 0,0 2 0,1 10 0,2 5 0,0 13 0,-2 6 0,-3 3 0,-7 2 0,-4 0 0,-4 0 0,-9 2 0,-9 1 0,-12 3 0,-11 1 0,-4-1 0,-3-1 0,3-6 0,6-5 0,-3 0 0,15-12 0,-2 0 0,14-11-998,5-6-504,3-1-974,3-3-7355,2 0 8465,6-4 0,-4 3 0,4-4 0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1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28671,'86'-16'0,"-12"4"0,-46 10 0,-2 2 0,-6 0-707,-4 0-850,-3 0-942,-2 0-7332,-2 0 9395,0 0 0,-5 0 0,-1 0 0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1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11 24076,'2'-6'3115,"-1"2"-2342,-1 4-66,0 0-707,3 74 0,-7-33-4252,2 57 4252,-8-54 860,1-6-1780,0-7-850,3-3-112,-1-2-3463,-2-1 5345,-2 2 0,4-12 0,1-2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1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28076,'83'-26'45,"-33"9"0,-3 0-23,3-4 56,8-1 113,-32 17 23,-10 1-214,-8 11 0,-5 11 0,-8 14 0,-10 13 0,-9 8 0,-8-2 0,2-4-315,5-8-1086,9-12-750,7-11-4695,6-9 6846,17-17 0,-11 7 0,10-9 0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2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28671,'68'-9'0,"-18"2"0,2-4 0,-23 6 0,-7 1 0,-3 3 0,-5 1 0,-2 0 0,-1 0 0,-1 3 0,0 6 0,-1 6 0,0 7 0,-2 4 0,-3 5 0,-1 2 0,-2 0 0,-1-2 0,0 0 0,0-3-147,-3-1-5206,-3-3 983,-5-4 4370,-2-2 0,5-10 0,2-2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2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10 24703,'-1'-5'3743,"0"1"-3518,1 4-225,-4 63 0,3-28 0,-3 52 0,3-47 0,-1-3 0,-1-7-192,-1-8-1455,-2-6-1513,-2-8 3160,-3-3 0,4-3 0,-1-2 0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2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28671,'50'-2'0,"1"0"0,40 0-641,-49 6 641,-1-1 209,-4-2-209,0-1-2343,0-9-6094,1 1 8463,0-6 1,-16 7-1,-6 4 1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3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28671,'-17'58'0,"-1"0"0,2-4 0,1-2 0,0 15 0,1-1 0,6 0 0,3-1 0,3-4 0,2-5 0,6-10 0,7-8 0,8-10 0,5-10 0,2-5 0,2-8 0,1-1 0,2-4 0,2-5 0,3-4 0,-4-5 0,0-4 0,-9 5 0,-5 1-909,-4 2-2082,-4-3-6840,1-2 7571,1-5 1,-6 9-1,-1 0 1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3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28671,'-2'68'0,"1"-1"0,0-3 0,0-6 0,-1 12 0,0-6 0,0-7 0,2-9-1637,-1-12-1265,1-11-6929,0-11 8235,0-8 0,0-3 1,0-3-1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3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 28658,'37'-36'-650,"0"1"1,26-21-908,-41 53-1614,-1 1 3171,-1-1 0,-8 1 0,-4 0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3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3 25028,'5'-1'3485,"0"0"-3327,-5 1-158,0 68 0,-13-21 0,5 5 0,-2 1 0,-18 14 0,-2-4-91,2-3-1534,1-7-1299,0-7 2924,4-11 0,10-17 0,4-8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4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28671,'85'24'0,"-12"2"-5661,-50-2 5548,-2 2-109,-1-5-1829,-3-2-1773,-1-5 3824,-2-4 0,-8-4 0,-1-3 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4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25398,'0'-6'1692,"0"0"-7353,53-9 5359,-31 8 389,42-12-4322,-45 9 4449,0-2 1,-9 5 0,-1-1 0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24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28583,'-8'83'0,"0"1"0,2-19 0,0-2 0,-3 7 0,1-3 0,0 20 0,4-12-999,3-10-1825,1-14 2824,1-11 0,-1-19 0,1-8 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0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47 19572,'-5'0'3395,"1"0"-2858,4 0 1133,0 0-1401,-38 5 0,26-3-56,-28 3-34,38-5-56,-1 0-44,3 0 1747,-1 0-1792,1 1 167,0-1-122,0 3 33,0-3 1,0 1-113,2-1 0,14 0 0,13-2 0,21-7 0,11-2 0,3-6 0,-3 7 0,-9 0 0,-9 8 0,-7 0 0,-5 2 0,-3 0 0,-5 0 0,0 0 0,-5 3 0,-3 1 0,-6 2 0,-5 0-192,-3-2-1208,-1-1-763,-1-1-3607,-7 0 5770,-4-1 0,2 1 0,2-1 0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0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5 23460,'-4'-3'2644,"1"1"-2297,3 2-67,0 0-44,-39 58-45,24-24 33,-28 48-23,37-40 12,3-4 89,3-7-10,10-4-11,4-4-281,11-2 0,5-2 0,2 1 0,3-2 0,5-2 0,4-4 0,7-6 0,5-2 0,-1-4 0,-1 0 0,-8-1 0,-8-3 0,-7-3 0,-7-6 0,-5-2-1189,-6-3-682,-5 1-1345,-5 5 3216,-1 4 0,-2 5 0,0 3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0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14 159 25499,'-8'3'3172,"2"-1"-3172,6-2 0,56 10 0,-12-7 0,50 7 0,-26-9 0,0-1 0,-2 0 0,-4 0 0,-3 0 0,0-4 0,1-10-875,-1-10-1691,-1-10-5647,-9-3 8213,-6-1 0,-21 18 0,-7 4 0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1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25936,'52'-17'347,"-1"1"1,36-11-292,-50 26-45,-12 3-11,-12 9 89,-6 6-77,-11 15 77,-13 7 57,-10 9 11,-13 5 22,-2 2-33,3-1-56,6-5 156,9-7 180,8-5-33,6-4-393,5-4 0,3-1 0,1-3 0,3 0 0,7-4 0,5-1 0,7-4 0,0-3-360,-4-5-1287,1-4-1087,-1-3 2734,4-9 0,-9 6 0,0-7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1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28671,'8'65'-154,"-1"0"1,0-5-1,-3-6-1325,-5 5-1199,-4-8 2678,-2-7 0,1-21 0,2-8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1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27516,'48'-20'-230,"0"-1"0,37-11-722,-44 29-807,1 1-8072,3 2 9521,10 0 0,-25 0 0,-1 0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2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28446,'17'63'75,"1"0"0,-2-5 0,-4-5-75,-11 6-13,0-5-457,-1-5-527,0-8-403,-2-7-999,0-7-7432,-3-8 8263,2-8 1,1-5 0,2-5-1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2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27090,'69'11'336,"-8"7"-145,-37 19 89,1 1 0,-1-1 11,-3-2-88,-2-3-203,-7-1 0,-5-1 0,-4 1 0,-3 2 0,-5 5 0,-8-1 0,-9 3 0,-7-4 0,-1-6 0,1-6 0,5-9 0,3-4 0,3-6-1054,0-3-817,3-1-2208,2-1 4079,6 0 0,3 0 0,4 0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2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27684,'9'75'246,"-1"-4"-380,-5-18-303,-1-4-504,2-6-774,-2-8-2195,-1-7 3910,0-5 0,-1-11 0,0-4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3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26474,'49'-18'16,"1"1"1,33-12-285,-56 27-607,-5-1-1063,-4-1-6230,-6-1 8168,-2 2 0,-6 1 0,-1 2 0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4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26451,'-32'65'437,"0"1"0,6 12 0,14-4 0,30 6-440,-3-28 1,2-3 70,18 13 66,2-9-134,-2-14 0,2-14 0,-1-13 68,3-11-68,0-19 0,0-13 0,-2-20 207,-3-7-207,-8-3 0,-6 0-819,-10 5-593,-4 4-1277,-5 10 2689,-2 10 0,0 14 0,0 10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4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25667,'-5'0'2476,"0"0"-2476,5 0-22,61 0-639,-35 0-919,47 0-2476,-54 4 4056,-6 10 0,-8-6 0,-3 5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4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26059,'1'3'2252,"0"-1"-2162,-1-2-549,0 25-561,-2-13-1131,-5 20-7680,-4-18 9750,-5-1 1,7-6 0,0-1 0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4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8 166 24390,'-7'4'4281,"67"-14"-9942,-17 2 5661,6-1 0,2-1 1409,6-1-1409,-4 2 556,-7-1-1900,-9-3-953,-8-2-7238,-4-6 9535,-4-4 0,-11 11 0,-2 0 0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5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25746,'0'-3'1916,"0"1"-1681,0 2-202,19 74-33,-12-26-17,3 7 1,0 1-522,-8 8-1120,-1-2-2466,-1-5 4124,-6-4 0,5-24 0,-6-9 0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5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27146,'53'-21'286,"0"0"0,38-13-600,-51 25-571,-10 4-1177,-8 3-6051,-9 2 8113,-5 10 0,-6-7 0,-1 8 0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5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0 27023,'-43'59'-198,"0"0"0,3-5 0,4-4-811,-6 7-268,4-7-3496,5-5 4773,3-9 0,14-17 0,4-7 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5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25690,'8'-3'2565,"-2"1"-2229,-6 2-256,55 36-80,-31-13 0,42 29-35,-46-24-738,-4-4-527,-1-4-817,-1-8-5335,3-5 7452,1-7 0,-7 0 0,-1-2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5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8 24569,'0'-4'1692,"0"0"-1569,0 4-123,-34 69-481,12-31-214,-3 8 0,0 0-3630,-2-6 4325,6-11 0,10-13 0,5-10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5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24916,'3'-7'2712,"-1"1"-2421,-2 6-168,0 0-123,35 23-459,-14-11-460,30 16-717,-19-21-4874,5-4 6510,14-4 0,-24 1 0,2-1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6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13 25428,'-37'45'633,"1"0"0,-21 36-229,49-30 350,9-5-754,13-8 265,10-7-265,13-14 0,3-8 0,1-9 136,-3-15-136,-3-8 418,-5-16-418,-6-2 0,-9-4 0,-7 0 0,-6 2 0,-2 1 0,-7 7 0,-4 9-673,-9 11-1523,-5 9-5536,-1 10 7732,1 11 0,10-7 0,6 6 0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6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27214,'54'1'72,"0"-1"1,26 1-577,-42-1-684,-21 0-661,-5 0-7982,0 0 9045,-3-5 0,-4 4 0,-1-5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5 24670,'0'-3'3339,"0"1"-2824,0 2-368,-3 87-147,-2-32 0,1 7 0,-1 4 0,0-13 0,0-3-685,-1 24-872,2 16-1569,10-38 3126,10-5 0,-6-22 0,5-7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6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76 27281,'-35'39'554,"-1"0"1,-19 23-331,52 11-167,14-24-57,8-6 0,11-12 0,5-13 0,3-10 0,13-38 0,-15 1 0,2-29 0,-26 7 0,-6-3 0,-10 0 0,-12 1-349,-11 7-1107,-10 9-1480,-7 19 2936,-2 10 0,19 9 0,4 1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7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24782,'5'0'3182,"-1"0"-2835,-4 0-190,13 64-157,-10-29-67,4 53-336,-17-49-460,-7-1-1065,-3-6-5231,3-4 7159,8-9 0,3-8 0,6-5 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7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20 24950,'7'-11'3316,"-2"2"-2924,-5 9-379,0 0-13,14 78 0,-10-30 0,4 7 0,-1 2-819,-8 3-873,-4-3-3372,-2-5 5064,-9-5 0,8-21 0,-2-7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37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28671,'80'-11'0,"-1"0"0,2 1 0,-3 4 0,-12 3 0,-2 2-1054,2 1 1,-1 0 1053,0 0 0,-1 0 0,-4 1 0,-1-2 56,1 0 0,0-2-56,-2-1 0,0-1 0,1-1 0,-2-2-494,-2-1 1,-2-1-2499,35-6 2992,-18 6 0,-36 5 0,-14 5 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42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498 1 20584,'-13'68'22,"1"0"1,-2 3 0,-1-1 735,-4-4 1,-2 1-759,0 7 0,0 3 0,-1 7 0,-1 1 0,1 3 0,-1 0 0,-1 3 0,-1 0 0,0 0 0,-1 0 0,0-2 0,-1-1 0,2-5 0,1-2 0,4-9 0,2-3 0,6-13 0,2-4-335,0 20-2601,25-38-6895,9-25 8253,18-39 0,-17 17 1,-3-16-1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43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28580,'-8'76'30,"0"0"0,-1-2 1,-2-2-31,-2-16 0,0-2 0,-1-2 0,1-1 0,-11 33 0,9-22 0,4-23 0,8-21 0,2-17 0,7-28 0,10-20 0,15-30 0,11-14-421,-19 43 0,1 1 421,-1 0 0,0 2 0,21-34 0,-4 14 0,-4 20 0,-6 18 0,0 16 0,-4 8 0,1 13 842,-4 10-842,-5 16 0,-8 11 0,-5 7 0,-17 11 0,-14 8 0,-23 8 0,20-38 0,-2-1 0,-2-1 0,0-1 0,-26 33 0,12-16 0,15-12-1513,15-16-1031,10-12-7287,11-9 9479,18-6 0,-12-2 0,11 0 0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43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32 27348,'-26'52'543,"0"0"0,-15 37-306,55-57-237,11-10 0,20-9 0,12-7 0,3-15 0,-2-10 0,-10-13 0,-12-8 0,-15-3 0,-9 4 0,-9 0 0,-12 8 0,-5 7 0,-11 10-293,-5 8-1947,4 5-1985,5 2 4225,11-1 0,4 1 0,6-1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43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151 125 27225,'1'62'482,"0"1"0,-1-2 0,-4-2-482,-25 34 0,0-1 0,-1-9 0,6-17 0,6-20 0,7-24 0,6-14 0,3-33 0,6-19 0,10-35 0,7-17-602,-6 44 1,0 0 601,1 2 0,-1 0 0,17-42-70,-1 13 70,0 16 0,-2 17 0,-2 17 0,-3 13 0,-6 11 0,-5 3 1194,-6 8-1194,-3 10 0,-6 15 79,-12 19-3408,-28 40-6502,6-20 9633,-10 16 0,31-55 0,8-11 0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44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93 22620,'1'-5'3798,"0"0"-3036,-1 63-124,0-24-111,0 47-201,3-39-326,7-9 0,7-10 0,10-11 0,4-12 0,2-18 0,-2-11 0,-5-17 0,-7-1 0,-10-2 0,-4 3 0,-13 4 0,-7 6 0,-11 9-281,-11 10-1277,-8 8-1198,-9 14 2756,-13 18 0,30-11 0,0 9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06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28671,'86'-23'0,"-12"2"0,-43 10 0,-3 0 0,-4 1 0,-3 2 0,-3-1 0,-5 3 0,-4 1 0,-2 3 0,-3 1 0,-2 1 0,-1 0 0,0 0 0,1 9 0,3 7 0,1 15 0,0 9 0,-2 8 0,-2 7 0,-2 1 0,0 1 0,-5-4-931,-4-4-2654,-5-5 3585,-3-5 0,8-18 0,2-6 0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06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28671,'-1'25'0,"-1"2"0,-3 5-102,-1 2-1646,-7 3-1401,0 3 3149,-5 0 0,8-17 0,1-6 0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07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1 230 28671,'53'-37'0,"0"-1"0,-2 3 0,-3 7 0,13 8 0,8 0 0,6 1 0,2 2 0,-3 7 0,-4 4-953,-6 6-2768,-8 12 3721,-4 6 0,-24-2 0,-8-2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08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8 24995,'0'-4'2655,"0"1"-2341,0 3 33,0 0-56,-40 64-222,15-15-69,-5 4 0,1 2 0,-4 20 0,2-2 0,7-4 0,4-7 0,4-7 0,5-6 0,3-11 0,4-9 0,3-10 0,5-9 0,10-6 0,9-2 0,10-2 0,3 0 0,2 0 0,-3 0 0,1-2 0,-3 1 0,2-1 0,-1-2 0,-1 0 0,-4-1-561,-2-2-1994,-5-3-7276,-1-6 9467,2-7 1,-12 10 0,1 0 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08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27666,'6'69'0,"0"0"0,-1-4 0,-1-6 0,0 10 0,-1-2 490,2-4-490,-1-4 0,-2-4-438,-1-4-2049,-1-3-4561,0-7 7048,-1-6 0,1-16 0,-1-9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08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28671,'76'-16'-4572,"-10"3"4572,-39 13 0,-12 0 0,-3 0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08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27545,'-17'61'45,"1"1"0,-1-3 1,0-4-46,-14 21 0,-1-2-58,2-2-1341,2-6-293,5-13-2499,5-13 4232,6-19 1,7-11 0,3-9-1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08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28671,'64'73'0,"-8"-8"0,-38-31 0,0-5-853,-2-6-1522,-1-8-7456,0-8 9795,1-5 1,-7-2 0,-2 0 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09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25903,'0'-8'2711,"0"1"-2654,0 7-57,0 0-293,55-3-625,-34 1-561,43-4-1042,-49-2 2521,-2-5 0,-6 5 0,-2 0 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09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28658,'-1'62'4,"-1"1"0,-1 15 1,-3-2-5,-6 13-264,4-30 0,-1-1 264,-6 22 0,2-7-1973,3-4-4447,4-11 6420,3-8 0,3-23 0,0-9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0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424 343 22316,'0'4'4259,"0"0"-3901,0-4-66,0 0-225,-7-13-45,-3-4 12,-10-13-23,-2-2 45,-3-3 11,-3-2-55,-6-1 10,-3 1-11,-1 3 12,0 6 10,5 6 169,4 6 44,7 8-11,4 4-123,6 4-22,0 14 33,2 15-43,-2 28-80,7 2 0,1 5 0,1-13 0,1 0-167,0 20 1,4-2 166,12 19 0,8-7 0,13-10 0,5-12 0,20-3 0,-14-26 0,16-7 0,-17-22 0,-1-18-833,2-9-2249,-5-19 3082,-3-5 0,-18 21 0,-7 6 0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0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140 383 25903,'-8'0'1445,"2"0"-1355,6 0-34,40-77-45,-8 31 17,0-8 0,2 0 106,8 3 45,-2 10-44,-7 10-34,0 14 22,-2 8 11,-2 7 135,-3 16-234,-10 13-35,-6 27 0,-18 19 0,-18 19-379,5-38 0,-4 0 379,-7 5 0,-2 1 0,-3 3 0,0-1 0,0 0 0,2-1 0,1-3 0,1-1 0,5-6 0,1-2 0,-19 33 0,13-21-1939,12-21-6028,11-20 7967,10-11 0,1-8 0,2-1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5:11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98 334 23236,'-4'0'3327,"1"0"-2901,3 0-224,59 4-157,-16-18-34,54-3-11,-35-23-191,-3-4-156,-14-3 56,-16 3-213,-15 2 133,-19 4 170,-20 10 201,-18 11 123,-17 11 169,-7 25 279,-2 11 34,4 25 34,8 8-79,10 5-90,14 2-401,14-4-69,11 0 0,19-10 0,19-9-405,31-18-1040,32-13-57,-36-16 1,4-3 1501,7-2 0,-3-1 0,13-3 0,-16-1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12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133 992 25140,'-81'3'1827,"29"-1"-6882,103-12 5385,-1-1 0,8-2-111,31-6 0,11-3-154,-16 4 1,5-2-1,3 1-65,-10 2 0,4 1 0,1 0 0,3-1-102,-9 2 0,1 1 0,2-1 0,2 0 0,1 0 102,-7 1 0,1 0 0,1-1 0,1 1 0,2-1 0,0 0-236,8-1 1,1 0-1,1-1 1,1 1-1,1-1 1,1 0 235,-9 1 0,0 0 0,2 0 0,0-1 0,0 1 0,1 0 0,0 0 0,3-1 0,2 0 0,0 1 0,0-1 0,1 1 0,0 0 0,0 0 0,-11 2 0,0 0 0,1 0 0,-1 1 0,1-1 0,0 1 0,0 0 0,-1 1-85,12-2 1,0 0-1,1 1 1,-1 1-1,-1-1 1,1 2-1,-1 0 85,-2 0 0,0 1 0,0 1 0,0 0 0,-1 1 0,0 0 0,-1 0-31,-5 2 1,1 0 0,-2 0 0,1 1-1,-1 0 1,-1 1 0,-1 0 30,9 0 0,0 0 0,-2 1 0,0 1 0,-1 0 0,-2 1 0,11 1 0,-2 1 0,-2 1 0,-1 0 0,-2 2 126,-8-1 0,-2 2 0,-2 0 1,-1 1-1,-2 1-126,8 2 0,-2 1 0,-3 2 0,-3 0 0,9 4 0,-3 1 0,-6 1-460,14 5 0,-10 0-315,-27-4 1,-8 0-9057,1 2 8464,-66-8 1,9-11 0,-25-2-1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16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23168,'0'-7'3933,"0"1"-3328,0 6 360,0 0-965,0-4 0,12 3 0,3-3 0,15 0 0,1-1 0,3-4-270,-2 0-873,-4 0-1389,-2 5 2532,-4 2 0,-10 2 0,-3 0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16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195 228 28132,'-11'51'106,"1"1"1,-8 43-107,11-40 0,2-9 0,4-17 11,1-15 191,2-11-89,6-23-113,3-15 0,3-24 0,-3-12 0,-6-3 0,-2-2 0,-3 4 0,0 7 0,-9 14-1043,-7 18-1277,-13 17-7511,-10 32 9787,-10 24 1,22-11-1,0 5 1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1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28210,'51'-18'67,"0"1"1,37-12-23,-48 20 22,-4 2 0,-4 1 0,-4 0-11,-5 2-32,-6 0-24,-5 3 0,-6 0 0,-2 2 0,-3 10 0,-1 7 0,0 11 0,-2 6 0,-3 0-3392,-1-1 3392,-3-1 0,3-4 0,-1-3 0,2-4 0,0-4 0,0-2-976,-2-4 1981,-1 2-10070,0-1 9065,-1 0 0,5-5 0,-1-3 0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1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 24827,'-4'-4'3484,"1"1"-3124,3 3-360,0 0 0,-4 42 0,3-17 0,-3 34-371,4-28-682,0-7-695,0-2-2678,-3-5 4426,-1-2 0,0-8 0,1-1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2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86 24793,'-7'-7'3093,"0"2"-2567,7 5-267,0 0-259,49-22 0,-22 12-326,40-16-761,-32 19-885,-2 2-3339,1 3 5311,-7 1 0,-11 1 0,-7 0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2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50 118 26328,'-28'81'998,"7"-12"-573,26-47-89,6-9-78,10-6-57,7-7-76,6-15-125,0-6 0,-3-13 0,-9 0 0,-9 5 0,-8 1 0,-4 6 0,-1 0-1088,0 3-1108,0-1-5289,0 0 7485,6-2 0,-5 9 0,4 3 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2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40 28671,'-29'75'0,"7"-8"0,18-24 0,3-5 0,10-3 0,9-8 0,32-8 0,-6-9 0,16-17 0,-19-13 0,-2-17 0,-3-9-214,-4-5-548,-5 1-78,-10 5-449,-8 7-918,-5 10-7624,-11 9 9585,-6 10 1,4 6-1,-2 3 1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2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28457,'92'-36'-2633,"-5"1"-897,-62 27 3530,2-2 0,-19 9 0,-4 1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3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3 117 25723,'-1'-4'2948,"0"1"-2948,1 3 0,58-36 0,-12 18 0,30-23-1278,-35 30-986,-24 9-4907,-7 1 7171,-5 4 0,-3-2 0,-2 2 0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3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28602,'-29'87'-3921,"6"-18"3921,37-58 0,-10-5 0,10-6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3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30 26608,'-9'-3'2063,"1"1"-2063,8 2 0,63-11-91,-31 8-805,47-7-583,-49 10-1591,-7 0 3070,-8 5 0,-7-4 0,-5 5 0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3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27146,'87'-18'-2006,"-16"10"0,-60 10 1,-5 5-1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3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28199,'4'71'472,"5"-14"-472,21-56 0,-1-8 0,-1-6 0,-4-9 0,-3-4-1278,-4-1-5013,-3 1 1148,1 1 5357,2 0 1,-8 11 0,1 2 0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3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28671,'-8'54'0,"1"-1"0,-8 44-427,0-45-3797,1 9-5607,2-22 8608,2 2 0,5-28 0,2-4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4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26071,'91'-39'-239,"1"4"1,-73 30 0,8-1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4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0 157 28647,'81'-56'24,"-11"8"-24,-42 30 0,-2 2 0,-5 6 0,-4 4 0,-2 4 0,-4 2 0,1 2 0,-4 6 0,-1 5 0,-3 21 0,-2-2 0,-2 14 0,0-8 0,-5 1 0,-5-3 0,-10 0-2096,-7-3-4594,-6 0 6690,-2 1 0,14-15 0,6-3 0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4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20 26015,'-4'-11'2386,"1"3"-2386,3 8-23,0 0-1141,25 44 54,-19-23-1142,19 35-7579,-35-31 8036,-7-1 1,4-9-1,-1-3 1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4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3 100 26171,'-1'-2'2500,"0"0"-2500,1 2 0,67-16-550,-32 3-2050,57-14 2600,-47 7 0,-19 8 0,-6 5 0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5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194 192 27292,'-92'36'1142,"17"-1"-951,59-7-145,8 1-46,6 0 0,19-7 0,13-10 0,23-5 0,13-21 0,5-15 0,-1-19 0,-6-11 0,-14-1 0,-14 6-371,-17 8-1265,-11 9-2162,-14 13 3798,-14 11 0,8 7 0,-7 6 0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5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85 26093,'-1'3'2578,"0"-1"-2578,82 7 0,-26-14 0,4 6 0,2-3 0,7-16 0,-12-1 0,-11 0 0,-12 3-349,-11 4-1802,-11 6-7680,-6 4 9753,-5 13 1,0-7 0,0 7 0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5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27583,'-52'84'269,"13"-14"-258,36-48 23,3-5 11,4-8 33,6-5-44,9-3-23,8-7 0,5-5-11,3-8 22,3-3 12,-2-3 78,2 2 123,-5 1-43,-2 3-192,-4 3 0,-4 5 0,-3 5 0,-6 4 0,-3 2 0,-4 0 0,-5 0 0,0 3 0,-2 1 0,0 3 0,0-1 0,-5 3 0,-8-2 0,-7 5 0,-7 2-3392,-3 4 3392,-2 2-741,-2 3-794,2-3-739,5-4-7557,9-7 9722,9-5 1,6-4 0,3 0 0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6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1 26922,'-53'15'504,"-1"0"0,-38 18-6052,55-1 5705,6 1 1431,7-2-1487,8-4 837,8-4-849,5-6-65,3-4-24,9-5 3392,5-4-3392,12-2 0,4-12 0,-1-5 0,-3-12-685,-5-2-502,-7 2-1166,-3 8-7478,-4 4 9039,2 6 0,-4 5 0,0 1 1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6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22518,'0'0'0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6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22518,'0'0'0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6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16131,'0'0'0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83 26048,'-8'0'2118,"2"0"-2051,6 0-5728,0 0 5516,59-24 1397,-26 11-1274,47-16 881,-46 18-825,-8 8 190,-9 0 179,-9 6 3091,-3 8-3494,-10 7 0,-8 11 0,-9 3 0,-7-1-539,1-4-1321,7-10-2689,9-8 4549,6-5 0,6-4 0,0 0 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7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18 27370,'0'-16'796,"0"14"-595,-1 34-122,-4 11-68,-3 3-11,-4 1-325,0-6-638,-1-3-707,1-6-1490,-2-4 3160,0-5 0,5-10 0,2-5 0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7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27785,'46'-24'89,"0"1"1,32-14-404,-53 36-593,-3 1-2063,-3 0 2970,1 1 0,-10-1 0,0 1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8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5 140 22059,'7'-3'2700,"-2"1"-2173,-5 2-112,-7 56-4196,5-23 4251,-5 47 838,9-42-860,13-4-257,12-11-113,18-12-44,9-8-1,3-20 12,-3-7 45,-8-16-12,-9-2 3337,-12-3-3393,-10-1-22,-8 3-22,-5 1-303,-2 4-505,-8 5-705,-4 10-3036,-13 9 4571,-11 9 0,15 5 0,-1 0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8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28647,'63'0'8,"-1"0"0,-5 0 0,-3-3-8,29-20 0,-21 6-80,12-4-1197,-26 6-1401,-8 0 2678,-7 5 0,-16 4 0,-7 4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8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76 27393,'55'-20'16,"-1"0"1,35-12-61,-61 30 44,-14 1 67,-9 3-45,-19 9 34,-7 7 0,-13 13-3448,0 2 3515,1 5 169,3 4-57,2 2-67,0 2 0,5-3-66,8-5-102,7-8 3392,13-10-3517,21-9-603,22-7-1042,36-18-2163,-32 2 0,2-2 3933,12-7 0,-4-1 0,12-6 0,-12 5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9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46 25667,'-4'-4'3004,"1"1"-3004,3 3 0,0 0 0,56-3 0,-18 2-4252,48-3 4252,-11-2 57,-22 0-1189,11-3-1412,-35 4 2544,-10 1 0,-10 3 0,-7 1 0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9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27852,'-19'54'409,"-1"-1"1,-11 29-410,42-42 0,7-19 0,16-4 0,7-7 0,7-5 0,2-4 0,2-11 0,2-3 0,-4-13-1323,0 0-762,-7 0-3438,-4 3 5523,-9 5 0,-12 9 0,-8 4 0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29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8 148 25667,'-4'0'2868,"1"0"-2732,3 0-136,58-27 0,-9 11 0,1-2 0,3-1 0,28 1 0,-1 2 0,-4 3-1099,-8 2-738,-10 5-3509,-11 2 5346,-14 8 0,-15-3 0,-11 3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30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1 154 27314,'59'-25'48,"0"1"1,-2 0 0,-2 3-161,23-1 90,-12 2 10,-19 9 12,-22 5 112,-14 5 157,-19 4-112,-17 10 33,-17 9-66,-10 8-3483,-1 7 3494,3-1 89,6 3-111,7-1-113,11-2 0,11-7 0,9-5 0,14-10 3392,18-6-3392,22-6 0,25-9-1155,13-10-424,-37 4 0,2-2-2309,2-3 0,1 0 3888,3-1 0,-4 1 0,10-4 0,-14 6 0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30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27650,'-79'49'1021,"13"0"-1021,45-2 0,10 0 0,6-2 0,12-5 0,11-9-4252,13-10 4252,11-10 860,6-11-860,-1-16 0,-3-10 0,-11-14 0,-11-5 0,-12-2 0,-6 3 3392,-14 4-3392,-10 9-449,-16 12-1658,-9 8-5512,2 9 7619,7 13 0,17-8 0,8 7 0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30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23045,'0'0'0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30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23045,'0'0'0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30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5 24435,'0'-2'3350,"0"-1"-2835,0 3-168,-36 59-323,15-22-24,-26 50 0,26-39-293,5-4-804,7-8-1167,3-8-4761,9-8 7025,15-9 0,-11-7 0,11-3 0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31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5 27359,'-53'-2'280,"0"0"0,-38 2-280,56 5-672,4 4-191,14-2-414,6-1-1995,10-4 3272,1-2 0,0 1 0,0-1 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31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12 17688,'-86'-11'493,"13"13"2319,50 14-2577,4 11 1330,7 3-1362,5-1 835,5 1-892,12-4 3336,10-1-3348,15-5-56,11-5 23,7-6 0,2-5-56,-1-2 22,-4-11 23,-10-5-68,-8-12-22,-12-4-157,-11-2-414,-5 0-583,-5 5-1076,-7 5-7601,-8 11 8120,-16 4 1,14 7 0,-3 0-1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31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 24827,'3'-6'3844,"-1"2"-3844,-2 4 0,0 0 0,2 36 0,-2-15 0,-1 31 0,-3-23-875,-2-5-1333,1-2-5893,1-7 8101,2-2 0,1-8 0,1-1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32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25712,'2'0'2420,"0"0"-2319,-2 0-236,18 58-245,-14-33-472,14 42-1400,-18-50-5659,0-3 7911,-11-2 0,8-4 0,-9-2 0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32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25779,'0'-7'2892,"0"2"-4040,79-6 1148,-15 4 0,3-1 0,5-1 0,-19 4 0,-2 1 0,4-1 0,-1 0 0,0 3 0,0 0 0,0 1 0,-1-1 0,0 2 0,-1 0 0,48 6 0,-12-1-373,-20 6-2260,-19 0 2633,-22 2 0,-14-6 0,-8 1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3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26283,'0'-8'2388,"0"2"-2388,0 6 0,0 0 0,62-20 0,-36 16 0,47-16 0,-56 20 0,-5 4 0,-4 4-2074,-5 7-4402,0 6 6476,-3 8 0,0-11 0,0-1 0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37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95 26552,'-26'65'370,"1"0"0,0-3 0,2-5-314,-6 16 156,4-14 136,8-18-24,7-21-255,6-15-69,3-24 0,1-17 0,2-24 0,3-13 0,5-8 0,3 2 0,-1 7 0,-2 15 0,-4 18-729,-1 20-2711,-2 12 3440,3 30 0,-3-15 0,1 15 0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45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20 22855,'0'-11'3372,"0"2"-2935,0 9 1143,0 0-1345,1 35-168,-1-5-33,1 33-34,-1-13-134,0 0-348,0-1-583,-1-4-492,0-4-2174,0-6 3731,-1-9 0,2-12 0,-1-6 0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46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26317,'86'43'1367,"-25"-1"-1042,-45 24-56,-20-6-90,-10 3-90,-8 0-33,-7-4-11,-2-4-21,1-7-24,-1-6 0,1-6 0,3-9 0,1-6-69,6-7-87,3-5-158,3-4-403,3-3-359,4-2-929,4-11-5648,2-7 7653,11-14 0,-7 13 0,7 1 0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46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25623,'4'-3'2263,"-1"1"-2286,50-19-1019,-19 4-78,31-11-382,-40 12-2442,-16 10 3944,-4 0 0,-3 4 0,-1 0 0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46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8 24121,'1'-4'3025,"0"0"-2610,-1 4-180,0 57-235,0-25-112,0 48-437,-1-40-683,0 0-1055,-3-3-7544,1-1 9266,-3-1 0,3-16 1,0-3-1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46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13 154 23751,'-7'0'2544,"2"0"-2309,5 0-157,0 0-44,63-37-34,-23 15 11,5-3 0,1 0 90,-1 3 235,-8 9 157,-10 6-78,-9 4-23,-6 6-122,-7 11-270,-2 10-3392,-3 18 3392,-10 8 0,-7 7 0,-13 3-192,-2 0-995,2-5-819,7-8-2835,10-10 4841,7-15 0,6-10 0,0-10 0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47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25230,'0'-5'2880,"0"1"-2791,0 4-55,68-11-1,-35 5-33,52-9 12,-54 9-12,-7 1 0,-6 1 22,-3 3 0,-6 0 124,-2 1 57,-2 0-203,0 0 0,-2 6 0,2 6 0,-4 9 0,2 5 0,-3 6 0,0 5 0,-3 4 0,-4 1 0,-6 1-4435,-5-6 2082,-2-2-5558,-2-8 7911,-1-3 0,10-12 0,3-3 0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47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28671,'12'85'0,"-3"-12"0,-11-36-46,-1-7-1825,-2-3-1166,-2-5 3037,-4 0 0,5-11 0,0-2 0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47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28671,'53'-3'0,"0"0"0,-1-3 0,-4-1 0,18-6 0,-2-8 0,-6 1 0,-9 6-1009,-13 8-974,-8 5-1290,-8 10 3273,-9 8 0,-5-4 0,-5 1 0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56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27326,'-29'95'616,"1"-6"-538,3-33 0,4 0-22,3-2 23,2-4-12,2-5 0,3-6-22,3-7 0,4-7 11,1-5 11,2-6 11,1-2-65,0-3-13,3-2 0,4-2 0,6-2 0,3-1 0,2-1 0,-3-1 0,1 0-147,-1-1-424,1-2-483,-1-1-5209,2-7 6263,-2-1 0,-4 2 0,-5 2 0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56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28289,'6'61'56,"-1"0"0,0-4 0,-2-4-135,-5 12-234,-7 0-640,-4-4-694,-6-7-1972,1-9 3619,4-10 0,7-17 0,2-6 0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56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27729,'81'-13'-1244,"-13"4"-437,-47 11-2857,0 0 4538,0-1 0,-9-1 0,-2 0 0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57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0 26138,'-22'54'179,"-1"-1"0,1-2 0,2-3-391,-10 15-584,2-1-705,2-8-3911,5-8 5412,6-12 0,7-17 0,3-7 0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57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27740,'35'42'-230,"1"1"1,24 27-2225,-44-37-2756,-5-15 5210,0 1 0,-7-14 0,-2-4 0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57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21139,'6'-1'2555,"-1"0"-1270,-5 1-1375,0 0-615,57 0-276,-38 0-4174,39 0 5216,-54 0 1,-4 0 0,0 0 0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57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10 25645,'0'-5'2969,"0"0"-2912,-6 93-57,-3-27 0,1 5 0,-1 4 0,-10 17-494,-1-7-963,5-8-2846,4-15 4303,6-17 0,4-21 0,1-9 0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58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0 24580,'-59'13'734,"0"-1"0,-35 13-588,77 2 22,10 4 11,4 8-45,3 7 1,6 2-46,10 1-33,11-3-22,12-11-23,5-9 23,3-14 33,1-7-10,-3-18-1,-4-9 22,-5-18 56,-8-6 1,-8-2 33,-9 4 22,-7 5-78,-15 6-101,-9 8-11,-13 3-257,-5 6-79,3 4-180,5 3-346,9 6-562,10 0-8407,5 7 9109,5 3 1,1-2-1,0 1 1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59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26675,'49'-11'-801,"1"0"0,26-6-1115,-44 17-4291,-17 0 6207,-3 1 0,-7-1 0,-3 1 0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59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19235,'55'8'-337,"-11"-2"2163,-38-6-3037,-1 0 133,3 0-7651,3-2 8944,1-3 0,-5 2 0,0-1 0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59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8 23538,'0'-4'2633,"0"1"-2073,0 3 102,-22 95-4858,7-40 4196,-1 11 0,0 1-268,-3 0 555,3-3-1430,6-8-963,4-5-5558,4-8 7664,4-9 0,-1-15 0,1-8 0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6:59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283 180 24703,'-50'0'717,"-1"0"1,-37 3-371,57 3-89,3 1-90,10 5-112,7-1-34,6 4-11,4 2-11,12 2 11,9 3-22,17-3 11,13-4-11,8-8-45,5-5 22,0-15 34,-6-9 12,-8-13-12,-15-8-45,-11 0-112,-12-1-157,-7 5-402,-4 6-696,0 9-4034,0 6 5446,0 7 0,0 5 0,0 2 0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0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25981,'-77'22'336,"16"2"-314,52 2-10,5 1-12,3-2 33,8-2 146,11-4 12,14-7-68,9-6-78,3-6-45,-3-11-23,-6-6-55,-6-11-280,-10-1-482,-3-2-360,-9 4-1422,-3 6-7209,-2 9 9658,-2 7 1,0 5-1,0 0 1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0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13 21891,'-1'-6'2129,"-1"2"-1860,2 4 313,0 0-481,-1-1-56,1 1-34,-1-1-11,1 3-11,0 3-101,0 7-134,0 5-102,-2 6-727,-3 4-2645,-2-1 3720,-2-3 0,3-10 0,2-6 0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1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24659,'0'85'-3507,"0"-4"-6324,-1-51 9504,0-3 0,1-18 0,0-5 0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1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27830,'65'-21'280,"1"0"0,9 1 1,-5 7-281,1 11 0,14 4-472,-39 3-884,-6 2-1176,-4 3-7299,-6 1 8736,-5 2 1,-13-6 0,-4 1 0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2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27594,'68'-30'919,"-6"5"-1794,-34 24 875,3 1 245,2 0-480,1 3-160,3 0-648,-1 3-649,0-2-3439,0 0 5131,-2-3 0,-13 0 0,-7-1 0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3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5 25062,'0'-3'1871,"0"1"-1748,0 2-123,-13 67-257,3-23-180,0 6 0,-1 2-1065,-2 10-3226,1 0 4728,3-4 0,4-25 0,2-10 0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3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28490,'52'-16'22,"1"0"1,38-8-493,-51 26-740,-6 3-964,-7 4-5905,-8 4 8079,-3 6 0,-8-10 0,-2 2 0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3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33 25129,'83'-23'34,"-16"13"-46,-56 22 12,-6 11 23,-6 2-23,-10 2 22,-5 0-11,-12-1 79,-4 1 179,-3 1 224,-3 0 34,-1 1 45,0-2-91,7-3-122,10-7-113,8-8 12,9-3-89,3-2-169,9-1 0,12 3 0,14 1 0,16-1 0,5-1 0,-2-2-561,-4 0-650,-10-2-682,-7 1-3138,-10-1 5031,-11 4 0,-4-3 0,-6 1 0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3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18 24703,'-7'-4'2353,"2"0"-2218,5 4-427,0 0-592,65-4-618,-28 3-3742,51-3 5244,-48 4 0,-18 0 0,-7 0 0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4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23482,'0'-5'1569,"0"1"-1547,0 4 0,0 0 68,60-6 179,-37 5 191,41-2-79,-56 9 55,-6 5 2,-7 8-13,-10 7-111,-7 8-112,-9 5-90,3 3-56,4-3-45,8-6-11,8-8-79,5-7-111,3-4-146,10-6-225,9-2-603,19-3-1279,11-2 2443,11-9 0,-25 6 0,-5-5 0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4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26037,'-28'58'384,"-1"1"1,3-3 0,6-3 41,13 21-113,3-2-21,5-7-1,10-7-133,8-13-158,15-12 0,9-18 0,8-7 0,9-25 0,1-10 0,-3-22 0,-10-6 0,-10-2 0,-14 5-181,-11 6-1129,-8 8-1122,-6 9 2432,-12 11 0,8 9 0,-7 7 0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4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49 24995,'-6'-2'3361,"2"1"-3103,4 1-201,74-16-57,-30 10-79,8-3 0,1 0-347,-3 6-683,-5 1-673,-11 1-3405,-10 1 5187,-7 11 0,-9-8 0,-4 7 0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5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26810,'1'80'-6801,"0"-13"6801,0-50 0,1-8 0,-2-2 0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5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28244,'78'-2'-844,"0"0"0,-16 0 0,-3 0-3201,34 0 4045,-30-11 0,-29 7 0,-7-7 0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5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 28671,'-28'66'0,"1"0"0,1-4 0,2-3-259,-8 14-1175,4-4-1580,2-8 3014,8-9 0,7-24 0,6-10 0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6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28446,'55'-11'75,"1"1"0,-4 0 0,-3 3-75,18 4-281,-1 1-907,1 1-1322,-1 1-7321,1 0 9025,-3 0 0,-28 0 1,-8 0-1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6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365 1 25569,'-70'26'564,"1"-1"0,11-5 0,8 4-195,-13 43-78,32-16-123,15-4 177,8-7-265,26-8-28,11-12-52,25-9 0,10-6 26,3-13-26,-6-9 0,-10-11 0,-13-8 79,-11-2-79,-9 0 0,-9 3-259,-6 5-1478,-2 9-2588,-9 11 4325,-13 12 0,8-1 0,-6 6 0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6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24423,'-9'0'3205,"1"0"-2835,8 0-236,0 0-89,-9 60-45,2-28-168,-9 46-549,5-48-1088,3-5-3651,3-11 5456,3-5 0,2-6 0,0-3 0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6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10 25219,'2'-6'2823,"-1"2"-2531,-1 4-169,0 0-123,5 57 0,-4-20-291,4 46-527,-5-40-325,0-7-482,0-10-2846,-7-4 4471,-12-6 0,7-7 0,-6-2 0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06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28671,'96'5'0,"0"0"0,4-5 0,0-3-1745,-3-1 0,1-3 1745,-29 2 0,1-1 0,1 1 0,3 1 0,1 2 0,0 0 0,0 0 0,1 0 0,-1 2-314,0 2 0,0 1 0,-2 1-747,-3 0 0,-1 1 1,-2 2 1141,24 8 0,-8 0 0,12 3 0,-35 0 1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16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28199,'3'50'-425,"-1"-4"-326,-2-15-571,0-4-1121,0-4-7388,0-5 9173,0-1 1,0-9 0,0-2 0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16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28378,'51'-15'146,"0"0"1,40-9-147,-37 17 0,-4 2 0,-2 4 0,-4 0 0,-5 1-102,-2 0-772,-7 0-325,-3 0-146,-9 0-738,-7 0-5022,-6 0 7105,-4 1 0,-1-1 0,0 1 0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16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 26642,'-33'51'-56,"0"-1"0,2-3 0,4-4-459,2 6-349,1-4-1298,5-6-6645,2-7 8807,8-13 0,4-9 0,4-8 0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16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27023,'13'75'-2588,"-3"-8"-2724,-10-32 5312,3-4 0,-3-15 0,2-6 0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17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20 23852,'1'-11'2185,"0"3"-1793,-1 8-179,0 0-269,4 65-661,-6-30-796,0 54-3518,-7-48 5031,-3 0 0,6-19 0,0-4 0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17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26507,'-37'89'594,"8"-11"-302,29-44-35,0-1 23,0-4-145,0-2-57,0-4-55,7-7-23,6-6-247,11-6-414,10-9-381,7-12-784,10-10-4034,3-13 5860,2-5 0,-25 20 0,-7 4 0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17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0 181 27449,'88'-33'-269,"-12"2"247,-43 10 22,0 0 0,-4 2 67,-2 2 56,-3 2 45,-6 4 78,-5 4 23,-4 3-90,-3 3 34,-2 1 11,-1 7-200,-2 5-24,0 11 0,-1 8 0,0 3 0,0 2 0,0-2-371,-2-4-547,-2-3-617,-5-3-1356,-2-2 2891,-2 0 0,5-10 0,2-2 0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18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28367,'52'-15'73,"-1"-1"0,38-9-129,-57 25-280,-6-1-583,-5-1-740,-4-2-2867,-6 0 4526,-3 2 0,-4 1 0,-2 1 0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18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25476,'-5'0'1928,"1"0"-1928,4 0-213,-25 68-583,15-34-1075,-17 52-7960,22-58 9101,7-12 0,-1-8 0,2-7 0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24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16 20837,'-8'-2'4482,"2"1"-3630,6 1 829,0 0-1423,2 10-124,5-4-56,5 5-66,7-6 21,6-4-33,4 0-11,6-1-67,0 0-23,0 0-101,-6 0-257,-3 0-303,-7-6-538,-3-2-739,-6-6-4606,-4 4 6645,-2 4 0,-4 4 0,0 2 0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25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25735,'-52'58'806,"9"-7"-492,39-28 11,-1 1-79,3-1-78,0-1 23,2-3-57,2-2-44,4-3-34,4-3-23,4-4-21,0-2-1,2-3-11,1-1-123,2-1-157,3 0-112,2-2-371,1-4-559,3-4-1547,0-5 2869,1 2 0,-12 4 0,-5 3 0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25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47 24255,'-11'0'3373,"3"0"-2723,8 0-257,0 0-393,40-13 0,-20 10 0,33-10 0,-26 13 0,0-1 0,4-1-998,-3-1-403,-1-1-1299,-5 0-7131,-4 2 8092,-9 1 1,-3 1-1,-5 0 1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25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27 23191,'-5'-4'2341,"1"1"-2206,4 3-135,0 0 0,54-7-44,-24 4 44,40-4 0,-45 5 78,-10 1 269,-8 1-33,-5 3 22,-7 9-56,-9 8-67,-9 9 45,-7 3-79,-2 1-89,3-2-23,5-2-22,5-1-23,7-5 12,4-1-34,4-6-34,3-2-448,6-5-257,11-3-651,14-11-2442,12-12 3832,10-10 0,-23 8 0,-4 4 0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26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17 26351,'-30'58'638,"16"-12"-515,42-34-55,10-7-57,3-2 23,0-3-34,-4 0 33,-4-5 57,-7-3 224,-5-4 100,-8-4-179,-6 1-89,-4-2-113,-3-1-33,-5 1 0,-6 1-78,-8 6-45,-9 4-90,-6 5-145,-7 9-293,-1 2-502,6 8-831,12 0-6733,12-2 8717,9-1 0,3-6 0,0-3 0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26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28671,'-28'87'0,"2"-5"0,5-28 0,1-1 0,1-4 0,2-4 0,2-7-1491,5-7-1187,4-10-7153,7-11 8412,13-5 1,-7-5 0,6 0-1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26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28266,'83'-12'236,"-15"8"-192,-49 20 24,-8 3-11,-5 5-57,-4 1 0,-3 1 0,-8 0 0,-7 1 0,-9 1 0,-3-1 0,2 0 0,2-5 0,6 0 0,2-3 0,6-1 0,2-1 0,4-1 0,2-2 0,2 0 0,0-3 0,10 2 0,-3-7 0,10-1-1278,-4-5-1501,3-6 2779,5-4 0,-9 1 0,0 0 0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27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11 24379,'0'-6'3731,"0"2"-3170,0 4-561,0 0 0,-23 71 0,12-36-57,-17 55-873,19-57-594,3-6-997,1-5-7310,4-6 9535,0-3 0,1-8 0,0-1 0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27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26474,'80'-36'-2701,"-15"7"-1859,-54 29 4560,-6 6 0,-3-4 0,-2 4 0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27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19841,'0'0'0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27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19841,'0'0'0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29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17106,'-9'0'2679,"2"0"-2287,7 0 134,0 0 79,-21 42 403,16-21-514,-16 34 77,21-33-123,5 0-66,3-5-35,5-4-112,1-6 45,-2-5 45,-3-1 146,-3-1-1,-4 0-134,-1 0-22,-1 0-123,0-2-157,0-2-1,0-4-33,-3 0 11,-1-1-11,-4 0-78,1 2-180,-1-3-56,1 1 12,0 1 22,2 0-169,2 4-55,2 1-269,0 2-739,0 1-330,0 0 1,1 0-1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0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10 23112,'1'-5'2768,"0"0"-2443,-1 5 145,0 0-223,-5 31-113,-2-2-21,-5 28-24,-2-7 23,4-1-3403,0-1 3392,5-3 45,1-7-1,3-6 57,1-6-12,0-7 68,0-4-100,1-3 3234,6-4-3392,4 1 0,6-2 0,1-2 0,2 0 0,-1-4 0,0 0 0,-2-1-46,-4 0-828,0 0-302,-5 0-886,-1-5-7769,1-4 9028,1-9 0,-3 8 0,0-1 0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0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28244,'14'64'179,"-3"-2"-347,-13-14-627,-8 4-561,-5-3-941,-9 1-7534,-2-4 8787,3-6 0,9-17 0,4-9 1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0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28289,'48'-14'-1407,"0"1"1,46-8-3423,-63 20 4829,7 1 0,-25 0 0,-2 0 0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1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56 20557,'-9'0'3227,"2"0"-2744,7 0 1074,0 0-683,-12 0-90,9 0-156,-8 0-169,11 0-357,0 0-102,0-2 0,7-2 0,6-2 0,10-2 0,4 0 0,1-1 0,-1 1 0,-1 2 0,-5 2 0,-2 3 0,-6 1 0,-4 4 0,-3 8 0,-4 9 0,-1 10 0,-1 6 0,-3 2 0,-5 3 0,-6 1 0,-7 3 0,-4-1 0,-5 1 0,0-5-4469,-2-8 2306,8-8-5130,10-13 7293,7-10 0,7-3 0,0-2 0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1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28671,'-4'59'0,"-1"-1"0,0-3 0,-1-5 0,-10 8-80,1-1-625,-1-3-763,-2-4-886,2-5-6172,0-5 8526,5-7 0,5-14 0,3-8 0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1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28591,'50'-7'-1048,"0"-1"1,25-4-891,-33 12-4898,-18-4 6836,-3-1 0,-9-1 0,-3 2 0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1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27101,'75'0'45,"-12"0"-22,-44 0-12,-3 0-11,0 0 11,2 0 12,-1 0 21,2-5 147,0 0 44,-2-5 45,-2 2 22,-4 0-111,-5 3-68,-1 3-32,-3 1-91,-1 1 0,1 0 0,0 8 0,0 3 0,-1 10 0,0 4 0,-1 2 0,0 4 0,0-2 0,-2 0 0,-2-1 0,-6-3-606,-4-1-1321,-4-4-3497,-3 1 5424,0-1 0,8-8 0,4-2 0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2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 25443,'0'-3'3171,"0"1"-3114,0 2-57,1 62 0,0-31 0,0 50 0,0-45 0,-1-5-237,0 0-838,0-7-1043,0-3-7713,-1-5 9706,-5-4 0,3-6 0,-3-1 1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2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28671,'98'-6'0,"-10"6"0,-46 8 0,-3 4 0,-5-2 0,-1-3 0,2-4-1525,0-3-1086,3 2 2611,-5 4 0,-13-2 0,-8 1 0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4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26015,'-5'95'985,"0"-12"-704,-4-34-12,5-3 11,2-3 0,2-3-45,0-2-11,3-5-122,1-5-102,2-5 0,-1-6 0,0-4 0,2-4 0,0-4 0,6-2 0,3-3 0,4 1 0,3-1 0,-4 0 0,-5 0 0,-5-2-1155,-4-5-458,0-2-1985,1-7 3598,1 3 0,-3 3 0,0 4 0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4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8 23762,'5'-4'3508,"0"0"-2814,-5 4-268,2 57-202,-2-23-167,2 49-4309,-2-37 4195,0-1 603,-2-4-1386,-2-5-751,-5-5-2443,-2-8 4034,0-3 0,3-11 0,4-3 0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4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26642,'77'-8'-1849,"-13"2"-1602,-44 6 3451,-4 0 0,-8 0 0,-2 0 0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4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10 23359,'0'-6'3081,"0"2"-2588,0 4-190,0 0-157,-27 80-146,10-34-84,-3 10 0,0 1-555,-2-3-841,0-6-2195,6-9 3675,4-12 0,6-12 0,4-8 0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4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24401,'1'-7'2633,"0"2"-2319,-1 5-45,0 0-124,53 19-55,-25-1-90,42 19-123,-41-7-124,-5-2-504,-4-5-661,-5-6-929,-2-7-7490,-3-6 8916,-2-3 0,-3-1 0,-1 0 0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5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24367,'0'-5'2331,"0"0"-2264,0 5-291,0 0-616,23-14-886,-13 6-4201,18-12 5927,-18 6 0,-4 7 0,-1 0 0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5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6 25476,'0'-3'2712,"0"1"-2286,-2 68-369,-2-15-57,1 3 0,0 3-24,-2 22-681,0-2-6961,3-9 942,0-8 7076,2-10 0,0-23 1,0-8-1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9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7 105 21667,'-4'0'3742,"1"0"-3136,3 0 1197,0 0-1332,21-33-146,-2 21-268,17-25-57,-5 30 0,-3 2 0,1 1 0,-2 0 0,-1 3 0,-3 0 0,-1 1-505,-3 0-941,0 0-940,-5 0-7184,-4 6 9570,-5 2 0,-4 0 0,-1-1 0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3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8 24222,'0'-4'2834,"0"0"-2542,0 4-236,-60 72-56,35-32-79,-11 10 1,2 1-404,15 1-403,7-3-594,5-5-1625,5-7 3104,2-8 0,0-13 0,0-8 0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40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27247,'23'19'-146,"-5"5"-705,-16 13-1065,2 0-5233,1 2 7149,5-6 0,-5-14 0,0-6 0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40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26821,'13'68'-6275,"-2"16"6275,-13-36 0,1-3 0,-1-24 0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40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26138,'-32'57'410,"1"0"1,2-5 0,8-5-131,16-1-22,4-4-56,1-6-46,1-6-88,4-8-35,5-9-22,7-5 23,8-6-12,7-13-22,5-10-44,3-15-169,-2-8-146,-8 0-111,-10 2-471,-10 6-695,-6 3-3821,-4 6 5457,-10 5 0,7 11 0,-7 4 0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40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1 239 27695,'42'-27'330,"0"0"1,31-19-331,-43 28-370,1-1-470,3 0-807,7-3-2981,5 2 4628,4-1 0,-21 10 0,-5 2 0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41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1 25420,'-51'27'452,"0"0"0,4 0 0,7 2-3,7 26-46,12-1-33,9 1-68,12-11-78,15-7-77,8-13-147,14-12 0,6-10 0,4-21 0,2-13 0,-4-16 0,-6-4 0,-9 5 0,-10 6 0,-9 11-158,-6 9-1141,-4 9-1536,-1 6 2835,-7 3 0,6 3 0,-5 0 0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41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25420,'8'0'1379,"-2"0"-1379,-6 0-482,0 0-784,59-12-1569,-39 6 2835,44-10 0,-58 12 0,-3 1 0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41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26205,'-14'51'482,"0"1"0,-9 41-550,20-37-358,1-5-672,2-8-1501,0-11-7232,1-16 8305,7-8 0,-5-8 1,6 0-1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41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8 24087,'3'-4'3194,"-1"1"-2679,-2 3-336,-1 83-179,-8-26-224,5 5 0,-2 3-1400,-11 10-4483,4-3 6107,1-6 0,7-30 0,-1-9 0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2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27998,'28'-6'673,"7"1"-673,11 2 0,6-3 0,5-1 0,0 2 0,0-1 0,-8 5 0,-11-2 0,-12 3-360,-12 0-670,-7 0-617,-5 0-2679,-5-2 4326,-9 1 0,6-2 0,-6 2 0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3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22260,'-10'0'2511,"2"0"-2153,8 0 360,0 0-394,-27 62-100,20-35 23,-20 51 66,27-51-43,3-1-57,2-1-1,4-4-77,3-3-23,2-3-67,2-1 22,4-4-67,1-3 0,4-5-67,1-1-225,0-1-3671,0-6 2910,0-1-393,-2-6-1714,-3 4 3160,-8 3 0,-5 4 0,-6 2 0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3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21924,'-3'-1'2656,"1"0"-3183,2 1-1098,1 22-3338,0-8 4963,0 18 0,-1-23 0,0-1 0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3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27886,'74'-9'33,"-5"4"-302,-23 9-358,-3 1-471,-4 0-819,-6 1-5410,-8 2 7327,-7 4 0,-8-4 0,-6-1 0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4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27438,'48'-17'89,"1"1"1,34-12-79,-50 36-11,-6 3-101,-9 6-44,-8 1-12,-6-2 157,-2 0 0,-13-2 11,-7 2 23,-15 1 55,-6 3 68,-1-1 145,5 1-44,5-2 0,10-1-12,8 1-155,6 0-91,4 1 0,2 0 0,3-1 0,6 0 0,7-3 0,8-3 0,7-6-584,6-3-3887,36-27 4471,-13 2 0,-2-6 0,-30 12 0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4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31 119 26575,'-18'97'1019,"14"-15"-1447,39-49 652,7-10 134,3-9-314,0-9 143,-3-6-53,-5-15-22,-3-9-45,-4-16-55,-8-6-12,-9-2 367,-7-1-367,-15 4 0,-13 4 0,-18 13-13,-17 10-423,-4 12-449,0 10-628,10 11-1759,17 9 3272,15 10 0,13-14 0,6-3 0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7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28311,'8'39'360,"-2"4"-360,-6 12 0,0 5 0,0 1-203,0 1-659,0-5-830,0-4-796,-6-11-7343,-2-9 9151,-4-10 1,5-12-1,2-5 1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7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27751,'50'-16'-107,"0"1"1,41-10-701,-44 25-750,-1 0-3228,-2 0 4785,-3 0 0,-20 0 0,-4 0 0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7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 25297,'-90'14'1401,"12"5"-1009,50 11 0,2 6-56,7 5-56,7 3-100,7 1-46,6 1-67,12-3 56,8-4-54,15-11-69,7-10 0,8-9 0,1-13 0,-1-14 0,-6-9 0,-10-14 0,-10 0-315,-14 0-413,-5 3-572,-18 5-1244,-7 8 2544,-15 12 0,13 6 0,4 7 0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8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23751,'0'4'2633,"0"0"-2476,11 68-157,-9-34-280,9 56-449,-11-57-626,-7-6-4472,-8-6 5827,-14-6 0,11-8 0,-2-5 0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8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5 139 24871,'-2'0'3059,"0"0"-2689,62-11-124,-13 6-184,3-1 1,2-1-63,20 5-46,-5-3-436,-7-2-492,-10-5-708,-8-5-3673,-10-3 5355,-5-3 0,-13 11 0,-5 1 0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8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18 23964,'0'-10'2835,"0"2"-2185,0 8-180,0 88-4374,0-26 3988,-1 6 0,-1 3-73,-4 19 691,-4 0-836,-3-5-684,-4-9-1076,-2-11-2128,-2-13 4022,2-12 0,8-19 0,4-8 0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8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27090,'53'-30'-142,"0"0"0,-4 2 0,-5 6-743,3 16-515,-2 0-2702,-2 5 4102,-4 0 0,-18 1 0,-5 0 0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8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27796,'-35'47'265,"0"1"0,4-3 0,9-3-5846,18 6 5581,5 2 327,10-5-327,7-3 811,12-8-811,4-9-1894,3-9 1894,0-7 1894,2-8-1894,-2-15 922,-2-6-922,-6-16 0,-6-4 209,-7-2-209,-9 1 3392,-3 0-3392,-4 1 0,-7-2 0,-7 2 0,-12 4 0,-11 7-304,-8 13-1612,-9 7-2263,-6 17 3331,-2 18 0,26-11 0,8 8 0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9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25398,'2'-4'3160,"0"1"-3047,-2 3-113,0 0 0,17 55 0,-13-25 0,13 45 0,-18-40-1009,-6-2-818,1-2-2520,-4-3 4347,6-4 0,2-12 0,2-4 0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9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28671,'43'42'-237,"-10"1"-726,-30-4-785,-2-2-2241,-1-4 3989,-4-1 0,3-14 0,-4-4 0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7:59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28671,'65'-26'0,"1"-1"0,-2 7 0,5 2 0,-3 3 0,4 3 0,1 4-788,24-3 1,-2 3 787,-30 5 0,-3 2 0,2 1 0,0 1 0,3 1 0,0 0 0,-1 0 0,-1 0 0,-8 1 0,-2 0-1323,32 4-2506,-26 2 3829,-19 5 0,-21-7 0,-7 2 0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6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56 24278,'-4'-1'3137,"1"0"-2622,3 1 226,0 0-741,48-1 0,-2 1 0,47-5 0,-16 0 0,-4-4 0,-11 0 0,-13 2 0,-12-1-606,-10 4-1153,-11 1-1569,-6 0 3328,-7 3 0,-3 0 0,0 0 0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7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0 25107,'-44'33'812,"1"-1"0,-30 27-431,48-25 57,5 1 66,6 2-56,4 3-279,3 4-169,3 1 0,3 2 0,15-7 0,11-7 0,25-14 0,19-9 0,15-19 0,7-13 0,-3-13 0,-12-10 0,-12 1-24,-13 2-1208,-11 8-718,-7 6-1467,-12 11 3417,-7 7 0,-8 7 0,-4 3 0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7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1 161 28671,'78'-25'0,"3"0"0,-2 1 0,-1-1 0,-7 2-864,-11 5-917,-10 5-8050,-9 7 9700,-6 4 0,-16 2 0,-5 0 0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8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88 22799,'-4'0'3160,"1"0"-2780,3 0 124,0 0-313,-4-1 89,3-2 112,-3 0-11,7-4-67,2 0-124,4-1-110,2-1-80,4 2 0,5-2 0,7 2 0,7-1 0,4 0 0,0 2 0,-6 2 0,-9 3 0,-12 1 0,-6 3 0,-5 8 0,-8 7 0,-8 10 0,-10 2 0,-6 1 0,2-2 0,1-1 0,2 0 0,2 0 0,4 2 0,3-2 0,7-2 0,5 0 0,5-8 0,15-3-46,10-11-1018,18-4-909,8-13 1973,32-26 0,-44 18 0,14-14 0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8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0 26227,'-80'48'818,"13"0"-537,48-5 88,8 0 1,6-4-146,12-6-67,10-7-45,9-8 1,8-8-113,0-6 0,-1-7 0,-4-10 0,-3-7 0,-6-11 0,-6-2 0,-7-1 0,-4 1-24,-4 1-715,-8 5-751,-3 6-2129,-8 8 3619,2 7 0,8 4 0,3 2 0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8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28154,'80'-8'-436,"-11"0"-405,-49-6-649,-4-1-997,-4-2-7344,-2-4 8944,2-1 0,-7 9 0,0 2 0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8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17 22428,'0'-9'3833,"0"1"-3183,0 8-224,0 0-303,-17 78-123,10-35-157,-2 10 0,0 0-1355,6-4-3531,19-8 5043,22-8 0,-14-15 0,11-8 0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9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13 26507,'-34'55'564,"1"-1"0,2-3 0,10-5-183,16-1-290,15-8-91,8-9 0,16-15 0,8-6 0,9-22 0,-2-10 0,-3-19 0,-7-6 0,-14-2 0,-12 4 0,-7 7-1021,-8 7-1018,-10 12-5827,-10 10 7866,-11 7 0,12 5 0,3 0 0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9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27718,'5'52'476,"-1"0"1,-3 39-6138,-11-37 5661,-5-9 1072,-1-8-2753,3-12-1333,1-9 3229,3-9 0,4-3 0,0-4 0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9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28345,'61'-3'56,"-1"-1"0,-3 1 0,-6 1-359,1 3-738,-6-1-674,-9 1-2464,-5-1 4179,-2-9 0,-14 6 0,-1-7 0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9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28233,'-3'61'146,"-1"0"0,1-3 0,-2-3-146,-12 18-80,1-6-928,-2-6-987,2-9-2856,-2-8 4851,2-10 0,6-15 0,2-8 0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9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26003,'54'-17'-1048,"0"0"1,40-12-5396,-54 25 6443,-2 2 0,-18 1 0,-5 1 0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0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 1 25465,'-54'12'779,"0"0"0,-35 15-387,60 5-11,12 3-34,8-1 68,8 0-302,20-2-113,11-7 0,21-7 0,6-10 0,3-4 0,-5-13 0,-4-8 0,-11-13 0,-11-9 0,-13-3-181,-8-1-1499,-13 5-1278,-13 9 2958,-13 13 0,10 8 0,1 8 0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0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28636,'-9'55'17,"-1"1"1,-7 40-1173,2-39-2644,3-18-6032,2-6 8633,6-21 0,4-12 1,0 0-1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0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 22866,'4'-1'2364,"-1"0"-2252,-3 1-112,1 66-168,-3-35-583,-2 51-4100,-5-54 4851,-6-6 0,8-11 0,-1-3 0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0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27785,'67'-8'-2391,"0"0"1,-14 2-1,-1-2 2391,-1-5 0,-5 0 0,-8 1 0,-7 2 0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0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28457,'60'-5'-273,"1"0"1,-7 1-1,-6 4-3604,1 15 3877,-25 2 0,-5 0 0,-19-6 0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1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34 24827,'-7'-4'3574,"2"1"-3304,5 3-270,0 0 0,64-12 0,-22 9 0,52-9-337,-41 12-1288,-2 0-1468,-8 0 3093,-6 9 0,-17-7 0,-7 7 0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2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15 130 23538,'-8'0'3462,"2"0"-2890,6 0 122,0 0-503,5-21-1,13 15-166,13-15-24,17 20 0,7-1 0,5-2 0,-1-4 0,-4-5-13,-8 0-759,-10-2-719,-11 3-1848,-11 4 3339,-8 4 0,-5 3 0,-2 1 0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2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26922,'-19'59'-75,"0"0"0,1-6 1,3-4-4868,7 21 4942,3-26 0,2-3 0,3-29 0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2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26440,'-31'49'340,"0"0"0,2-2 0,9-1-5765,22 16 5671,14-4-44,11-12 1351,17-15-1430,5-16 815,4-9-871,-6-17-33,-3-9 0,-11-16-34,-7-8-45,-12-5-168,-7 0-112,-12 1 3000,-16 6-4468,-18 10-3091,-21 15 4884,-7 9 0,27 8 0,9 0 0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2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 24692,'5'-2'2981,"-1"1"-2421,-4 1-202,9 72-278,-8-30-80,-1 58 0,-9-53 0,-4-9 0,4-10 0,3-11 0,4-7 0,1-7 0,1-2 0,0-1 0,3-3 0,6-5 0,8-6 0,5-7-158,4 0-749,-2-3-214,-1 3-683,-3 1-3238,-3 7 5042,-5 6 0,-6 3 0,-3 4 0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3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26821,'-19'89'997,"-5"-5"-963,-8-11-23,6-21 0,20-39-11,3-6 45,3-8-22,11-13-23,7-8 0,14-14 0,4-1 0,0 1 56,-4 6 100,-4 6 136,-3 7-67,-4 7-225,-4 5 0,-6 4 0,-2 4 0,-4 6 0,0 6 0,-4 7 0,0 2-270,-1 0-1288,0-2-1254,0-6 2812,5-4 0,-3-7 0,3-3 0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3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8 23135,'0'-4'2464,"0"0"-1880,0 4-204,-44 59-66,26-22-174,-8 6 1,2 1 60,16 4-44,4-6-45,4-11 90,8-15-12,5-7-67,8-14-78,2-13-34,0-9 0,-2-12-22,-3 2 11,-5 2 0,-3 8 0,-5 8 0,-2 8 11,-2 6 23,-1 4 56,0 8 22,0 7-34,-3 11-56,-2 7-22,-2-1-67,0-4-280,2-9-751,3-7-717,1-7-516,3-2-7500,10-11 9641,7-5 1,-4 2 0,0 0 0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3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26810,'8'79'549,"-2"-11"-549,-6-44-45,0-5-168,0-9-313,0-5-606,0-3-1299,2-2 2431,3 0 0,-2 0 0,1 0 0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34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230 198 23224,'30'-95'2387,"-9"16"-1412,-33 64-67,-9 6-203,-11 11-233,-26 40-472,13-3 0,-14 32 0,29-21 0,14-3 0,9-7 0,17-8 0,10-8 0,16-10 0,8-7 0,1-5-405,-1-3-1354,-3-4-1613,-4-3 3372,-1-4 0,-16 5 0,-5 1 0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17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28671,'65'-5'0,"-1"0"0,-3 0 0,-3 2 0,20 2-5661,-4 1 5661,-7 0 0,-9 0-1189,-17 0-906,-16 6-1567,-14 5 3662,-21 7 0,7-7 0,-8-1 0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18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26115,'-27'90'1367,"5"-12"-907,22-47-1,0-4-189,4-6-270,1-5 0,6-4 0,5-2 0,7-6 0,14-1 0,11-3 0,9-1 0,3-6-46,-1 0-973,-5-5-886,-8 7-2353,-9 1 4258,-11 4 0,-13 0 0,-8 0 0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18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28671,'62'-27'0,"0"0"0,-3 1 0,-4 6-1108,17 14 1108,-2 1-105,-4 3-1284,-10 1-781,-13 1-7661,-12 6 8655,-12 7 1,-10-4-1,-5 2 1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18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37 26832,'58'-10'-291,"0"0"0,38-7 280,-69 17 11,-13 7-5302,-27 7 5671,-21 13 1319,-26 12-1329,-9 7-146,3 2-157,16-3 827,17-6-883,17-6-34,9-8-123,11-5 3108,14-9-3613,17-5-262,24-9-2450,19-13 3374,14-8 0,-38 5 0,-9 1 0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19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0 28367,'-90'34'304,"18"4"-304,58 11 0,7 4 0,10 1 0,15-4 0,14-11 0,12-17 0,3-11 0,-6-13 0,-6-14 0,-12-7 0,-7-14 0,-8-2 0,-5 0 0,-16 3 0,-9 6 0,-20 11 0,-9 9 0,-7 7-629,2 18-1253,6 6-1233,13 14 3115,16 1 0,11-15 0,9-6 0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19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24793,'4'-6'3720,"-1"2"-3562,-3 4-158,60-11 0,-30 5 0,45-10 0,-47 10 0,-7-1-606,-3 3-694,-8 2-739,-2-2-3530,-4-1 5569,1-4 0,-3 3 0,1-1 0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19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28580,'-9'50'45,"1"0"1,-8 43-46,-1-3-617,9-24-1871,-2 16-7343,11-39 8588,15-11 1,-12-16-1,12-7 1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19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28671,'68'-59'0,"-5"10"0,-21 32 0,-3 7 0,-8 5 0,-9 3 0,-11 8 0,-5 10 0,-5 15 0,-4 14 0,-6 9 0,-8 5 0,-7 3 0,-5 4 0,-1-2 0,-1 0-1312,5-8-1814,7-12 3126,10-17 0,5-13 0,4-11 0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0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15 24972,'0'-8'3317,"0"1"-2935,0 7-382,0 94 0,0-41 0,1 10 0,-2 0-584,-2-7-1982,-1-10-7265,-4-10 9398,1-10 0,2-13 0,2-5 0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0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27830,'50'-2'-785,"0"-1"1,42-1-1,-53 4 1,-10 0 0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0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28524,'-32'58'73,"0"1"1,-8 28-74,58-18 0,15-33 0,8-7 0,5-15 0,2-6 0,-1-21 0,-1-10 0,-7-15 0,-8-9 0,-10-1 0,-10-1 0,-7 5 0,-13 7-181,-11 14-2115,-17 10-7363,-10 14 9659,-2 20 0,20-12 0,9 10 0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0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8 25555,'-2'-4'2734,"0"1"-2432,2 3-222,0 0-80,-11 58 0,3-25-35,-10 46-682,5-41-829,2-7-1479,1-6 3025,6-12 0,2-5 0,2-8 0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0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27785,'0'89'-504,"-2"-9"-695,-2-37-1379,-7 0 2578,-4-4 0,5-17 0,1-7 0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1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28671,'81'-12'0,"0"-1"0,-16 1 0,-5 3 0,38 9-942,-38 0-1131,-9-1-5020,-9 1 7093,-10-1 0,-14 1 0,-7 0 0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1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28199,'-36'0'347,"16"0"-347,36 2-100,11 1-248,5 4-817,-2 1-639,-5 5-3630,-8 3 5434,-8 7 0,-6-10 0,-3 0 0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1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18 25073,'-6'0'3451,"0"0"-3304,6 0-147,0 0 0,42-8-293,-3 6-737,43-5-1133,-14 7-4828,-2 0 6991,-8 7 0,-26-5 0,-12 6 0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4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7 21936,'-4'-4'3507,"1"1"-8596,-64 11 5492,36 0-179,-51 12 1690,41 24-1600,14-1-46,-9 24 12,17-12 804,5 0-1017,6-6-56,4-9-11,3-12 3314,13-13-3471,8-9-347,44-39 280,-12 2 78,21-30 90,-31 14 56,-9 7 0,-10 8 0,-6 9 23,-5 11 201,1 5 0,-4 14 0,2 8-23,-6 12-100,-2 4-78,-1 1-23,-2-2-79,0-5-514,0-3-853,1-6 1446,12-7 0,-9-5 0,8-4 0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5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23986,'-10'0'2745,"2"0"-2364,-24 58-212,19-28-158,-20 41-11,27-49-11,5-12 11,8-4 33,9-17 12,11-6-11,9-10 33,-1-1 191,-4 8 33,-7 7-157,-4 8-78,-4 4-11,-2 11-34,-3 6-11,-4 14-257,-4 4-449,-2-1-762,2-3-2028,7-12 3496,10-7 0,-7-8 0,2-3 0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5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412 0 27762,'-15'55'116,"-1"0"0,1-4 0,3-3-116,-2 9-124,4-11-111,5-11 101,2-13 111,-1-11 23,-4-5 23,-8-5 22,-8-1 145,-7 0 56,-4 3 12,-1 4 57,1 4-315,2 4 0,4 4 0,4 2 0,5 0 0,6 1 0,7 1 0,3 3 0,4 0 0,3-2-337,8-5-1579,12-9-1849,16-9 3765,14-17 0,-22 9 0,-2-9 0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5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27449,'-22'47'611,"0"-1"0,-12 32-611,31-50 0,2-11 0,2-7 0,10-8 0,4-14-46,10-9-21,1-11 67,-2-1 22,-3 1-22,-7 9 11,-2 5 23,-5 8 12,-3 6-46,-1 2 0,-2 10 0,-1 6 0,0 13 0,0 3 0,0 3 0,0-3 0,0-6-147,-1-4-1197,0-10-1222,0-5-3530,6-8 6096,9-11 0,-6 7 0,5-6 0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6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28154,'3'99'517,"1"-18"-6178,-6-55 5661,2-10 1409,0-8-1409,0-5 860,4-3-1354,7-8-1198,5-8-1625,10-11 4165,3-2 0,-11 12 0,-3 5 0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26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323 132 23964,'26'-73'3014,"-20"14"-2162,-46 68-236,-14 12-4643,-8 16 4027,3 12 0,8 6 860,10-2-860,14-4 0,13-5 0,8-5 0,11-5 0,9-4-1615,9-4 279,10-3 1336,3 7 0,-16-16 0,-4 2 0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41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67 122 17263,'-5'0'5782,"1"0"-4942,4 0 718,0 0-1356,-26 0 33,20 0 124,-19 0-147,32 3-44,6 0-100,10 1 21,4-2-44,6-2-23,4-4-10,2-6-12,1-5-23,-8-2-78,-6 1-67,-9 5 0,-10 1-56,-3 2 34,-4-1 156,0-1 23,-6 0-22,-6 2 10,-13 3 23,-7 4 0,-8 5 23,-3 6 33,1 8 44,6 7 35,11 6 257,7 19-146,11-8 45,3 11 12,4-17-79,0-5-56,0-5-100,0-4-57,3-4-101,12 2-358,2-11-560,11 0-998,-1-9-3552,3-6 5558,3-7 0,-13 4 0,-6-2 0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41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13 19841,'1'-7'4044,"0"2"-3662,-1 5-248,-15 76-22,9-35-56,-4 9 0,2 0 34,4-13 66,1-11 91,3-13 78,-1-7-11,2-19-23,14-13-89,7-19-1,14-9 124,-1 3 57,-6 7-35,-10 11-78,-6 13-68,-6 10-100,0 7 67,0 5-22,1 10-57,1 10-44,0 12-45,-3 4-67,-3 0-381,-2-2-381,-1-6-527,0-5-1143,0-9-7332,5-7 8019,6-8 1,-4-2 0,3-1 0</inkml:trace>
</inkml:ink>
</file>

<file path=ppt/ink/ink2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41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28076,'-1'50'347,"1"3"-313,3 4-34,-1 1-34,-1-2-190,-1-9-515,0-9-404,0-10-739,0-7-3441,0-6 5323,0-2 0,0-7 0,0-2 0</inkml:trace>
</inkml:ink>
</file>

<file path=ppt/ink/ink2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42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26631,'33'-17'-9831,"-1"3"8498,-5 18 1,-11-3-1,-5 3 1</inkml:trace>
</inkml:ink>
</file>

<file path=ppt/ink/ink2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42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10 22473,'0'-5'2656,"0"0"-2522,0 5 79,0 0 12,-8 76 212,0-37-12,-6 55-33,4-61 35,3-12-248,3-10 22,3-7 102,1-5-23,2-10-90,5-7-100,5-12-68,4-1-22,1-2-201,1 2-561,2 2-493,4 6-907,3 4-7669,1 11 9022,4 3 0,-14 5 1,-3 0-1</inkml:trace>
</inkml:ink>
</file>

<file path=ppt/ink/ink2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42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10 22967,'-9'-6'2992,"2"2"-2600,7 4 291,0 0-380,-40 46-79,28-24 22,-28 32-134,38-36-89,2-8-1,0-4 12,7-4-34,4-6 22,7-9-11,3-7-11,0-5 0,-4 2 0,-3 8 0,-7 6 45,-2 5 67,-3 3 56,-2 5 0,2 9-67,-2 9-90,1 6-11,-1 3-11,0-2-124,0-1-178,0-5-415,0-5-1009,0-7-2992,4-5 4729,5-10 0,-4 2 0,3-3 0</inkml:trace>
</inkml:ink>
</file>

<file path=ppt/ink/ink2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42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 23504,'1'-2'3339,"0"1"-2800,-1 1-114,-7 56-55,3-29-90,-6 44-112,7-47-122,-1-7-46,3-5 0,-1-7 0,2-3 0,-1-2 0,1 0 0,0-8 0,3-6 0,7-12 0,5-3 0,5-2 0,-2 3 0,-2 2-528,-3 6-469,-1 2-863,0 7-3585,0 5 5445,0 4 0,-5 2 0,-1 0 0</inkml:trace>
</inkml:ink>
</file>

<file path=ppt/ink/ink2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8:43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267 156 23672,'39'-84'3328,"-23"21"-2666,-45 55 21,-17 18-357,-6 10-326,0 16 0,5 7 0,10 6 0,10-2 0,9 2 0,9-3 0,4-1 0,5-3 0,24 9 0,0-17-2164,26 2-7667,-5-19 9090,1-1 0,-19-8 0,-9 0 0</inkml:trace>
</inkml:ink>
</file>

<file path=ppt/ink/ink2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6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6 18653,'0'-3'5400,"0"1"-2486,0 2-2735,-61 1 12,29 12-46,-51 4-21,47 14-1,1-2-22,9 2-45,5-3-45,10 0 11,6 0-11,4 3 23,3 2 0,8-1 10,8-4-44,13-9 23,9-9-23,7-6 11,4-19 11,-3-5-10,-3-18 44,-11-2 56,-9 0-12,-11 4-66,-7 0-34,-5 2-22,-14-8-57,-1 16-66,-12-1-214,2 20-201,-2 5-493,0 8-5580,3 14 6633,9-4 0,5 3 0,8-14 0</inkml:trace>
</inkml:ink>
</file>

<file path=ppt/ink/ink2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6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28065,'2'99'437,"0"-9"-6165,-2-40 5358,0 0-327,0 16-1544,0-22-7590,0 10 9755,0-30 1,0-11 0,0-6-1</inkml:trace>
</inkml:ink>
</file>

<file path=ppt/ink/ink2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6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74 23930,'-4'-7'2757,"1"2"-2421,3 5-190,0 0-146,27-7-471,-2 6-728,28-8-1333,-7 2-7299,3-5 9266,-1 0 0,-21 3 0,-8 5 1</inkml:trace>
</inkml:ink>
</file>

<file path=ppt/ink/ink2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6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24166,'-1'-4'2823,"0"1"-2654,1 3-136,0 0-33,11 51-33,-5-29-382,9 40-493,-10-42-459,-1-3-1569,-2-2-6895,-1-1 9053,-2 0 0,1-7 1,-1 0-1</inkml:trace>
</inkml:ink>
</file>

<file path=ppt/ink/ink2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7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27 148 28569,'-27'-33'102,"44"1"-102,24 27 0,30-5 0,-19 0 0,-3 1 0,-5-2 0,-5 1-136,-7-1-872,-4 2-594,-8 4-863,-6 2-6253,-7 3 8718,-4 3 0,-3-2 0,0 2 0</inkml:trace>
</inkml:ink>
</file>

<file path=ppt/ink/ink2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7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25840,'-27'46'50,"0"-1"1,-21 37-286,29-45 94,2-2-946,7-7-1077,4-7-4884,4-9 7066,2-6 0,0-4 0,0-2 1</inkml:trace>
</inkml:ink>
</file>

<file path=ppt/ink/ink2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7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23930,'0'-6'2241,"0"0"-1927,0 6-157,0 0-202,11 44-560,-7-26-706,11 32-1782,-4-41-6738,6-3 8751,8-9 0,-10 2 0,-1-2 0</inkml:trace>
</inkml:ink>
</file>

<file path=ppt/ink/ink2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7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 24659,'2'-3'2319,"-1"1"-1893,-1 2-740,0 21-549,0-5-560,0 19-1569,0-7 2992,-2 3 0,1-13 0,-1-1 0</inkml:trace>
</inkml:ink>
</file>

<file path=ppt/ink/ink2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7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8 24703,'-9'-4'2084,"1"0"-1871,8 4 113,0 0-158,-40 60-45,24-26-78,-31 48-45,38-44 0,2-8-280,3-6-460,2-10-717,1-5-2644,1-6 4101,3-2 0,-2-1 0,2 0 0</inkml:trace>
</inkml:ink>
</file>

<file path=ppt/ink/ink2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8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26373,'94'7'594,"-8"15"-460,-66 6 23,0 9 101,-15-12 190,-3 0 112,-9-1-413,-12 4-147,-14-1 0,-13 2 0,-5-2 0,2-7 0,6-5-685,10-8-973,11-4-2432,11-3 4090,7-10 0,4 8 0,0-8 0</inkml:trace>
</inkml:ink>
</file>

<file path=ppt/ink/ink2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8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101 151 26608,'-56'52'852,"11"-5"-516,50-26-101,8-2-100,9-2-46,11-7 57,1-4 44,2-7-110,-3-12-80,-2-9 0,-5-14 0,-4-3 0,-4-3 0,-5 0 0,-4 3-337,-4 5-727,-3 8-707,-2 9-3260,0 9 5031,-5 4 0,4 4 0,-4 0 0</inkml:trace>
</inkml:ink>
</file>

<file path=ppt/ink/ink2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8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1 210 28671,'61'-33'0,"-1"-1"0,7-3 0,-6 4 0,-9 8 0,12-5-617,-31 19-1501,-7 5-2835,-10 6 4953,-8 18 0,-5-12 0,-3 11 0</inkml:trace>
</inkml:ink>
</file>

<file path=ppt/ink/ink2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09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27796,'81'-53'875,"-22"15"-875,-49 49 0,-10 8 0,-9 8 0,-4 3 0,-10 4 0,-2 1 0,2 1 0,3-3 0,4-1 0,4-5 0,6-3 0,3-3 0,3-3 0,4-2 0,10-9 0,9-1 0,16-13-875,8-7-1175,7-10-2533,1-3 4583,-3 4 0,-23 11 0,-9 7 0</inkml:trace>
</inkml:ink>
</file>

<file path=ppt/ink/ink2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0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28580,'6'58'30,"-1"0"0,0-4 1,-2-3-5692,-3 14 5661,-6-5 1409,-1-8-2451,-5-8-150,4-10-4108,3-9 5300,3-10 0,2-7 0,0-6 0</inkml:trace>
</inkml:ink>
</file>

<file path=ppt/ink/ink2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0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2 24894,'82'-2'1591,"-12"11"-1221,-41 8-23,-5 11 23,-10 5 78,-4 2-78,-7 5-102,-13 3-255,-10 3-13,-14 3 0,-11 0 0,-2 0 0,2-4 0,5-4-337,7-7-425,8-6-493,6-9-1367,11-7 2622,4-7 0,4-3 0,0-2 0</inkml:trace>
</inkml:ink>
</file>

<file path=ppt/ink/ink2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1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1 232 27034,'49'-21'90,"-1"0"0,34-20-685,-48 15-604,-9-1-896,-9 1-7736,-7 0 9746,-4 4 1,-4 9 0,-1 5 0</inkml:trace>
</inkml:ink>
</file>

<file path=ppt/ink/ink2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1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23807,'5'0'3877,"1"55"-3631,-6-18-246,1 53-78,-8-30-426,-2 4-684,-7 0-1423,3-8 2611,4-6 0,4-25 0,3-8 0</inkml:trace>
</inkml:ink>
</file>

<file path=ppt/ink/ink2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1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27067,'57'-24'15,"-1"0"0,-3 3 0,-5 5-15,10 9 11,-14 4 281,-17 30 33,-14 2-11,-24 29-158,-11-4-100,-16 5-56,1-4-515,6-7-796,12-9-2028,11-18 3339,17-9 0,-6-9 0,8-3 0</inkml:trace>
</inkml:ink>
</file>

<file path=ppt/ink/ink2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1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0 200 27807,'69'-42'0,"-1"-1"0,-14 9 0,-5 5 11,8 0-11,-29 17 0,-7 6 34,-6 3 56,-3 2 111,-3 4 57,-4 10 12,-2 8-270,-2 11 0,-4 4 0,-4 3 0,-6 2 0,-3-2 0,-2 0 0,-1-5 0,-1-2-617,-2-6-1075,1-1-3406,-1-2 5098,4 0 0,7-11 0,5-2 0</inkml:trace>
</inkml:ink>
</file>

<file path=ppt/ink/ink2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1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6 25925,'0'-3'2689,"0"1"-2678,0 2-11,8 55-325,-6-26-582,-3 46-483,-16-38-1187,-12 2-7254,-9 1 9285,-2-2 1,17-16 0,4-7 0</inkml:trace>
</inkml:ink>
</file>

<file path=ppt/ink/ink2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2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17 227 24087,'-9'0'3619,"2"0"-2823,7 0-627,0 0-169,67-32 0,-21 12 0,5-3 0,2 0 0,10-2 0,-5 3 0,-6 2 0,-7 0-1189,-4 3-1377,-2 3-7265,-1 7 9512,-2 4 1,-15 3 0,-7 0 0</inkml:trace>
</inkml:ink>
</file>

<file path=ppt/ink/ink2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4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21499,'-84'18'3260,"14"-2"-8203,50-8 5616,6-4 1340,7 0-1430,4-4 770,3 1-950,0 0-90,9 1-188,9 0 3267,16 0-3392,10-1 0,6-1 0,4 0 0,-1-4-573,-2-3-469,-7-3-504,-9 0-1491,-13 4 3037,-10 4 0,-8 2 0,-4 0 0</inkml:trace>
</inkml:ink>
</file>

<file path=ppt/ink/ink2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4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25891,'-34'49'482,"0"-1"0,4-2 0,6-3-57,13 16-66,6-2-102,3 0-10,2-5-201,7-6-46,6-6 0,7-9 0,5-7 0,4-9 0,3-8 0,6-4-337,-3-4-739,1-9-751,-2-5-2542,-2-11 4369,-3-3 0,-12 12 0,-6 3 0</inkml:trace>
</inkml:ink>
</file>

<file path=ppt/ink/ink2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5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26922,'0'55'370,"0"0"0,0 45-1416,0-38 710,0-7-23,0-11-739,0-10-522,0-7-3993,0-8 5613,0-5 0,0-7 0,0-4 0</inkml:trace>
</inkml:ink>
</file>

<file path=ppt/ink/ink2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5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1 178 25502,'44'-32'-1838,"1"1"1,32-24-7994,-49 35 8520,-2 0 1,-12 9 0,-5 2-1</inkml:trace>
</inkml:ink>
</file>

<file path=ppt/ink/ink2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5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28065,'-14'52'39,"-1"1"0,-7 36-767,20-48-919,2-9-2017,10-8 3664,6-11 0,-2-6 0,-1-6 0</inkml:trace>
</inkml:ink>
</file>

<file path=ppt/ink/ink2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5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27180,'45'-21'-353,"1"0"0,45-12-858,-57 31-1354,3 1-7266,-25 3 9515,-6 12 1,-4-9-1,-2 8 1</inkml:trace>
</inkml:ink>
</file>

<file path=ppt/ink/ink2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5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17 118 24883,'-10'-7'2084,"3"1"-2073,7 6-515,82-43-751,-48 29-202,15-10 0,-3 4-8374,-24 17 8944,-8 8 0,-7-4 1,-3 5-1</inkml:trace>
</inkml:ink>
</file>

<file path=ppt/ink/ink2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5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61 27258,'-23'45'706,"0"0"1,-4 29-707,43-56 0,10-7 0,6-5 0,-2-7 0,1-13 0,2-26-214,-11 0-917,-1-14-909,-14 19-4683,-2 7 6723,1 2 0,-3 14 0,1 3 0</inkml:trace>
</inkml:ink>
</file>

<file path=ppt/ink/ink2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6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27281,'6'98'336,"-4"-7"-627,-5-39-931,-6-4-974,0-11-5749,-3-4 7945,-2-4 0,6-13 0,1-4 0</inkml:trace>
</inkml:ink>
</file>

<file path=ppt/ink/ink2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6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21028,'2'-11'2499,"1"2"-2499,65-24-56,-36 20-448,51-23-1121,-59 32-8206,-10 3 9535,-6 2 0,-6-1 0,-2 1 1</inkml:trace>
</inkml:ink>
</file>

<file path=ppt/ink/ink2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6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28098,'49'-25'0,"1"-1"0,35-16 0,-47 29 23,-8 6 100,-8 3 123,-9 6-65,-8 13-181,-2 10 0,-14 14 0,-2 4 0,-8-2-886,4-7-963,8-10-3104,5-13 4953,16-6 0,-9-5 0,10 0 0</inkml:trace>
</inkml:ink>
</file>

<file path=ppt/ink/ink2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6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1 207 28300,'55'-30'123,"0"-1"1,-3 3 0,-4 3-124,7 2 0,0 1 0,-2 3 0,-8 6-4252,-4 3 4252,-10 6 860,-4 2-860,-6 2 0,-4 0 0,-5 0 0,-3 5 0,-5 1 3392,-2 6-3392,-2 4 0,0 3 0,-5 9 0,-4 5 0,-7 10 0,-3 4 0,0 7 0,-1 3 0,-1 3 0,1-1 0,1-4 0,-1-8 0,-1-6-1760,-2-8 1760,-17 1 0,21-19 0,-7 1 0</inkml:trace>
</inkml:ink>
</file>

<file path=ppt/ink/ink2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7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28671,'-10'50'0,"0"1"0,-5 34-46,11-57-1063,2-7-594,1-8-7575,1-7 9278,0-16 0,0 7 0,0-9 0</inkml:trace>
</inkml:ink>
</file>

<file path=ppt/ink/ink2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7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17577,'0'0'0</inkml:trace>
</inkml:ink>
</file>

<file path=ppt/ink/ink2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7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17577,'0'0'0</inkml:trace>
</inkml:ink>
</file>

<file path=ppt/ink/ink2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7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0 122 28087,'49'-25'-1927,"6"-1"-2286,9 5 4213,5-3 0,-29 10 0,-10 2 0</inkml:trace>
</inkml:ink>
</file>

<file path=ppt/ink/ink2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7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27975,'-39'55'232,"-1"0"0,7-11 0,7-4-232,19 11 0,11-23 0,4-7 0,7-6 0,5-8 0,1-4 0,2-3 0,0 0 0,-3-5 0,-4-3 0,-3-7 0,-5-3 0,-2-3 0,-4-3 0,-1-2-24,-1 1-603,-6-1-393,-6 4-806,-10 5-3362,-8 7 5188,-4 6 0,14 4 0,4 0 0</inkml:trace>
</inkml:ink>
</file>

<file path=ppt/ink/ink2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8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27785,'1'87'89,"-2"-11"-749,-7-35-1223,3-5-5950,7-4 7833,14-9 0,-10-11 0,9-5 0</inkml:trace>
</inkml:ink>
</file>

<file path=ppt/ink/ink2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8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27628,'84'0'437,"-14"0"-1399,-46 0 514,-5 0-251,-1-2-1474,-2-3-7658,2-5 9367,-2-3 1,-6 4-1,-2 2 1</inkml:trace>
</inkml:ink>
</file>

<file path=ppt/ink/ink2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8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28345,'-16'55'-4,"0"-1"0,0-3 1,2-4-445,-5 8-740,-2-2-1692,5-7 2880,3-10 0,8-16 0,3-11 0</inkml:trace>
</inkml:ink>
</file>

<file path=ppt/ink/ink2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16 25880,'0'-9'2151,"0"3"-1871,0 6-101,8 88-179,-6-28-360,-1 7 1,-2 2-526,-11 14-1482,0-4-7464,1-8 8806,15-8 1,-3-29 0,5-10 0</inkml:trace>
</inkml:ink>
</file>

<file path=ppt/ink/ink2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9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15 115 22002,'-8'0'2006,"2"0"-1274,6 0-709,0 0 208,32-15-355,1 2 175,28-15-84,-12 10 431,-11 1-376,-10 6 45,-12 3 146,-7 5 57,-6 2 211,-3 12 35,0 11-124,-8 15-157,-3 13-134,-9 2-101,-3 1 0,0-1-336,1-4-482,5-4-1400,8-9 2218,4-11 0,5-11 0,0-9 0</inkml:trace>
</inkml:ink>
</file>

<file path=ppt/ink/ink2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9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24311,'-15'61'403,"-1"0"1,1-4-1,3-5-403,-2 8-571,4-7-1861,6-9-7399,2-10 7609,2-11 1,0-11 0,0-6-1</inkml:trace>
</inkml:ink>
</file>

<file path=ppt/ink/ink2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19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25925,'95'-16'-3967,"-6"3"-5864,-40 13 8232,5 2 1,-25-1 0,-5 1 0</inkml:trace>
</inkml:ink>
</file>

<file path=ppt/ink/ink2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20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24143,'-14'89'661,"24"0"-526,13-59 55,17 2-11,-14-23 112,-2-4 136,-4-4-13,-4-4 12,-4-7-180,-4-6-189,-3-9-57,-1-4-303,-4-2-515,-2 1-1199,-7 6-7814,-8 7 8025,-10 8 0,10 6 1,2 3-1</inkml:trace>
</inkml:ink>
</file>

<file path=ppt/ink/ink2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20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27056,'-11'40'-6924,"-1"7"6924,4-22 0,0-2 0,7-17 0</inkml:trace>
</inkml:ink>
</file>

<file path=ppt/ink/ink2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20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21824,'0'0'0</inkml:trace>
</inkml:ink>
</file>

<file path=ppt/ink/ink2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20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21824,'0'0'0</inkml:trace>
</inkml:ink>
</file>

<file path=ppt/ink/ink2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20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 28671,'76'-26'0,"0"0"0,1 0 0,-6 3 0,0 1 0,-6 7 0,-4 10 0,-4 7 0,0 1 0,0 2 0,-1 1 0,-2 1-466,0 3 1,1 1 235,2 1 0,2-1-863,2-1 1,1 0-3824,1 0 1,0 1 4796,0 1 1,-6-1 0,9 2 0,-21 0-1</inkml:trace>
</inkml:ink>
</file>

<file path=ppt/ink/ink2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21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22372,'-4'0'3587,"1"0"-3229,3 0-302,-17 66-56,8-36-426,-13 55-638,15-47-1469,4 8-6184,1 9 8717,9 6 0,-5-25 0,5-7 0</inkml:trace>
</inkml:ink>
</file>

<file path=ppt/ink/ink2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0:06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0 889 28479,'78'-17'38,"0"1"0,0 0 1,14-3-1,3-1 1,4 2-39,-12 3 0,3 1 0,2-1 0,3 0-626,-9 0 0,3 0 1,1-1-1,2 0 1,1 0 625,-7 2 0,1-1 0,2 0 0,0 0 0,2 0 0,0-1-346,-7 2 1,2-1 0,0 0 0,1 0 0,0 0 0,2 0 0,0 0 345,7-1 0,0 0 0,2 0 0,0-1 0,1 1 0,1 0 0,0 0-110,-9 2 0,2-1 0,0 1 0,0 0 0,1 1 0,0-1 0,0 0 0,0 1 110,3 0 0,-1 0 0,1 0 0,1 0 0,-1 0 0,0 1 0,1 0 0,-1 1-158,-1 0 0,1 1 0,0 0 0,-1 0 0,1 1 0,-1 0 0,0 1 0,-2 0 158,-3 1 0,-1 1 0,0 0 0,0 1 0,-1 0 0,-1 1 0,0 0 0,-2 0-72,5 1 0,-1 0 0,-1 0 0,-1 2 0,-1 0 0,-1 1 0,-2 3-70,18 2 1,-1 3 0,-2 1-1,-4 2 1,-4 2-522,2 1 0,-3 1 0,-6 3 0,-6 4 663,-1 10 0,-7 4 0,-10-2 0,-6-5 0,-13 1 0,-10 16 0</inkml:trace>
</inkml:ink>
</file>

<file path=ppt/ink/ink2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57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7 25398,'-87'33'1748,"11"3"-1300,36 2-134,7 6-56,4 4-34,7 5-12,4 3-143,8-1-69,3-2 0,9-7 0,15-12 0,10-12 0,18-11 0,8-23 0,3-16 0,0-21 0,-4-13 0,-8-8 0,-8-1 0,-10 2 0,-11 7 0,-7 10 0,-6 15-35,-3 13-4502,-26 24 4537,-1 24 0,-4-7 0,12 8 0</inkml:trace>
</inkml:ink>
</file>

<file path=ppt/ink/ink2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57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26194,'-9'11'2477,"1"-2"-2477,-10 48 0,13-29 0,-14 46 0,19-47-80,0 8-1062,-1-12-1021,-4 10-6375,-5-10 8538,-5 4 0,5-12 0,2-2 0</inkml:trace>
</inkml:ink>
</file>

<file path=ppt/ink/ink2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57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0 347 28671,'55'-9'0,"-1"0"0,0-1 0,-2-3 0,36-21-630,-1-5 630,-2 1 0,-9-1-2679,-7 0-7152,-10 1 8913,-4-2 0,-27 19 1,-6 4-1</inkml:trace>
</inkml:ink>
</file>

<file path=ppt/ink/ink2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57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18 26922,'0'-10'1749,"0"3"-1749,0 7 0,-2 63 0,2-3-305,-3 0 1,-1 4 304,0-10 0,-2 2 0,-9 25 0,-3 1 0,4-22 0,-1-1 0,-5 13 0,0-4-1984,-1-1-3795,9-21 5779,7-22 0,5-13 0,0-8 0</inkml:trace>
</inkml:ink>
</file>

<file path=ppt/ink/ink2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58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28671,'49'-14'0,"-1"0"0,39-11 0,-39 13 0,-3-2-1716,2-2 1716,15 1 0,-32 6 0,8 3 0</inkml:trace>
</inkml:ink>
</file>

<file path=ppt/ink/ink2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59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541 0 25140,'2'0'3531,"-16"80"-3531,-14 5-1709,3-2 1,-3 5 1708,-3-6 0,-3-1 0,-2 6 0,-2 1 0,1 1 0,-1 1 0,1-2 0,1-1 0,3-4 0,3-1 96,4-6 1,4-1-97,5-8 0,3-1-63,6-9 1,2-2-1581,1 34-4811,15-28 6454,10-28 0,-7-19 0,5-13 0</inkml:trace>
</inkml:ink>
</file>

<file path=ppt/ink/ink2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59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22 132 28671,'48'-37'0,"0"1"0,-3 1 0,-3 11 0,8 34 0,-9 10 0,-13 15 0,-13 10 0,-11 6 0,-20 3 0,-10 3 0,-19-1 0,-2-1 0,0-2 0,5-2 0,5 2 0,7-1 0,6-1 0,9-2-3392,6-5 3392,6-6 0,2-8 0,12-6 0,10-11 0,18-5 0,11-10 0,7-12 3392,-1-7-4905,-2-12-3597,-8-4 5110,1-8 0,-23 21 0,-4 1 0</inkml:trace>
</inkml:ink>
</file>

<file path=ppt/ink/ink2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59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0 26978,'-3'0'1693,"1"0"-1693,-10 86 0,2-19-497,0 3 0,-2 5 497,3-19 0,-1-2 0,-2 2 0,0 0 0,-1 0 0,1-2 0,-2-3 0,1-3-1715,-8 36-4027,10-18 5742,4-20 0,7-21 0,0-13 0</inkml:trace>
</inkml:ink>
</file>

<file path=ppt/ink/ink2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49:59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28671,'49'-32'-175,"-1"0"1,35-18-1316,-49 47-1591,-10 18 3081,-4 9 0,-11-4 0,-4-1 0</inkml:trace>
</inkml:ink>
</file>

<file path=ppt/ink/ink2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0:00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47 27202,'-49'51'437,"0"0"0,4-1 0,9 0-279,17 26-158,9 6 0,13-4 0,18-7 0,15-15 0,22-22 0,14-17 0,10-36 0,1-22 0,-42 7 0,-4-5 0,-5-4 0,-5-3 0,-5 0 0,-4-1 0,0-42 0,-21 11 0,-24 14 0,-20 15 0,-17 15 0,-3 13-125,8 12-3550,9 6 3675,11 20 0,19-13 0,7 13 0</inkml:trace>
</inkml:ink>
</file>

<file path=ppt/ink/ink2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0:31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28334,'86'-4'112,"0"0"0,2-2 1,0-3-113,-8-3 0,-1-2-1291,9 1 1,1 1 1290,4 3 0,1 1 0,3 3 0,0 2 0,-1 1 0,0 1 0,-3 1 0,-3 0 0,-6-1 0,-3 2 0,-9 1 0,-2 2 0,-10-1 0,-4 1 569,37 9-569,-23-1 462,-18-3-462,-19-2 0,-11-4 0,-9-2 1358,-5-1-1358,-2 0 192,-3 0-192,1 0 0,-2 0 0,0 0 0,0 0 0,-1 0 0,1 14 0,0 17 0,5 31 0,-1 27-333,-1-34 0,0 2 333,0 7 0,0 1 0,1 3 0,0 0 0,2 2 0,0 0 0,1 1 0,0 0 0,0-1 0,1 0 0,-1-3 0,1 2 0,3 20 0,-2-1 0,-2-24 0,-2-2 0,1 13 0,-1-3 0,-3 8 0,-4-11 0,-4-12 0,-5-6 0,-5-8 0,-10 4 0,5-17 666,-3 0-666,9-18 0,-2-1 0,-2-1 0,-6 4 0,-2 1-3392,-3 0 2819,1-6-5385,1-6 5958,-3-19 0,14 10 0,0-9 0</inkml:trace>
</inkml:ink>
</file>

<file path=ppt/ink/ink2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0:31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0 278 28671,'66'-36'0,"-1"-1"0,8 3 0,3 6-482,9 11 1,4 7 481,7 0 0,2 3-533,-29 3 0,1 2 0,1 0 533,6 0 0,0 2 0,3 0-589,5-1 1,2 2-1,2-1 589,8 0 0,3 0 0,0-1 0,-22-2 0,0-1 0,0-1 0,-1 1-837,22-1 0,0-1 1,-4-1-2441,-10-1 0,-4-1 0,-4 0 1724,11 0 1,-10 1 0,6 0 0,-49 6 0</inkml:trace>
</inkml:ink>
</file>

<file path=ppt/ink/ink2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0:32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23202,'1'-7'3899,"0"2"-3002,-1 5-237,3 101-654,-1-52 1,0 4-813,0 13 0,0 8 0,1-2 806,1 26 0,1-1 0,-2-27 0,0 1 0,1 0 0,0 2 0,1 0 0,0 0 0,-1 0 0,1-1 0,0 0-183,0-1 1,1-1-1,-1 0 183,0-2 0,1-1 0,-1-1 0,1 27 0,1-3-29,-2-5 1,0-4-644,0-11 0,0-3-617,0-13 1,1-5-8543,10 12 9428,2-35 1,-7-20 0,-1-9 0</inkml:trace>
</inkml:ink>
</file>

<file path=ppt/ink/ink2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0:33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0 300 27695,'66'-35'325,"0"1"0,7-2 1,4 3-326,5 6 0,4 3-1168,7-1 0,1 3 1168,2 2 0,-1 3 0,-5 6 0,-2 4 0,-6 1 0,-2 3 0,-10 5 0,-2 3 0,-8 1 0,-2 2-30,-6 3 0,-1 1 30,39 18 428,-9-2-428,-9-4 0,-13-6 0,-9-7 0,-14-5 0,-10-4 1142,-10-2-1142,-4 0 688,-4 0-688,-3 0 138,0 0-138,-3 0 0,0 0 0,-2 0 0,1 0 0,1 12 0,3 12 0,1 25 0,2 22 0,0 26-367,-3-37 0,0 3 367,0 10 0,0 3-571,0 9 0,1 4 571,2 9 0,3 2 0,-3-28 0,1 1 0,2 1 0,1 1 0,2 2 0,1-1 0,2 1 0,0 0 0,1-1 0,-1-5 0,0 0 0,-1-2 0,7 25 0,-1-4 0,-6-10 0,-3-5-385,-4-10 0,-2-2 385,-2-9 0,-3-1 0,-9 6 0,-4-3 0,-9 13 0,-15 0 586,2-49-586,-13-11 1117,5-7-1117,-13-12 943,10-3-943,-1-9 0,-2 1 0,-6 1 0,-7 3 0,-8 3-3392,-6 4 3392,-5 4-2612,-7 4 2612,-5 5 0,40-2 0,7 2 0</inkml:trace>
</inkml:ink>
</file>

<file path=ppt/ink/ink2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16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0 276 28671,'63'-31'0,"0"0"0,0 0 0,29-12 0,-3 7-450,-19 18 1,-3 6 449,-2-2 0,0 2 0,-3 0 0,-1 2 0,-5 2 0,0 1 145,-3 3 1,-1 1-146,40 0 0,-17 16 0,-23 14-2858,-25 19 2895,-23 12 0,-6-24 0,-6-6 1</inkml:trace>
</inkml:ink>
</file>

<file path=ppt/ink/ink2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17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28671,'-10'70'0,"0"1"0,1-2 0,3-1-396,5-12 0,2-1 396,-1 2 0,1 0 0,-1-3 0,0-1-337,1 45-1433,-1-21-663,3-21-4883,6-29 7348,9-17 1,-7-11 0,2-2 0</inkml:trace>
</inkml:ink>
</file>

<file path=ppt/ink/ink2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17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28671,'2'64'0,"-2"-1"0,-7-11 0,-4 3 0,-5-3 0,-2-8 0,4-12 0,3-13 0,7-10 0,1-7 0,8-14 0,8-8 0,11-18 0,11-6 0,8-3 0,3 3 0,6 7 0,5 6-2376,3 10-4919,4 8 7295,1 8 0,-29 3 0,-7 2 0</inkml:trace>
</inkml:ink>
</file>

<file path=ppt/ink/ink2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17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15 27415,'-45'26'504,"0"-1"0,-33 28-976,39-1 563,9-1 114,13-3-205,7-9 104,16-12-104,16-13 0,17-17 0,22-23-68,7-19 1,-1-16 67,-10-4 11,-15 7-2972,-20 14 2974,-11 15-13,-9 16 0,-9 7 0,-5 23 0,-10 9 0,0 20 0,4 5 3392,7-2-3392,7-6 0,13-9-393,13-9-2128,13-11 2521,20-5 0,-26-6 0,1-1 0</inkml:trace>
</inkml:ink>
</file>

<file path=ppt/ink/ink2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18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3142 351 26082,'-82'-33'444,"0"-1"1,-5 4-1,-1 6-237,0 13 1,-3 5-1188,21 3 1,-2 1 0,-3 0 1068,-7 1 1,-3 0 0,-2 2-8,-4 3 0,-3 3 0,1 1-45,-4 1 1,-1 2 0,2 4-38,-1 3 0,2 4 0,1 3 0,3 3 0,2 2 0,1 3-352,3 4 1,1 3-1,3 3 352,3 3 0,3 4 0,1 2 0,4 3 0,2 2 0,3 2 0,6 2 0,3 2 0,5 3 0,7-2 0,5 3 0,6 1 0,6-1 0,6 1 0,8 1 0,6-1 0,8 1 0,8-1 0,8-1 0,8-1 0,7-3 0,9 0 0,6-4 0,8-4 0,12-2 0,7-6 0,6-4 0,-13-13 0,4-4 0,2-3 0,2-3-357,8-2 0,2-4 0,3-3 0,1-4 357,6-1 0,2-4 0,1-3 0,1-3 0,-18-3 0,1-3 0,1-2 0,-1-2 0,-1-3-210,1-1 1,0-3 0,-1-3 0,-1-2 0,-1-2 209,-2-2 0,-2-4 0,0-1 0,-2-2 0,-2-3 0,13-10 0,-2-4 0,-3-2 0,-3-2 0,-5 0 0,-3-2 0,-3-2 0,-4-1 0,-7 2 0,-2-1 0,-4-2 0,-5-1 0,6-18 0,-8-1 0,-8-2 0,-10 4 0,-7-1 0,-10 1 0,-12 3 0,-9 0 0,-14 2-26,-12 10 1,-13-1-1,-5 4 1,1 7 25,-7 4 0,-1 7 0,-5 4 0,1 5 0,-6 0 0,-1 7 0,7 13 0,-28 19 0,7 24-1202,27 10 1,3 11-1,8 3 1202,2 12 0,9 2 0,0 4 0,13-6 0,26-4 0</inkml:trace>
</inkml:ink>
</file>

<file path=ppt/ink/ink2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19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20 271 24008,'-18'-75'2477,"17"7"-2007,25 52-43,22-7-147,14 3-101,8-1-112,-1 1-11,-5 6-11,-13 5-34,-12 5 0,-13 3-11,-10 1 11,-8 8 34,-6 11-22,-14 17-1,-10 14-22,-14 9 0,-6 2 22,2 1-10,2-4 77,4-3 292,-2 14-346,13-20-35,3 11 0,16-22 0,5-5 0,5-2 0,10-5 0,11-6 0,14-5-393,8-8-851,8-3-3975,6-4 99,1-11 5120,2-6 0,-30 3 0,-6 0 0</inkml:trace>
</inkml:ink>
</file>

<file path=ppt/ink/ink2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19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5 24591,'2'-2'3295,"0"-1"-2780,-17 74-245,-2-9-3101,3-1 1,-2 4 2830,4-15 0,1-2 0,-8 46 825,8-6-2147,6-9-953,4-7-3649,1-12 5924,0-15 0,0-21 0,0-13 0</inkml:trace>
</inkml:ink>
</file>

<file path=ppt/ink/ink2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19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1 132 19427,'54'-72'-1400,"1"15"1651,-6 55-10082,-2 6 7874,-9 9 0,-17-5 1,-9 3-1</inkml:trace>
</inkml:ink>
</file>

<file path=ppt/ink/ink2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19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15 24166,'-48'23'1053,"1"0"0,-37 25-582,38 2 11,10 13 11,13 11-169,11 5-167,25-6-56,21-20 56,28-24 57,17-36-214,9-31 0,-45 10 0,-4-6 0,-3-5 0,-4-3 0,15-37 0,-24 4 0,-12 12 0,-22 13 0,-4 13-909,-7 14-1455,7 13 2364,6 5 0,8 5 0,1 0 0</inkml:trace>
</inkml:ink>
</file>

<file path=ppt/ink/ink2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20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604 0 28300,'-20'64'74,"-1"0"0,0-1 0,-1 2 0,0-1 1,-2-1-75,-11 17 0,-1-1-1090,-4 6 1,1 1 1089,-1 0 0,0 1 0,2 2 0,1 1 0,2-2 0,3 0 0,5-2 0,3 0 0,5-5 0,3-3-191,5-14 0,6-5-1803,19 27-1281,28-45 3275,35-30 0,-28-12 0,-1-5 0</inkml:trace>
</inkml:ink>
</file>

<file path=ppt/ink/ink2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20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85 25959,'-58'-1'1209,"1"0"1,-24 14-997,21 26-133,41 14-80,9 6 0,25 6 0,16-1 0,23-5 0,16-14 0,5-17 0,-3-14 0,-3-22 0,-10-18 0,-5-21 0,-23-1 0,-4-5 0,7-25 0,-17 26 0,-4 2 0,-8-8 0,-16 11-483,-10 15-2184,-19 14-7164,-12 13 9103,-11 27 1,26-14 0,6 13 0</inkml:trace>
</inkml:ink>
</file>

<file path=ppt/ink/ink2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20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27908,'-14'51'254,"0"0"0,1 7 1,3-5-255,6-2 0,2 16-629,2-21-760,0 0-986,0-6-5301,0-6 7676,0-9 0,0-13 0,0-6 0</inkml:trace>
</inkml:ink>
</file>

<file path=ppt/ink/ink2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21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28671,'52'0'0,"1"0"0,0 0 0,-2 0 0,30 0 0,3-3-326,-1-7-6245,-2-9-2460,-5-10 9245,-6-7 1,-32 15 0,-9 3 0</inkml:trace>
</inkml:ink>
</file>

<file path=ppt/ink/ink2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21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28671,'-24'74'0,"0"-1"0,2-2 0,5-4 0,6 23 0,3-1-1783,1-9-4156,0-11 5939,1-15 0,2-25 0,1-11 0</inkml:trace>
</inkml:ink>
</file>

<file path=ppt/ink/ink2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21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28247,'62'-21'93,"1"-1"1,-6 4-1,-4 4-317,11 11-1087,-6 5-8456,4 11-64,7 5 9263,8 14 0,-30-15 1,-11 1-1</inkml:trace>
</inkml:ink>
</file>

<file path=ppt/ink/ink2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1:22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28671,'59'1'0,"1"1"0,-3-1 0,0 0 0,35-1-1050,-42 0 1,3 0-442,4-1 1,0 0 1490,4 0 0,-5 1 0,13-2 0,-18 2 0</inkml:trace>
</inkml:ink>
</file>

<file path=ppt/ink/ink2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0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749 0 24709,'-63'26'926,"0"0"0,1 0 1,2 0-681,1 0 0,3 0-84,7-3 1,5 1-106,-25 17 96,20-4-153,10 1 0,3 2 0,2 4 52,4 0-52,9 1 26,11-4-26,6-1 78,17-5-78,14-6-293,23-8-1365,22-10-818,21-6-1367,-40-4 0,2-3 3843,6-2 0,-4-1 0,10 2 0,-14-6 0</inkml:trace>
</inkml:ink>
</file>

<file path=ppt/ink/ink2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02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39 27382,'-77'24'1075,"15"8"-918,45 14-100,9 5-57,6 0 0,21-6 0,12-6 0,20-12 0,6-11 0,-2-9 0,-7-11 0,-11-12 0,-14-12 0,-9-18 0,-8-6 0,-7-5 0,-12 3 0,-6 8 0,-9 11-875,0 12-4500,6 12-418,6 6 5793,7 11 0,5-5 0,4 5 0</inkml:trace>
</inkml:ink>
</file>

<file path=ppt/ink/ink2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03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78 506 27426,'-16'73'1245,"0"-17"-1245,7-53 0,-2-11 0,1-15 0,2-21 0,3-21 0,3-14 0,2-5 0,0-3 0,2 10 0,1 13 0,1 19 0,1 20 0,-3 13 0,1 13 0,1 23 0,1 20 0,0 28 0,2 17 0,5 7 0,4-3 0,7-14 0,8-22 0,6-27 0,13-23 0,6-36 0,6-21 0,-2-28-323,-31 33 1,-2-1 322,-2-2 0,-3 0 0,18-43-371,-11 11-3315,-10 23 3686,-9 26 0,-7 17 0,-3 14 0</inkml:trace>
</inkml:ink>
</file>

<file path=ppt/ink/ink2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26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28671,'50'-25'-74,"-1"0"1,29-15-1832,-51 40-2274,-9 8 4179,0 2 0,-8 0 0,-3-1 0</inkml:trace>
</inkml:ink>
</file>

<file path=ppt/ink/ink2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27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76 25230,'-5'0'2409,"1"0"-2398,0 70 23,5-42 0,-3 49 122,4-64 80,-1-7-57,1-5-56,-2-5-11,1-9-56,1-10-34,1-10-10,3-6-12,0-1 11,-1 0-11,0 4-135,-4 11-425,0 11-997,-6 11-4135,-11 26 5692,-14 20 0,10-11 0,0 4 0</inkml:trace>
</inkml:ink>
</file>

<file path=ppt/ink/ink2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35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15 23986,'0'-8'2813,"0"1"-2443,0 7 257,0 0-582,-36 82-45,10-33-17,-1 9 0,-2 2-464,-6 3-517,4-4-369,9-10-1423,9-13-3070,8-16 5860,5-10 0,0-9 0,0-1 0</inkml:trace>
</inkml:ink>
</file>

<file path=ppt/ink/ink2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36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23079,'0'-7'3507,"0"2"-2801,0 5 235,0 0-728,18 29-101,1-12-112,18 22 0,-2-21-34,1-4-123,0-4-526,-4-3-740,-5-4-807,-7 3-7601,-9 0 9305,-6 6 1,-5-6-1,0 2 1</inkml:trace>
</inkml:ink>
</file>

<file path=ppt/ink/ink2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36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27650,'47'-24'-465,"0"-1"0,31-13-969,-55 35-2510,-5 6 3944,-9 7 0,-3-6 0,-5 6 0</inkml:trace>
</inkml:ink>
</file>

<file path=ppt/ink/ink2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36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23740,'-7'0'1781,"2"0"-1759,5 0-22,0 0-324,-8 56-1155,5-31-5894,-7 45 7373,8-49 0,0-9 0,1-4 0</inkml:trace>
</inkml:ink>
</file>

<file path=ppt/ink/ink2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36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22194,'87'-46'280,"-15"9"1240,-42 30-1442,-11 3 716,-8 3-413,-7 10 209,-2 8-366,-14 16-90,-3 9 817,-12 5-951,1-3-112,5-6-661,9-9-908,6-10-4033,6-9 5714,14-6 0,-10-4 0,10 0 0</inkml:trace>
</inkml:ink>
</file>

<file path=ppt/ink/ink2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37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12 188 25286,'-6'-7'2420,"0"1"-2229,6 6-135,0 0-34,59-56 1,-25 31-23,5-8 0,0 1 11,-4 15-11,-9 9 0,-4 4 0,-4 4 0,-4 0 22,-4 3 12,-4 7 111,-2 6 124,-3 10-101,-5 7-144,-6 8-24,-7 5 0,-6 3 0,-5 0-237,0-2-2496,-10 6-1167,13-21 3900,0-2 0,18-23 0,4-6 0</inkml:trace>
</inkml:ink>
</file>

<file path=ppt/ink/ink2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0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2 16994,'5'-1'7564,"-1"0"-6926,-4 1 405,0 0-517,-25 24-100,17-10-90,-18 19-78,23-16-113,2-2-77,1 0-57,0 3-11,8 0 0,2 1-11,8-1-404,3-4-571,1-4-560,1-6-1782,-3-1-6503,0-3 8540,-4-4 1,-7 3 0,-3-2 0</inkml:trace>
</inkml:ink>
</file>

<file path=ppt/ink/ink2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0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24278,'0'-3'2745,"0"1"-2319,0 2-449,28-3-470,-18 2-649,22-2-820,-24 1-4201,0-2 6163,0-4 0,-4 4 0,-1 0 0</inkml:trace>
</inkml:ink>
</file>

<file path=ppt/ink/ink2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1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22608,'2'-7'3037,"-1"2"-2634,1 63-280,-2-23-78,3 50-45,-3-38-134,0-1-965,0-4-2307,0-5 3406,0-9 0,0-12 0,0-9 0</inkml:trace>
</inkml:ink>
</file>

<file path=ppt/ink/ink2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1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26675,'-3'58'67,"-1"0"0,0-3 1,1-6-6199,3 0 4540,1-4-3566,11-9 5157,8-10 0,-5-13 0,1-7 0</inkml:trace>
</inkml:ink>
</file>

<file path=ppt/ink/ink2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1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 27404,'53'-45'414,"-12"9"-671,20 15-483,-22 9-773,-3 3-3518,-7 6 5031,-8 0 0,-10 3 0,-7 0 0</inkml:trace>
</inkml:ink>
</file>

<file path=ppt/ink/ink2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1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25757,'20'-6'-953,"2"1"-1153,3 2-7725,1 2 9605,1 1 0,-13 0 0,-1 0 1</inkml:trace>
</inkml:ink>
</file>

<file path=ppt/ink/ink2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2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25185,'-71'50'975,"17"-6"-560,50-22 33,4 3-112,4 3-112,5 4-78,4-2-57,3-2-3436,1-10 3347,-2-5 45,1-8-23,0-3-10,2-10 10,-1-9-22,1-9 0,-5-4 3336,-4 3-3627,-6 4-393,-2 7-896,-1 5-4728,0 2 6308,0 0 0,0 3 0,0 1 0</inkml:trace>
</inkml:ink>
</file>

<file path=ppt/ink/ink2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2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5 23952,'0'-2'3071,"0"-1"-2634,0 3-269,-5 64-168,0-24 0,-5 50-841,4-42-1702,3-10 2543,2-6 0,1-16 0,0-5 0</inkml:trace>
</inkml:ink>
</file>

<file path=ppt/ink/ink2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2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23527,'43'-26'-1062,"1"1"0,20-15 1,-54 38-1</inkml:trace>
</inkml:ink>
</file>

<file path=ppt/ink/ink2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2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1 188 27460,'57'-32'168,"1"-1"0,-4 3 0,-6 5-146,-1 4-10,-3 4-12,-8 5-34,-6 4-212,-7 4-68,-6 2-34,-5 1-21,-5 0 44,-4 1 258,-2-1 1086,-1 1-503,-2 0-80,-3 7-31,-2 7-405,-3 10 0,0 6 0,1 1 0,0 3 0,1-2 0,-1 1 0,1-1-102,-4 1-1209,-1-1-1154,-3-3-7366,-2-1 9355,1-7 1,7-8 0,2-7 0</inkml:trace>
</inkml:ink>
</file>

<file path=ppt/ink/ink2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2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26519,'-1'93'-1424,"0"-16"-2038,1-57 3462,-2-6 0,1-6 0,-1-4 0</inkml:trace>
</inkml:ink>
</file>

<file path=ppt/ink/ink2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3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28558,'93'-5'-348,"-13"1"-1231,-46 4-2119,0 0 3698,1 0 0,-15 0 0,-5 0 0</inkml:trace>
</inkml:ink>
</file>

<file path=ppt/ink/ink2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5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22564,'0'-6'2419,"0"2"-2116,0 4 426,0 0-393,0 43-56,0-10-90,0 35-89,0-23-101,0-4 0,1-2-23,-1-3-301,1-1-1010,0-5-2666,1-2 4000,1-6 0,-1-9 0,-1-6 0</inkml:trace>
</inkml:ink>
</file>

<file path=ppt/ink/ink2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6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25387,'95'-8'527,"-10"11"-482,-39 27-34,-5 8 11,-7 4 12,-10 4 22,-13 1 67,-5 1 67,-14-2 68,-8-2-23,-9-7-33,-8-8-11,2-7-12,4-9-101,4-5-44,5-4-34,4-3-11,3-1-23,1 0-448,2 0-828,1 0-2680,1 0 3990,2 0 0,1 0 0,1 0 0</inkml:trace>
</inkml:ink>
</file>

<file path=ppt/ink/ink2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6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27370,'87'-11'124,"-12"-1"-719,-46 3-1074,-4-4-3295,-1-3 4964,-2-5 0,-10 10 0,-3 0 0</inkml:trace>
</inkml:ink>
</file>

<file path=ppt/ink/ink2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6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3 21476,'0'-3'4101,"-11"61"-4840,4-8 834,-1 1 0,1 3-50,3 27-69,2-3-413,2-7-2141,0-11 2578,0-9 0,0-26 0,0-7 0</inkml:trace>
</inkml:ink>
</file>

<file path=ppt/ink/ink2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7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24052,'65'-11'41,"0"0"0,-6 2 1,-5 2-31,1 6 1330,-14 1-813,-18 5 569,-11 8-627,-13 14-334,-16 12-136,-9 10 0,-8 3 0,2-2 220,11-6-220,9-10-385,8-8-1621,24-14-3271,17-5 5277,32-18 0,-26 8 0,-1-8 0</inkml:trace>
</inkml:ink>
</file>

<file path=ppt/ink/ink2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7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43 25947,'-58'12'750,"0"-1"1,4 2 0,7 4-471,-5 28-88,12 9-192,19 5 0,9 1 0,18-3 0,17-9 0,19-13 0,16-16 0,8-11 0,-2-24 0,-6-9 0,-13-19 0,-9-33 0,-18 16 0,-6-21 0,-18 28 0,-7 7 0,-6 10-1177,-3 14-2218,5 11 3395,7 9 0,5 4 0,4 0 0</inkml:trace>
</inkml:ink>
</file>

<file path=ppt/ink/ink2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7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24927,'0'0'0</inkml:trace>
</inkml:ink>
</file>

<file path=ppt/ink/ink2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7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24927,'0'0'0</inkml:trace>
</inkml:ink>
</file>

<file path=ppt/ink/ink2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7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27874,'-28'51'164,"0"-1"1,3-1-1,3-3-5824,3 18 5391,7-4 624,6-13-2741,4-10-7287,10-11 9673,7-7 0,-3-11 0,2-2 0</inkml:trace>
</inkml:ink>
</file>

<file path=ppt/ink/ink2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8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26104,'91'-23'-818,"-7"5"-1400,-31 15-7613,1 2 8930,3-1 0,-25 2 0,-7 0 0</inkml:trace>
</inkml:ink>
</file>

<file path=ppt/ink/ink2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8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26541,'-87'31'1233,"15"2"-931,52 1-145,9-1 33,7 2-33,10-3-66,9-1-91,8-7 0,9-6 0,0-9 0,-1-5 0,2-5 0,-3-11 0,0-7 0,-4-15 0,-8-5 0,-8-4 0,-6 1-405,-11 4-1174,-7 10-2691,-12 12 4270,-10 8 0,16 8 0,1 0 0</inkml:trace>
</inkml:ink>
</file>

<file path=ppt/ink/ink2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8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24289,'-4'3'2420,"1"-1"-2185,3-2-123,0 0-101,-1 38-11,0-21-291,-3 29-605,1-31-1592,0-3 2488,1-5 0,2-3 0,0-4 0</inkml:trace>
</inkml:ink>
</file>

<file path=ppt/ink/ink2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8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23280,'9'-1'3306,"-1"0"-3015,-8 1-224,0 0-67,20 57-145,-12-28-998,13 44-2320,-20-40 3463,-17-1 0,11-13 0,-10-4 0</inkml:trace>
</inkml:ink>
</file>

<file path=ppt/ink/ink2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9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1 212 28671,'84'-30'0,"-1"0"0,1 2 0,-1 2 0,-13 9 0,-1 2 0,-1 1 0,-1 1 0,-7 2 0,-1 1-864,-5 4 0,-2 1 864,45 0-852,-5 3-2649,-8 7 3501,-8 11 0,-36-8 0,-13 7 0</inkml:trace>
</inkml:ink>
</file>

<file path=ppt/ink/ink2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0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6 203 23986,'-3'-5'4045,"1"0"-3686,2 5-78,0 0-281,24-36 0,-7 21 0,19-26 0,-15 32 0,-4 4-237,-5 2-871,-2-1-1358,2-4-7365,8-8 9358,9-8 1,-11 8 0,0 1 0</inkml:trace>
</inkml:ink>
</file>

<file path=ppt/ink/ink2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0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23706,'1'9'2611,"0"-1"-2096,14 61-201,-6-32 101,9 56-79,-13-51-56,-2-3-56,-3-11-79,0-6-20,0-14-125,0-3 0,0-29 0,0-6 0,0-24 0,0-1 0,0 1 0,0 3 0,0 5-1155,3 5-1198,7 7-7478,7 9 8126,8 12 0,-10 6 0,-1 7 0</inkml:trace>
</inkml:ink>
</file>

<file path=ppt/ink/ink2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5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271 165 24289,'-23'-67'1826,"-4"17"-7083,-1 45 5593,-5 5 1271,-26 32-1551,24-11 929,-12 26-884,35-17 45,7 1 89,3 1 0,12 0 90,30 3 2890,5-17-3215,27-7 0,-14-26 0,-2-8 0,-9-11 0,-11-3 572,-10 0-1066,-6-18-100,-11 14-347,-2-6-494,-7 22-1870,-8 14 3305,-4 5 0,1 6 0,1 0 0</inkml:trace>
</inkml:ink>
</file>

<file path=ppt/ink/ink2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5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28009,'61'0'280,"0"-5"-5941,-11-7 5572,1-4 1184,-4 2-1733,-7-1 321,-9 4-1712,-10 4-4839,-7 3 6868,-6 3 0,-4 1 0,-4 0 0</inkml:trace>
</inkml:ink>
</file>

<file path=ppt/ink/ink2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5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25555,'-2'27'-9379,"0"-2"9379,2-11 0,0-6 0,0-1 0</inkml:trace>
</inkml:ink>
</file>

<file path=ppt/ink/ink2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6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 24950,'-10'64'1602,"7"-1"-1389,10-44-79,5 5-66,3-12-46,3-3-22,3-5-11,7-3-34,3-9-145,8-6-79,5-11-34,2-4-189,-2 1-136,-8 4-493,-7 4-1871,-7 3-6839,-6 3 9538,0 1 0,-9 6 0,1 1 0</inkml:trace>
</inkml:ink>
</file>

<file path=ppt/ink/ink2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7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97 25992,'-15'2'952,"2"0"-638,14-2 22,6 0-112,6 0-89,8-3-57,3-2-67,3-3-11,0-2 0,0 3-100,-2-1-91,-2 3-167,-3-1-169,-3 0-616,0-2-941,-3-1-6768,-2-1 8852,-3 2 0,-4 3 0,-3 3 0</inkml:trace>
</inkml:ink>
</file>

<file path=ppt/ink/ink2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7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22564,'-6'4'2632,"2"-2"-2093,4-2-136,0 0-179,-21 61-67,14-31-101,-15 49 0,21-49-56,4-6 11,11-10 22,8-8 1,13-9 0,2-11 22,2-6 11,-3-6-45,-4 2-22,-4 4 0,-3 4-179,-3 3-392,-3 3-393,-4 2-616,-2 4-3070,-4 2 4650,-4 2 0,-3 0 0,-2 0 0</inkml:trace>
</inkml:ink>
</file>

<file path=ppt/ink/ink2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7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26877,'0'42'-661,"0"0"-370,2-13-941,-1 2-4146,-1-4 6118,0-2 0,0-11 0,0-5 0</inkml:trace>
</inkml:ink>
</file>

<file path=ppt/ink/ink2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7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9 107 24703,'-4'0'2567,"0"0"-2287,4 0-180,0 0-100,65-32-291,-31 19-404,52-25-683,-49 28-1277,-3 2-7176,-5 4 9350,-5 2 0,-11 2 0,-3 0 1</inkml:trace>
</inkml:ink>
</file>

<file path=ppt/ink/ink2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8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33 25791,'-49'80'604,"11"-7"-548,32-36 12,5-6 66,13-11 12,7-10 111,13-8-55,5-15-45,-1-8 11,-3-12 101,-1-14-202,-15 14-22,-3-5-45,-12 20-11,-5 5-325,-3 1-684,-3 1-1893,2-3 2913,2-1 0,4 5 0,1 3 0</inkml:trace>
</inkml:ink>
</file>

<file path=ppt/ink/ink2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8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28671,'90'-3'0,"-6"2"-136,-31 9-917,0-4-773,-4-3-3149,-6-1 4975,-14 1 0,-12 0 0,-11 1 0</inkml:trace>
</inkml:ink>
</file>

<file path=ppt/ink/ink2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8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26866,'89'-35'-9831,"-15"15"9529,-49 35 1,-13-4-1,-5 3 1</inkml:trace>
</inkml:ink>
</file>

<file path=ppt/ink/ink2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8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77 116 26563,'-48'83'1659,"20"-22"-1357,59-41-155,12-16-147,6-12 0,2-9 0,-2-9 0,-9-6 0,-7 2-382,-11 2-503,-6 2-381,-6 3-740,-1 0-3496,0 2 5502,3-3 0,-6 11 0,1 1 0</inkml:trace>
</inkml:ink>
</file>

<file path=ppt/ink/ink2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9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27942,'0'59'7,"0"-1"0,0-4 1,0-4-389,0 5-437,-1-7-706,1-8-2532,-1-8 4056,1-8 0,0-11 0,0-5 0</inkml:trace>
</inkml:ink>
</file>

<file path=ppt/ink/ink2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9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3 143 24211,'-2'-8'2520,"2"2"-2419,0 6-101,0 0-101,61-38-436,-32 23-942,49-28-2354,-49 32 3833,-2 0 0,-13 5 0,-3 2 0</inkml:trace>
</inkml:ink>
</file>

<file path=ppt/ink/ink2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9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1 143 27348,'74'-60'784,"-13"11"-549,-45 41 34,-1 1-234,1 2-35,1 0 0,1 2 0,-1 0 0,-1 2 0,-1 0 0,-4 1 0,-1 0 0,-3 2 0,-3 11 0,-2 6 0,-2 14 0,-1 5 0,-4 3 0,-1-2 0,-2-2 0,1-2 0,0-1 0,0-3-293,-10 10-2070,1-14-5234,-9 7 7597,3-16 0,9-8 0,3-2 0</inkml:trace>
</inkml:ink>
</file>

<file path=ppt/ink/ink2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9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0 28142,'-2'81'-953,"-1"-10"-202,-9-42-981,-7 2-7695,-14-2 9064,-3 0 0,14-14 0,6-4 0</inkml:trace>
</inkml:ink>
</file>

<file path=ppt/ink/ink2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59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4 175 25970,'-2'-4'2701,"0"1"-2701,52-27 0,-17 17 0,43-25 0,-32 25 0,0-2 0,-3 1-1513,-1-2-1490,1 4 3003,9 1 0,-23 7 0,0 2 0</inkml:trace>
</inkml:ink>
</file>

<file path=ppt/ink/ink2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2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1 154 28464,'45'-37'0,"0"0"0,34-23 0,-44 49 103,-2 6-496,-2 2-1276,-7 6-1681,-7 11 3354,-8 7 0,-6-5 1,-3-2-1</inkml:trace>
</inkml:ink>
</file>

<file path=ppt/ink/ink2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2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23460,'0'-6'2879,"0"1"-2487,0 5-268,60-18-80,-22 12-44,48-14-224,-39 16-582,-5 1-942,-5-1-4774,-7 0 6522,-3 1 0,-14 1 0,-4 2 0</inkml:trace>
</inkml:ink>
</file>

<file path=ppt/ink/ink2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3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22929,'-67'63'1513,"11"-4"395,40-27-1550,8-1 355,3-5-713,12-7 297,9-8-297,11-6 0,8-4 953,1-10-953,-4-4 0,-6-10 0,-7-1 0,-6 2 0,-7 2 0,-4 2 0,-2 4-461,0 2-1779,0 2-3352,1 1 5592,7 0 0,-5 5 0,4 0 0</inkml:trace>
</inkml:ink>
</file>

<file path=ppt/ink/ink2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3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9 24132,'2'-5'2510,"0"1"-2185,-2 4 325,0 0-381,4 33-79,-7-6-123,0 28-67,-7-17-537,-3-3-898,0-7-2240,1-5 3675,3-7 0,3-7 0,4-4 0</inkml:trace>
</inkml:ink>
</file>

<file path=ppt/ink/ink2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3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16502,'0'0'0</inkml:trace>
</inkml:ink>
</file>

<file path=ppt/ink/ink2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3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11 24927,'0'-6'3239,"0"2"-2734,-41 52-505,13-11 0,-32 42 0,28-25 0,9-3 0,12-7 0,5-7-528,6-10-828,14-9-672,9-9-5244,21-6 7272,14-13 0,-24 8 0,-2-8 0</inkml:trace>
</inkml:ink>
</file>

<file path=ppt/ink/ink2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4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348 185 18485,'-7'0'5961,"2"0"-5132,5 0 381,0 0-796,-26 30-43,14-18-2,-21 25 135,19-27-22,0 0-436,-5 0-46,-6 1 0,-3 1 0,-5 2 0,0 3 0,2 4 0,4 2 0,6 2 0,9-1 0,6 0 0,4-3 0,12-1 0,6-1 0,10-4 0,7-5 0,3-4 0,4-7 0,4-16 0,1-11 0,20-43 0,-19 11 0,6-24 0,-28 25 0,-9-3 0,-6 4-505,-5 5-2342,-7 12-4379,-11 19 7226,-11 28 0,9-2 0,0 13 0</inkml:trace>
</inkml:ink>
</file>

<file path=ppt/ink/ink2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4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28671,'-42'88'0,"7"-14"0,30-48 0,2-4 0,2-3 0,1-3 0,0-1-102,0-5-1960,3-3-1769,6-4 3831,6-2 0,-5-1 0,0 0 0</inkml:trace>
</inkml:ink>
</file>

<file path=ppt/ink/ink2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4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23964,'1'-4'2857,"0"0"-2352,-1 4 189,0 0-582,20 25-112,-13-8-56,15 21-504,-19-17-381,-1-2-830,-2-2-4985,-4-1 6756,-7-1 0,5-7 0,-4-1 0</inkml:trace>
</inkml:ink>
</file>

<file path=ppt/ink/ink2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4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28671,'66'-14'0,"1"1"0,-4 1 0,-4 2-5661,19-3 5661,-5 3 1277,-11 1-1277,-8 0 0,-10 1-1648,-9 0-1496,-7 2 3144,-9 2 0,-7 3 0,-7 1 0</inkml:trace>
</inkml:ink>
</file>

<file path=ppt/ink/ink2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5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27583,'53'9'-706,"0"0"0,41 3-2543,-44-22 3249,-4-3 0,-21 1 0,-6 2 0</inkml:trace>
</inkml:ink>
</file>

<file path=ppt/ink/ink2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3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10 21947,'-2'-5'3507,"0"1"-3047,2 4 167,0 0-381,-17 27-66,11-5-113,-14 24-67,17-14 0,0-2-146,2-4-559,1-3-707,0-3-1278,0 0-7141,0-1 9092,0 1 1,0-10 0,0-1 0</inkml:trace>
</inkml:ink>
</file>

<file path=ppt/ink/ink2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4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3 368 17834,'-2'11'5435,"1"-3"-4617,1-8 190,0 0-739,49 23-112,-27-14-55,39 17-80,-38-22 12,1-2 22,1-2 33,3-4 23,-1-5 56,2-6 0,-3-6-78,-2-1-1,-5 0-10,-3 1-23,-6 1-45,-3-1 11,0-2-22,0-6-44,3-5-46,2-6-44,2 0-1,-2 4-89,-4 7-236,-3 5-817,-4 9-1423,-1 2-7131,0 6 9591,-6 2 0,4 4 0,-4 1 1</inkml:trace>
</inkml:ink>
</file>

<file path=ppt/ink/ink2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4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59 22844,'-6'0'3137,"2"0"-2857,4 0-179,0 0-79,8 0-22,7 0-425,11-3-786,8-3-2117,5-7 3328,4-4 0,-18 7 0,-4 1 0</inkml:trace>
</inkml:ink>
</file>

<file path=ppt/ink/ink2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4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27919,'0'70'-201,"0"1"-662,0-41-706,0 8-2913,-2-10 4482,-4 4 0,3-14 0,-2-3 0</inkml:trace>
</inkml:ink>
</file>

<file path=ppt/ink/ink2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4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28087,'94'-20'504,"-11"3"-504,-41 17-246,-4 0-549,-11 0-617,-8 0-1815,-9 8 3227,-6 6 0,-3-4 0,-1 2 0</inkml:trace>
</inkml:ink>
</file>

<file path=ppt/ink/ink2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5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28502,'-24'63'56,"1"1"0,4-13 1,8-4-57,25 8 0,12-26 0,8-9 0,3-11 0,1-4 0,-3-10 0,-1-8 0,-5-8 0,-7-9 0,-10-2-696,-6 1-805,-10 5-874,-8 9-6164,-7 8 8539,-7 5 0,12 4 0,3 0 0</inkml:trace>
</inkml:ink>
</file>

<file path=ppt/ink/ink2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5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18944,'0'0'0</inkml:trace>
</inkml:ink>
</file>

<file path=ppt/ink/ink2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2:45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18944,'0'0'0</inkml:trace>
</inkml:ink>
</file>

<file path=ppt/ink/ink2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0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0 28671,'-10'62'0,"1"-1"0,-8 13 0,-3-4 0,-12 7 0,9-28 0,-1-3-472,-9 8-1208,-2-11-1122,3-9 2802,4-13 0,13-11 0,6-6 0</inkml:trace>
</inkml:ink>
</file>

<file path=ppt/ink/ink2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0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28671,'76'25'0,"-12"2"0,-40 3 0,-8-2 0,-5-4-494,-5-4-1747,-4-6-5535,0-6 7776,2-5 0,-2-3 0,1 0 0</inkml:trace>
</inkml:ink>
</file>

<file path=ppt/ink/ink2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0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28671,'0'57'0,"0"-1"0,0-1 0,0-2 0,0 34-563,0-3 563,0-1 0,-1-7-225,1-9-1366,-2-12-997,0-13-7243,-2-13 8155,-2-10 0,3-11 1,-1-4-1</inkml:trace>
</inkml:ink>
</file>

<file path=ppt/ink/ink2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0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28671,'85'-22'-1446,"-16"12"-1097,-54 29-7288,-7 9 9451,-5 5 0,-3-14 1,0-3-1</inkml:trace>
</inkml:ink>
</file>

<file path=ppt/ink/ink2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1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27818,'66'-2'-6521,"-4"1"6521,-19 10 0,-20-5 0,-2-1 0</inkml:trace>
</inkml:ink>
</file>

<file path=ppt/ink/ink2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1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54 152 27034,'-29'82'1154,"6"-7"-885,22-38-55,8-2-214,8-9 0,11-12 0,10-7 0,5-25 0,5-11 0,1-24 0,-3-7 0,-6-3 0,-5 2 0,-11 9 0,-6 8-1043,-9 15-1389,-5 13-7399,-12 13 7423,-8 26 0,4-14 1,-3 13-1</inkml:trace>
</inkml:ink>
</file>

<file path=ppt/ink/ink2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1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17 26933,'-6'1'1738,"2"0"-1738,4-1 0,0 0 0,59-1-80,-33-3-1185,47-1-719,-50 0-2868,-4 2 4852,-5 2 0,-7 1 0,-3 0 0</inkml:trace>
</inkml:ink>
</file>

<file path=ppt/ink/ink2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1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25308,'-8'0'3093,"-18"48"-3037,16-20-56,-16 40-23,14-32-313,1-5-695,0-2-750,1-5-3586,3-3 5367,2-6 0,2-6 0,3-5 0</inkml:trace>
</inkml:ink>
</file>

<file path=ppt/ink/ink2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1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25847,'69'-27'-1449,"-9"3"1,-49 16 0,-2 3-1</inkml:trace>
</inkml:ink>
</file>

<file path=ppt/ink/ink2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02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14 25499,'0'-7'2767,"0"1"-2442,-9 74-245,0-25-80,2 6 0,-1 1 0,-4 2 0,3-3-696,2-7-1119,4-6-5423,1-4 7238,2-6 0,0-12 0,0-4 0</inkml:trace>
</inkml:ink>
</file>

<file path=ppt/ink/ink2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19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27886,'10'85'392,"-1"-7"-392,-9-28-12,0-7 1,0-12 11,0-14 0,5-9 101,6-19 56,5-7 1,6-16-158,-3-3 0,-2 0 0,-5 1-192,-2 2-849,-1-3-786,2 1-2509,0 0 4336,-1 3 0,-3 16 0,-4 5 0</inkml:trace>
</inkml:ink>
</file>

<file path=ppt/ink/ink2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19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28479,'-23'23'192,"0"3"-192,8 6 0,0 0 0,3 2 0,4-4 0,3 0 0,3-3 0,1-2 0,1-1 0,0-5 0,0-3 0,3-4 0,-1-5 0,4-1 0,-2-3 0,4-1-629,0-2-368,6-11-516,1-5-335,2-12-2051,0 0-5368,-3 2 9267,-1 3 0,-8 12 0,0 2 0</inkml:trace>
</inkml:ink>
</file>

<file path=ppt/ink/ink2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19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27561,'34'-3'1110,"-7"6"-1110,-26 25 0,-1 3-158,-6 2-436,-3 1-426,-7-3-795,1-1-2712,0-7 4527,3-5 0,6-10 0,1-3 0</inkml:trace>
</inkml:ink>
</file>

<file path=ppt/ink/ink2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19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25936,'64'-54'-1919,"-10"5"0,-44 38 0,-3 2 1</inkml:trace>
</inkml:ink>
</file>

<file path=ppt/ink/ink2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20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13 23112,'5'-7'3227,"-1"1"-2846,-20 66-235,3-22-146,-15 50-45,6-37-605,-3-2-952,0-3-4045,0-8 5647,4-9 0,10-14 0,4-7 0</inkml:trace>
</inkml:ink>
</file>

<file path=ppt/ink/ink2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20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25420,'6'-7'2174,"-2"1"-2039,-4 6-314,0 0-796,38 14-1031,-25-8-4280,26 11 6286,-36-11 0,-2-2 0,-1-2 0</inkml:trace>
</inkml:ink>
</file>

<file path=ppt/ink/ink2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20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28671,'14'58'0,"-1"-1"0,1-2 0,-6-5-5661,-14 11 4574,-1-4 232,-6-3-8976,2-4 8961,3-3 0,3-21 0,2-6 0</inkml:trace>
</inkml:ink>
</file>

<file path=ppt/ink/ink2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21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28490,'65'5'-2845,"-12"1"-4606,-49-5 7451,-1 3 0,-3-2 0,0 1 0</inkml:trace>
</inkml:ink>
</file>

<file path=ppt/ink/ink2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21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1 335 27897,'7'5'774,"-2"-6"-774,-2-68 0,-2 12 0,-1 0 0,0 6 0,0 8 0,0 11-293,0 12-681,4 11-359,7 16-1637,7 21 2970,5 23 0,-9-16 0,-4 1 0</inkml:trace>
</inkml:ink>
</file>

<file path=ppt/ink/ink2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28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28671,'75'-19'0,"-12"4"0,-43 15 0,0 0-651,-3 1-940,1 0-1233,0 2 2824,1-1 0,-8 0 0,-2-1 0</inkml:trace>
</inkml:ink>
</file>

<file path=ppt/ink/ink2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29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26765,'40'-8'-9831,"-1"1"7373,-14 16 0,-10-6 1,-5 6-1</inkml:trace>
</inkml:ink>
</file>

<file path=ppt/ink/ink2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29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24524,'-7'98'2263,"2"-14"-1825,8-53-225,2-5-68,3-9-33,2-4-45,-2-8-22,-1-2-45,-1-3-22,-1-6-135,-1-4-123,-2-7-213,-1-3-1939,-1-3-4269,-1 7 6701,-2-2 0,1 13 0,0 1 0</inkml:trace>
</inkml:ink>
</file>

<file path=ppt/ink/ink2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29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26519,'0'97'-12,"0"-9"-850,0-41-1167,0 0-7802,0-6 9132,-2-4 0,2-18 0,-2-6 0</inkml:trace>
</inkml:ink>
</file>

<file path=ppt/ink/ink2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29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26138,'71'-22'-5076,"-13"5"5076,-41 15 0,-7 2 0,-9 0 0</inkml:trace>
</inkml:ink>
</file>

<file path=ppt/ink/ink2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29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60 22238,'-3'0'964,"0"0"-1188,3 0-112,0 0 336,59-24 493,-37 15 549,43-15 168,-56 21-291,-4 13-135,-14 9-313,-7 16-281,-11 12-190,-5 2-134,3-1-584,4-7-5724,11-7 6442,8-17 0,4-6 0,4-11 0</inkml:trace>
</inkml:ink>
</file>

<file path=ppt/ink/ink2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0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28278,'93'-34'151,"-42"15"0,-6 2-106,-5 3 1,7-4-46,-21 9 0,-2 0 0,-4 4 0,-2 1 0,-6 2 0,1 1 0,-7 1 0,0 4 0,-5 19 0,-1 2 0,-1 19 0,-4-6 0,-3 3 0,-5 1 0,-2-1-181,-5-1-1768,-2-2-2354,-5 0 4303,-3 0 0,12-18 0,3-3 0</inkml:trace>
</inkml:ink>
</file>

<file path=ppt/ink/ink2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0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28671,'-13'99'-1396,"2"-46"1,-1-6-4062,-3-8 5457,-3 2 0,15-29 0,2-5 0</inkml:trace>
</inkml:ink>
</file>

<file path=ppt/ink/ink2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0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23336,'10'-11'1849,"-2"2"-1793,-8 9-56,0 0-773,8 56-3003,-6-29 3776,2 44 0,-5-55 0,-4-5 0</inkml:trace>
</inkml:ink>
</file>

<file path=ppt/ink/ink2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0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 25667,'0'-9'2555,"0"1"-2399,0 8-189,0 0-348,41-11-269,-10 2-829,42-13-4580,-16 0 6059,8-6 0,-27 10 0,-7 2 0</inkml:trace>
</inkml:ink>
</file>

<file path=ppt/ink/ink2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1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17 27830,'-35'50'280,"0"0"0,2-4 1,8-4-281,11 2 0,6-4 0,7-6 0,12-6 0,5-10 0,11-7 0,4-9 0,3-17 0,-1-9 0,-2-18 0,-5-8 0,-8-3 0,-9-1 0,-4-13-3931,-11 28 390,-3 1 3541,-7 38 0,6 2 0,2 4 0</inkml:trace>
</inkml:ink>
</file>

<file path=ppt/ink/ink2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1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26183,'11'0'2263,"-2"0"-2263,-9 0-1087,0 0-673,48 4-2564,-32-3 4324,38 3 0,-50-4 0,1 0 0</inkml:trace>
</inkml:ink>
</file>

<file path=ppt/ink/ink2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1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28402,'-8'70'86,"0"0"1,3-15-1,-1-4-81,-18 37-5,9-40-1310,3-11-1827,3-16 3137,4-10 0,5-8 0,0-3 0</inkml:trace>
</inkml:ink>
</file>

<file path=ppt/ink/ink2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1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25813,'2'0'2858,"0"74"-2858,-10-20 0,3 2 0,-1 2 0,-11 11-640,1-11-1712,5-16-7479,5-12 9576,3-11 1,3-11 0,0-3 0</inkml:trace>
</inkml:ink>
</file>

<file path=ppt/ink/ink2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2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28356,'49'-11'28,"1"-1"0,34-6-6,-50 13 124,-7 2-55,-6 3-91,-6 4 0,-3 6 0,-6 9 0,-2 11 0,-3 8 0,-1 6 0,-8 4 0,-3 2 0,-12-2 0,-3 0-102,-3-4-1309,1-2-517,6-9-3069,7-9 4997,9-13 0,4-6 0,2-5 0</inkml:trace>
</inkml:ink>
</file>

<file path=ppt/ink/ink2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3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28671,'12'54'0,"1"-1"0,1 40 0,-21-44-1054,-5-5-1468,-1-6-7309,0-4 9308,0-4 0,6-14 1,2-5-1</inkml:trace>
</inkml:ink>
</file>

<file path=ppt/ink/ink2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3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25656,'90'-21'-1677,"-27"6"0,-48 12 0</inkml:trace>
</inkml:ink>
</file>

<file path=ppt/ink/ink2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3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 28098,'68'-31'-268,"-8"1"268,-35 13 22,3-1 191,10-3 11,-11 8 112,5 1-290,-15 10-46,-7 11 0,0 5 0,-8 14 0,0 5 0,-2 6 0,0 3 0,-3 0 0,-5-4-259,-6-1-1982,-9-4-7328,-4 0 9569,-1-3 0,12-12 0,4-6 0</inkml:trace>
</inkml:ink>
</file>

<file path=ppt/ink/ink2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3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28671,'25'72'-293,"-11"3"-995,-20-46-740,-5 3 2028,-7-13 0,10-12 0,-5 2 0</inkml:trace>
</inkml:ink>
</file>

<file path=ppt/ink/ink2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3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28671,'51'-3'0,"0"-1"0,40-2 0,-46 6-561,-5 0-1422,-7 0-6074,-2 0 8057,5 5 0,-18-4 0,2 4 0</inkml:trace>
</inkml:ink>
</file>

<file path=ppt/ink/ink2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7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26866,'-1'1'818,"-1"2"-583,0 5-11,-1-1 11,2-4 1,0 0-179,1-3-57,8 1 0,12-1 0,17 0 0,14-2 0,9-2 0,1-1 0,-6 0 0,-8 3 0,-10 1 0,-11 1-3392,-8 0 3167,-10 0-1041,-4 0-1188,-4 0-5591,-4 0 8045,-7 4 0,5-4 0,-4 4 0</inkml:trace>
</inkml:ink>
</file>

<file path=ppt/ink/ink2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8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0 27348,'-42'53'661,"1"0"1,-16 28-662,35-3 0,20-32 0,12-5 0,2-8 0,12-6 0,5-7 0,6-9 0,4-5 0,6-5 0,0-2 0,22-8 0,-21 3 0,8-5-113,-28 6-1938,-7 0-2621,-5 2 4672,-5 0 0,-4 3 0,-5 0 0</inkml:trace>
</inkml:ink>
</file>

<file path=ppt/ink/ink2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8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28671,'69'14'0,"0"-4"0,-9-6 0,-1-3 0,-3 0 0,-8-1 0,-8 0-382,-6 0-1624,-10 0-3283,-6 0 5289,-7 5 0,-7-4 0,-2 4 0</inkml:trace>
</inkml:ink>
</file>

<file path=ppt/ink/ink2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8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28356,'95'-12'315,"-10"3"-315,-45 9 0,0 0 0,-4 0-225,-4 0-1075,-7 0-807,-6 0-4503,-8 2 6610,-5 4 0,-4-2 0,-2 1 0</inkml:trace>
</inkml:ink>
</file>

<file path=ppt/ink/ink2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0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24871,'98'-6'549,"-8"2"-346,-35 6 233,-3 6-268,-24-2 23,-7 3 167,-19-4-44,-5 2-146,-8 2 56,-7 4 45,-8 2-56,2 1-79,3-1-44,6-1 44,6-2 102,4 1-123,3 2-113,1 2 0,1 3 0,0 0 0,6 0 0,5-3-57,9-3-750,6-5-392,7-5-661,9-7-5390,10-10 7250,9-10 0,-24 6 0,-6 1 0</inkml:trace>
</inkml:ink>
</file>

<file path=ppt/ink/ink2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0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25645,'-78'37'1154,"14"2"-6422,49-5 5637,7 7 1298,9-4-1521,15 1 859,11-8-882,12-7 0,1-8-67,-4-7 3403,1-5-3448,-16-7-11,2-7-11,-17-10-101,-2-5-123,-3-4-325,-1 0-381,0 4-494,0 7-2812,0 7 4247,-1 7 0,1 3 0,-1 2 0</inkml:trace>
</inkml:ink>
</file>

<file path=ppt/ink/ink2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0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26933,'68'22'-862,"-12"-5"-158,-41-16-639,-4-1-2531,-2-1 4190,-1-9 0,-4 7 0,1-6 0</inkml:trace>
</inkml:ink>
</file>

<file path=ppt/ink/ink2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1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26922,'-14'81'247,"0"-7"-293,5-26-547,4-5-1670,2-8 2263,30-6 0,-21-15 0,21-4 0</inkml:trace>
</inkml:ink>
</file>

<file path=ppt/ink/ink2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1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158 213 27684,'-49'62'762,"14"5"-537,44-38-225,5 4 0,8-22 0,1-5 0,2-5 0,0-9 0,0-6 0,-1-11 0,-3-5 0,-5-3 0,-6-1 0,-5-2 0,-3 0 0,-7-1 0,-6-2 0,-7 3 0,-3 3 0,-4 6-438,-1 8-750,-5 9-437,-4 5-1859,-3 16 3484,-4 10 0,18-6 0,5 4 0</inkml:trace>
</inkml:ink>
</file>

<file path=ppt/ink/ink2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1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28546,'-7'70'-2285,"-1"-9"55,-2-31-7601,3-6 9535,4-9 0,3-7 0,0-7 0</inkml:trace>
</inkml:ink>
</file>

<file path=ppt/ink/ink2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1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27818,'11'84'-1658,"-2"-1"-280,-8-52-4180,0 6 5055,-5-14 0,2-10 0,-2-3 0</inkml:trace>
</inkml:ink>
</file>

<file path=ppt/ink/ink2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2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28642,'86'-14'0,"1"-1"0,-3 3 0,-3 3-530,-17 6 0,-3 2 530,1 0 0,-2 1 0,-2-1 0,-1 2 0,-3-1 0,0 2 0,-1-1 0,-1 0-387,2 0 0,-1 1-1154,1 0 1,1 0 1540,3 0 0,-3 1 0,7-1 0,-11 1 0</inkml:trace>
</inkml:ink>
</file>

<file path=ppt/ink/ink2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4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24379,'3'0'2498,"0"0"-2274,-3 0-111,-32 61-80,12-23-33,-27 48-280,23-40-605,1-5-830,6-7-3529,3-5 5244,5-10 0,5-8 0,1-5 0</inkml:trace>
</inkml:ink>
</file>

<file path=ppt/ink/ink2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4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26362,'92'-10'2039,"-7"6"-1769,-33 16-270,-2 6 0,-7 4 0,-10-1-91,-8-5-727,-9-5-694,-6-1-1458,-5-2 2970,-3 2 0,-2-5 0,0-1 0</inkml:trace>
</inkml:ink>
</file>

<file path=ppt/ink/ink2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5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27583,'93'-11'448,"-13"3"-694,-38 8-370,-7 0-930,-2 0-1682,-7-1 3228,1-1 0,-13 1 0,-4 0 0</inkml:trace>
</inkml:ink>
</file>

<file path=ppt/ink/ink2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5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26317,'-38'79'358,"8"-11"-873,25-35-628,2-8-1042,3-6-7227,6-7 9412,8-7 0,-5-3 0,3-2 0</inkml:trace>
</inkml:ink>
</file>

<file path=ppt/ink/ink2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5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25925,'-68'19'1210,"13"24"-1008,46-2-12,4 20-5693,5-15 5626,10-1 1364,3-8-1453,9-9 825,-2-10-848,0-10 23,-4-7 11,-2-15 3369,-1-9-3403,-5-15 12,-3-3-23,-3-1 0,-5 6-303,-8 4-761,-5 10-1155,-6 9 2219,-1 8 0,11 5 0,3 0 0</inkml:trace>
</inkml:ink>
</file>

<file path=ppt/ink/ink2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5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28132,'73'2'67,"-12"-1"-616,-38 0-560,-5-1-1244,0 0-7478,2-8 8356,2-4 1,-9 1 0,-1 2 0</inkml:trace>
</inkml:ink>
</file>

<file path=ppt/ink/ink2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6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9 23448,'0'-5'3059,"0"1"-2767,0 4-292,0 0-236,-11 49-1008,0-18-2341,-10 43 2737,3-30 0,8-17 0,3-7 0</inkml:trace>
</inkml:ink>
</file>

<file path=ppt/ink/ink2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6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22754,'-9'0'3059,"1"0"-2645,8 0 12,-33 58 22,24-29 23,-24 45-1,37-44-66,6-3-179,8-3-225,5-5 0,2-6 0,1-7 0,1-4 0,-2-7 0,-2-5-472,-4-7-558,-4-5-562,-7 1-649,-3 0-7159,-4 6 9400,-4 4 0,2 7 0,-1 2 0</inkml:trace>
</inkml:ink>
</file>

<file path=ppt/ink/ink2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6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21891,'0'0'0</inkml:trace>
</inkml:ink>
</file>

<file path=ppt/ink/ink2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36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21891,'0'0'0</inkml:trace>
</inkml:ink>
</file>

<file path=ppt/ink/ink2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3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38 25431,'-73'-2'1009,"10"2"-774,43 7-78,3 3 67,7 4 46,2-1-46,4-2 56,3-4 56,1-1-45,8-2-90,4-2-188,10-1-13,3-1 0,2-3 0,-3-4 0,1-5 0,-5-5 0,0-2 0,-5 1-102,-3 3-570,-5 4-326,-4 5-918,-2 4-5109,-1 1 7025,0 8 0,0-6 0,0 6 0</inkml:trace>
</inkml:ink>
</file>

<file path=ppt/ink/ink2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3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28671,'50'-17'0,"-1"0"0,6 1 0,-4 5 0,-7 9 0,8 1 0,-25 1-1525,-6 0-996,-2 0-7310,-3 0 8994,-1 1 1,-8-1-1,-2 1 1</inkml:trace>
</inkml:ink>
</file>

<file path=ppt/ink/ink2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3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43 24244,'-2'-6'2543,"0"1"-2475,2 5-35,0 0-22,52-14 12,-27 10-12,37-10 56,-46 14 45,-8 0-10,-5 0 278,-4 6 124,-8 7-89,-5 11-257,-9 11-158,0 5 0,3 4 0,3-1 0,3-4 0,5-7 0,4-5 0,3-6 0,7-3 0,12-2 0,13-4-998,19-2-1266,10-6-7567,6-2 9596,4-4 1,-32 1 0,-8 0 0</inkml:trace>
</inkml:ink>
</file>

<file path=ppt/ink/ink2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5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1 203 21891,'0'-9'3507,"0"3"-2678,0 6 34,0 0-728,0-12-135,4 8-11,5-11-236,8 7-235,8-7-404,8-8-1881,23-17-1905,-15 14 4672,8-6 0,-32 24 0,-6 3 0</inkml:trace>
</inkml:ink>
</file>

<file path=ppt/ink/ink2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45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37 24076,'-1'-2'2734,"-19"67"-2443,9-16-201,-2 4 0,1 1 89,0 15-45,6-7 1,1-13-1,4-14-55,0-15 55,1-10 34,0-7-11,0-3-45,-1-10-67,1-8-45,-1-19 0,1-15-56,3-13-236,3-9-189,2-4-158,0 10-425,-4 13-606,-2 24-5916,-7 15 7586,-9 35 0,6-13 0,-6 17 0</inkml:trace>
</inkml:ink>
</file>

<file path=ppt/ink/ink2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55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27449,'23'36'45,"-4"0"-6132,-17-7 5180,0 2 792,-1-3-4670,-1-2 5000,0-3 0,0-11 0,0-3 0</inkml:trace>
</inkml:ink>
</file>

<file path=ppt/ink/ink2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55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27594,'76'-45'1077,"-18"11"-1077,1 21 0,-20 9 0,0 2 0,-1 1 0,1 1-24,-5 0-793,-4 0-382,-7 2-673,-5 1-3226,-10 3 5098,-4 3 0,-4-3 0,0-1 0</inkml:trace>
</inkml:ink>
</file>

<file path=ppt/ink/ink2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55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 23404,'-9'0'3047,"-28"45"-3013,22-16-34,-23 37-168,21-28-403,2-1-214,-1-1-616,0-2-3361,0-2 4762,-1-6 0,7-10 0,2-6 0</inkml:trace>
</inkml:ink>
</file>

<file path=ppt/ink/ink2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56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26664,'50'49'-2039,"-8"-7"-2969,-33-23 5008,1-3 0,-4-7 0,-1-4 0</inkml:trace>
</inkml:ink>
</file>

<file path=ppt/ink/ink2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56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12 24871,'3'-6'2555,"0"1"-2095,-3 5 245,0 0-625,17 27-80,-13-5 0,13 24 0,-17-14 0,-1-1-539,-3-1-626,-2-4-751,-5 1-4650,-3 2 6566,-1 4 0,6-15 0,1-2 0</inkml:trace>
</inkml:ink>
</file>

<file path=ppt/ink/ink2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56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27852,'-62'48'819,"11"-4"-819,34-11 0,7-4 0,6-1 0,2-4 0,2-3 0,5-3 0,4-4 0,8-3 0,7-3 0,7-4 0,6-1 0,6-4-573,5-8-592,3-4-953,1-10-5277,-2-3 7395,-3 0 0,-21 11 0,-6 3 0</inkml:trace>
</inkml:ink>
</file>

<file path=ppt/ink/ink2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57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0 121 28490,'49'-14'34,"-1"-1"0,36-11-23,-42 8 11,-8 4-11,-5 2 1,-5 4 45,-3 3-57,-2 0 0,-1 3 0,-3 1 0,-1 1 0,-3 0 0,-3 7 0,-2 4 0,-3 6 0,-1 3 0,-2 1 0,0 1 0,0 0 0,-3 0 0,-5-1-1469,-5 1-1298,-3-1 2767,0 0 0,8-9 0,2-3 0</inkml:trace>
</inkml:ink>
</file>

<file path=ppt/ink/ink2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57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37 26250,'-5'0'2421,"1"0"-2421,4 0 0,0 0 0,47 5 0,-17-3 0,38-1 0,-32-7-102,-4-5-1242,-9 0-752,-4 3-4940,-6 3 7036,-3 2 0,-5 2 0,-2 1 0</inkml:trace>
</inkml:ink>
</file>

<file path=ppt/ink/ink2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3:57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27998,'-16'73'-90,"2"-8"-975,8-31-1142,3-3-7624,0-9 8277,4-9 0,-1-7 1,2-4-1</inkml:trace>
</inkml:ink>
</file>

<file path=ppt/ink/ink2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4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27830,'6'65'100,"-2"-4"-122,-4-21-247,-2 2-269,-2-2-246,-1-3-326,0-6-4598,0-5 2437,1-8-3725,0-7 6996,-1-6 0,3-3 0,0-2 0</inkml:trace>
</inkml:ink>
</file>

<file path=ppt/ink/ink2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5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32 26395,'65'-21'728,"-10"11"-492,-36 22-1,-3 11-11,-6 5-22,-5 4-79,-3 0 34,-2 2-23,-4-1 1,-7 2-33,-8-1-102,-5 0 0,-3-1 0,1-1 0,4-8-125,3-4-334,6-8-3795,4-5 2628,3-3-2049,4-2 3675,0-2 0,2 0 0,0 0 0</inkml:trace>
</inkml:ink>
</file>

<file path=ppt/ink/ink2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5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28671,'7'79'0,"0"-6"0,-8-20 0,-3 1 0,-1-1 0,-4-3-181,0-7-1264,-1-7-1076,1-7-7310,2-7 9658,2-7 1,2-7-1,1-4 1</inkml:trace>
</inkml:ink>
</file>

<file path=ppt/ink/ink2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5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28154,'59'-35'-1008,"-10"8"-515,-41 27-1795,-3 10 3318,-5 6 0,0-2 0,0-1 0</inkml:trace>
</inkml:ink>
</file>

<file path=ppt/ink/ink2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5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27550,'-16'61'750,"4"-8"-392,12-35-345,0 0-13,0 0 0,1-4 0,3-2 0,4-7-46,8-2-940,7-11-829,9-8-5779,6-13 7594,2-8 0,-15 16 0,-7 3 0</inkml:trace>
</inkml:ink>
</file>

<file path=ppt/ink/ink2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6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28671,'-36'81'0,"7"4"0,25-49 0,1 7 0,4-17 0,2-2 0,2-3 0,3-3 0,1-4 0,3-5 0,4-3 0,5-4 0,5-5 0,4-6 0,-2-4 0,0-6-1032,-5 0-716,-3-1-2902,-1 1 4650,-2 1 0,-8 7 0,-1 3 0</inkml:trace>
</inkml:ink>
</file>

<file path=ppt/ink/ink2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6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 26351,'-1'-2'2320,"0"0"-2320,1 2 0,-5 54 0,1-19 0,-4 46 0,1-34 0,2-2-3392,0-8 1867,3-5-1332,1-7 2857,1-8 0,0-7 0,0-5 0</inkml:trace>
</inkml:ink>
</file>

<file path=ppt/ink/ink2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6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28671,'60'-16'-1648,"-7"4"-1490,-30 11 3138,1 1 0,-11 0 0,-2 0 0</inkml:trace>
</inkml:ink>
</file>

<file path=ppt/ink/ink2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6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0 138 26306,'0'-9'2365,"0"1"-2365,0 8 0,49-25 0,-26 16 0,38-18 0,-39 23 0,-2 1 0,-2-2 0,-1 0 0,1-4 0,-3 0 0,0-1 0,-5 3 0,-2 2 0,-3 4 0,-3 0 0,0 1 0,-2 4 0,1 5 0,-1 8 0,0 6 0,0 4 0,0 2 0,0-1 0,0-3 0,-1-1 0,-1-2 0,-1-2 0,-3 1 0,-5 1-2365,-6 3-4336,-3 3 6701,-4 0 0,11-11 0,2-5 0</inkml:trace>
</inkml:ink>
</file>

<file path=ppt/ink/ink2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7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13 26765,'-2'-7'1906,"0"2"-1906,2 5 0,0 0 0,3 46 0,-2-22 0,2 35-46,-3-32-1085,-3-1-617,-5 1-2410,-6 1 4158,-3-4 0,7-9 0,3-6 0</inkml:trace>
</inkml:ink>
</file>

<file path=ppt/ink/ink2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7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26754,'45'-17'1917,"-12"8"-1917,34-3 0,-24 11 0,-2-1 0,-4-2 0,-2-3-91,1-4-2206,6-1-1299,8-1 3596,9 1 0,-24 6 0,-5 3 0</inkml:trace>
</inkml:ink>
</file>

<file path=ppt/ink/ink2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8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 28009,'0'2'313,"6"0"-257,17-2-44,2-2-1,0 1 0,-2-1 11,-5 1 113,-5 1-33,-4 7-102,-3 4 0,-3 12 0,-1 8 0,-2 7 0,-7 7 0,-2 4 0,-8 0 0,-1 2 0,-2-2 0,-1-1 0,1-5 0,-3-4-920,1-7-1388,2-8-7523,0-7 9207,5-8 0,6-4 1,3-3-1</inkml:trace>
</inkml:ink>
</file>

<file path=ppt/ink/ink2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8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27830,'53'-21'-729,"-5"7"-907,-20 16-3059,0 1 4695,0-1 0,-12-1 0,-5 0 0</inkml:trace>
</inkml:ink>
</file>

<file path=ppt/ink/ink2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8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26440,'0'-3'2231,"0"1"-2231,0 2-539,45-2-727,-25 2-986,38-2-5368,-37 2 7620,-2 0 0,-9 0 0,-3 0 0</inkml:trace>
</inkml:ink>
</file>

<file path=ppt/ink/ink2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8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6 25095,'0'-3'3104,"0"0"-2779,-3 54-178,-2-14-147,-4 47 0,-1-28-237,1 0-894,-1-3-797,2-7-4581,1-4 6509,3-8 0,2-16 0,2-6 0</inkml:trace>
</inkml:ink>
</file>

<file path=ppt/ink/ink2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9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20 25286,'-2'-6'2857,"1"1"-2353,1 5-480,50-4-24,-18 3 0,41-3 0,-31 4 0,-4 0 0,-2 0 0,-5 0-987,-3 0-1074,-7 0-2893,-4 2 4954,-8 6 0,-4-4 0,-5 2 0</inkml:trace>
</inkml:ink>
</file>

<file path=ppt/ink/ink2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9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27796,'-38'71'224,"6"-8"-896,25-33-449,0-2-1198,4-5-7512,1-5 8319,2-5 0,0-7 1,0-3-1</inkml:trace>
</inkml:ink>
</file>

<file path=ppt/ink/ink2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9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27561,'24'41'-3721,"-5"-2"-4357,-25-14 8078,-8 3 0,5-12 0,-4-3 0</inkml:trace>
</inkml:ink>
</file>

<file path=ppt/ink/ink2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19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12 25319,'-8'-5'3352,"2"0"-3352,6 5 0,0 0 0,-3-2 0,15 7 0,3-2 0,20 6 0,4-4-517,4-3-1846,0-2-7229,0-2 9592,-1-6 0,-19 4 0,-4-4 0</inkml:trace>
</inkml:ink>
</file>

<file path=ppt/ink/ink2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0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28671,'-6'52'0,"-1"1"0,-7 43 0,1-36-1828,1-5-3505,6-5 5333,3-8 0,3-19 0,0-7 0</inkml:trace>
</inkml:ink>
</file>

<file path=ppt/ink/ink2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0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11 25039,'-8'-6'2656,"2"1"-2208,6 5-45,-1 58-278,1-24-125,-1 46 0,1-38-4252,-1-4 3859,-2-4 133,-2-4-1724,-1-7-3944,-2-6 5928,-2-7 0,3-5 0,2-3 0</inkml:trace>
</inkml:ink>
</file>

<file path=ppt/ink/ink2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0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27426,'67'20'1008,"-12"4"-771,-45 10-237,-4 5 0,-7 0 0,-8 3 0,-6-2 0,-10-1 0,-1-3 0,0-5 0,5-7-528,4-6-457,7-10-550,4-4-1020,4-4-7276,1-6 8949,4-6 1,-3 4-1,2-3 1</inkml:trace>
</inkml:ink>
</file>

<file path=ppt/ink/ink2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1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 22260,'3'-5'4079,"-1"1"-3395,-2 4-135,0 0-224,10 62-180,-7-21-145,7 52-11,-10-38-661,-2-6-616,-2-8-1032,-3-7 2320,-5-8 0,6-12 0,0-5 0</inkml:trace>
</inkml:ink>
</file>

<file path=ppt/ink/ink2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1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27202,'64'-21'-639,"-11"6"-1008,-36 22-3328,-7 3 4975,-4 9 0,-5-8 0,-1 0 0</inkml:trace>
</inkml:ink>
</file>

<file path=ppt/ink/ink2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1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0 28110,'-22'46'190,"0"0"0,-19 38-313,14-36-683,2 1-964,0-5-2981,5-6 4751,6-11 0,7-12 0,4-8 0</inkml:trace>
</inkml:ink>
</file>

<file path=ppt/ink/ink2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1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23919,'2'-1'2779,"0"0"-2095,-2 1-673,42 44-11,-25-25-404,33 33-593,-37-40-594,1-3-3844,-1-5 5435,1-2 0,-6-2 0,-2 0 0</inkml:trace>
</inkml:ink>
</file>

<file path=ppt/ink/ink2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2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27930,'57'-25'-280,"-9"5"-751,-35 18-1377,-2 1-7423,-2 2 9056,0 4 0,-5-3 0,-1 3 0</inkml:trace>
</inkml:ink>
</file>

<file path=ppt/ink/ink2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2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24547,'-3'1'2857,"0"0"-1815,3-1-998,36 28-4273,-21-18 4229,27 20 692,-32-27-1409,0-1-516,-1-2-1714,2-5 2947,0-4 0,-4 2 0,-1-1 0</inkml:trace>
</inkml:ink>
</file>

<file path=ppt/ink/ink2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2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 23852,'0'-4'2902,"0"0"-2510,0 4 146,0 0-471,-2 42-67,1-16-291,-1 37-438,2-25-1007,0 6-4662,-1 2 6398,-3 2 0,2-20 0,-2-6 0</inkml:trace>
</inkml:ink>
</file>

<file path=ppt/ink/ink2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2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0 26955,'-69'56'371,"5"-3"-383,28-18-268,3-1-493,5-4-717,10-9-1491,7-6-6850,6-8 9199,4-4 0,1-3 0,0 0 0</inkml:trace>
</inkml:ink>
</file>

<file path=ppt/ink/ink2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3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28457,'68'32'214,"-15"-9"-551,-38 3-716,-11-11-864,-2 1-3988,-2-3 5905,0-3 0,0-5 0,0-2 0</inkml:trace>
</inkml:ink>
</file>

<file path=ppt/ink/ink2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3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21062,'-38'83'952,"2"-9"1293,10-39-4004,-10 5-3123,12-14 4882,-2-2 0,20-18 0,3-4 0</inkml:trace>
</inkml:ink>
</file>

<file path=ppt/ink/ink2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3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23482,'2'0'3799,"0"0"-3004,-2 0-795,27 35-45,-12-22-672,24 24-963,-15-32-2231,6-7 3911,7-9 0,-16 5 0,-2-5 0</inkml:trace>
</inkml:ink>
</file>

<file path=ppt/ink/ink2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3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27101,'-45'81'1177,"15"-20"-965,39-33-31,8-15-181,6-4 0,2-5 0,3-2 0,-1-6 0,-2-6 0,-3-4 0,-6-4 0,-3-2 0,-6 1 0,-3-3 0,-9 2 0,-9 2-774,-9 7-772,-8 4-2679,-3 5 4225,8 5 0,10-3 0,9 3 0</inkml:trace>
</inkml:ink>
</file>

<file path=ppt/ink/ink2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3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22529,'0'0'0</inkml:trace>
</inkml:ink>
</file>

<file path=ppt/ink/ink2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3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22529,'0'0'0</inkml:trace>
</inkml:ink>
</file>

<file path=ppt/ink/ink2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4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4 23056,'0'-2'3339,"0"0"-2252,0 2-627,-12 41-270,4-15-145,-11 33-23,8-28-22,2-4-89,3-7-427,3-5-369,2-5-337,1-3-738,0-1-5872,2 0 7832,1 0 0,0-3 0,0-1 0</inkml:trace>
</inkml:ink>
</file>

<file path=ppt/ink/ink2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4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35 26384,'-85'-17'1782,"21"4"-1704,14 10-5705,22 2 5627,3 1 1286,7 0-1947,7 1 310,6 0-1901,5 3-7579,8 2 9398,7 0 0,-3-2 0,0-1 0</inkml:trace>
</inkml:ink>
</file>

<file path=ppt/ink/ink2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5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62 24031,'-70'0'1546,"11"5"-1288,35 4-45,6 5-67,6 2-23,3 2-78,6-2-12,1 0 46,3-4 100,5-2 112,5-6 113,10-1-158,5-4-156,6-8-68,3-7 1,-1-9-23,-3-5-67,-4 0-202,-6 3-269,-6 5-426,-5 7-436,-5 8-3575,-3 4 4975,-6 11 0,2-6 0,-2 5 0</inkml:trace>
</inkml:ink>
</file>

<file path=ppt/ink/ink2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5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23930,'-5'0'3025,"1"0"-2621,-17 45-169,11-21-123,-17 36-112,16-33-280,2-5-762,3-5-2465,3-8 3507,13-4 0,-8-5 0,8 0 0</inkml:trace>
</inkml:ink>
</file>

<file path=ppt/ink/ink2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5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27011,'15'54'-3529,"-5"-4"-6302,-18-27 8411,-8 5 1,5-14 0,-2-1 0</inkml:trace>
</inkml:ink>
</file>

<file path=ppt/ink/ink2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6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25279,'82'-13'0,"0"0"0,-14 4 0,0 3 0,7 7 0,-1 3 0,-15 0 0,-2 1 0,1-2 0,0-1 763,1 0 0,-1-1-1951,0-1 0,1 0 1304,0 0 0,-3 0 0,9 0 0,-15 0 1</inkml:trace>
</inkml:ink>
</file>

<file path=ppt/ink/ink2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7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28647,'68'-18'-481,"-12"3"-6415,-33 13 4229,-5 1 3012,-2 9 0,-8-6 0,-2 6 1</inkml:trace>
</inkml:ink>
</file>

<file path=ppt/ink/ink2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27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41 24681,'0'-2'2386,"0"0"-7631,0 2 5626,-6 63 567,4-28-735,-4 46 815,6-51-995,0-15 125,0-8-158,0-17 3048,0-12-3048,2-16 1040,2-8-1040,1 1 0,-2 5-864,-1 9-2184,-3 11 3048,-7 9 0,5 6 0,-4 5 0</inkml:trace>
</inkml:ink>
</file>

<file path=ppt/ink/ink2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33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24983,'2'-4'3283,"0"1"-2878,57-13-405,-23 8 0,50-12 0,-39 11 0,-3 3 0,-5 2 0,-4 1 0,-6 0-91,-5 2-1018,-7-1-717,-7 2-1984,-6 0 3810,-5 3 0,0-2 0,-1 1 0</inkml:trace>
</inkml:ink>
</file>

<file path=ppt/ink/ink2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34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27067,'-31'43'398,"1"0"0,-19 33-5857,40-34 5695,6-4 1430,2-4-1553,7-4-113,2-5 0,9-2 860,2-5-860,4-4 0,3-6 0,2-3 3392,2-4-3392,1-1 0,-3-6 0,-1-1-169,-5-7-940,-5 0-729,-5 0-2947,-4-1 4785,-4 2 0,-3 5 0,-1 4 0</inkml:trace>
</inkml:ink>
</file>

<file path=ppt/ink/ink2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34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17 25039,'-5'0'2735,"1"0"-2523,4 0-156,0 0-56,45-2-11,-18 0-504,36-3-583,-34 1-1132,-5 2-7601,-7 1 9756,-5 2 1,-7-1-1,-2 1 1</inkml:trace>
</inkml:ink>
</file>

<file path=ppt/ink/ink2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35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28569,'17'-1'102,"1"1"-102,4-1 0,-3 1 0,-3 0 0,-3-1-584,0-2-604,-2-2-907,1-5-3787,-1-1 5882,0-2 0,-4 5 0,-1 2 0</inkml:trace>
</inkml:ink>
</file>

<file path=ppt/ink/ink2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35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27617,'-16'85'-23,"2"-10"-582,7-39-773,1-4-1289,0-5-7164,3-6 8431,0-10 1,3-5 0,0-6-1</inkml:trace>
</inkml:ink>
</file>

<file path=ppt/ink/ink2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35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28311,'19'75'157,"-3"-7"-751,-16-32-873,0-6-2287,0-6 3754,0-4 0,0-10 0,0-3 0</inkml:trace>
</inkml:ink>
</file>

<file path=ppt/ink/ink2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3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27090,'53'-7'-12,"1"-1"1,22-1-22,-36 2 22,-27 6 11,-7 0 67,-4 1 68,-11 7 122,-8 7 68,-12 13-78,-7 6-68,-1 6 22,5-2-55,7-4-55,9-4-91,8-7 0,5-8 0,3-3-427,21-7-256,2-3-315,23-12-1186,-1-7-7195,4-11 9379,1-2 0,-22 12 0,-6 4 0</inkml:trace>
</inkml:ink>
</file>

<file path=ppt/ink/ink2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39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25443,'73'-22'728,"-8"5"-627,-49 19-56,2 1-23,-11 3-10,-1 2 21,-3 3 57,-2 4 134,-4 2 0,-6 4-79,-5 3-10,-5 1 22,0 0-56,2 1 33,3-2-33,4-2 34,3-2 21,3 0 35,3-3-23,1 0-45,3 0-78,4-2-34,4-1-45,12 0-190,-4-8-324,7-1-349,-6-5-537,-1-2-2107,1-6 3541,-1-3 0,-8 1 0,-3 3 0</inkml:trace>
</inkml:ink>
</file>

<file path=ppt/ink/ink2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39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75 23448,'-1'-5'3642,"0"1"-2936,1 4-348,0 0-212,46-11-135,-27 6-11,33-9-33,-36 9-303,-5 0-258,2-2-258,-4 1-381,0 0-862,-2 2-3272,-2 2 5367,-3 1 0,-1 1 0,-1 0 0</inkml:trace>
</inkml:ink>
</file>

<file path=ppt/ink/ink2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39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18821,'0'-3'2655,"0"0"-100,0 3-1502,0 4-257,0 3-225,0 7-156,0 7-146,0 5-101,0 4-112,0 4-33,0 2-23,0-1-202,0-2-224,0-4-481,0-4-449,0-4-2286,0-4 3642,0-5 0,0-6 0,0-3 0</inkml:trace>
</inkml:ink>
</file>

<file path=ppt/ink/ink2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0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27594,'19'74'0,"0"-7"-504,-5-28-717,4-2-1155,5-8 2376,7-9 0,-12-9 0,-1-7 0</inkml:trace>
</inkml:ink>
</file>

<file path=ppt/ink/ink2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0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2 23348,'-4'-1'2678,"1"1"-2062,3 0-213,-34 41-122,17-12-46,-26 37-67,28-22 22,4-2 57,5-3-1,4-5 13,3-6-259,7-4 0,5-7 0,10-6 0,6-5 0,3-4 0,1-11 0,-2-4 0,-4-10 0,-5-3 0,-7-1 0,-3 0 0,-4 1-2231,1-10 2,-2 11-4932,-1-3 7161,-3 15 0,-2 6 0,0 4 0</inkml:trace>
</inkml:ink>
</file>

<file path=ppt/ink/ink2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0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27919,'10'4'752,"2"-1"-752,14 3-46,-3-3-503,-1-1-325,-1-1-549,-3-1-538,1 0-4023,0 0 5984,-1 0 0,-6 0 0,-4 0 0</inkml:trace>
</inkml:ink>
</file>

<file path=ppt/ink/ink2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1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10 23012,'1'-5'3977,"0"1"-3360,-1 4 21,0 0-548,-1 39-90,-3-16-68,-2 33-335,-1-25-393,1-1-716,2 0-1715,3-2 3227,0-1 0,1-13 0,0-4 0</inkml:trace>
</inkml:ink>
</file>

<file path=ppt/ink/ink2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1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19 24255,'-7'0'3283,"2"0"-2588,5 0-257,0 0-438,41-8 0,-18 6 0,32-7 0,-30 9-517,-3 0-950,-4 0-1178,-5 0 2645,-6 4 0,-3-3 0,-4 2 0</inkml:trace>
</inkml:ink>
</file>

<file path=ppt/ink/ink2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1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25532,'-22'67'908,"2"-7"-908,11-27-201,-1-5-439,2-3-793,2-8-2836,2-7 4269,3-5 0,1-4 0,0-1 0</inkml:trace>
</inkml:ink>
</file>

<file path=ppt/ink/ink2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1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24793,'0'-2'2869,"0"1"-2231,0 1-638,10 43-358,-6-25-550,9 32-728,-6-40-1782,-1-3 3418,0-4 0,-3-1 0,-1-2 0</inkml:trace>
</inkml:ink>
</file>

<file path=ppt/ink/ink2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2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27011,'71'-12'-4223,"-9"1"4223,-42 4 0,-9 3 0,-3 1 0</inkml:trace>
</inkml:ink>
</file>

<file path=ppt/ink/ink2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2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25813,'-27'74'-8315,"6"-11"8315,17-39 0,3-11 0,0-2 0</inkml:trace>
</inkml:ink>
</file>

<file path=ppt/ink/ink2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2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26899,'-6'54'292,"6"-11"-382,19-37-481,5-4-1088,6-1-4514,3-5 6173,4-4 0,-17 2 0,-3-1 0</inkml:trace>
</inkml:ink>
</file>

<file path=ppt/ink/ink2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2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15 22642,'-7'4'3003,"2"0"-2365,5-4-145,0 0 1,-7 48-13,15-25-33,1 37-134,18-42-169,5-7-132,0-6-13,2-5 0,-1-9 0,-5-5 0,-4-10 0,-7-2-46,-6-1-133,-6 4-68,-4 1-526,-3 4-840,-5 6-2981,-5 4 4594,-6 5 0,7 2 0,2 1 0</inkml:trace>
</inkml:ink>
</file>

<file path=ppt/ink/ink2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3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1 141 28367,'81'-30'304,"0"3"-304,-12 8 0,1 2 0,-7 1 0,-8 3-427,-11 2-1634,-13 6-3923,-11 3 5984,-10 10 0,-6-6 0,-4 6 0</inkml:trace>
</inkml:ink>
</file>

<file path=ppt/ink/ink2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3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26619,'63'0'-100,"-11"1"66,-32 0 34,-6 0 11,-4 1 112,-5 0 113,-8 5 67,-9 4 77,-10 7 12,-8 4-89,0 2-1,4 0-166,8-2-136,8-3 0,5-2 0,4-2 0,7-3 0,8-3 0,12-4 0,14-3-707,9-9-1186,7-6-3598,-1-6 5491,-1-2 0,-26 10 0,-7 3 0</inkml:trace>
</inkml:ink>
</file>

<file path=ppt/ink/ink2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4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13 23572,'-1'-7'2375,"1"1"-1938,0 6-123,-32 55-68,21-27-10,-22 45 10,29-40-33,4-1 45,10-2 134,9-4-67,14-2-268,9-7-57,3-7 0,2-5 0,-5-3 0,-4-11 0,-4-5 0,-4-12 0,-6-6 0,-4-2 0,-6-3 0,-7 1-841,-3 3-8990,-8-4 9812,-9 17 0,5 1 1,-3 16-1</inkml:trace>
</inkml:ink>
</file>

<file path=ppt/ink/ink2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4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28671,'82'-27'0,"-10"5"-214,-35 15-1153,-6 3-639,-3 2-3876,-8 2 5882,-5 3 0,-8-2 0,-3 2 0</inkml:trace>
</inkml:ink>
</file>

<file path=ppt/ink/ink2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4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24199,'-10'8'3317,"2"-3"-2925,8-5-224,0 0-146,-5 50-22,2-28-425,-4 38-808,3-43-1176,0-2 2409,-6-3 0,5-6 0,-2-2 0</inkml:trace>
</inkml:ink>
</file>

<file path=ppt/ink/ink2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5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0 138 28671,'52'-18'0,"0"-1"0,-2 2 0,-3 3 0,13 4-270,2-1-1164,-1 1-1480,-1-2 2914,0-1 0,-27 5 0,-7 3 0</inkml:trace>
</inkml:ink>
</file>

<file path=ppt/ink/ink2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5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28671,'67'-14'0,"-4"-1"0,-22 1 0,-2 1 0,-2 2 0,-4 2 0,-3 4 0,-1 1 0,-5 3 0,-2 1 0,-4 0 0,-3 7 0,-3 3 0,-2 9 0,-4 4 0,-3 2 0,-1 3 0,-2 2 0,-6-1 0,-4 0 0,-8-2-2892,-4-3 2892,-4-2 0,11-10 0,1-3 0</inkml:trace>
</inkml:ink>
</file>

<file path=ppt/ink/ink2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5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28446,'28'42'-936,"-10"-2"0,-18-28 1,-4 0-1</inkml:trace>
</inkml:ink>
</file>

<file path=ppt/ink/ink2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5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28671,'95'-19'0,"-5"5"0,-26 7 0,-2 2 0,-4 0 0,-6-1-976,-7 2-2172,-3 1 2085,-5 1 0,-17 1 0,-6 1 0</inkml:trace>
</inkml:ink>
</file>

<file path=ppt/ink/ink2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8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26821,'-43'80'1065,"6"-2"-830,20-17-22,3-1 11,7-3-111,3-7-113,3-7 0,8-7 0,4-6 0,9-3 0,5-3 0,7-4 0,7-5 0,10-7 0,6-4 0,-1-4 0,-2 0 0,-10-1 0,-11-1 0,-10-1 0,-9-1 0,-6-1 0,-3-1 0,-3-1-3483,0-3 1612,-2-2 1871,-4-11 0,2 13 0,-1-6 0</inkml:trace>
</inkml:ink>
</file>

<file path=ppt/ink/ink2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8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28671,'13'54'0,"-1"0"0,-1-1 0,-2-3 0,-6 24 0,1-1 0,-2-4-169,0-4-1434,-2-4-1288,-1-6 2891,-4-8 0,2-21 0,-2-10 0</inkml:trace>
</inkml:ink>
</file>

<file path=ppt/ink/ink2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9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27796,'75'-66'795,"-19"17"-1478,-14 41-1020,-16 7-2365,-2 2 4068,2 4 0,-13-2 0,-2 1 0</inkml:trace>
</inkml:ink>
</file>

<file path=ppt/ink/ink2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9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4 25230,'0'-2'2678,"0"0"-2252,-29 52-146,7-7-252,-1 1 1,-1 2-29,-10 23 0,5 1-561,2-8-896,7-6-974,2-10-7400,4-8 8246,2-10 0,5-13 0,3-7 0</inkml:trace>
</inkml:ink>
</file>

<file path=ppt/ink/ink3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9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28535,'61'-15'136,"-6"11"-5797,-28 20 5661,-3 7 1409,-1 1-1578,-5-1-237,-3-2-2272,-7-5 2678,-3-3 0,-5-8 0,0-1 0</inkml:trace>
</inkml:ink>
</file>

<file path=ppt/ink/ink3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9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27796,'76'-23'-1546,"-11"5"-2186,-41 16 3732,-1-3 0,-12 3 0,-1-1 0</inkml:trace>
</inkml:ink>
</file>

<file path=ppt/ink/ink3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49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28378,'-9'62'97,"1"-1"1,0-1 0,1-3-98,2 25-35,1 1-1040,11-2-751,10-5-5032,10-2 6858,7-7 0,-13-30 0,-6-10 0</inkml:trace>
</inkml:ink>
</file>

<file path=ppt/ink/ink3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51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90 23885,'-2'-4'3115,"1"1"-2196,1 3-224,0 0-638,58-8-57,-17 2 0,52-6 0,-28 6 0,1 0 0,1 3 0,-3-1 0,-5 1 0,-7-2 0,-2 0 0,-4-2 0,0 1 0,-3 1-24,-3 0-1477,-9 4-841,-8 1-5512,-10 0 7854,-7 0 0,-4 0 0,-2 0 0</inkml:trace>
</inkml:ink>
</file>

<file path=ppt/ink/ink3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51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1 26964,'-30'81'896,"-2"-4"-6528,5-27 5632,-3 0 1119,0-1-1769,3-4 132,5-5-2126,8-7-7187,7-6 8615,3-7 0,4-9 0,0-5 0</inkml:trace>
</inkml:ink>
</file>

<file path=ppt/ink/ink3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51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24334,'3'-2'2487,"0"0"-1826,-3 2-213,28 50-78,-14-12-180,20 44-134,-22-25-56,-3-5-380,2-5-819,1-7-1199,2-7-7433,6-6 9235,5-7 1,-10-9-1,-1-4 1</inkml:trace>
</inkml:ink>
</file>

<file path=ppt/ink/ink3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52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26082,'-13'23'1949,"0"12"-7083,0 28 5247,-1 9-113,-1 4 1409,1-2-1409,3-5 860,4-6-860,2-6 0,4-8-57,0-6 2340,3-9-4368,3-7-4391,2-8 6476,0-4 0,-4-8 0,-1-3 0</inkml:trace>
</inkml:ink>
</file>

<file path=ppt/ink/ink3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53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1 141 27572,'42'-61'1099,"1"11"-1099,-5 38 0,5 3 0,7 4 0,3 2-1009,3 3-986,2 0-3563,1 9 5558,2 3 0,-28-1 0,-5-1 0</inkml:trace>
</inkml:ink>
</file>

<file path=ppt/ink/ink3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58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28671,'-3'89'0,"-1"-9"0,2-38 0,-3-2 0,1-1-629,-3-2-659,3 0-595,1-5-2207,2-6 4090,1-10 0,0-8 0,0-5 0</inkml:trace>
</inkml:ink>
</file>

<file path=ppt/ink/ink3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58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14 141 24166,'58'-74'1916,"-4"17"-1580,-21 48-67,1 10 33,-3 11-10,-2 6 21,-6 11 35,-5 5 10,-8 2-44,-5 6-257,-4 1-57,-11 3 0,-8-2 0,-12 0 0,-6-4 0,-3-3 0,-3-4 0,5-6 0,3-6 0,6-7-304,8-6-1063,8-5-1557,8-2 2924,26-8 0,-16 5 0,15-5 0</inkml:trace>
</inkml:ink>
</file>

<file path=ppt/ink/ink3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5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 25207,'-99'6'1838,"24"4"-1501,17 21-69,30-2-66,9-4-56,10-2-34,8-5 11,14-6 78,12-5-21,17-4-123,10-6-57,4-7 0,-2-3 0,-10-6 0,-12 3 0,-13 0-337,-10 1-436,-6 0-516,-4 1-1098,-5 4-7444,-5 5 8154,-9 3 0,9 2 1,0 1-1</inkml:trace>
</inkml:ink>
</file>

<file path=ppt/ink/ink3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59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28266,'86'-26'405,"-5"1"-2795,-25 7 2390,-3 1 727,-8 1-1243,-5 3-384,-3 5-1509,-4 3-7422,-5 4 9700,-8 10 1,-10-7-1,-6 7 1</inkml:trace>
</inkml:ink>
</file>

<file path=ppt/ink/ink3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4:59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27930,'71'-13'168,"8"1"-168,-41 10 0,1 0 23,-29 2 66,-7 10-33,-13 9 23,-7 14 44,-10 8-22,-3 7 1,1-1-102,2 0 0,3-4 0,6-6 0,7-5 0,6-6 0,12-5 0,13-7 0,18-7 0,16-3-1312,16-11-1971,12-5 2435,10-7 0,-39 6 0,-10 3 0</inkml:trace>
</inkml:ink>
</file>

<file path=ppt/ink/ink3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00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28278,'20'-51'393,"9"9"-393,25 28 0,1 4 0,-2 5 0,-5 2 0,-4 2 0,-4 1 0,-4 5 0,-5 0-1088,-5 4-1030,-6 0-3786,-5 4 5904,-5 2 0,-5-6 0,-3-1 0</inkml:trace>
</inkml:ink>
</file>

<file path=ppt/ink/ink3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00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0 24099,'-8'0'2767,"-47"55"-2700,27-18-67,-4 4 0,-1 2-11,3 11-348,4-2-705,6-3-572,5-4-3675,4-9 5311,6-5 0,2-15 0,3-6 0</inkml:trace>
</inkml:ink>
</file>

<file path=ppt/ink/ink3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00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27650,'0'63'-840,"0"0"-5997,0-10 4876,0 3-7084,1 2 9045,5-5 0,-4-24 0,5-8 0</inkml:trace>
</inkml:ink>
</file>

<file path=ppt/ink/ink3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00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26787,'-8'51'-45,"1"-1"1,-5 41-796,10-36-695,1-5-3396,3-3 4931,4-7 0,-3-17 0,4-8 0</inkml:trace>
</inkml:ink>
</file>

<file path=ppt/ink/ink3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00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28266,'5'-32'-1210,"14"6"-448,35 26-1961,11-1 3619,4 0 0,-28 0 0,-10 0 0</inkml:trace>
</inkml:ink>
</file>

<file path=ppt/ink/ink3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01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61 26440,'-86'-18'1658,"13"5"-1378,46 20-168,12 2-11,7 9-21,12 1-80,11 0 0,13-2 0,13-4 0,6-5 0,4-4 0,-5-6 0,-7-6 0,-9-7 0,-11-6 0,-10-1-13,-6-1-1062,-10 3-1043,-6 3-5602,-11 7 7720,-2 5 0,9 4 0,6 1 0</inkml:trace>
</inkml:ink>
</file>

<file path=ppt/ink/ink3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01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24659,'0'21'2969,"-1"5"-2499,1 1-290,0 3-80,0-2-77,-3 0-23,-1-3-291,-3-2-661,1-6-965,3-6-3999,1-6 5916,4-4 0,-1-1 0,1-1 0</inkml:trace>
</inkml:ink>
</file>

<file path=ppt/ink/ink3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01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23000,'0'-3'3048,"0"1"-1849,0 2-1076,24 37-123,-14-20-179,18 30-460,-21-30-594,-1 0-918,-4-1-4919,0 1 7070,-6 2 0,3-9 0,-3-1 0</inkml:trace>
</inkml:ink>
</file>

<file path=ppt/ink/ink3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01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0 258 27494,'33'-46'588,"0"0"1,28-21-589,-10 39 0,5 7-624,39-1 624,4 9 0,0 4 0,-3 5 0,-3 2-113,-4 2-1826,-3 0-2554,-2 3 4493,1 4 0,-39-3 0,-8 3 0</inkml:trace>
</inkml:ink>
</file>

<file path=ppt/ink/ink3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09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27617,'83'-11'313,"-10"2"-313,-42 8-78,-2 0-482,-3 0-605,-3 1-920,-1-2-6486,-1 1 8571,-3-1 0,-7 1 0,-5 0 0</inkml:trace>
</inkml:ink>
</file>

<file path=ppt/ink/ink3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09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6 25174,'0'-3'1748,"0"0"-1636,0 3-79,0 0 23,-16 54-44,6-18-12,-14 45 11,13-34 1,0-5 21,2-9 270,2-9 100,-1-13-22,2-5-124,-1-5-134,0-11-110,0-6-13,1-14 0,1-4 0,3 1-57,2 6-627,0 7-615,0 9-1581,1 6 2880,3 4 0,-1 1 0,0 0 0</inkml:trace>
</inkml:ink>
</file>

<file path=ppt/ink/ink3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15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80 103 22462,'0'-9'2913,"0"2"-2665,0 7 278,0 0-380,-31 58-57,19-25-10,-20 49-23,28-39-34,3-1 45,2-2 23,5-4 145,4-2 23,6-5-135,3-8-44,4-8-1,4-6 34,7-18 101,7-10-11,3-17 44,0-9 12,-3-6-102,-8 1-143,-7-1-13,-4 3 0,-6 2 0,-4 2-225,-3 8-526,-6 6-627,-1 12-1524,-13 9 2902,-6 7 0,3 4 0,-1 0 0</inkml:trace>
</inkml:ink>
</file>

<file path=ppt/ink/ink3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15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7 125 24390,'-3'0'3708,"0"0"-3472,3 0-124,53-40-68,-22 23-44,40-28-89,-37 33-404,-8 6-426,-5 3-919,-5 2-4492,-6 9 6330,-4 8 0,-4-5 0,-2 3 0</inkml:trace>
</inkml:ink>
</file>

<file path=ppt/ink/ink3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15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4 24166,'-3'-2'2666,"0"0"-2284,3 2-192,0 0-246,-7 54-493,3-28-785,-5 44-2117,3-41 3451,-2 4 0,3-16 0,-1 0 0</inkml:trace>
</inkml:ink>
</file>

<file path=ppt/ink/ink3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15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10 130 23941,'-6'-9'2813,"2"2"-2466,4 7-178,0 0-169,51-8-45,-17 6-482,45-10-908,-23 0-2946,3-9 4381,4-7 0,-27 11 0,-8 3 0</inkml:trace>
</inkml:ink>
</file>

<file path=ppt/ink/ink3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16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28671,'89'-15'0,"-5"-1"0,-26-5 0,-3 1 0,-6 4 0,-8 2 0,-8 4 0,-6 3 0,-7 3 0,-3 1 0,-5 1 0,-3 1 0,-4 1 0,-2 0 0,-1 0 0,-1 0 0,1 5 0,-2 4 0,1 9 0,-1 4 0,0 8 0,0 4 0,0 7 0,-3 5 0,-2 2 0,-3-1-1312,-7 12-1545,4-20 2857,-6 7 0,11-31 0,1-5 0</inkml:trace>
</inkml:ink>
</file>

<file path=ppt/ink/ink3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19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26855,'0'69'482,"-3"-10"-482,1-29-112,-2-4-382,0 2-626,2-2-572,-1 3-4897,0-2 6589,-1 0 0,2-12 0,0-5 0</inkml:trace>
</inkml:ink>
</file>

<file path=ppt/ink/ink3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19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28222,'74'-27'149,"0"0"1,-16 7 0,-1 3-150,6 3 0,-2 3 0,24 5 0,-3 4 0,-1 2 0,1 0 0,-4 0-1323,-4 2-1445,-13 3 2768,-12 7 0,-24-6 0,-11 2 0</inkml:trace>
</inkml:ink>
</file>

<file path=ppt/ink/ink3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24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91 28671,'-1'11'0,"5"-8"0,23-21 0,0-1-4252,0 1 4252,-5 1 0,-3 6 860,-6 3-1253,-5 5-997,-3 0-1287,0 0 2677,-2 1 0,0 0 0,-2 2 0</inkml:trace>
</inkml:ink>
</file>

<file path=ppt/ink/ink3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25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28 27986,'-1'79'685,"-2"-10"-685,2-54 0,-2-3 0,3-17 0,1-10 0,4-9 0,1-8 0,3 0 0,-2 4 0,-4 6-853,1 3-637,0 6-1703,2 5 3193,0 3 0,-2 5 0,-2 0 0</inkml:trace>
</inkml:ink>
</file>

<file path=ppt/ink/ink3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41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28671,'78'-34'0,"-7"4"0,-36 21 0,0 0 0,-5 2 0,-6 2-248,-7 2-1164,-8 1-772,-4 1-5570,-6 1 7754,-11 0 0,6 0 0,-5 0 0</inkml:trace>
</inkml:ink>
</file>

<file path=ppt/ink/ink3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41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3 23527,'-7'-2'2868,"1"2"-2464,6 0-68,-33 52-123,18-21-67,-23 41-23,29-37 0,5-4 56,3-5-11,1-3 45,0-2-45,0-2 22,2 1-177,2-2-13,3-2 0,1-2 0,1-2 0,1-2 0,2-4 0,4-2 0,3-3-147,5-3-301,3-5-101,-1 0-157,-5-2-436,-6 4-416,-5 1-3047,-3 0 4605,-2-1 0,-2 2 0,-1-1 0</inkml:trace>
</inkml:ink>
</file>

<file path=ppt/ink/ink3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41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28199,'-7'94'359,"1"-10"-359,3-38-381,-1-3-740,0-4-1176,-2-4-7534,0-6 9574,-2-3 1,3-13-1,1-3 1</inkml:trace>
</inkml:ink>
</file>

<file path=ppt/ink/ink3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41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24591,'6'-7'2432,"-2"2"-2297,42-8-135,-21 7-147,35-9-838,-36 10-886,-7 3-3822,-8 0 5693,-5 7 0,-4-4 0,0 5 0</inkml:trace>
</inkml:ink>
</file>

<file path=ppt/ink/ink3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42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87 27191,'67'-14'0,"-4"-1"0,-18-7 11,-8 4 57,-11 8 548,-13 4-12,-7 4-423,-9 11-181,-9 8 0,-6 14 0,-12 9 0,-2 5 0,-1 0 0,1-1 0,1-4-606,3-6-963,3-6-1983,8-10 3552,8-9 0,5-5 0,4-4 0</inkml:trace>
</inkml:ink>
</file>

<file path=ppt/ink/ink3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42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26799,'74'-27'650,"-8"5"-605,-30 9 55,-7 5 214,-9 3 145,-9 3-155,-6 7-304,-8 11 0,-11 12 0,-9 15 0,-12 8 0,-4 2 0,0 0-91,5-4-1040,7-7-695,10-8-2242,7-11 4068,15-10 0,-4-8 0,6-5 0</inkml:trace>
</inkml:ink>
</file>

<file path=ppt/ink/ink3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42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10 120 24132,'-5'-1'3149,"1"0"-2578,4 1-22,0 0-392,59-35-44,-25 20-113,48-27 0,-45 30 0,-5 5 0,-8 2 0,-8 4 0,-6 0 0,-6 1 0,0 8 0,-2 6 0,-1 13 0,0 5 0,-1 4 0,-4 1 0,-1-3 0,-4 0 0,-1-4 0,-1 1-629,-2 0-1836,-3 1 2465,-16 11 0,18-22 0,-8 4 0</inkml:trace>
</inkml:ink>
</file>

<file path=ppt/ink/ink3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43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16 26373,'0'-8'2173,"0"1"-2061,0 7-392,0 0-705,13 44-898,-10-19-5209,9 38 7092,-25-26 0,9-16 0,-9-1 0</inkml:trace>
</inkml:ink>
</file>

<file path=ppt/ink/ink3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43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65 27527,'-5'-2'1144,"1"1"-1144,4 1 0,63-7 0,-17 3 0,4-1 0,2-1 0,16 0 0,2-4 0,0 1-393,-3 1-2297,-4 3-7141,-11 4 8249,-11 7 1,-20-5-1,-10 5 1</inkml:trace>
</inkml:ink>
</file>

<file path=ppt/ink/ink3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3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163 177 25791,'-84'-11'2880,"18"2"-2880,53 5 0,34-4 0,24-1 0,40-7 0,-33 7 0,3 0-352,5 1 0,2-1 352,4 0 0,0 0 0,0 2 0,1 1 0,-4-1 0,0 1 0,-2 2 0,-2-1 0,-3 1 0,-2-1 0,-1 1 0,-1 1-400,46-4-1976,-5 2-7455,-13 2 8372,-11 3 1,-34 0 0,-12 1 0</inkml:trace>
</inkml:ink>
</file>

<file path=ppt/ink/ink3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4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6 25420,'-88'-3'1087,"11"0"-896,38 3 10,6 4 80,7 0-35,5 4-4273,7-1 4206,4 0 748,6-1-916,2 4 11,5 2-10,7 5-12,8 1-12,6 3 3404,3 2-3380,-2 0-12,-2 2 112,-7 0 56,-7 1-23,-5 0-100,-6-2-45,-8 2-134,-3-2-415,-8 1-493,1 2-818,1-1-3429,2 2 5289,7-3 0,3-10 0,5-5 0</inkml:trace>
</inkml:ink>
</file>

<file path=ppt/ink/ink3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4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18966,'4'60'324,"0"0"1,-3-3 0,-3-5 2274,-7 14-2599,-7-8 11,3-13 1398,3-16-1409,4-15 893,3-9-837,2-17 3414,4-13-3402,5-20-12,4-12 78,5-2-99,-1 5-35,0 12 0,0 10 0,0 11 0,1 7 0,3 6 0,-7 5 0,3 2 0,-9 1 0,0 3 0,-4 5 0,-1 7-393,-2 7-739,0 4-784,-5 2-2140,-3 1 4056,-3-4 0,4-11 0,2-3 0</inkml:trace>
</inkml:ink>
</file>

<file path=ppt/ink/ink3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5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27415,'-25'44'347,"-1"-1"1,-14 33-348,34-41 0,3-9-68,3-9-189,5-9 33,6-5-23,7-10-33,7-3 145,-1-6 124,-4 3 11,-5 5 11,-6 4 57,-2 3 21,0 1 1,-1 0-22,0 2-35,0 4-22,-2 2-22,0 3-303,0-2-862,3-2-841,4-4-7418,6-2 9435,7-5 0,-10 3 0,-1-3 0</inkml:trace>
</inkml:ink>
</file>

<file path=ppt/ink/ink3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5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36 27314,'74'-20'448,"-13"4"-436,-46 16-12,-7 5-12,-4 4-55,-3 7-45,-10 6-11,-6 4 56,-11 3 67,-5 2 101,0-1 223,0 1 158,4-3-111,4-3-371,5-5 0,7-4 0,6-7 0,3-3 0,2-1 0,8 0 0,4 1 0,9 0 0,2-2 0,4-1 0,-1-2 0,3-1-841,2-2-1815,-2-5 2656,2 0 0,-15-1 0,-2 4 0</inkml:trace>
</inkml:ink>
</file>

<file path=ppt/ink/ink3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5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24 28671,'74'-13'0,"-15"2"0,-47 13 0,-5 3 0,-5 4 0,-2 4 0,-11 7 0,-7 4 0,-12 3-3392,-3 4 3392,-1-3 0,4-1 0,5-4 0,6-4 0,6-6 0,7-2 0,3-4 3392,3 0-3392,0-2 0,7-1 0,4 0 0,9-3 0,3 0 0,3-1-931,1 0-1333,1-4-7567,1-3 9751,2-5 0,-13 4 0,-3 2 0</inkml:trace>
</inkml:ink>
</file>

<file path=ppt/ink/ink3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6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27818,'-61'69'684,"13"-9"-515,44-25-169,3-5 0,6-2 0,3-7 0,7-9 0,5-6 0,1-8 0,3-11 0,-4-6 0,-4-13 0,-6-1 0,-6-2 0,-3 2 0,-9 2 0,-5 5 0,-8 6 0,-2 9 0,-2 4-1054,2 9-1188,-1 9-5881,5 6 8123,3 7 0,9-10 0,5-4 0</inkml:trace>
</inkml:ink>
</file>

<file path=ppt/ink/ink3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6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0 28671,'-18'60'0,"1"0"0,-1-1 0,3-2-1996,-3 30 1996,-3 4 0,1-3 51,1-5-1127,1-11-1445,4-11-7310,4-13 8714,5-16 0,3-15 1,2-10-1</inkml:trace>
</inkml:ink>
</file>

<file path=ppt/ink/ink3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6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5 24199,'0'-2'2970,"0"0"-2545,0 2 35,-21 52-57,8-15-189,-14 44-214,16-33 0,7-9 0,2-11 0,2-14 0,4-7 0,2-10 0,7-11 0,0-9 0,3-13 0,-2-2 0,1 2 0,-3 6 0,-2 8 0,-2 8 0,-3 7 0,0 5 0,0 4 0,-2 11 0,0 8 0,-2 13 0,0 4 0,-1-2 0,0-3 0,0-7-46,0-9-1926,1-7-3462,3-5 5434,5-7 0,-3 1 0,1-1 0</inkml:trace>
</inkml:ink>
</file>

<file path=ppt/ink/ink3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7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28334,'10'75'337,"-1"-6"-5998,-13-30 5661,-1-4 1409,-2-8-1409,2-9 860,2-9-860,2-5 0,1-3 0,0-5 2539,0-3-4432,1-3-3172,1-1 5065,1 5 0,-1 3 0,0 3 0</inkml:trace>
</inkml:ink>
</file>

<file path=ppt/ink/ink3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7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287 140 24334,'28'-71'2263,"-12"14"-1501,-30 50-34,-13 2-144,-12 6-584,-8 11 0,-4 6 0,2 15 0,7 1 0,11 0 0,12 0 0,10-2 0,6 0 0,7 1 0,11-3 0,11-1 0,15-6 0,10-8-393,6-8-2868,0-4 3261,-5-3 0,-23 0 0,-9 0 0</inkml:trace>
</inkml:ink>
</file>

<file path=ppt/ink/ink3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7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26138,'56'0'2533,"21"0"-2533,-9 0 0,9 0-1690,19-1 1,7-1 1689,-18 0 0,5-2 0,3 1-498,-12-1 0,3 1 0,2-1 0,2-1 498,-10 1 0,1 0 0,2-1 0,0 0 0,1 1 0,4-1 0,1 0 0,1 1 0,1 0 0,-1 0-181,2 0 1,0 0 0,1 0 0,-1 1-1,0 0 181,-2 0 0,0 1 0,-1 0 0,0 0 0,-1 1 0,16-1 0,-2 1 0,-1 0 0,-1 0 0,-7 2 0,-2 1 0,-1 1 0,-1-1 0,-9 1 0,-1-1 0,-2 1 0,-1 1-206,15 2 0,-3 2 1,-2-1 186,-10 1 0,-2 0 0,-2 0-1292,20 4 0,-5 1-2392,-14-1 0,-4 1 3851,-13 0 0,-6 0 1,5 1-1,-23-1 1</inkml:trace>
</inkml:ink>
</file>

<file path=ppt/ink/ink3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5:5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1536 25779,'2'-63'205,"-1"1"1,2-3-1,2 1-183,3 6 1,1 0-372,-3-3 1,-1 1 426,-1 1 0,-3 1 152,-7 4 0,-5 2 117,-17-41-156,-19 10 66,-6 7 91,1 5-3832,7 4 3597,11 5 786,15 7-899,9 9 0,12 9 0,16 12 249,20 8-249,36 7 0,-18 6 0,5 1 1045,18-1 1,6-1-1046,-16 1 0,2 0 0,3-1-634,9-1 1,1-1 0,3 0 633,7-2 0,2-1 0,2 1 0,-20 1 0,1 0 0,1 0 0,1 1 0,4-1 0,1 0 0,1 1 0,1 0-501,3 0 0,1 0 0,1 1 0,0 1 501,2 1 0,1 1 0,0 0 0,-1 1 0,0 0 0,-2 0 0,2 2 0,5 1 0,-17 3 0,4 2 0,3 0 0,-1 2 0,-1 0 0,-6-1-417,15 2 0,-5-1 0,-1 2 0,3 1 417,-4 1 0,5 1 0,-1 2 0,-3-1 0,-8 0 0,8 4 0,-7 0 0,-3 0 3,-8-2 1,-3 1 0,-2 0-4,17 5 0,-5-1 341,-16-5 1,-7 0-342,22 6 1617,-32-10-1617,-24-6 2812,-15-4-2812,-3-2 1203,-5 0-1203,1-4 547,-1-2-547,0-6 0,-4-1 0,-1-1 0,-2 3 0,-4 5 0,-8 15 0,-2 20 0,-11 30 0,2 27-784,15-32 1,1 3 783,-1 7 0,1 1 0,1 5 0,2 2-74,-2 2 0,2 0 74,0-1 0,0 2 0,-3 21 0,1-1-481,4-28 0,0-2 481,-1 12 0,1-5-235,0-1-3194,-4-17 3759,-5-15 1,7-19 0,-1-7 0</inkml:trace>
</inkml:ink>
</file>

<file path=ppt/ink/ink3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0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0 25387,'-85'11'2196,"6"0"-2028,27-1-22,6 0 22,10 2-101,9 0 45,7 1 22,10 0-66,3 2 32,17 4 25,15 1-125,22 3 0,18-2 0,10-2 0,-5-6 0,-13-1 0,-21-3 0,-17-1 0,-12-1 0,-21 2 0,-13 5 0,-25 4 0,-14 4 0,-5 3 0,3-2 0,13-4 0,16-6-853,15-6-1522,14-3-4650,14-3 7025,21-7 0,-11 4 0,9-4 0</inkml:trace>
</inkml:ink>
</file>

<file path=ppt/ink/ink3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0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28558,'-70'20'113,"13"2"-113,38 4 0,6 3 0,8 2 0,2 3 0,7 3 0,7 0 0,10-4 0,9-5-1054,5-9-1658,5-10-7119,3-4 9291,5-11 1,-21 4-1,-4-4 1</inkml:trace>
</inkml:ink>
</file>

<file path=ppt/ink/ink3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0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27762,'-62'57'672,"15"-4"-435,43-23-237,6 0 0,10-5 0,7-6 0,12-8 0,1-5 0,0-7 0,-5-8 0,-6-7 0,-9-7 0,-5-4 0,-6 2 0,-1 4 0,-5 7-24,-3 7-2060,-6 3-5244,0 5 7328,2 6 0,5-4 0,5 4 0</inkml:trace>
</inkml:ink>
</file>

<file path=ppt/ink/ink3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0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57 28222,'8'50'149,"0"1"1,-8 10 0,-5-4-150,-9 1 0,-11 10 0,10-39 0,5-13 0,5-10 0,2-15 0,2-13 0,1-16 0,3-13 0,7-5 0,8-2 0,7 2 0,3 6 0,2 7 0,1 11 0,1 10 0,-4 11 0,-3 6 0,-5 5 0,-7 8 0,-5 7 0,-5 9 0,-8 8 0,-8 4 0,-8 5-2130,-4-2-3988,5-4 6118,10-9 0,6-12 0,4-7 0</inkml:trace>
</inkml:ink>
</file>

<file path=ppt/ink/ink3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1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26 28345,'-34'72'326,"7"-10"-326,27-44 0,7-4 0,2-7 0,7-3 0,2-13 0,-1-7 0,-3-11 0,-5-6-3392,-4-9 3392,-4 8 0,-6 6 0,-3 15-1413,-5 12-3338,1 10 4751,3 4 0,4-1 0,3-1 0</inkml:trace>
</inkml:ink>
</file>

<file path=ppt/ink/ink3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1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28671,'70'27'0,"-8"0"0,-34-7 0,0-1 0,0-2-550,0-4-1008,2 0-2229,3-6 3787,5-2 0,-15-3 0,-4-1 0</inkml:trace>
</inkml:ink>
</file>

<file path=ppt/ink/ink3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2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28671,'44'30'0,"0"0"0,-1 0 0,-2-1 0,22 21 0,-1-2 0,-6-6 0,-11-7 0,-10-10 0,-10-7 0,-5-6 0,-8-3-1839,-4 0-2418,-7 2 4257,-14 4 0,9-5 0,-8-2 0</inkml:trace>
</inkml:ink>
</file>

<file path=ppt/ink/ink3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2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0 598 28434,'25'-59'79,"-1"-1"0,19-18 0,5 4-79,-10 26 0,2 4-357,16-14 1,1 6 356,26-2 0,-6 17 232,-9 17-232,-13 9-1816,-14 9-6369,-12 15 8185,-11 9 0,-9-4 0,-5 1 0</inkml:trace>
</inkml:ink>
</file>

<file path=ppt/ink/ink3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3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74 176 27639,'-24'58'1019,"2"-2"-1006,13-7-13,1-7 0,2-13 0,3-11 0,1-11 0,2-15 0,0-16 0,10-20 0,4-16 0,12-8 0,5 4 0,3 7-3392,2 13 3392,-1 11 0,3 14 0,1 9 0,2 7 0,-1 8 0,-5 5 0,-8 9 3392,-12 5-3392,-7 5 0,-33 22 0,-3-8 0,-25 16 0,9-14 0,0-5 0,8-2-472,4-5-2060,8-5-4169,8-7 6701,8-6 0,5-7 0,3-5 0</inkml:trace>
</inkml:ink>
</file>

<file path=ppt/ink/ink3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4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0 237 26709,'75'-23'717,"-12"-2"-717,-37-2-22,-11-2 0,-7-3-12,-6 2 34,-6 5 0,-4 3 168,-5 9 202,-3 6 33,-1 4-21,-4 13-382,-1 4 0,-3 13 0,1 4 0,4 2 0,9 2 0,6 0 0,4-2 0,1-2 0,6-6-1783,4-7-1847,10-6 3630,7-6 0,-11-3 0,0-3 0</inkml:trace>
</inkml:ink>
</file>

<file path=ppt/ink/ink3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4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26922,'-42'91'1423,"8"-10"-1334,29-56 102,1-6-145,9-17-46,7-14 0,8-5 0,5-10 0,0 2 0,-4 7 0,-4 7 0,-5 6 0,-4 4 0,-2 9 0,-1 4 0,-2 8 0,-1 0 0,-2-3-830,0-4-1086,0-6-3776,0-3 5692,0-7 0,0 0 0</inkml:trace>
</inkml:ink>
</file>

<file path=ppt/ink/ink3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4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28671,'-1'91'0,"-2"-2"0,0-16 0,-2-1 0,1-5-1334,-1-5-7610,-3-5 8944,0-6 0,2-24 0,2-6 0</inkml:trace>
</inkml:ink>
</file>

<file path=ppt/ink/ink3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4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27953,'73'-37'-973,"-7"4"1,-45 26 0,-4 1 0</inkml:trace>
</inkml:ink>
</file>

<file path=ppt/ink/ink3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4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7 26967,'0'-3'1704,"0"0"-1704,0 3 0,0 0 0,-30 34 0,19-12-1021,-24 31-1175,28-18-4796,-1 6 6992,-1 6 0,4-21 0,0-3 0</inkml:trace>
</inkml:ink>
</file>

<file path=ppt/ink/ink3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3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28188,'70'5'483,"2"-4"-483,-2-10 0,-1 2 0,-4 5 0,-9 1 0,-7 1-427,-6-3-1836,-6 0-5906,-6-3 8169,-6 3 0,-12 0 0,-4 3 0</inkml:trace>
</inkml:ink>
</file>

<file path=ppt/ink/ink3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3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28671,'71'-8'0,"-3"-2"-1592,-20 0-2285,0 1 2462,-1 3 0,-22 4 0,-7 2 0</inkml:trace>
</inkml:ink>
</file>

<file path=ppt/ink/ink3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3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36 26261,'-48'43'1205,"0"1"0,-19 25-1205,42-8 0,25-23 0,20-11 0,16-13 0,23-13 0,12-20 0,4-13 0,-2-13 0,-10-2 0,-15 4 0,-15 8 0,-13 5 0,-12 9 0,-5 2 0,-3 5-1189,0 2-1142,0 5-7372,0 2 9703,0 3 0,0 1 0,0 0 0</inkml:trace>
</inkml:ink>
</file>

<file path=ppt/ink/ink3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3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4 26026,'0'-2'2645,"0"0"-2645,0 2 0,0 60 0,-5-11 0,1 2 0,-1 4 0,-8 28 0,-1 3 0,5-6 0,3-10-1021,6-14-2038,6-16 3059,2-11 0,-1-16 0,0-6 0</inkml:trace>
</inkml:ink>
</file>

<file path=ppt/ink/ink3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4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28671,'42'-28'-2202,"0"1"0,33-20 2202,-33 39 0,-19 3 0,-5 2 0</inkml:trace>
</inkml:ink>
</file>

<file path=ppt/ink/ink3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4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26642,'1'-6'2029,"-1"1"-2029,0 5 0,61-7 0,-27 6 0,49-5 0,-45 6 0,-2 1-69,-7 1-1263,-6 1-1022,-6 1-7477,-7 0 9383,-5 2 1,-4-2 0,-1-1 0</inkml:trace>
</inkml:ink>
</file>

<file path=ppt/ink/ink3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4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28110,'-39'36'280,"-1"0"1,-26 28-281,48-27 0,8 0 0,6 1 0,6 0 0,9 3 0,4-1 0,10-1 0,2-5 0,3-7 0,4-8 0,0-10 0,2-4-1872,-1-10-1792,-3-8 3664,-1-11 0,-14 9 0,-4-1 0</inkml:trace>
</inkml:ink>
</file>

<file path=ppt/ink/ink3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4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28671,'-8'61'0,"0"-1"0,-4 32 0,6-10 0,3-34-841,0-7-1299,-1-7-4091,-2-8 6231,-2-5 0,3-11 0,0-4 0</inkml:trace>
</inkml:ink>
</file>

<file path=ppt/ink/ink3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4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28199,'49'-25'-796,"0"0"1,25-14-1905,-22 17 2700,-23 7 0,-13 6 0,-5 2 0</inkml:trace>
</inkml:ink>
</file>

<file path=ppt/ink/ink3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5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28671,'30'62'0,"-1"0"0,-2 4 0,-7 2 0,-14-1 0,-4 2-692,1 8 0,-3 2 692,-3 5 0,-3 2-544,0 3 1,-2 1 543,-3 1 0,-3 0 0,1-2 0,-1-2 0,0-5 0,1-4 0,1-8 0,1-5 0,2-11 0,0-4 0,-1 22-3356,1-28 3356,3-20 0,2-14 0,1-7 0</inkml:trace>
</inkml:ink>
</file>

<file path=ppt/ink/ink3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6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352 5 24110,'-49'14'1484,"0"0"1,-41 17-846,36 4-147,8 8-44,13 5-435,13 9-13,10 5 0,10 0 0,16-5-4252,12-11 4252,21-19 860,14-12-860,12-28 0,3-18 0,-6-26-142,-13-11 142,-18-7 0,-18 5 0,-12 7 0,-16 10 0,-11 15 3322,-13 11-3558,-9 14-1355,2 7-1020,7 5 2664,11 9 0,9-6 0,8 5 0</inkml:trace>
</inkml:ink>
</file>

<file path=ppt/ink/ink3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6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23583,'8'-6'3642,"-1"0"-2802,-7 6-258,0 0-558,13 77-24,-10-18 0,2 3 0,-2 4-210,-6 24 210,-2-2 0,2-10-583,17-14-1860,13-19-5479,22-21 7922,18-17 0,-28-7 0,-4-3 0</inkml:trace>
</inkml:ink>
</file>

<file path=ppt/ink/ink3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7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74 26653,'90'-39'470,"-13"9"-447,-39 25-23,-12 7 56,-13 11-11,-9 9 34,-17 14-23,-7 5 0,-14 2 56,-4-3 123,1 0 123,1-6 12,4-2-212,2 0-158,5-4 0,7-2 0,8-3-3392,5-7 3392,16-3 0,11-8 0,17-1 0,14-8 0,5-7 0,1-4-13,-7-5-1286,-9 4-741,-10 5-2520,-13 5 5408,-10 4 0,-7 2 0,-3 0 0</inkml:trace>
</inkml:ink>
</file>

<file path=ppt/ink/ink3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7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28671,'31'4'0,"13"-9"0,31-17 0,3-6-808,-6 1-984,-13 6-1637,-14 7 3429,-13 9 0,-18 3 0,-5 2 0</inkml:trace>
</inkml:ink>
</file>

<file path=ppt/ink/ink3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7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28546,'90'-32'125,"-8"7"-125,-29 15 0,-10 6 0,-14 3 0,-16 11 0,-12 8 0,-18 14 0,-11 8 0,-13 3 0,0 1 0,7-3 0,9-5 0,10-3 0,7-5 0,5-3 0,2-3 0,10-4 0,12-7-808,18-4-1063,19-12-3317,14-11 5188,15-10 0,-38 6 0,-4 3 0</inkml:trace>
</inkml:ink>
</file>

<file path=ppt/ink/ink3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7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0 136 28671,'77'-47'0,"2"6"0,-4 25 0,0 2 0,-8 4-942,-14 5-1636,-18 2-7253,-18 5 9588,-9 7 1,-8-6-1,0 5 1</inkml:trace>
</inkml:ink>
</file>

<file path=ppt/ink/ink3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8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27146,'-49'75'762,"23"-28"1,5-1-763,7 5 0,1 17 0,12-25 0,9-6 0,5-6 0,11-7 0,6-9 0,5-8 0,6-7 0,7-16 0,4-9-438,7-17-1769,4-5-3833,2 0 6040,-3 2 0,-26 20 0,-11 7 0</inkml:trace>
</inkml:ink>
</file>

<file path=ppt/ink/ink3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8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25028,'-5'1'3306,"2"0"-2969,3-1-337,0 0 0,-10 49 0,4-14 0,-7 42 0,7-25 0,2-2 0,2-3 0,1-3-1121,1-5-1591,0-5-7119,0-7 7874,3-6 0,-2-11 0,1-5 0</inkml:trace>
</inkml:ink>
</file>

<file path=ppt/ink/ink3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8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27180,'84'-26'-471,"-11"6"-874,-41 16-2912,-6 3 4257,-8 0 0,-9 1 0,-5 0 0</inkml:trace>
</inkml:ink>
</file>

<file path=ppt/ink/ink3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8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40 27460,'54'-22'45,"-10"5"11,-38 17 112,-3 5 179,-2 6-157,-5 10-55,-5 9-68,-8 5-67,-5 6-202,-5 0-604,3-2-841,2-3-3575,8-9 5222,7-10 0,5-8 0,2-7 0</inkml:trace>
</inkml:ink>
</file>

<file path=ppt/ink/ink3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9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26955,'48'-19'196,"0"0"1,37-14-130,-40 18 56,-11 5 79,-10 7 145,-11 2-56,-7 7 2,-4 7-293,-7 12 0,-7 10 0,-11 8 0,-8 8 0,-4-1 0,2-1 0,5-12-1177,9-9-1031,9-15-3888,8-8 6096,18-21 0,-10 11 0,9-11 0</inkml:trace>
</inkml:ink>
</file>

<file path=ppt/ink/ink3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9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26384,'2'-10'2287,"-1"3"-2287,-1 7 0,0 0 0,45-14 0,-20 10 0,40-9 0,-26 12 0,3 1 0,4 0 0,-1 0 0,-3 0-673,-7 0-997,-11 0-1882,-9 0 3552,-8 0 0,-6 0 0,-1 0 0</inkml:trace>
</inkml:ink>
</file>

<file path=ppt/ink/ink3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9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27225,'-27'91'1446,"5"-9"-1446,20-34 0,2-5 0,3-5 0,5-7 0,7-8 0,6-8 0,4-7 0,7-7-987,4-12-1826,4-9 2813,3-14 0,-19 13 0,-5 2 0</inkml:trace>
</inkml:ink>
</file>

<file path=ppt/ink/ink3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9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6 26026,'0'-3'2645,"0"0"-2645,-2 60 0,-1-17 0,-1 50 0,-2-33-259,0-3-1231,-2-6-1244,-2-5 2734,-2-9 0,6-14 0,-1-7 0</inkml:trace>
</inkml:ink>
</file>

<file path=ppt/ink/ink3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09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27807,'70'-19'-2286,"-7"3"-3753,-29 18 6039,6 4 0,-17-2 0,-2 2 0</inkml:trace>
</inkml:ink>
</file>

<file path=ppt/ink/ink3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10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28671,'86'-22'-1222,"-13"5"-840,-36 17-5916,-12 0 7978,-10 10 0,-9-7 0,-6 7 0</inkml:trace>
</inkml:ink>
</file>

<file path=ppt/ink/ink3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10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27695,'98'-2'-1754,"-48"-2"1,1-1-8078,36-7 7986,9-8 0,-43 8 0,-10 2 0</inkml:trace>
</inkml:ink>
</file>

<file path=ppt/ink/ink3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10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9 24927,'0'-2'3003,"0"0"-2476,0 2-505,-21-3-22,16 2 11,-16 1-11,27 8 23,6 7 44,8 4 24,3 3-91,0 0 0,-7 1 0,-5 4 0,-7 6 0,-6 5 0,-8 5 0,-5 3 0,-11-2 0,0-1 0,-4-4 0,1-5 0,-2-1-1065,0-4 1065,-5 6 0,17-18 0,2 1 0</inkml:trace>
</inkml:ink>
</file>

<file path=ppt/ink/ink3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11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4 196 26160,'15'83'1121,"-4"-6"-628,-11-24-90,-5-7-101,0-13-110,-4-13-192,3-11 0,3-13 0,1-19 0,4-20 0,10-23 0,6-12 0,11-1 0,1 6 0,0 16 0,0 15 0,0 16 0,-4 10 0,-1 10 0,-5 3 0,-6 4 0,-5 7 0,-7 20 0,-16 9 0,-13 21 0,-18 3 0,-7 5-573,1-2-1858,9-8-3777,15-12 6208,14-13 0,9-15 0,4-8 0</inkml:trace>
</inkml:ink>
</file>

<file path=ppt/ink/ink3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11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27370,'-10'50'582,"-1"0"1,-6 35-583,10-54-56,4-14-112,5-9 101,13-19-11,11-10-46,14-16 124,1-4 34,-6 5 156,-11 10 34,-11 13-67,-7 7-133,-4 7-24,-1 12 0,-1 9 0,0 15 0,0 5 0,0 0-472,0-5-783,6-11-1389,5-9-7187,8-9 8857,7-6 0,-11-2 1,-1 0-1</inkml:trace>
</inkml:ink>
</file>

<file path=ppt/ink/ink3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11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22 27225,'72'-12'784,"-14"2"-784,-41 10-146,-9 2-55,-8 6-113,-13 7 112,-9 8 202,-13 7 12,-5 6 144,-3 3 315,5 1 134,3-2-324,9-5-281,4-4 0,9-7 0,3-3 0,6-6 0,1-3 0,6-2 0,7-3 0,10-2 0,9-4 0,8-8-1379,3-6-1658,1-5 3037,1-3 0,-20 11 0,-3 2 0</inkml:trace>
</inkml:ink>
</file>

<file path=ppt/ink/ink3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12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13 24737,'0'-7'3294,"0"2"-2846,0 5-256,0 0-192,40 10 0,-24-4 0,31 6 0,-38-8 0,-2-2 0,-5 2 0,-1-1 0,-1 1 0,-5 2 0,-5 1 0,-9 3 0,-4 5 0,-3 4 0,0 3 0,2 0 0,4-3 0,6-2 0,7-5 0,4-1 0,3 2 0,0 1 0,2 0 0,6 1 0,4-3 0,6-4-259,5-3-1881,3-4-3496,7-1 5636,5-8 0,-15 6 0,-4-6 0</inkml:trace>
</inkml:ink>
</file>

<file path=ppt/ink/ink3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12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61 24435,'0'-3'2723,"0"0"-2309,0 3-67,0 0-22,-22 46-4308,16-23 4141,-16 36 702,22-37-860,9-2 0,5-5 0,11-4 0,6-4 0,2-4 3392,-1-2-3392,-2-11 0,-5-6 0,-5-13 0,-7-5 0,-6-2 0,-4 1 0,-4 4 0,-6 4 0,-5 7 0,-6 6 0,-2 7 0,-3 4 0,0 5 0,0 5-1110,1 1-1893,5 5 3003,5-1 0,7-6 0,3-1 0</inkml:trace>
</inkml:ink>
</file>

<file path=ppt/ink/ink3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12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6 26082,'0'-3'2589,"0"0"-2589,0 3 0,0 0 0,-27 64 0,7-18 0,-2 5 0,0 1 0,-6 17 0,3-1 0,4-5 0,8-5-1693,5-8-1355,5-11 3048,11-11 0,-6-14 0,7-8 0</inkml:trace>
</inkml:ink>
</file>

<file path=ppt/ink/ink3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13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28580,'-32'77'91,"8"-21"-91,19-20 0,10-21 0,3-8 0,7-3 0,1-8 0,0-7 0,0-9 0,-3-8 0,-1-1 0,-3 3 0,-3 6 0,-1 5 0,-3 7 0,-1 4 0,0 2 0,-1 2 0,1 10 0,0 2 0,0 11 0,2 2 0,0 2 0,2 1 0,4-1-1256,3-3-1848,2-3 3104,4-6 0,-8-7 0,-2-4 0</inkml:trace>
</inkml:ink>
</file>

<file path=ppt/ink/ink3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13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28671,'1'79'0,"-7"11"0,-1-47 0,-2 4 0,8-34 0,1-8 0,2-14 0,6-5 0,5-12 0,6-1 0,0 1 0,0 6 0,-2 4-1077,-2 8-2105,-2 4 3182,2 3 0,-8 1 0,1 0 0</inkml:trace>
</inkml:ink>
</file>

<file path=ppt/ink/ink3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13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218 184 26496,'76'-11'1166,"-2"-13"-1144,-52-1 0,-1-9-22,-17 10-11,-14 2 11,-5 3 79,-14 5 89,-6 7 56,-5 4 11,-3 8 35,-3 9-270,-2 11 0,3 8 0,6 5 0,8 0 0,12 2 0,9-3 0,6-1 0,8-3 0,10-6 0,9-5-102,13-8-2273,6-7-7456,2-5 9453,-3-2 1,-17 0 0,-8 0 0</inkml:trace>
</inkml:ink>
</file>

<file path=ppt/ink/ink3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4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1 436 28110,'93'-8'140,"1"0"0,-24 0 0,0-2 1,2-2-141,4-5 0,2-3 0,1 0-1719,11-2 1,3-1 0,2 1 1718,-20 4 0,2 1 0,0 0 0,1 0 0,4 0 0,0 0 0,1 1 0,1 1-164,0 0 0,1 1 0,1 1 1,-1 0 163,0 2 0,0 0 0,0 1 0,0 1 0,-4 2 0,1 0 0,-1 2 0,-1 0 0,19 0 0,-1 0 0,-3 3 201,-10 2 0,-2 2 0,-3 2-392,23 3 0,-7 3-1041,-22 2 0,-7 4-5447,23 20 6679,-47-1 0,-28-15 0,-15-5 0</inkml:trace>
</inkml:ink>
</file>

<file path=ppt/ink/ink3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6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76 133 26575,'-2'71'201,"0"-1"1,1-11 0,-1 0-202,0 10 0,-1 0-281,0-15 1,-1-1 280,-1-2 0,0-1 176,-4 39-176,6-19-34,1-18 129,2-18-84,0-16 12,-3-9-12,0-11 290,-3-17-222,-2-18-68,2-25 45,2-20-34,2-14-16,3 43 0,2 0-1,3 0 1,3 1 10,1 2 1,5-1 123,12-10 0,4 2 17,18-22-107,-15 34 1,0 3-17,15 0-12,-1 11-11,-5 12 45,-6 11 157,-7 12-23,-15 14-55,-5 14-89,-17 15-46,-5 9 0,-11 9-80,-2 2-323,0 2-560,1-7-797,8-7-1993,5-11 3753,7-12 0,4-13 0,0-9 0</inkml:trace>
</inkml:ink>
</file>

<file path=ppt/ink/ink3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6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32 25970,'-10'78'2005,"1"-10"-1355,9-30-604,8-6-46,4-8 0,8-9 0,5-7 0,1-5 0,3-11 0,1-9 0,1-12 0,0-8 0,-4-1-953,-6 3-4366,-4 3 1676,-6 0 3643,1-2 0,-6 15 0,0 3 0</inkml:trace>
</inkml:ink>
</file>

<file path=ppt/ink/ink3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7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27953,'-2'52'239,"-1"0"0,-1 2 1,-2 1-240,-2-3 0,-1 1-485,-3 5 0,-1 1 485,0 2 0,-1 0 0,1-1 0,-1-1-253,2-2 1,0-2-2033,-7 42-5503,9-19 7866,5-24 0,5-26 1,0-15-1</inkml:trace>
</inkml:ink>
</file>

<file path=ppt/ink/ink3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7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28490,'-7'51'60,"-1"0"0,0-1 1,-2-1-61,-13 31-741,-1-2-626,1-7-1400,4-13 2767,3-17 0,8-20 0,3-11 0</inkml:trace>
</inkml:ink>
</file>

<file path=ppt/ink/ink3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7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28671,'-3'55'0,"1"0"0,-2-3 0,-2-3 0,-19 10 0,0-1 0,-4 10 0,12-25 0,2-1 0,13-31 0,1-6 0,2-8 0,8-11 0,4-10 0,12-15 0,4-6 0,2-4 0,-1 4 0,-2 6 0,-3 10-371,-1 10-2654,2 9 3025,2 6 0,-11 2 0,-2 2 0</inkml:trace>
</inkml:ink>
</file>

<file path=ppt/ink/ink3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7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62 190 23751,'6'2'3305,"-1"0"-2711,-5-2-235,51 6-180,-20-11-101,44-4-66,-33-16-12,-4-9 22,-9-1-11,-14 4 0,-9 3 12,-17 9-3404,-10 8 3471,-15 9 135,-8 18-225,-1 13 0,-2 23 0,4 10 0,3 7 0,7-2 0,10-6 0,11-10 0,7-10 0,21-9 3392,12-11-3392,22-9 0,15-8-1917,10-13-7914,13-9 9418,-34 3 0,-3-1 0,7-4 0,-1 2 0</inkml:trace>
</inkml:ink>
</file>

<file path=ppt/ink/ink3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8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642 0 24177,'-70'33'1352,"1"1"0,0 1 0,5 3-1133,11 0 0,5 2-942,1 2 1,4 2 722,5-1 0,5 3 0,6 0 0,4 1 0,5 3 0,4 0 0,4 4 0,4 1 0,1 4 0,2 1 0,2 4 0,2 0 0,3 3 0,1 0 0,2-1 0,1 0 0,4-4 0,3-2 0,1-5 0,2-3 457,22 30-457,7-24-1042,6-29-2073,5-18 3115,6-34 0,-27 15 0,-6-15 0</inkml:trace>
</inkml:ink>
</file>

<file path=ppt/ink/ink3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8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28671,'14'80'0,"-1"-4"0,-2-19-393,1 1-1355,3-2-3171,-4-5 4919,-4-6 0,-3-20 0,-4-9 0</inkml:trace>
</inkml:ink>
</file>

<file path=ppt/ink/ink3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9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28671,'48'-25'0,"0"0"0,2 2 0,0 4 0,40 5-1253,5 6 1253,0 4 0,-7 4 0,-6 3 0,-9 2 0,-10 1 399,-12 1-1531,-14-2-1743,-14 1 2875,-11 3 0,-9-4 0,-3 2 0</inkml:trace>
</inkml:ink>
</file>

<file path=ppt/ink/ink3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9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362 0 28177,'-42'39'164,"1"1"1,2-2 0,4-1-165,-11 23 0,7 0-102,4-2-962,8-3-853,3-4-4727,6-9 6644,8-13 0,5-13 0,5-10 0</inkml:trace>
</inkml:ink>
</file>

<file path=ppt/ink/ink3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9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28401,'25'45'-336,"-1"-1"0,18 34-1009,-30-39-1971,0-5 3316,1-4 0,-7-14 0,0-5 0</inkml:trace>
</inkml:ink>
</file>

<file path=ppt/ink/ink3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9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28334,'74'-40'337,"-7"8"-337,-24 23 0,-4 2 0,-3 3-606,-6 1-1635,-5 1-3776,-5 2 6017,-4-3 0,-8 3 0,-2-2 0</inkml:trace>
</inkml:ink>
</file>

<file path=ppt/ink/ink3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9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27247,'-20'94'851,"1"-3"-851,6-23-380,3-3-1010,4-10-3910,3-7 5300,0-5 0,2-21 0,-1-5 0</inkml:trace>
</inkml:ink>
</file>

<file path=ppt/ink/ink3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0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49 27258,'-23'46'543,"0"-1"1,-14 36-218,41-46-326,7-3 0,11-7 0,11-11 0,6-6 0,3-11 0,-2-12 0,-5-10 0,-12-14 0,-9-5 0,-8-3 0,-12 2 0,-7 5 0,-10 7 0,-8 10 0,-2 10-1289,1 6-2040,4 6 3329,7 8 0,9-5 0,6 5 0</inkml:trace>
</inkml:ink>
</file>

<file path=ppt/ink/ink3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0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 6 25028,'0'-3'3070,"0"0"-8316,-39 55 5404,10-11-158,-1 1 0,-1 4 1409,-10 19-1409,2 1 0,2-6-158,3-4-528,5-10-3180,4-8 3866,10-10 0,7-13 0,4-7 0</inkml:trace>
</inkml:ink>
</file>

<file path=ppt/ink/ink3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0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27930,'94'1'493,"-10"5"-448,-41 9-45,-1 1-392,-3-1-617,-7-1-907,-8 0-6442,-11 3 8358,-7 2 0,-5-7 0,-1-2 0</inkml:trace>
</inkml:ink>
</file>

<file path=ppt/ink/ink3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0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28546,'12'72'-504,"-1"-12"-549,-1-40-1053,-5-3-5783,-4 0 7889,-14 2 0,8-8 0,-8-1 0</inkml:trace>
</inkml:ink>
</file>

<file path=ppt/ink/ink3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0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28671,'87'-7'0,"1"-1"0,-17 0 0,1-2 0,-5-1-763,-7-2-1220,-3-1-3922,0-1 4489,5 1 1,-28 6 0,-3 2 0</inkml:trace>
</inkml:ink>
</file>

<file path=ppt/ink/ink3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36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2140 26474,'6'-71'500,"1"0"1,0-1-1,0 2-894,1 9 1,-1 1 488,-1-6 0,-1-2-39,-2-5 0,-1-1-28,0-4 0,-2-2-23,0-3 1,-1-1 0,-1-5 0,0 0-6,-1-2 0,-1 1 0,-1-1 0,-1 2-429,0 3 1,0 3 422,0 10 1,1 4 5,0 10 0,0 6 439,-2-21-406,5 32 23,1 21-32,7 12-24,12 4 476,21 0-476,26 0 0,31 2-3,-36 2 1,5 0 2,10 2 0,3 3 0,9 3 0,1 2 0,6 4 0,0 2-1157,4 4 0,0 0 1157,-32-6 0,1 0 0,1-1 0,0-1 0,2-1 0,-1-1 0,3-2 0,0-2 0,1-1 0,1-1 0,0 0 0,0-1-299,0-2 0,-1-1 0,-1 0 299,-4-1 0,-1-1 0,-1 0 0,21-1 0,-5-1 0,-13-2 0,-5-1 0,31-5 0,-29 2 0,-25 1 0,-15 2 620,-13 2-620,-5 2 2221,-4 2-2221,-3 1 1317,0 14-1317,-11 15 0,-7 28 0,-12 25 0,12-30 0,0 4 0,-2 8 0,2 3 0,-1 7 0,1 3 0,1 6 0,1 2-992,1 4 0,3 1 992,1 1 0,2 4 0,4-9 0,1 4 0,1-4 0,0 9 0,1-2 0,0-17 0,0 2 0,0-8 0,0-11 0,-2-6 0,-3 34 0,2-44-3205,14-20 3205,6-41 0,-1 9 0,-2-8 0</inkml:trace>
</inkml:ink>
</file>

<file path=ppt/ink/ink3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2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28671,'4'91'-293,"0"-12"-1051,1-38-1637,7-2 2981,7-3 0,-7-15 0,0-5 0</inkml:trace>
</inkml:ink>
</file>

<file path=ppt/ink/ink3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2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0 28233,'0'57'146,"0"0"0,0-4 0,0-2-146,0 17 0,0-6 0,0-8 0,1-12 0,0-13 0,1-13 0,-1-8 0,-1-5 0,-4-5 0,-9-5 0,-10-2 0,-10-4 0,-5 5 0,-2 3 0,2 4 0,3 9 0,4 5 0,6 7 0,5 1 0,7 0 0,5 1 0,4-2 0,2 1 0,10-1-1211,8-3-2027,14-6 3238,11-5 0,-17-4 0,-3-2 0</inkml:trace>
</inkml:ink>
</file>

<file path=ppt/ink/ink3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3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163 209 25140,'32'-41'45,"0"1"0,17-30-12,-40 43 180,-8 9 382,-14 9-147,-8 5 89,-14 14 57,-5 6-34,2 15-123,2 7-413,5 5-24,6 2 0,4 1 0,7-2 0,6-4-113,5-3-1075,4-6-1143,11-8-4290,6-10 6621,18-7 0,-16-6 0,0 0 0</inkml:trace>
</inkml:ink>
</file>

<file path=ppt/ink/ink3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3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10 24547,'2'-6'2296,"0"2"-2027,-2 4-44,-32 50-12,18-26-124,-22 35-33,30-45-56,3-6 56,13-13 112,8-11 23,14-9 55,5-6 0,-1 6-177,-7 8-69,-5 9 0,-6 6 0,-3 11 0,-6 6 0,-3 11 0,-4 4 0,-2 1 0,0-1 0,-3-3-886,-2-5-1490,-3-7-7455,1-6 9319,3-6 1,1-3 0,3-1-1</inkml:trace>
</inkml:ink>
</file>

<file path=ppt/ink/ink3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3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28154,'-4'97'517,"-4"-1"-517,-6-14 0,-6 0-360,-1-5-1354,-4-9-3395,-1-10 5109,-3-10 0,13-23 0,3-7 0</inkml:trace>
</inkml:ink>
</file>

<file path=ppt/ink/ink3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3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26709,'79'-22'-1633,"-10"5"0,-50 17 0,-5 0 0</inkml:trace>
</inkml:ink>
</file>

<file path=ppt/ink/ink3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23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 25521,'6'-3'2488,"-2"0"-2354,-4 3-134,0 61-33,-2-28-494,0 49-459,-1-45-885,1-3-3956,0-3 5827,0-3 0,0-13 0,0-3 0</inkml:trace>
</inkml:ink>
</file>

<file path=ppt/ink/ink3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0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4830 493 24008,'-70'-26'474,"-1"0"1,-6-1-1,-5 1-166,-10 0 1,-4 1-985,24 8 0,-3 1 0,-2 0 724,-5 1 1,-3 0 0,-1 2-989,-7 0 0,-2 1 0,-2 2 984,20 3 1,-1 0 0,0 1 0,-2 1 44,-4 1 1,-1 1 0,0 0-1,-1 2-147,-5 0 0,0 2 1,0 1-1,-2 1 108,-1 1 1,-2 2-1,1 1 1,-1 1-35,-1 2 1,-1 0 0,1 2 0,0 0-15,1 2 1,0 1 0,0 1 0,2 0 2,2-1 1,1 2 0,1-1-1,1 1-2,7-1 0,0 0 0,2 0 0,2 0-7,-14 4 0,4 1 0,4-1 4,15-3 0,3 0 0,5 2-62,-8 7 0,9 2 29,-14 31 33,35 13 11,23 15-11,11-37 0,4 1 5,8 4 1,7-1 83,4 3 0,7-1-27,14 1 0,9-3 5,12 1 0,7-4 17,14 0 0,7-4-28,-19-15 0,4-3 0,3-1 221,10 0 0,3-2 0,2-2-277,-16-5 0,1-2 0,3 0 0,7 0 0,-1-1 0,6-1 0,6 0 0,0 0 0,-1-1 0,-4-1-90,2 0 0,-4-1 1,-1-1-1,2 1 0,5-1 90,-10 0 0,4-1 0,3 1 0,1 0 0,-1-1 0,-3-1 0,-4 0 0,10-1 0,-6 0 0,-2-1 0,2-1 0,5-1-204,-9 0 1,4-1-1,3-1 1,1 1-1,-2-1 1,-1-1-1,-6 1 204,11 0 0,-6 0 0,-1 0 0,0-1 0,4-1-109,-2-1 0,5-1 0,0 0 1,-1-2-1,-4 0 0,-8-2 109,1-1 0,-7-1 0,-3-3 0,-2-2 70,15-6 0,-3-3 1,-4-5-116,-10 0 0,-3-4 0,-5-3 616,15-20 1,-9-6-572,-12-5 0,-10-6 0,-12-3 0,-9-3 0,-6-6 0,-10-1-12,-10-2 1,-10-1 0,-6-1 0,-14-1-57,-4 26 1,-10-2 0,-6 0 0,1 6 166,-11-6 0,-1 6 0,-8 0-262,-3 1 1,-6-2 0,-4 4-1,0 8-137,6 11 0,-1 7 1,-2 4-1,-3 2-62,-8 0 1,-3 3-1,-2 2 1,-2 3-377,13 4 1,-1 2-1,-2 1 1,-1 2 0,0 1 737,-8 2 0,-4 1 0,0 2 0,5 1 0,7-1 0,-9 0 0,8 1 0,2 1 0,11 1 0,0 1 0,-1 0 0</inkml:trace>
</inkml:ink>
</file>

<file path=ppt/ink/ink3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3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20 25196,'-77'14'1670,"9"3"-1390,26 9-100,4 4-24,6 4-44,5 4-11,8 1-45,7 5 11,6 0-55,4 2 44,11-3 56,10-6 0,16-9 44,16-13-44,12-8-78,10-19 0,5-9-12,-2-14 23,-11-5 113,-13-2-158,-18 0 0,-16 0 0,-18-22 0,-17 18 0,-12-13 0,-10 29 0,-3 6 0,0 9 0,5 8 0,5 4 0,9 7-2399,6 17-1141,9-1 3540,14 12 0,-4-19 0,9-5 0</inkml:trace>
</inkml:ink>
</file>

<file path=ppt/ink/ink3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3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28591,'-39'92'80,"1"-1"-80,9-16-1140,1 4 1140,9-1-775,7-3-1343,12-7-5524,19-9 7642,12-12 0,-7-24 0,-1-8 0</inkml:trace>
</inkml:ink>
</file>

<file path=ppt/ink/ink3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4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 18350,'-2'0'4830,"0"0"-2376,2 0-1793,-15 2-191,3 4-66,-15 5-1,7 6-101,-1 4-111,-1 8-46,2 6-44,1 9-22,1 8-12,4 4-11,3 1-23,5-3-21,3-7-1,8-5 0,8-8-11,7-2 34,10-6 23,6-6-57,7-9 0,5-6 0,3-14 0,-1-9 0,9-31 0,-19 3 0,0-21 0,-23 11 0,-6-3-225,-6 1-425,-2 5-392,-3 10-5883,-13 6 6925,-2 19 0,0 4 0,3 14 0</inkml:trace>
</inkml:ink>
</file>

<file path=ppt/ink/ink3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4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28671,'84'7'0,"-5"-1"0,-23-9 0,-6-2 0,-7-3-1222,-8-2-2095,-5-1 3317,-3-3 0,-13 6 0,-3 0 0</inkml:trace>
</inkml:ink>
</file>

<file path=ppt/ink/ink3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5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4 27158,'-24'52'339,"0"0"1,2-2 0,5-2-127,7 23-79,5-2-56,3-3-9,9-9-69,5-12 0,11-13 0,6-17 0,3-8 0,1-15 0,0-9 0,-2-12 0,-5-8 0,-4-2 0,-4-3 0,2-3 0,3-2 0,5-3 0,5-2 0,2 0-673,-4 4-156,-7 9-516,-12 9-1445,-6 11 2790,-19 10 0,10 4 0,-9 5 0</inkml:trace>
</inkml:ink>
</file>

<file path=ppt/ink/ink3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5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28671,'38'35'0,"2"-7"-1121,-1-26-975,3-4-4448,1-4 6544,-3-2 0,-17 1 0,-6 2 0</inkml:trace>
</inkml:ink>
</file>

<file path=ppt/ink/ink3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5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28671,'-27'49'0,"0"-1"0,1 0 0,5 0 0,0 35 0,3-1 0,5-5-1222,2-7-1568,4-9 2790,-1-4 0,5-28 0,0-6 0</inkml:trace>
</inkml:ink>
</file>

<file path=ppt/ink/ink3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1 148 28490,'71'-63'181,"-6"11"-181,-28 36 0,0 6-102,-3 6-985,-5 2-829,-4 6-2162,-5 5 4078,-4 8 0,-8-6 0,-3-1 0</inkml:trace>
</inkml:ink>
</file>

<file path=ppt/ink/ink3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6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27281,'40'-37'476,"0"0"0,34-22-420,-26 51-23,-3 8-33,-5 10 0,-5 6-11,-4 8-11,-4 2-1,-3-6 23,-10-4 79,-6-3 247,-20 2-326,-18 9 0,-22 11 0,-14 9 0,-2 4 0,13-3 0,16-5 0,18-7 0,12-6 0,7-1 0,7-4 0,9-1 0,13-5 0,14-7 0,15-4 0,12-15 0,11-8 0,-17-7 0,-2-1 0,-2 1 0,18-13 0</inkml:trace>
</inkml:ink>
</file>

<file path=ppt/ink/ink3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6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28671,'55'0'0,"2"3"0,-6 10 0,0 1 0,-4-2-248,-4 1-2149,-7 1-5727,-9 1 8124,-12 9 0,-8-12 0,-7 2 0</inkml:trace>
</inkml:ink>
</file>

<file path=ppt/ink/ink3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6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28671,'98'-20'0,"0"1"-158,-15 9-3283,8 1-4537,1 2 7978,-3 4 0,-41 2 0,-12 1 0</inkml:trace>
</inkml:ink>
</file>

<file path=ppt/ink/ink3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7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68 19673,'0'-6'4482,"0"1"-3665,0 5 651,0 0-897,-6-23-189,3 17-125,-4-17-89,6 23-100,0 6 44,-2 12-68,-2 15 12,-2 19-11,-4 10-22,-2 6-23,0-1 0,0-4 0,4-5 33,-1-10-33,5-12 0,-1-12 11,4-12 23,0-11 33,2-19 56,10-16-33,4-22 11,16-15-55,5-6-46,-6 26 0,2 0 0,18-18 0,16-6 0,-20 45 0,-3 16 0,-7 7 0,-6 8 0,-6 8 0,-9 7 0,-5 12 0,-18 37 0,-13-5 0,-15 30 0,-9-20 0,0 0-333,3-6 333,4-6 0,10-12 0,6-11-774,9-12-1602,6-12-7455,5-6 9599,5-12 1,-2 4 0,3-5 0</inkml:trace>
</inkml:ink>
</file>

<file path=ppt/ink/ink3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7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31 278 27740,'54'-22'171,"0"0"1,-3 0 0,-5 0-149,10-15 10,-13 2-22,-15 3-11,-15 6-11,-7 4-67,-7 5-90,-12 5-168,-8 6 101,-16 4 179,-4 11 44,-4 7 12,1 13 157,2 6 112,4 5-23,4 0-100,7 1-56,7-3-79,9 1 0,6-3-11,3 3-34,2-3-425,6-2-583,4-8-1165,10-6 2207,26-10 0,-26-5 0,14-5 0</inkml:trace>
</inkml:ink>
</file>

<file path=ppt/ink/ink3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8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 23258,'1'-2'2902,"-1"0"-2297,0 2-89,-10 58-91,2-26-133,-7 45-248,8-47-32,3-7-12,3-11 11,2-7 0,8-9 11,4-9-10,10-7 32,1-6 113,0 2 56,-5 5-66,-2 7-147,-2 6 0,-2 3 0,1 3 0,-2 0 0,-1 6 0,-3 3 0,-4 7 0,-1 2 0,-3 3 0,-1 2-1962,-8 3-4402,3-10 6364,-4-2 0,8-11 0,2-3 0</inkml:trace>
</inkml:ink>
</file>

<file path=ppt/ink/ink3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8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28671,'-1'57'0,"0"0"0,0-1 0,0-4 0,-1 23 0,1-4 0,1-7 0,2-10-1077,2-13-1242,1-9-4393,-2-10 6712,-2-8 0,-1-7 0,0-3 0</inkml:trace>
</inkml:ink>
</file>

<file path=ppt/ink/ink3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8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24569,'3'-9'2073,"0"2"-2073,-3 7-1054,44-24-3214,-15 12 4268,38-19 0,-45 25 0,-5 1 0</inkml:trace>
</inkml:ink>
</file>

<file path=ppt/ink/ink3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8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28671,'-10'56'0,"1"0"0,0-2 0,0-2-584,-3 28 584,2-1 0,5-3-1043,3-8-2027,2-4 3070,0-7 0,0-26 0,0-8 0</inkml:trace>
</inkml:ink>
</file>

<file path=ppt/ink/ink3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9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28671,'-9'77'0,"-1"-6"0,-5-21 0,1-1-1727,2-2-1645,2-3 3372,-1-4 0,5-19 0,0-5 0</inkml:trace>
</inkml:ink>
</file>

<file path=ppt/ink/ink3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49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235 178 24446,'-8'0'2655,"2"0"-2117,6 0 0,0 0-135,68 2-312,-15-2-91,1 2 0,3-2 0,21-6 0,-10-3 0,-12-6 0,-17-2 0,-18 0 0,-11 0 0,-15-3 0,-14-2 0,-17 1 0,-17 3 0,-12 5 0,-9 6 0,-6 8 0,-2 18-233,3 13-698,5 20-2083,11 7 3014,12 6 0,24-28 0,10-8 0</inkml:trace>
</inkml:ink>
</file>

<file path=ppt/ink/ink3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50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518 0 25959,'-91'23'1479,"7"1"-1255,30 8 44,-1 8-44,0 10 23,3 10-46,6 9-132,8 5-69,13 0 0,12-2 0,8-8 0,17-7 0,10-12 0,20-12 0,16-16 0,12-15 0,8-23 0,-2-17 0,-8-19-244,-14-10 244,-15-5 0,-15-2 0,-12 1 0,-7 2 0,-15 6 0,-6 7 0,-13 8 0,-6 12 0,-1 10 0,0 14-371,5 9-1702,3 20-3655,8 9 5728,8 17 0,5-17 0,6-3 0</inkml:trace>
</inkml:ink>
</file>

<file path=ppt/ink/ink3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50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 28671,'-7'58'0,"0"0"0,-3 4 0,-4 0-1615,-5 0 1,-2 0 1614,-3 5 0,1 0 0,1 0 0,1 0 275,3-6 0,3-2-275,5-6 0,3-3-180,0 29-2418,22-23 2598,10-22 0,-6-18 0,0-10 0</inkml:trace>
</inkml:ink>
</file>

<file path=ppt/ink/ink3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51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2301 145 24267,'-58'-16'1023,"1"1"0,-6-2 1,-4 2-694,-10 0 1,-3 1-764,-5 1 0,-1 1 551,-3 2 1,-1 2-485,2 1 0,0 4 366,4 6 0,-1 6 0,0 7 0,1 7 0,-2 13 0,1 8-346,27-8 0,1 4 0,0 2 346,-1 6 0,0 3 0,3 3 0,1 4 0,2 2 0,1 2 0,3 0 0,2 3 0,3 0 0,4 1 0,2 1 0,4 1 0,4-3 0,4 0 0,3 1 0,-2 28 0,10-1-122,10-4 1,13-3 121,11-4 0,13-4 0,14-2 0,10-6-261,-10-24 0,4-2 0,3-2 261,7-2 0,4-2 0,3-3 0,7-2 0,2-3 0,4-3 0,8-2 0,3-4 0,3-3-237,-17-7 0,2-2 0,2-3 0,1-1 237,7 0 0,1-3 0,2-2 0,2-3 0,-15-2 0,2-1 0,0-3 0,1 0 0,0-2 0,3-2 0,1-1 0,0-1 0,1-3 0,-2-1 0,3-3 0,-1-1 0,0-3 0,0-1 0,-2-1 0,0-1 0,-2-2 0,1-1 0,-3-2 0,-1 0-117,-5 0 0,-1-1 0,-2-1 0,-2-1 0,-2-1 117,9-7 0,-3-1 0,-4-1 0,-4-1 0,5-9 0,-6-2 0,-9-1-155,3-21 1,-21-1 154,-30 8 0,-19 1 0,-26 4 0,-19 5 0,5 19 0,-8 4 0,-5 2-1,-12-2 1,-7 3 0,-2 2 0,13 7 0,-2 1 0,-1 2 0,-2 0-138,-5 0 1,-2 1 0,0 2 0,-2 0 137,-2 1 0,-2 2 0,0 1 0,-1 2 0,1 1 0,-2 2 0,1 2 0,-1 1-21,2 2 0,-2 1 0,1 2 0,1 3 21,3 2 0,0 4 0,1 1 0,1 2-177,5 1 1,0 1-1,1 2 1,3 2-553,-15 6 1,2 3 0,4 3-2549,12 0 0,4 3 0,4 1 3074,-16 15 0,11-1 0,-3 6 0,29-8 0</inkml:trace>
</inkml:ink>
</file>

<file path=ppt/ink/ink3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56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28671,'-17'48'0,"1"0"0,-12 42 0,17-29 0,1 4 0,-1 5 0,0 0 0,0-2-4252,0-5 4252,4-11 860,3-10-860,4-13 0,14-13 0,7-9 0,18-9 0,9-9 0,1-5 0,5-7 3392,-5-1-3392,0 1 0,-4 2 0,-6 3 0,-7 3 0,-9 5 0,-10 5 0,-5 3 0,-5 2-349,-1-1 349,-1-5 0,-1 3 0,0-3 0</inkml:trace>
</inkml:ink>
</file>

<file path=ppt/ink/ink3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56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28671,'-10'67'0,"-1"-1"0,1-1 0,0-2 0,3-12 0,1 0 0,-2 2 0,0-1 0,1 0 0,-1-1-979,-4 45 979,5-15-2948,7-13 3027,15-15 0,-8-25 0,7-10 0</inkml:trace>
</inkml:ink>
</file>

<file path=ppt/ink/ink3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6:57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1655 46 22687,'-58'-13'1116,"0"0"1,-6 3 0,-2 3-798,-7 5 0,-2 4-1221,-10 7 1,-2 5 1248,-5 4 1,-1 5-132,29-3 1,-1 2-1,2 1-179,-1 2 1,1 2 0,2 1-38,-26 16 0,5 4 0,7 4 0,7 3 0,10 3 0,8 4 0,12 2 0,8 5 0,8 3 0,10 2-68,10 2 0,10 1 68,7 2 0,8-1 0,8 0 0,8-2-171,8-2 1,6-4 170,7-4 0,6-5 0,6-4 0,5-7 0,7-5 0,5-6 0,4-6 0,3-5 0,-31-13 0,2-2 0,-1-2 0,0-2 0,1-3 0,3-3 0,22-4 0,4-5 0,-4-2 0,-23-1 0,-3-2 0,2-3 0,14-5 0,3-2 0,-9-6 0,-7-10 0,-9-5 0,-7-4 0,-8-5 0,-7-2 0,-8-5 0,-7-4 0,-6-3 0,-5-4 0,-6-3 0,-8-6 0,-7-1 0,-5-5 0,-7 0 0,-9-2 0,-7 1 0,-5 1 0,-6 3 0,-4 7 0,-6 6 0,0 7 0,-5 8 0,-2 9 0,-2 6 0,-2 10 0,-1 6 0,0 6 0,0 5-505,1 4 1,1 3-561,6 4 1,1 1-3852,6 3 1,1 3 4901,-39 10 0,44-4 0,13-1 0</inkml:trace>
</inkml:ink>
</file>

<file path=ppt/ink/ink3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03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344 13 25319,'2'-7'3048,"-2"2"-2744,0 5-304,-11 62 0,0-13 0,0 5 0,-2 3 0,-11 32 0,9-40 0,0 0 0,-2 4 0,-2-1-298,0 0 1,0 0 297,-1-2 0,0-1-3098,-18 39 2190,5-14-739,8-17-1737,8-17 3384,6-16 0,6-13 0,3-8 0</inkml:trace>
</inkml:ink>
</file>

<file path=ppt/ink/ink3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03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28671,'52'37'0,"-6"5"0,-19 8 0,-6 7 0,-7 4-4252,-7 3 4252,-4 0 0,-3-1 860,-2-6-1970,0-11-1602,0-14-6946,0-16 9658,11-10 0,-7-6 0,6-1 0</inkml:trace>
</inkml:ink>
</file>

<file path=ppt/ink/ink3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03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10 25723,'0'-5'2790,"0"0"-2632,0 5-158,6 72 0,-5-17 0,2 5 0,-2 3-844,-6 28 844,-3 6 0,-3-4 0,2-4 0,0-11-192,3-12-1979,2-16-4417,1-17 6588,3-17 0,0-10 0,0-6 0</inkml:trace>
</inkml:ink>
</file>

<file path=ppt/ink/ink3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03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8 201 25521,'-5'-7'3150,"2"1"-3150,3 6 0,34-52 0,-9 28 0,29-39 0,-17 43 0,-4 7 0,-3 5 0,-3 4 0,0 2-1816,3 1-4022,4 1 5838,4 0 0,-16 0 0,-3 0 0</inkml:trace>
</inkml:ink>
</file>

<file path=ppt/ink/ink3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04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67 28647,'70'-37'24,"-9"7"-24,-33 35 0,-6 4 0,-6 8 0,-6 10 0,-6 5 0,-8 9 0,-9 6 0,-10 2 0,-8 0 0,-3-1 0,2-5 0,3-4 0,3-4 0,7-6 0,4-2 0,6-5 0,3-2 0,3-4 0,2-3 0,6-5 0,8 0 0,9-3 0,7-1 0,3-2 0,-2-1 0,-1-1 0,-3-2 0,-3-4 0,-3-4-3206,4-13-4917,-7 2 8123,5-8 0,-13 16 0,-2 3 0</inkml:trace>
</inkml:ink>
</file>

<file path=ppt/ink/ink3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04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28671,'0'62'0,"0"-1"0,-1 39 0,0-48 0,-1-2-705,0 24 705,-2-4 229,2-7-229,-2-6-1738,0-9-1988,0-6 3726,0-8 0,2-16 0,0-6 0</inkml:trace>
</inkml:ink>
</file>

<file path=ppt/ink/ink3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04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28671,'48'-22'0,"0"0"0,26-14 0,-30 36 0,-18 0 0,-4 0-1211,-6 0-1333,-5 5-7287,-6 4 9229,-2 9 1,-3-8 0,0 1 0</inkml:trace>
</inkml:ink>
</file>

<file path=ppt/ink/ink3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05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138 109 26261,'-37'40'655,"0"0"1,-15 20-421,40-27 23,12-13 22,8-1 11,7 1-256,13-2-35,9-2 0,4-7 0,3-4 0,-1-7 0,-5-10-3392,-5-12 3392,-5-15-14,-6-9 14,-7-5 0,-8 1 0,-3 4 0,-14 8 0,-9 10 0,-13 7 3385,-29 12-3385,16 5 21,-9 12-21,29 3-707,11 8-1522,6 2-3867,6 1 6096,7-3 0,-4-6 0,4-4 0</inkml:trace>
</inkml:ink>
</file>

<file path=ppt/ink/ink3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05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13 24558,'1'-7'3910,"0"2"-3707,-1 5-203,0 0 0,-31 44 0,10-5 0,-26 44 0,17-15 0,2 2-3392,2 0 3392,5-3-113,6-5 113,7-9 0,3-7 0,4-10 0,6-8 0,5-9 3336,7-3-3336,8-5 0,3-3 169,4-2-169,21-3 0,-12-1 0,13-2 0,-20-5 0,-4-2 0,-5-5 0,-4-1 0,-6-1-2668,-3 0 2668,-1 0 0,-5 6 0,-1 1 0</inkml:trace>
</inkml:ink>
</file>

<file path=ppt/ink/ink3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05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9 27191,'0'-5'1480,"0"2"-1480,0 3 0,-1 63 0,-5-12 0,2 1 0,-1 4 0,-11 24 0,2-3 0,1-8 0,4-11-1021,4-13-3763,4-11 4784,5-7 0,-3-15 0,3-3 0</inkml:trace>
</inkml:ink>
</file>

<file path=ppt/ink/ink3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0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28671,'79'-2'0,"-7"0"-571,-33 2 571,-1 0 186,-2 0-186,-3 2 95,-5 1-95,-3 2-1345,-6 1-1905,-3 2 3322,-8 1 1,-2-3-1,-5 0 1</inkml:trace>
</inkml:ink>
</file>

<file path=ppt/ink/ink3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0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28413,'84'-6'0,"-7"2"0,-31 3-2253,4-2-5870,5 1 8155,4-1 0,-25 2 0,-7 1 0</inkml:trace>
</inkml:ink>
</file>

<file path=ppt/ink/ink3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0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40 26205,'-5'-2'2196,"2"0"-1983,-15 52-156,5-8-57,-18 47 0,10-20 0,-2-4 0,3-7 0,5-16 0,6-16 0,5-15 0,3-17 0,4-17 0,7-17 0,8-18-3392,7-8 3392,2 0 0,-1 4 0,0 9 0,1 12 0,0 8 0,4 13 0,0 7 0,2 8-2269,-1 4 2269,-4 6 2269,-7 8-2269,-11 9 0,-5 11 0,-13 8 0,-11 7 0,-13 4 3392,-8-1-3392,-1-4 0,-4 6 0,17-20-617,1 3-1792,18-20-4617,7-2 7026,0-3 0,2-5 0,0-2 0</inkml:trace>
</inkml:ink>
</file>

<file path=ppt/ink/ink3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1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55 311 28390,'83'-38'281,"-7"0"-281,-29 5 0,-4-1 0,-10-1 0,-9-10 0,-12 15 0,-11-5 0,-15 20 0,-11 7 0,-11 9 0,-5 18 0,-3 15 0,-2 19 0,2 9 0,3 3 0,8-2 0,9-7 0,9-7 0,7-12 0,6-9 0,2-9-528,6-7-1735,6-3-3888,11-6 6151,9-1 0,-13-2 0,-2 0 0</inkml:trace>
</inkml:ink>
</file>

<file path=ppt/ink/ink3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28671,'-23'96'0,"9"-38"0,1-5 0,-2 4 0,1 5 0,12-43 0,5-10 0,9-16 0,8-11 0,8-13 0,4-4 0,-4 2 0,-4 9 0,-6 12 0,-5 5 0,-3 6 0,-1 9 0,-2 6 0,-1 14 0,-3 7 0,-2 6 0,-1 1 0,-4-1 0,-2-5-1570,-4-10-1523,1-9 3093,4-9 0,3-7 0,2-1 0</inkml:trace>
</inkml:ink>
</file>

<file path=ppt/ink/ink3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1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28671,'10'67'0,"1"1"0,-2-4 0,-2-3 0,-12 22 0,-3-5-2040,-3-9-4762,-1-13 6802,1-10 0,6-23 0,1-9 0</inkml:trace>
</inkml:ink>
</file>

<file path=ppt/ink/ink3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1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26463,'69'-40'-1099,"-10"10"1,-46 31 0,-5 2 0</inkml:trace>
</inkml:ink>
</file>

<file path=ppt/ink/ink3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2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122 214 27482,'61'-52'180,"-13"4"-136,-41 25 35,-4-3 178,-3 3 79,-5 4-78,-4 4-223,-8 8-35,-2 6 0,-6 20 0,-3 15 0,-5 23 0,-1 10 0,5 3 0,6-3 0,10-11 0,7-12 0,11-15-1110,12-14-2420,13-8 3530,16-8 0,-19 0 0,-1-1 0</inkml:trace>
</inkml:ink>
</file>

<file path=ppt/ink/ink3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2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405 1 28671,'-17'48'0,"0"0"0,-10 45 0,23-22 0,3 0 0,1-4 0,0-7 0,1-13 0,0-12 0,2-12 0,-2-12 0,0-7 0,-6-4 0,-7-5 0,-11-1 0,-9-2 0,-8 3 0,-4 3 0,1 6 0,2 6 0,6 7 0,8 6 0,7 2 0,7 0 0,6-1 0,4-1 0,2 0 0,1-1 0,5-2 0,5-4-35,10-6-1814,6-6-1938,8-2 3787,3-4 0,-15 1 0,-4-2 0</inkml:trace>
</inkml:ink>
</file>

<file path=ppt/ink/ink3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3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118 157 28166,'70'-28'179,"-14"1"-179,-44 9 0,-7-1 0,-3-1 0,-8 3 11,-6 2 34,-10 7 112,-7 3-44,-3 13-113,-1 10 0,1 13 0,1 11 0,7 4 0,5 0 0,6-3 0,7-3 0,3-6 0,2-7-259,4-7-2116,6-11-5558,7-5 7933,12-19 0,-12 11 0,1-11 0</inkml:trace>
</inkml:ink>
</file>

<file path=ppt/ink/ink3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3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28300,'-3'95'185,"-1"-43"1,-2-1-186,-2 0 0,-1 1 0,-3 2 0,0 1 0,0-3 0,2 0-528,-5 37-2889,7-15 3417,14-20 0,-4-25 0,6-13 0</inkml:trace>
</inkml:ink>
</file>

<file path=ppt/ink/ink3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3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507 0 25947,'-56'14'665,"0"0"0,2 2 0,4 3-173,-15 24-255,4 9-237,8 8 0,11 3 0,9 6 0,12-2 0,10 1 0,6-3 0,19-7 0,8-7 0,23-17 0,9-15 0,9-11 0,-2-17 0,-8-5 0,-13-11 0,-17-4 0,-12 0 0,-7-1-281,-8 1-78,-5 3 180,-6 3 145,-9 7 34,-2 6 180,-11 2 212,15 6-111,-2-1-281,19 2 0,5-1 0,12 0 0,10 0 0,13 0 0,30-4 0,-17-1 0,15-6 0,-26 0 0,-5-1-1816,-4 1-1512,-2 1 2480,-1 0 0,-11 5 0,-2 2 0</inkml:trace>
</inkml:ink>
</file>

<file path=ppt/ink/ink3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4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12 25588,'0'-7'2858,"0"2"-2633,0 5-225,-23 59 0,8-18 0,-17 48 0,17-33 0,4-6-1155,6-5-918,2-10-3832,5-8 5905,9-12 0,-6-8 0,6-6 0</inkml:trace>
</inkml:ink>
</file>

<file path=ppt/ink/ink3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4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28009,'-53'81'662,"11"-7"-662,37-30 0,3-3 0,5-8 0,9-6 0,7-8 0,10-7 0,5-6 0,19-9 0,-13-7 0,7-5-505,-25-5-1277,-5 1-2140,-6 0 3922,-2 0 0,-5 8 0,0 3 0</inkml:trace>
</inkml:ink>
</file>

<file path=ppt/ink/ink3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4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384 1 28671,'-6'95'0,"3"-36"0,1-4 0,-1 3 0,2 15 0,1-34 0,0-12 0,0-7 0,0-11 0,0-5 0,-1-3 0,-5-1 0,-7-2 0,-9 1 0,-5-1 0,-6 1 0,-4 10 0,-4 5 0,0 13 0,1 5 0,5 3 0,8 0 0,4 0 0,11-2 0,4-3 0,6-2 0,3-4 0,8-5 0,6-4 0,8-7-1054,6-5-2408,3-2 3462,9-9 0,-19 6 0,-1-5 0</inkml:trace>
</inkml:ink>
</file>

<file path=ppt/ink/ink3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4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28671,'-8'51'0,"0"0"0,-6 38 0,3-38-1110,5-8-1916,3-7 3026,5-8 0,-1-13 0,0-5 0</inkml:trace>
</inkml:ink>
</file>

<file path=ppt/ink/ink3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5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26765,'-38'36'549,"0"1"0,-25 30-168,44-19-45,10-1-245,3-6-91,8-6 0,10-11 0,6-11 0,11-7 0,3-16 0,2-8 0,0-13 0,-2-6 0,-1-3 0,-5 3 0,-2 3 0,-6 10 0,-5 9 0,-4 7 0,-6 7 0,-1 12 0,-6 9 0,-8 20 0,-8 11 0,-8 11 0,-4 8-3392,-2 2 3392,1-2-91,6-8-9740,8-9 8588,14-25 1,3-9-1,6-19 1</inkml:trace>
</inkml:ink>
</file>

<file path=ppt/ink/ink3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5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8 25465,'2'-4'3206,"-2"0"-3206,0 4 0,-10 66 0,-1-21 0,1 4 0,-1 2 0,-6 8 0,3-6-1121,6-10-2319,4-9 3440,2-13 0,2-11 0,0-6 0</inkml:trace>
</inkml:ink>
</file>

<file path=ppt/ink/ink3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6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28671,'65'5'0,"-10"4"0,-48 2 0,0 6 0,-9 2 0,-11 7 0,-11 7 0,-16 6 0,-6 2 0,-1 0 0,5-5 0,8-5 0,10-9 0,11-5 0,7-5 0,4-4 0,11-1 0,6-3 0,13-1 0,8-2 0,4-1 0,4 0 0,1-3 0,-3-2-2376,-1-3-7455,-3-3 7736,4-4 1,-21 7 0,0-1-1</inkml:trace>
</inkml:ink>
</file>

<file path=ppt/ink/ink3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6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28132,'-42'79'-638,"7"-6"-1413,28-27-5905,3-4 7956,10-6 0,-4-17 0,5-7 0</inkml:trace>
</inkml:ink>
</file>

<file path=ppt/ink/ink3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16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6 22834,'-73'43'640,"9"2"1503,33-5-2143,9 3 900,10-6-900,9-6 492,16-9-492,9-11 0,13-6 1662,7-19-1662,-3-9 0,-5-15 0,-10-4 0,-12-1 0,-7 4 0,-13 4 0,-10 9-2791,-20 12 2791,-21 6 0,23 7 0,0 1 0</inkml:trace>
</inkml:ink>
</file>

<file path=ppt/ink/ink3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25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19324,'88'-14'288,"-1"0"1,-21 6 0,2 0 0,1 3 188,7 1 1,1 3-1,3 0-477,11 0 0,3 1 0,2-1 21,-19 1 1,2 0 0,0 0 0,1 0-22,4 1 0,1-1 0,0 0 0,1 1-116,2 0 1,0 0-1,1 0 1,-1 1 115,1 0 0,0 0 0,0 0 0,0 2-82,-2 0 1,1 1-1,-2 0 1,0 1-993,-3 0 1,-1 1 0,-1 1-1,-1 0 1074,-1 0 0,0 2 0,-4-1 0,-6 0 0,17 2 0,-9 0 0,-17-2 0,1 0 0</inkml:trace>
</inkml:ink>
</file>

<file path=ppt/ink/ink3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34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0 26485,'-98'14'1031,"8"9"-796,38 18 68,2 12-46,3 8-66,11 5-91,10-1-31,14-5-69,7-5 0,17-11 0,9-12 0,21-15 0,14-16 0,12-27 0,6-14 0,-5-21-3392,-13-1 3392,-20 1 0,-18 6 0,-12 6 0,-16 7 0,-2 10 0,-10 9 0,1 11-6601,0 8 7449,11 9 0,2-2 0,8 3 0</inkml:trace>
</inkml:ink>
</file>

<file path=ppt/ink/ink3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34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28065,'1'56'202,"1"-1"0,-4 1 0,-1-1-202,-7 40 0,-9 3-360,9-49 0,1 0 360,-8 41 152,9-13-993,4-17-2124,12-20 2965,9-19 0,-5-12 0,2-9 0</inkml:trace>
</inkml:ink>
</file>

<file path=ppt/ink/ink3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35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574 0 26317,'-15'57'784,"0"0"1,-1 3 0,-2-1-1510,-1-1 1,0 0 724,-3 8 0,1 3-406,-4 7 0,0 1 406,-1 6 0,0 2 0,-2 4 0,0 1-606,-2 3 1,0 0 605,2-1 0,-1 0 0,1-4 0,1-3-432,4-7 1,2-4 431,5-11 0,1-4 421,-2 30-1340,10-32-1446,14-29-5366,11-17 7916,16-35 1,-12 16-1,1-15 1</inkml:trace>
</inkml:ink>
</file>

<file path=ppt/ink/ink3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36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25835,'0'-10'2723,"0"3"-2610,56-28-113,-21 15 0,44-24 0,-38 28 0,-7 8-24,-8 5 24,-9 14 11,-7 11 2,-5 22-13,-8 19 0,-9 17 0,-12 15 0,9-44 0,-3 1-334,0 1 1,-1 0 333,0-1 0,-1-1 0,-14 41 0,5-16-639,11-21-2051,9-25-6431,18-15 9121,13-34 0,-7 14 0,5-15 0</inkml:trace>
</inkml:ink>
</file>

<file path=ppt/ink/ink3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36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25936,'2'55'2735,"-4"6"-2735,-4-3 0,-2 6-1081,-1-4 1,-2 0 1080,-3 4 0,-1 0 0,2-2 0,0 0-128,3-7 0,0-1-2740,-3 34 2868,7-26 0,4-30 0,2-17 0</inkml:trace>
</inkml:ink>
</file>

<file path=ppt/ink/ink3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36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27079,'93'-27'-392,"-19"7"-616,-17 16-1458,-17 3 2466,-3 1 0,-16 0 0,-6 0 0</inkml:trace>
</inkml:ink>
</file>

<file path=ppt/ink/ink3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40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28671,'50'63'0,"-6"-11"-225,-28-37-1098,-3-5-1097,-3-4-7411,-6-3 9658,-2-2 1,-2-1-1,0-1 1</inkml:trace>
</inkml:ink>
</file>

<file path=ppt/ink/ink3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40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26451,'0'-6'2220,"0"2"-2220,0 4 0,0 0 0,50 21 0,-21-6 0,41 18-483,-31-11-1556,2 2-4079,7-1 6118,5 5 0,-22-15 0,-5 0 0</inkml:trace>
</inkml:ink>
</file>

<file path=ppt/ink/ink3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41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0 28658,'-37'44'-172,"-1"-1"1,3-2-1,2-3-1273,-3 5-2230,1-2 3675,5-5 0,13-16 0,8-7 0</inkml:trace>
</inkml:ink>
</file>

<file path=ppt/ink/ink3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41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4 25532,'-1'-2'3115,"1"1"-3091,-35 53-24,17-20 0,-27 45 0,25-36-528,2-1-1108,-1-3-2207,1-4 3843,-1-3 0,9-14 0,2-5 0</inkml:trace>
</inkml:ink>
</file>

<file path=ppt/ink/ink3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43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26362,'47'1'1714,"34"4"-1434,1-3 0,11-1-1643,-16 1 1,5 0 0,5-1 1362,-8-2 0,3 0 0,4-2 0,2 0-234,-5-1 0,3 0 0,2-1 0,2 0 1,2 0 233,-4-1 0,2 0 0,1 0 0,2-1 0,2 1 0,0-1-140,-4 2 0,2-2 0,0 1 0,2 0 0,1 0 0,1 1 0,1 0 140,-5 1 0,1 0 0,2 0 0,0 0 0,0 1 0,2 0 0,0 0 0,1 1-147,-6-1 1,0 1 0,1 0 0,1 1 0,0-1 0,1 1 0,0 0 0,0 1 0,1 0 146,-7 1 0,1 0 0,0 0 0,1 1 0,0 0 0,0 1 0,0-1 0,0 1 0,1 0 0,0-1-36,1 0 0,1 1 0,-1 0 1,2-1-1,-1 1 0,0 0 0,0 0 1,1 0-1,-1 0 0,0 1 36,0 0 0,0 0 0,0 0 0,0 1 0,0 0 0,0-1 0,0 1 0,-1 0 0,1 0 0,-1-1-25,-2 0 0,0 0 0,0 1 0,0-1 1,0 0-1,-1 0 0,0 0 0,0 0 1,-1 0-1,0 0-23,6 0 1,-1 0-1,1 1 1,-2-1 0,1 0-1,-1 1 1,-1-1 0,-1 0-1,0 1-165,5-1 0,-1 1 0,0-1 0,-1 1 1,-1-1-1,-1 1 0,0-1 0,-2 1 213,7 0 0,1 0 0,-1 0 0,-2 0 0,-3 0 0,-5-1 0,-6 1 0,15 0 0,-9 0 0,-4 0 0,-4 0 0,1 0 0,-1-1 0,1 1 0</inkml:trace>
</inkml:ink>
</file>

<file path=ppt/ink/ink3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47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28671,'40'-1'0,"-3"-3"0,-12-10 0,-2 0-1738,-1 0-1198,-4 1 2936,0 1 0,-10 5 0,0 2 0</inkml:trace>
</inkml:ink>
</file>

<file path=ppt/ink/ink3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7:47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94 27774,'1'70'638,"0"-11"-459,-1-33-99,0-9-80,0-8 0,0-5 0,-2-11 0,1-11 0,-1-13 0,1-12 0,1-6 0,0 2 0,0 6-225,0 13-1120,0 14-2935,-1 16 4280,-7 20 0,4-9 0,-3 8 0</inkml:trace>
</inkml:ink>
</file>

<file path=ppt/ink/ink3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04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27090,'19'11'1020,"-4"10"-920,-15 25-88,-1 6-12,-5 4-79,-3 0-279,-7 1-304,-1-5-738,-1-3-628,2-6-7787,2-9 9815,7-10 0,2-11 0,4-8 0</inkml:trace>
</inkml:ink>
</file>

<file path=ppt/ink/ink3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04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14 24591,'1'-7'2208,"-1"1"-2052,0 6-111,-22 49-22,14-24-23,-16 38-34,22-38-100,2-6-46,0-7 24,2-7 44,3-3 33,5-2-22,1-7 34,1-2 56,0-5 11,-3 3 11,-1 3 23,-3 4 67,1 2 22,-2 2 56,1 1-112,-3 5-268,4 12-449,-2-1-605,4 6-1871,1-7-6705,0-3 8790,3-2 0,-7-4 0,0-3 0</inkml:trace>
</inkml:ink>
</file>

<file path=ppt/ink/ink3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07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10 22126,'0'-5'3081,"0"1"-2408,0 4 369,0 0-750,1 27-91,-2 1-66,-4 29-68,-2-6-56,-3-3 11,4-6-22,4-12 0,2-8-11,0-10 22,2-7 1,5-3 10,3-9-11,6-5-11,1-11 0,3-4-246,2-2-427,2-1-627,1 2-1759,4 0 3059,4 4 0,-13 11 0,-3 4 0</inkml:trace>
</inkml:ink>
</file>

<file path=ppt/ink/ink3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08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25847,'-52'72'929,"12"-12"-850,36-41-79,3-5 11,1-8 0,0-4 0,4-3 0,3-8-11,4-2 0,1-9 0,1 1 0,0 3 0,-3 4 23,0 5 10,-5 4 46,2 1 22,-3 2-34,0 3-55,-1 5-12,1 5-348,-2 3-593,2-1-695,0-3-2454,4-4 4090,2-4 0,-3-2 0,-1-2 0</inkml:trace>
</inkml:ink>
</file>

<file path=ppt/ink/ink3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08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6 21264,'0'-3'4167,"0"0"-3550,0 3-191,0 0-68,-9 46-89,4-23-145,-8 35-91,7-35-33,3-7-22,1-5-102,2-5-77,0-4-135,2-2-224,5 0-281,4-3-403,5-3-1422,0-1-4024,3 0 6690,0 3 0,-9 1 0,0 2 0</inkml:trace>
</inkml:ink>
</file>

<file path=ppt/ink/ink3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08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155 119 22260,'39'-53'2466,"-8"9"-1917,-33 34-45,-6 4-44,-4 2-91,-5 3-55,-2 4 123,-3 9 90,-4 11-23,-3 13-223,-1 7-281,4 3 0,7 0 0,8-3 0,7-6 0,13-9-953,14-11-885,21-9-3025,17-7 4863,10-9 0,-29 5 0,-8-5 0</inkml:trace>
</inkml:ink>
</file>

<file path=ppt/ink/ink3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09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27158,'0'91'750,"0"-8"-582,0-32-11,0-5-12,0-9-100,0-10 0,0-11-45,4-8 22,2-6 1,8-10-23,5-8 0,4-10-79,0-4-369,-4-2-527,-4 1-997,-1 0-5882,0 3 7854,3 1 0,-7 13 0,-1 4 0</inkml:trace>
</inkml:ink>
</file>

<file path=ppt/ink/ink3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09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6 23404,'0'-3'3003,"0"0"-2779,0 3-224,0 0-202,-8 54-470,6-25-449,-5 42-1792,7-42 2913,9-6 0,-7-10 0,7-6 0</inkml:trace>
</inkml:ink>
</file>

<file path=ppt/ink/ink3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09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27303,'-45'4'504,"9"4"-5974,36 13 5638,0 4 1342,1 2-1443,0 1 893,1 11-881,-1-10-46,-4 8-33,-6-13 3370,-6-3-3784,-4-3-629,0-3-1332,4-3-6208,4-1 8583,6-1 0,3-5 0,2-1 0</inkml:trace>
</inkml:ink>
</file>

<file path=ppt/ink/ink3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10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56 26317,'-27'81'908,"5"-12"-684,19-39 22,2-6-78,1-9-67,6-6 22,3-5-22,6-12-45,1-10-3437,-2-13 3381,-1-9-11,-8-4-90,-1 1-380,-12 4-259,-7 7-851,-13 11-3799,-10 9 6238,-9 12 0,21 1 0,1 3 0</inkml:trace>
</inkml:ink>
</file>

<file path=ppt/ink/ink3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52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 22417,'0'-4'3126,"0"2"-2699,0 2 77,0 0-359,3 61-66,-1-26-79,1 50-34,-2-46-380,-1-4-461,0-7-592,0-5-3519,-2-3 4986,-1-4 0,0-7 0,0-2 0</inkml:trace>
</inkml:ink>
</file>

<file path=ppt/ink/ink3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52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54 26026,'60'-34'515,"-11"14"-269,-38 34 57,-1 8-34,-4 6 403,-3 23-425,-4-6-91,-7 18-111,-4-14-34,-7-3 12,0-3-23,-2-3 0,1-5-23,2-4-33,1-3-168,3-3-392,0-4-672,3-3-707,2-5-7836,2-6 9328,3-3 0,2-4 0,2 0 0</inkml:trace>
</inkml:ink>
</file>

<file path=ppt/ink/ink3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52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28671,'23'67'0,"-4"-5"0,-14-25 0,-1-2-606,-2-6-1052,-1-3-1021,-1-5 2679,0-1 0,0-10 0,0-3 0</inkml:trace>
</inkml:ink>
</file>

<file path=ppt/ink/ink3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52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28614,'70'-36'-1199,"-14"8"-639,-43 27-2924,-7 5 4762,-2 9 0,-3-6 0,-1 4 0</inkml:trace>
</inkml:ink>
</file>

<file path=ppt/ink/ink3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53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27796,'-34'83'370,"6"10"-292,23-49 79,2 9 33,5-23-110,5-5-80,4-7 0,8-4 0,2-8 0,5-2-371,5-9-738,5-10-550,7-11-2800,3-15 4459,3-8 0,-21 20 0,-6 5 0</inkml:trace>
</inkml:ink>
</file>

<file path=ppt/ink/ink3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53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15 25263,'-2'-8'2813,"2"2"-2477,-10 53-157,-3-10-99,-9 43-80,2-25 0,4-3 0,6-7 0,4-7 0,4-4 0,4-3 0,6-4 0,3-2 0,6-5 0,3-5 0,1-6 0,2-5 0,3-2 0,-1-7 0,2-8-461,-1-8-1242,0-9-941,-1 0 2644,-2-3 0,-10 16 0,-3 3 0</inkml:trace>
</inkml:ink>
</file>

<file path=ppt/ink/ink3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53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6 25454,'0'-3'2297,"0"0"-7565,1 51 5492,-1-3 1263,1 45-1487,-1-17-1543,-3-2 748,0-6-830,-2-7-1232,1-7 3424,-1-7 0,3-19 0,-1-9 0</inkml:trace>
</inkml:ink>
</file>

<file path=ppt/ink/ink3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53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28222,'66'-28'-4011,"-10"4"-5820,-36 19 8476,0-2 0,-10 3 0,-2 0 1</inkml:trace>
</inkml:ink>
</file>

<file path=ppt/ink/ink3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5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28233,'80'-15'190,"-12"2"-201,-39 7-23,-2-2 34,1-2 0,-1-2 23,0-2-12,-2 0 45,-3 1 11,-3 3 69,-5 3-136,-3 3 0,-5 2 0,-1 2 0,-1 0 0,-1 3 0,1 9 0,-3 8 0,0 14 0,-1 6 0,0 4 0,-5 1 0,-2-2 0,-8-2-707,-3 0-2699,-3-4 3406,0-2 0,9-15 0,3-6 0</inkml:trace>
</inkml:ink>
</file>

<file path=ppt/ink/ink3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54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27729,'14'93'-325,"-2"-36"0,-12-26 0</inkml:trace>
</inkml:ink>
</file>

<file path=ppt/ink/ink3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8:54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28671,'58'-6'0,"-1"1"0,0 0 0,-2 2 0,32 2-589,3 1 543,-1 0-3472,0 0 3518,3 2 0,-40-2 0,-9 2 0</inkml:trace>
</inkml:ink>
</file>

<file path=ppt/ink/ink3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05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12 111 27079,'-7'1'1592,"2"0"-1592,5-1 0,0 0 0,57-43 0,-24 27 0,44-30 0,-41 40 0,-7 5-1446,-4 5-3227,-3 5 4673,-3 4 0,-9-3 0,-2-3 0</inkml:trace>
</inkml:ink>
</file>

<file path=ppt/ink/ink3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05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106 119 28671,'-10'76'0,"2"-9"0,7-33 0,1-7 0,0-9 0,1-6 0,0-6 0,1-3 0,1-2 0,-1-1 0,6-4 0,2-11 0,5-12 0,4-17 0,-5-8 0,-4-2 0,-6 2 0,-8 9-113,-7 8-1882,-10 11-5534,-15 11 7529,-12 16 0,20-1 0,0 6 0</inkml:trace>
</inkml:ink>
</file>

<file path=ppt/ink/ink3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09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36 20681,'0'-6'5457,"0"2"-4740,0 4 235,0 0-649,-53-7-68,27 12-67,-44 1-23,43 17-132,-1 6-13,5 3 0,6-1 0,7 1 0,6-2 0,4-4 0,9-3 0,6-8 0,12-6 0,5-7 0,5-15 0,1-6 0,-1-13 0,-4-3 0,-7 1 0,-9 0 0,-7-7 0,-7 14 0,-11-3 0,-3 19-472,-8 5-984,-2 8-1525,2 9 2981,4 4 0,6-3 0,5-2 0</inkml:trace>
</inkml:ink>
</file>

<file path=ppt/ink/ink3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09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25723,'5'-3'2734,"-2"2"-2520,-3 1-214,10 44 0,-7-15 0,7 36 0,-10-27-1211,0-3-1680,-3-1 2891,-1-2 0,1-15 0,-1-3 0</inkml:trace>
</inkml:ink>
</file>

<file path=ppt/ink/ink3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0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39 116 28065,'43'-31'16,"1"-1"1,32-17 129,-56 46 78,-7 16-21,-48 34-4455,3 0 4252,-25 22 0,19-21 860,8-7-860,9-5 0,8-7 0,7-6 0,4-7 0,2-5 0,6-5-483,5-3 2620,13-9-4714,7-9 2577,6-9 0,-15 6 0,-4 2 0</inkml:trace>
</inkml:ink>
</file>

<file path=ppt/ink/ink3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10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27101,'75'-35'482,"-13"7"381,-48 40-638,-6 8-225,-8 18 0,-10 8 0,-5 4 0,-5 0 0,1-3-91,4-7-1500,3-7-2129,7-11 3720,3-10 0,2-7 0,1-5 0</inkml:trace>
</inkml:ink>
</file>

<file path=ppt/ink/ink3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10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1 186 28647,'70'-51'24,"-8"6"-24,-33 29 0,1 0 0,1-1 0,0 5 0,-3 0 0,-1 5-4252,-5 1 4252,-5 4 860,-5 1-860,-4 1 0,-2 3 0,-1 7 0,-2 7 0,-2 8 3392,0 3-3392,-1 3 0,0 1 0,-4 1 0,-3-1-673,-8 1-2678,-3-2 3351,-6 1 0,11-15 0,2-3 0</inkml:trace>
</inkml:ink>
</file>

<file path=ppt/ink/ink3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10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28671,'-3'73'0,"5"-7"0,6-33-46,3-3-1141,0-4-853,-4-4-3674,-3-1 5714,-2-1 0,-2-9 0,0-3 0</inkml:trace>
</inkml:ink>
</file>

<file path=ppt/ink/ink3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10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28671,'49'-31'0,"0"-1"0,-2 3 0,2 6 0,5 12 0,-1 6 0,25-4-555,-26 6 0,-1 1-3401,22 2 2893,10 10 0,-35-7 0,-7 8 1</inkml:trace>
</inkml:ink>
</file>

<file path=ppt/ink/ink3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15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25914,'2'-4'2757,"0"2"-2757,-2 2 0,0 0-46,34 2-1253,-19 2-1581,28-1 2880,-27 0 0,-6-3 0,-2 0 0</inkml:trace>
</inkml:ink>
</file>

<file path=ppt/ink/ink3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16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54 167 26440,'-29'84'191,"6"-22"-35,22-52 383,5-13 133,3-9-146,5-9-379,2-9-147,0-4 0,-3-3 0,0-2 0,-2 1 0,-1 1-539,-4 6-660,-1 9-1232,-2 9-7400,-9 7 7675,-6 13 0,3-6 0,-1 6 0</inkml:trace>
</inkml:ink>
</file>

<file path=ppt/ink/ink3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20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0 239 28671,'61'-71'0,"-5"11"0,-15 34 0,-1 7 0,-1-1 0,-1 5 0,-1 1-528,-3 6-2072,-8 3-6385,-6 7 8985,-10 13 0,-5-7 0,-5 6 0</inkml:trace>
</inkml:ink>
</file>

<file path=ppt/ink/ink3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20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27191,'36'-19'-846,"-3"8"0,-22 12 0,-3 2 0</inkml:trace>
</inkml:ink>
</file>

<file path=ppt/ink/ink3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20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58 123 26071,'-33'72'1501,"9"-8"-1064,34-39-135,9-4-67,14-9-134,9-13-77,9-21-24,1-14 0,-6-12 0,-12-1-4252,-17 6 4252,-9 8 860,-10 7-860,-4 6 0,-4 6 0,-4 5 0,-2 6-382,-4 4 2194,-2 15-4569,-3 5 2757,3 15 0,9-14 0,6-3 0</inkml:trace>
</inkml:ink>
</file>

<file path=ppt/ink/ink3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21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19 25241,'0'-10'2835,"0"2"-2499,0 8-77,0 0-259,10 50 0,-7-5 0,2 48-237,-14-17-1130,-5-3-1590,-1-8 2957,4-10 0,5-26 0,3-10 0</inkml:trace>
</inkml:ink>
</file>

<file path=ppt/ink/ink3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21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24703,'81'-27'-3277,"-25"8"0,-39 16 0</inkml:trace>
</inkml:ink>
</file>

<file path=ppt/ink/ink3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21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1 218 25611,'4'-8'2655,"-1"1"-2509,54-37-112,-24 20-23,46-36 11,-38 35-11,-5 3 1,-5 8-4264,-7 6 4252,-4 4 860,-4 2-849,-1 2 0,-4 0 123,0 0-121,-3 4-13,0 3 3392,-5 7-3392,1 18 0,-3-2 0,0 12 0,-1-9 0,0 3 0,-5 1-349,-3 3-1802,-7 2-4157,-4 3 6308,-3-1 0,9-18 0,2-6 0</inkml:trace>
</inkml:ink>
</file>

<file path=ppt/ink/ink3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21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27684,'7'51'-1453,"1"-1"1,-5 32 0,-9-40 0,-4-21 0</inkml:trace>
</inkml:ink>
</file>

<file path=ppt/ink/ink3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21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28340,'69'-30'0,"0"-1"0,-15 8 0,-1 4 0,44 4 0,-38 13-606,-11 9-2759,-6 4 3365,-3 10 0,-18-8 0,-3-2 0</inkml:trace>
</inkml:ink>
</file>

<file path=ppt/ink/ink3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36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493 13 23415,'0'-7'3025,"0"2"-2510,0 5-77,0 0-136,-77 0-78,31 17-140,-9-6 0,-1 4 6,-3 31-12,3 7-22,6 6 23,11 0 10,8 6 12,15-1-10,8 6-91,15-2 0,15-1 0,19-11 0,22-15-3392,9-20 3392,7-17 0,-4-31-55,-8-14 55,-13-22 0,-17-5 0,-15 1 0,-13 1 0,-12-21 0,-8 21 0,-7-14 0,-5 34 0,3 15 1841,-1 14-7198,8 15 5377,6 21 1,5-10-1,2 10 1</inkml:trace>
</inkml:ink>
</file>

<file path=ppt/ink/ink3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36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28671,'53'8'0,"0"-1"0,38 5 0,-65-17-640,-2-6-816,-4-7-897,-3-3-7478,-3-3 8032,0 0 0,-7 10 1,1 2-1</inkml:trace>
</inkml:ink>
</file>

<file path=ppt/ink/ink3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36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26317,'-5'67'743,"-1"1"0,-1-1 0,-1-2-681,-1-7 1,-2-1-63,-1 2 0,1-1-63,-1-1 1,0-2-358,1-1 0,-1-3-1215,-7 37-932,5-20 2567,7-26 0,4-21 0,3-15 0</inkml:trace>
</inkml:ink>
</file>

<file path=ppt/ink/ink3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37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7 25880,'5'-6'1395,"-16"68"1,-11 33-1396,-4-2-552,9-22 0,-2 10 0,3-9 361,4-16 0,2-7-1647,-1 38-2146,19-21 3984,22-22 0,-13-23 0,10-12 0</inkml:trace>
</inkml:ink>
</file>

<file path=ppt/ink/ink3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38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461 1 24950,'-57'0'429,"0"0"1,3 5 0,5 5-958,-10 17 730,2 15-23,8 4 270,10 3-258,14 0 131,12 1-42,12-3 33,20-2-89,8-9-67,21-10-78,7-13-68,3-7-2975,4-12 2964,-5-10-89,-6-10-169,-11-10-324,-12-8-438,-11 0-627,-10 0-3182,-5 5 4829,-12 13 0,7 11 0,-7 10 0</inkml:trace>
</inkml:ink>
</file>

<file path=ppt/ink/ink3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39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12 118 24916,'-6'2'2768,"1"-1"-2376,5-1-190,69 19-135,-4-14-67,0-1 0,5-3-425,-12-9 1,-2-5 71,2-3 0,0-3-258,-4 1 1,-1 0-466,-4 2 0,-3 1-8755,30-2 9574,-22 8 0,-27 9 0,-15 0 0</inkml:trace>
</inkml:ink>
</file>

<file path=ppt/ink/ink3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59:39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23684,'-10'0'2454,"3"0"-2062,7 0-179,0 0 11,106 4-11,-28-3-1672,3 1 1,1 0 1794,9-2 79,-25 4 601,-34 7-692,-16 11-311,-37 18-13,-15 19-1315,5-21 1,-3 1 1314,-5 5 0,-1 0 0,1 1 0,0 0 716,4-1 0,2-2-716,-15 35 0,20-9 0,15-10 0,9-9 0,15-8 0,16-14 0,24-11 0,28-12-605,-30-11 0,2-4-2277,7 0 1,0-1 2881,4-5 0,-4-1 0,11-3 0,-17 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02663-D981-3447-881C-9E1B76371EE4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D5D60-7E07-1E43-8097-132E8782AB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976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D5D60-7E07-1E43-8097-132E8782ABFA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5417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15DABE-2121-B9A8-0DCC-C3E753366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8D16E28-3F8E-B5C0-9936-BFEB0AC78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3BEED9-C42A-3BD5-F6FE-F2687DB2D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C3B08D-E7C2-DC1D-96DB-20D1626A0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71B428-7145-C87C-5006-18747E48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75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060FD4-818B-17D6-DC2B-DE237614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DB65E3-EB15-869C-57B8-CE0714C22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93ED2D-0FCB-F759-49E3-15E31A2C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46217B-5C7D-01AF-C858-189E1CC6D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F99D1B-2A6C-DC7F-FC98-E536A2B46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04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938BAC-7BC8-5471-981A-62D8C402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ECDBF9-0D2B-818B-1FB6-EDBABBF04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25E424-3F41-13C8-F63B-F7AEDCE8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AD3E79-FC94-6D6C-975D-F5A53573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62595D-6A10-C124-0C6C-8AF2F66B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16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BB4EFF-CDE1-8218-F89D-29F83A72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8EF9A4-A8B9-AA0F-B46D-E38D42952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F1C6617-66F7-3462-708F-497881A6E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E61BA2-720D-2793-929D-D8E6C16BA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AED3FE-3218-D0F9-9981-5A87F3C22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B2C3D2-B6CE-E76D-141E-8F9963A9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709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5C6CBF-C107-899B-4C01-270EF2AF5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F11EA1-96EE-FCBB-FBEB-D6C83390C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B2E12C6-4084-08E3-CD39-EFC2EA26B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0E27B10-A136-2EFF-6823-F2D7AA358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1933D4-3FE3-5A4E-FEF4-D4E46273F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9479AA4-9BE2-43EB-5831-3036C9BD7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358042D-9C9B-77D7-4FCB-96CCDE1C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84093C6-489C-CD07-BC57-D26DBC3F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46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5226A8-6158-AF3D-CFC7-A53D8F9F1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1E10DB5-3C21-4FA3-B541-0F4D77A58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97C4063-5944-183C-AF59-B53843881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7DAC740-1747-9EB4-6581-03EEC0413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740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DBFC242-5BEA-3C5E-1FDE-84A3A19BC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90D91BB-1B71-44C1-10E8-F6902C94E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FF5431B-3653-8F7C-531D-28650ED5B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358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D8195C-7200-EBBC-5EA6-3E9DF7094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BBD29D-33E2-D53F-5E35-7CE0C3DBD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B8FDC5-95B9-A95F-5B02-E09E67894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2347466-CF91-DE1B-A3A2-720264A59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7FEC85-E0FF-7930-9051-E0A3A8A0F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6DB26D-CAEE-8A94-7A22-F43E60333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87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8F1D42-D8D3-7E05-F485-B6713FE51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BB76B3F-90A9-C609-17F2-7CC927692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DBB623A-67C8-0ACD-66BE-04B165F9B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FA001B-5333-1E8B-3A5B-C6ED43C7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EFBCBE-0BD4-4630-146A-55F45C5B5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B6B370-90DF-9F7F-AE61-C8DF326D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27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3032CE-2114-1846-9E9C-3F20C111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CEFF6DF-D3A3-0242-71C3-C12DD221E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56B90A-46C1-CC00-40FB-56453498B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437E96-838E-9A8C-E54B-5C32881D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927472-D7A2-4CAC-DB94-167B8DCE8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069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CD5A11D-1B14-68A7-C2A1-88095E0A02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F2D98D4-E9AE-70AC-880B-79AA021CB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598F75-BE13-30E6-68E6-900A3FE1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1F3FAA-2BE0-231E-2592-00699FE1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16590C-5882-67E0-DEB4-42579934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389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A0FBE08-C05A-DE36-7A1F-08866F5FD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48E735-A1AB-3967-32A0-F4DF60C34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AACB26-288F-9859-7177-52ECBD1FD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814CF3-314D-744B-9C2B-CE5C833DDBD9}" type="datetimeFigureOut">
              <a:rPr lang="it-IT" smtClean="0"/>
              <a:t>29/10/25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1A5F45-D18E-C732-4C88-E35CFE489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11912F-E024-075E-47A6-5D0EFFE7E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466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1.png"/><Relationship Id="rId21" Type="http://schemas.openxmlformats.org/officeDocument/2006/relationships/image" Target="../media/image13.png"/><Relationship Id="rId324" Type="http://schemas.openxmlformats.org/officeDocument/2006/relationships/image" Target="../media/image164.png"/><Relationship Id="rId531" Type="http://schemas.openxmlformats.org/officeDocument/2006/relationships/customXml" Target="../ink/ink264.xml"/><Relationship Id="rId629" Type="http://schemas.openxmlformats.org/officeDocument/2006/relationships/image" Target="../media/image316.png"/><Relationship Id="rId170" Type="http://schemas.openxmlformats.org/officeDocument/2006/relationships/customXml" Target="../ink/ink83.xml"/><Relationship Id="rId268" Type="http://schemas.openxmlformats.org/officeDocument/2006/relationships/image" Target="../media/image136.png"/><Relationship Id="rId475" Type="http://schemas.openxmlformats.org/officeDocument/2006/relationships/customXml" Target="../ink/ink236.xml"/><Relationship Id="rId32" Type="http://schemas.openxmlformats.org/officeDocument/2006/relationships/customXml" Target="../ink/ink14.xml"/><Relationship Id="rId128" Type="http://schemas.openxmlformats.org/officeDocument/2006/relationships/customXml" Target="../ink/ink62.xml"/><Relationship Id="rId335" Type="http://schemas.openxmlformats.org/officeDocument/2006/relationships/customXml" Target="../ink/ink166.xml"/><Relationship Id="rId542" Type="http://schemas.openxmlformats.org/officeDocument/2006/relationships/image" Target="../media/image273.png"/><Relationship Id="rId181" Type="http://schemas.openxmlformats.org/officeDocument/2006/relationships/image" Target="../media/image93.png"/><Relationship Id="rId402" Type="http://schemas.openxmlformats.org/officeDocument/2006/relationships/image" Target="../media/image203.png"/><Relationship Id="rId279" Type="http://schemas.openxmlformats.org/officeDocument/2006/relationships/customXml" Target="../ink/ink138.xml"/><Relationship Id="rId486" Type="http://schemas.openxmlformats.org/officeDocument/2006/relationships/image" Target="../media/image245.png"/><Relationship Id="rId43" Type="http://schemas.openxmlformats.org/officeDocument/2006/relationships/image" Target="../media/image24.png"/><Relationship Id="rId139" Type="http://schemas.openxmlformats.org/officeDocument/2006/relationships/image" Target="../media/image72.png"/><Relationship Id="rId346" Type="http://schemas.openxmlformats.org/officeDocument/2006/relationships/image" Target="../media/image175.png"/><Relationship Id="rId553" Type="http://schemas.openxmlformats.org/officeDocument/2006/relationships/customXml" Target="../ink/ink275.xml"/><Relationship Id="rId192" Type="http://schemas.openxmlformats.org/officeDocument/2006/relationships/customXml" Target="../ink/ink94.xml"/><Relationship Id="rId206" Type="http://schemas.openxmlformats.org/officeDocument/2006/relationships/customXml" Target="../ink/ink101.xml"/><Relationship Id="rId413" Type="http://schemas.openxmlformats.org/officeDocument/2006/relationships/customXml" Target="../ink/ink205.xml"/><Relationship Id="rId497" Type="http://schemas.openxmlformats.org/officeDocument/2006/relationships/customXml" Target="../ink/ink247.xml"/><Relationship Id="rId620" Type="http://schemas.openxmlformats.org/officeDocument/2006/relationships/customXml" Target="../ink/ink309.xml"/><Relationship Id="rId357" Type="http://schemas.openxmlformats.org/officeDocument/2006/relationships/customXml" Target="../ink/ink177.xml"/><Relationship Id="rId54" Type="http://schemas.openxmlformats.org/officeDocument/2006/relationships/customXml" Target="../ink/ink25.xml"/><Relationship Id="rId217" Type="http://schemas.openxmlformats.org/officeDocument/2006/relationships/image" Target="../media/image111.png"/><Relationship Id="rId564" Type="http://schemas.openxmlformats.org/officeDocument/2006/relationships/customXml" Target="../ink/ink281.xml"/><Relationship Id="rId424" Type="http://schemas.openxmlformats.org/officeDocument/2006/relationships/image" Target="../media/image214.png"/><Relationship Id="rId631" Type="http://schemas.openxmlformats.org/officeDocument/2006/relationships/image" Target="../media/image317.png"/><Relationship Id="rId270" Type="http://schemas.openxmlformats.org/officeDocument/2006/relationships/image" Target="../media/image137.png"/><Relationship Id="rId65" Type="http://schemas.openxmlformats.org/officeDocument/2006/relationships/image" Target="../media/image35.png"/><Relationship Id="rId130" Type="http://schemas.openxmlformats.org/officeDocument/2006/relationships/customXml" Target="../ink/ink63.xml"/><Relationship Id="rId368" Type="http://schemas.openxmlformats.org/officeDocument/2006/relationships/image" Target="../media/image186.png"/><Relationship Id="rId575" Type="http://schemas.openxmlformats.org/officeDocument/2006/relationships/image" Target="../media/image289.png"/><Relationship Id="rId228" Type="http://schemas.openxmlformats.org/officeDocument/2006/relationships/customXml" Target="../ink/ink112.xml"/><Relationship Id="rId435" Type="http://schemas.openxmlformats.org/officeDocument/2006/relationships/customXml" Target="../ink/ink216.xml"/><Relationship Id="rId642" Type="http://schemas.openxmlformats.org/officeDocument/2006/relationships/customXml" Target="../ink/ink320.xml"/><Relationship Id="rId281" Type="http://schemas.openxmlformats.org/officeDocument/2006/relationships/customXml" Target="../ink/ink139.xml"/><Relationship Id="rId502" Type="http://schemas.openxmlformats.org/officeDocument/2006/relationships/image" Target="../media/image253.png"/><Relationship Id="rId76" Type="http://schemas.openxmlformats.org/officeDocument/2006/relationships/customXml" Target="../ink/ink36.xml"/><Relationship Id="rId141" Type="http://schemas.openxmlformats.org/officeDocument/2006/relationships/image" Target="../media/image73.png"/><Relationship Id="rId379" Type="http://schemas.openxmlformats.org/officeDocument/2006/relationships/customXml" Target="../ink/ink188.xml"/><Relationship Id="rId586" Type="http://schemas.openxmlformats.org/officeDocument/2006/relationships/customXml" Target="../ink/ink292.xml"/><Relationship Id="rId7" Type="http://schemas.openxmlformats.org/officeDocument/2006/relationships/image" Target="../media/image6.png"/><Relationship Id="rId239" Type="http://schemas.openxmlformats.org/officeDocument/2006/relationships/customXml" Target="../ink/ink118.xml"/><Relationship Id="rId446" Type="http://schemas.openxmlformats.org/officeDocument/2006/relationships/image" Target="../media/image225.png"/><Relationship Id="rId292" Type="http://schemas.openxmlformats.org/officeDocument/2006/relationships/image" Target="../media/image148.png"/><Relationship Id="rId306" Type="http://schemas.openxmlformats.org/officeDocument/2006/relationships/image" Target="../media/image155.png"/><Relationship Id="rId87" Type="http://schemas.openxmlformats.org/officeDocument/2006/relationships/image" Target="../media/image46.png"/><Relationship Id="rId513" Type="http://schemas.openxmlformats.org/officeDocument/2006/relationships/customXml" Target="../ink/ink255.xml"/><Relationship Id="rId597" Type="http://schemas.openxmlformats.org/officeDocument/2006/relationships/image" Target="../media/image300.png"/><Relationship Id="rId152" Type="http://schemas.openxmlformats.org/officeDocument/2006/relationships/customXml" Target="../ink/ink74.xml"/><Relationship Id="rId457" Type="http://schemas.openxmlformats.org/officeDocument/2006/relationships/customXml" Target="../ink/ink227.xml"/><Relationship Id="rId14" Type="http://schemas.openxmlformats.org/officeDocument/2006/relationships/customXml" Target="../ink/ink5.xml"/><Relationship Id="rId317" Type="http://schemas.openxmlformats.org/officeDocument/2006/relationships/customXml" Target="../ink/ink157.xml"/><Relationship Id="rId524" Type="http://schemas.openxmlformats.org/officeDocument/2006/relationships/image" Target="../media/image264.png"/><Relationship Id="rId98" Type="http://schemas.openxmlformats.org/officeDocument/2006/relationships/customXml" Target="../ink/ink47.xml"/><Relationship Id="rId163" Type="http://schemas.openxmlformats.org/officeDocument/2006/relationships/image" Target="../media/image84.png"/><Relationship Id="rId370" Type="http://schemas.openxmlformats.org/officeDocument/2006/relationships/image" Target="../media/image187.png"/><Relationship Id="rId230" Type="http://schemas.openxmlformats.org/officeDocument/2006/relationships/customXml" Target="../ink/ink113.xml"/><Relationship Id="rId468" Type="http://schemas.openxmlformats.org/officeDocument/2006/relationships/image" Target="../media/image236.png"/><Relationship Id="rId25" Type="http://schemas.openxmlformats.org/officeDocument/2006/relationships/image" Target="../media/image15.png"/><Relationship Id="rId328" Type="http://schemas.openxmlformats.org/officeDocument/2006/relationships/image" Target="../media/image166.png"/><Relationship Id="rId535" Type="http://schemas.openxmlformats.org/officeDocument/2006/relationships/customXml" Target="../ink/ink266.xml"/><Relationship Id="rId174" Type="http://schemas.openxmlformats.org/officeDocument/2006/relationships/customXml" Target="../ink/ink85.xml"/><Relationship Id="rId381" Type="http://schemas.openxmlformats.org/officeDocument/2006/relationships/customXml" Target="../ink/ink189.xml"/><Relationship Id="rId602" Type="http://schemas.openxmlformats.org/officeDocument/2006/relationships/customXml" Target="../ink/ink300.xml"/><Relationship Id="rId241" Type="http://schemas.openxmlformats.org/officeDocument/2006/relationships/customXml" Target="../ink/ink119.xml"/><Relationship Id="rId479" Type="http://schemas.openxmlformats.org/officeDocument/2006/relationships/customXml" Target="../ink/ink238.xml"/><Relationship Id="rId36" Type="http://schemas.openxmlformats.org/officeDocument/2006/relationships/customXml" Target="../ink/ink16.xml"/><Relationship Id="rId339" Type="http://schemas.openxmlformats.org/officeDocument/2006/relationships/customXml" Target="../ink/ink168.xml"/><Relationship Id="rId546" Type="http://schemas.openxmlformats.org/officeDocument/2006/relationships/image" Target="../media/image275.png"/><Relationship Id="rId101" Type="http://schemas.openxmlformats.org/officeDocument/2006/relationships/image" Target="../media/image53.png"/><Relationship Id="rId185" Type="http://schemas.openxmlformats.org/officeDocument/2006/relationships/image" Target="../media/image95.png"/><Relationship Id="rId406" Type="http://schemas.openxmlformats.org/officeDocument/2006/relationships/image" Target="../media/image205.png"/><Relationship Id="rId392" Type="http://schemas.openxmlformats.org/officeDocument/2006/relationships/image" Target="../media/image198.png"/><Relationship Id="rId613" Type="http://schemas.openxmlformats.org/officeDocument/2006/relationships/image" Target="../media/image308.png"/><Relationship Id="rId252" Type="http://schemas.openxmlformats.org/officeDocument/2006/relationships/image" Target="../media/image128.png"/><Relationship Id="rId47" Type="http://schemas.openxmlformats.org/officeDocument/2006/relationships/image" Target="../media/image26.png"/><Relationship Id="rId112" Type="http://schemas.openxmlformats.org/officeDocument/2006/relationships/customXml" Target="../ink/ink54.xml"/><Relationship Id="rId557" Type="http://schemas.openxmlformats.org/officeDocument/2006/relationships/customXml" Target="../ink/ink277.xml"/><Relationship Id="rId196" Type="http://schemas.openxmlformats.org/officeDocument/2006/relationships/customXml" Target="../ink/ink96.xml"/><Relationship Id="rId417" Type="http://schemas.openxmlformats.org/officeDocument/2006/relationships/customXml" Target="../ink/ink207.xml"/><Relationship Id="rId624" Type="http://schemas.openxmlformats.org/officeDocument/2006/relationships/customXml" Target="../ink/ink311.xml"/><Relationship Id="rId16" Type="http://schemas.openxmlformats.org/officeDocument/2006/relationships/customXml" Target="../ink/ink6.xml"/><Relationship Id="rId221" Type="http://schemas.openxmlformats.org/officeDocument/2006/relationships/image" Target="../media/image113.png"/><Relationship Id="rId263" Type="http://schemas.openxmlformats.org/officeDocument/2006/relationships/customXml" Target="../ink/ink130.xml"/><Relationship Id="rId319" Type="http://schemas.openxmlformats.org/officeDocument/2006/relationships/customXml" Target="../ink/ink158.xml"/><Relationship Id="rId470" Type="http://schemas.openxmlformats.org/officeDocument/2006/relationships/image" Target="../media/image237.png"/><Relationship Id="rId526" Type="http://schemas.openxmlformats.org/officeDocument/2006/relationships/image" Target="../media/image265.png"/><Relationship Id="rId58" Type="http://schemas.openxmlformats.org/officeDocument/2006/relationships/customXml" Target="../ink/ink27.xml"/><Relationship Id="rId123" Type="http://schemas.openxmlformats.org/officeDocument/2006/relationships/image" Target="../media/image64.png"/><Relationship Id="rId330" Type="http://schemas.openxmlformats.org/officeDocument/2006/relationships/image" Target="../media/image167.png"/><Relationship Id="rId568" Type="http://schemas.openxmlformats.org/officeDocument/2006/relationships/customXml" Target="../ink/ink283.xml"/><Relationship Id="rId165" Type="http://schemas.openxmlformats.org/officeDocument/2006/relationships/image" Target="../media/image85.png"/><Relationship Id="rId372" Type="http://schemas.openxmlformats.org/officeDocument/2006/relationships/image" Target="../media/image188.png"/><Relationship Id="rId428" Type="http://schemas.openxmlformats.org/officeDocument/2006/relationships/image" Target="../media/image216.png"/><Relationship Id="rId635" Type="http://schemas.openxmlformats.org/officeDocument/2006/relationships/image" Target="../media/image319.png"/><Relationship Id="rId232" Type="http://schemas.openxmlformats.org/officeDocument/2006/relationships/image" Target="../media/image118.png"/><Relationship Id="rId274" Type="http://schemas.openxmlformats.org/officeDocument/2006/relationships/image" Target="../media/image139.png"/><Relationship Id="rId481" Type="http://schemas.openxmlformats.org/officeDocument/2006/relationships/customXml" Target="../ink/ink239.xml"/><Relationship Id="rId27" Type="http://schemas.openxmlformats.org/officeDocument/2006/relationships/image" Target="../media/image16.png"/><Relationship Id="rId69" Type="http://schemas.openxmlformats.org/officeDocument/2006/relationships/image" Target="../media/image37.png"/><Relationship Id="rId134" Type="http://schemas.openxmlformats.org/officeDocument/2006/relationships/customXml" Target="../ink/ink65.xml"/><Relationship Id="rId537" Type="http://schemas.openxmlformats.org/officeDocument/2006/relationships/customXml" Target="../ink/ink267.xml"/><Relationship Id="rId579" Type="http://schemas.openxmlformats.org/officeDocument/2006/relationships/image" Target="../media/image291.png"/><Relationship Id="rId80" Type="http://schemas.openxmlformats.org/officeDocument/2006/relationships/customXml" Target="../ink/ink38.xml"/><Relationship Id="rId176" Type="http://schemas.openxmlformats.org/officeDocument/2006/relationships/customXml" Target="../ink/ink86.xml"/><Relationship Id="rId341" Type="http://schemas.openxmlformats.org/officeDocument/2006/relationships/customXml" Target="../ink/ink169.xml"/><Relationship Id="rId383" Type="http://schemas.openxmlformats.org/officeDocument/2006/relationships/customXml" Target="../ink/ink190.xml"/><Relationship Id="rId439" Type="http://schemas.openxmlformats.org/officeDocument/2006/relationships/customXml" Target="../ink/ink218.xml"/><Relationship Id="rId590" Type="http://schemas.openxmlformats.org/officeDocument/2006/relationships/customXml" Target="../ink/ink294.xml"/><Relationship Id="rId604" Type="http://schemas.openxmlformats.org/officeDocument/2006/relationships/customXml" Target="../ink/ink301.xml"/><Relationship Id="rId646" Type="http://schemas.openxmlformats.org/officeDocument/2006/relationships/customXml" Target="../ink/ink322.xml"/><Relationship Id="rId201" Type="http://schemas.openxmlformats.org/officeDocument/2006/relationships/image" Target="../media/image103.png"/><Relationship Id="rId243" Type="http://schemas.openxmlformats.org/officeDocument/2006/relationships/customXml" Target="../ink/ink120.xml"/><Relationship Id="rId285" Type="http://schemas.openxmlformats.org/officeDocument/2006/relationships/customXml" Target="../ink/ink141.xml"/><Relationship Id="rId450" Type="http://schemas.openxmlformats.org/officeDocument/2006/relationships/image" Target="../media/image227.png"/><Relationship Id="rId506" Type="http://schemas.openxmlformats.org/officeDocument/2006/relationships/image" Target="../media/image255.png"/><Relationship Id="rId38" Type="http://schemas.openxmlformats.org/officeDocument/2006/relationships/customXml" Target="../ink/ink17.xml"/><Relationship Id="rId103" Type="http://schemas.openxmlformats.org/officeDocument/2006/relationships/image" Target="../media/image54.png"/><Relationship Id="rId310" Type="http://schemas.openxmlformats.org/officeDocument/2006/relationships/image" Target="../media/image157.png"/><Relationship Id="rId492" Type="http://schemas.openxmlformats.org/officeDocument/2006/relationships/image" Target="../media/image248.png"/><Relationship Id="rId548" Type="http://schemas.openxmlformats.org/officeDocument/2006/relationships/image" Target="../media/image276.png"/><Relationship Id="rId91" Type="http://schemas.openxmlformats.org/officeDocument/2006/relationships/image" Target="../media/image48.png"/><Relationship Id="rId145" Type="http://schemas.openxmlformats.org/officeDocument/2006/relationships/image" Target="../media/image75.png"/><Relationship Id="rId187" Type="http://schemas.openxmlformats.org/officeDocument/2006/relationships/image" Target="../media/image96.png"/><Relationship Id="rId352" Type="http://schemas.openxmlformats.org/officeDocument/2006/relationships/image" Target="../media/image178.png"/><Relationship Id="rId394" Type="http://schemas.openxmlformats.org/officeDocument/2006/relationships/image" Target="../media/image199.png"/><Relationship Id="rId408" Type="http://schemas.openxmlformats.org/officeDocument/2006/relationships/image" Target="../media/image206.png"/><Relationship Id="rId615" Type="http://schemas.openxmlformats.org/officeDocument/2006/relationships/image" Target="../media/image309.png"/><Relationship Id="rId212" Type="http://schemas.openxmlformats.org/officeDocument/2006/relationships/customXml" Target="../ink/ink104.xml"/><Relationship Id="rId254" Type="http://schemas.openxmlformats.org/officeDocument/2006/relationships/image" Target="../media/image129.png"/><Relationship Id="rId49" Type="http://schemas.openxmlformats.org/officeDocument/2006/relationships/image" Target="../media/image27.png"/><Relationship Id="rId114" Type="http://schemas.openxmlformats.org/officeDocument/2006/relationships/customXml" Target="../ink/ink55.xml"/><Relationship Id="rId296" Type="http://schemas.openxmlformats.org/officeDocument/2006/relationships/image" Target="../media/image150.png"/><Relationship Id="rId461" Type="http://schemas.openxmlformats.org/officeDocument/2006/relationships/customXml" Target="../ink/ink229.xml"/><Relationship Id="rId517" Type="http://schemas.openxmlformats.org/officeDocument/2006/relationships/customXml" Target="../ink/ink257.xml"/><Relationship Id="rId559" Type="http://schemas.openxmlformats.org/officeDocument/2006/relationships/image" Target="../media/image281.png"/><Relationship Id="rId60" Type="http://schemas.openxmlformats.org/officeDocument/2006/relationships/customXml" Target="../ink/ink28.xml"/><Relationship Id="rId156" Type="http://schemas.openxmlformats.org/officeDocument/2006/relationships/customXml" Target="../ink/ink76.xml"/><Relationship Id="rId198" Type="http://schemas.openxmlformats.org/officeDocument/2006/relationships/customXml" Target="../ink/ink97.xml"/><Relationship Id="rId321" Type="http://schemas.openxmlformats.org/officeDocument/2006/relationships/customXml" Target="../ink/ink159.xml"/><Relationship Id="rId363" Type="http://schemas.openxmlformats.org/officeDocument/2006/relationships/customXml" Target="../ink/ink180.xml"/><Relationship Id="rId419" Type="http://schemas.openxmlformats.org/officeDocument/2006/relationships/customXml" Target="../ink/ink208.xml"/><Relationship Id="rId570" Type="http://schemas.openxmlformats.org/officeDocument/2006/relationships/customXml" Target="../ink/ink284.xml"/><Relationship Id="rId626" Type="http://schemas.openxmlformats.org/officeDocument/2006/relationships/customXml" Target="../ink/ink312.xml"/><Relationship Id="rId223" Type="http://schemas.openxmlformats.org/officeDocument/2006/relationships/image" Target="../media/image114.png"/><Relationship Id="rId430" Type="http://schemas.openxmlformats.org/officeDocument/2006/relationships/image" Target="../media/image217.png"/><Relationship Id="rId18" Type="http://schemas.openxmlformats.org/officeDocument/2006/relationships/customXml" Target="../ink/ink7.xml"/><Relationship Id="rId265" Type="http://schemas.openxmlformats.org/officeDocument/2006/relationships/customXml" Target="../ink/ink131.xml"/><Relationship Id="rId472" Type="http://schemas.openxmlformats.org/officeDocument/2006/relationships/image" Target="../media/image238.png"/><Relationship Id="rId528" Type="http://schemas.openxmlformats.org/officeDocument/2006/relationships/image" Target="../media/image266.png"/><Relationship Id="rId125" Type="http://schemas.openxmlformats.org/officeDocument/2006/relationships/image" Target="../media/image65.png"/><Relationship Id="rId167" Type="http://schemas.openxmlformats.org/officeDocument/2006/relationships/image" Target="../media/image86.png"/><Relationship Id="rId332" Type="http://schemas.openxmlformats.org/officeDocument/2006/relationships/image" Target="../media/image168.png"/><Relationship Id="rId374" Type="http://schemas.openxmlformats.org/officeDocument/2006/relationships/image" Target="../media/image189.png"/><Relationship Id="rId581" Type="http://schemas.openxmlformats.org/officeDocument/2006/relationships/image" Target="../media/image292.png"/><Relationship Id="rId71" Type="http://schemas.openxmlformats.org/officeDocument/2006/relationships/image" Target="../media/image38.png"/><Relationship Id="rId234" Type="http://schemas.openxmlformats.org/officeDocument/2006/relationships/image" Target="../media/image119.png"/><Relationship Id="rId637" Type="http://schemas.openxmlformats.org/officeDocument/2006/relationships/image" Target="../media/image320.png"/><Relationship Id="rId2" Type="http://schemas.openxmlformats.org/officeDocument/2006/relationships/image" Target="../media/image3.jpeg"/><Relationship Id="rId29" Type="http://schemas.openxmlformats.org/officeDocument/2006/relationships/image" Target="../media/image17.png"/><Relationship Id="rId276" Type="http://schemas.openxmlformats.org/officeDocument/2006/relationships/image" Target="../media/image140.png"/><Relationship Id="rId441" Type="http://schemas.openxmlformats.org/officeDocument/2006/relationships/customXml" Target="../ink/ink219.xml"/><Relationship Id="rId483" Type="http://schemas.openxmlformats.org/officeDocument/2006/relationships/customXml" Target="../ink/ink240.xml"/><Relationship Id="rId539" Type="http://schemas.openxmlformats.org/officeDocument/2006/relationships/customXml" Target="../ink/ink268.xml"/><Relationship Id="rId40" Type="http://schemas.openxmlformats.org/officeDocument/2006/relationships/customXml" Target="../ink/ink18.xml"/><Relationship Id="rId136" Type="http://schemas.openxmlformats.org/officeDocument/2006/relationships/customXml" Target="../ink/ink66.xml"/><Relationship Id="rId178" Type="http://schemas.openxmlformats.org/officeDocument/2006/relationships/customXml" Target="../ink/ink87.xml"/><Relationship Id="rId301" Type="http://schemas.openxmlformats.org/officeDocument/2006/relationships/customXml" Target="../ink/ink149.xml"/><Relationship Id="rId343" Type="http://schemas.openxmlformats.org/officeDocument/2006/relationships/customXml" Target="../ink/ink170.xml"/><Relationship Id="rId550" Type="http://schemas.openxmlformats.org/officeDocument/2006/relationships/image" Target="../media/image277.png"/><Relationship Id="rId82" Type="http://schemas.openxmlformats.org/officeDocument/2006/relationships/customXml" Target="../ink/ink39.xml"/><Relationship Id="rId203" Type="http://schemas.openxmlformats.org/officeDocument/2006/relationships/image" Target="../media/image104.png"/><Relationship Id="rId385" Type="http://schemas.openxmlformats.org/officeDocument/2006/relationships/customXml" Target="../ink/ink191.xml"/><Relationship Id="rId592" Type="http://schemas.openxmlformats.org/officeDocument/2006/relationships/customXml" Target="../ink/ink295.xml"/><Relationship Id="rId606" Type="http://schemas.openxmlformats.org/officeDocument/2006/relationships/customXml" Target="../ink/ink302.xml"/><Relationship Id="rId648" Type="http://schemas.openxmlformats.org/officeDocument/2006/relationships/customXml" Target="../ink/ink323.xml"/><Relationship Id="rId245" Type="http://schemas.openxmlformats.org/officeDocument/2006/relationships/customXml" Target="../ink/ink121.xml"/><Relationship Id="rId287" Type="http://schemas.openxmlformats.org/officeDocument/2006/relationships/customXml" Target="../ink/ink142.xml"/><Relationship Id="rId410" Type="http://schemas.openxmlformats.org/officeDocument/2006/relationships/image" Target="../media/image207.png"/><Relationship Id="rId452" Type="http://schemas.openxmlformats.org/officeDocument/2006/relationships/image" Target="../media/image228.png"/><Relationship Id="rId494" Type="http://schemas.openxmlformats.org/officeDocument/2006/relationships/image" Target="../media/image249.png"/><Relationship Id="rId508" Type="http://schemas.openxmlformats.org/officeDocument/2006/relationships/image" Target="../media/image256.png"/><Relationship Id="rId105" Type="http://schemas.openxmlformats.org/officeDocument/2006/relationships/image" Target="../media/image55.png"/><Relationship Id="rId147" Type="http://schemas.openxmlformats.org/officeDocument/2006/relationships/image" Target="../media/image76.png"/><Relationship Id="rId312" Type="http://schemas.openxmlformats.org/officeDocument/2006/relationships/image" Target="../media/image158.png"/><Relationship Id="rId354" Type="http://schemas.openxmlformats.org/officeDocument/2006/relationships/image" Target="../media/image179.png"/><Relationship Id="rId51" Type="http://schemas.openxmlformats.org/officeDocument/2006/relationships/image" Target="../media/image28.png"/><Relationship Id="rId93" Type="http://schemas.openxmlformats.org/officeDocument/2006/relationships/image" Target="../media/image49.png"/><Relationship Id="rId189" Type="http://schemas.openxmlformats.org/officeDocument/2006/relationships/image" Target="../media/image97.png"/><Relationship Id="rId396" Type="http://schemas.openxmlformats.org/officeDocument/2006/relationships/image" Target="../media/image200.png"/><Relationship Id="rId561" Type="http://schemas.openxmlformats.org/officeDocument/2006/relationships/image" Target="../media/image282.png"/><Relationship Id="rId617" Type="http://schemas.openxmlformats.org/officeDocument/2006/relationships/image" Target="../media/image310.png"/><Relationship Id="rId214" Type="http://schemas.openxmlformats.org/officeDocument/2006/relationships/customXml" Target="../ink/ink105.xml"/><Relationship Id="rId256" Type="http://schemas.openxmlformats.org/officeDocument/2006/relationships/image" Target="../media/image130.png"/><Relationship Id="rId298" Type="http://schemas.openxmlformats.org/officeDocument/2006/relationships/image" Target="../media/image151.png"/><Relationship Id="rId421" Type="http://schemas.openxmlformats.org/officeDocument/2006/relationships/customXml" Target="../ink/ink209.xml"/><Relationship Id="rId463" Type="http://schemas.openxmlformats.org/officeDocument/2006/relationships/customXml" Target="../ink/ink230.xml"/><Relationship Id="rId519" Type="http://schemas.openxmlformats.org/officeDocument/2006/relationships/customXml" Target="../ink/ink258.xml"/><Relationship Id="rId116" Type="http://schemas.openxmlformats.org/officeDocument/2006/relationships/customXml" Target="../ink/ink56.xml"/><Relationship Id="rId158" Type="http://schemas.openxmlformats.org/officeDocument/2006/relationships/customXml" Target="../ink/ink77.xml"/><Relationship Id="rId323" Type="http://schemas.openxmlformats.org/officeDocument/2006/relationships/customXml" Target="../ink/ink160.xml"/><Relationship Id="rId530" Type="http://schemas.openxmlformats.org/officeDocument/2006/relationships/image" Target="../media/image267.png"/><Relationship Id="rId20" Type="http://schemas.openxmlformats.org/officeDocument/2006/relationships/customXml" Target="../ink/ink8.xml"/><Relationship Id="rId62" Type="http://schemas.openxmlformats.org/officeDocument/2006/relationships/customXml" Target="../ink/ink29.xml"/><Relationship Id="rId365" Type="http://schemas.openxmlformats.org/officeDocument/2006/relationships/customXml" Target="../ink/ink181.xml"/><Relationship Id="rId572" Type="http://schemas.openxmlformats.org/officeDocument/2006/relationships/customXml" Target="../ink/ink285.xml"/><Relationship Id="rId628" Type="http://schemas.openxmlformats.org/officeDocument/2006/relationships/customXml" Target="../ink/ink313.xml"/><Relationship Id="rId225" Type="http://schemas.openxmlformats.org/officeDocument/2006/relationships/image" Target="../media/image115.png"/><Relationship Id="rId267" Type="http://schemas.openxmlformats.org/officeDocument/2006/relationships/customXml" Target="../ink/ink132.xml"/><Relationship Id="rId432" Type="http://schemas.openxmlformats.org/officeDocument/2006/relationships/image" Target="../media/image218.png"/><Relationship Id="rId474" Type="http://schemas.openxmlformats.org/officeDocument/2006/relationships/image" Target="../media/image239.png"/><Relationship Id="rId127" Type="http://schemas.openxmlformats.org/officeDocument/2006/relationships/image" Target="../media/image66.png"/><Relationship Id="rId31" Type="http://schemas.openxmlformats.org/officeDocument/2006/relationships/image" Target="../media/image18.png"/><Relationship Id="rId73" Type="http://schemas.openxmlformats.org/officeDocument/2006/relationships/image" Target="../media/image39.png"/><Relationship Id="rId169" Type="http://schemas.openxmlformats.org/officeDocument/2006/relationships/image" Target="../media/image87.png"/><Relationship Id="rId334" Type="http://schemas.openxmlformats.org/officeDocument/2006/relationships/image" Target="../media/image169.png"/><Relationship Id="rId376" Type="http://schemas.openxmlformats.org/officeDocument/2006/relationships/image" Target="../media/image190.png"/><Relationship Id="rId541" Type="http://schemas.openxmlformats.org/officeDocument/2006/relationships/customXml" Target="../ink/ink269.xml"/><Relationship Id="rId583" Type="http://schemas.openxmlformats.org/officeDocument/2006/relationships/image" Target="../media/image293.png"/><Relationship Id="rId639" Type="http://schemas.openxmlformats.org/officeDocument/2006/relationships/image" Target="../media/image321.png"/><Relationship Id="rId4" Type="http://schemas.openxmlformats.org/officeDocument/2006/relationships/image" Target="../media/image4.png"/><Relationship Id="rId180" Type="http://schemas.openxmlformats.org/officeDocument/2006/relationships/customXml" Target="../ink/ink88.xml"/><Relationship Id="rId236" Type="http://schemas.openxmlformats.org/officeDocument/2006/relationships/image" Target="../media/image120.png"/><Relationship Id="rId278" Type="http://schemas.openxmlformats.org/officeDocument/2006/relationships/image" Target="../media/image141.png"/><Relationship Id="rId401" Type="http://schemas.openxmlformats.org/officeDocument/2006/relationships/customXml" Target="../ink/ink199.xml"/><Relationship Id="rId443" Type="http://schemas.openxmlformats.org/officeDocument/2006/relationships/customXml" Target="../ink/ink220.xml"/><Relationship Id="rId650" Type="http://schemas.openxmlformats.org/officeDocument/2006/relationships/customXml" Target="../ink/ink324.xml"/><Relationship Id="rId303" Type="http://schemas.openxmlformats.org/officeDocument/2006/relationships/customXml" Target="../ink/ink150.xml"/><Relationship Id="rId485" Type="http://schemas.openxmlformats.org/officeDocument/2006/relationships/customXml" Target="../ink/ink241.xml"/><Relationship Id="rId42" Type="http://schemas.openxmlformats.org/officeDocument/2006/relationships/customXml" Target="../ink/ink19.xml"/><Relationship Id="rId84" Type="http://schemas.openxmlformats.org/officeDocument/2006/relationships/customXml" Target="../ink/ink40.xml"/><Relationship Id="rId138" Type="http://schemas.openxmlformats.org/officeDocument/2006/relationships/customXml" Target="../ink/ink67.xml"/><Relationship Id="rId345" Type="http://schemas.openxmlformats.org/officeDocument/2006/relationships/customXml" Target="../ink/ink171.xml"/><Relationship Id="rId387" Type="http://schemas.openxmlformats.org/officeDocument/2006/relationships/customXml" Target="../ink/ink192.xml"/><Relationship Id="rId510" Type="http://schemas.openxmlformats.org/officeDocument/2006/relationships/image" Target="../media/image257.png"/><Relationship Id="rId552" Type="http://schemas.openxmlformats.org/officeDocument/2006/relationships/image" Target="../media/image278.png"/><Relationship Id="rId594" Type="http://schemas.openxmlformats.org/officeDocument/2006/relationships/customXml" Target="../ink/ink296.xml"/><Relationship Id="rId608" Type="http://schemas.openxmlformats.org/officeDocument/2006/relationships/customXml" Target="../ink/ink303.xml"/><Relationship Id="rId191" Type="http://schemas.openxmlformats.org/officeDocument/2006/relationships/image" Target="../media/image98.png"/><Relationship Id="rId205" Type="http://schemas.openxmlformats.org/officeDocument/2006/relationships/image" Target="../media/image105.png"/><Relationship Id="rId247" Type="http://schemas.openxmlformats.org/officeDocument/2006/relationships/customXml" Target="../ink/ink122.xml"/><Relationship Id="rId412" Type="http://schemas.openxmlformats.org/officeDocument/2006/relationships/image" Target="../media/image208.png"/><Relationship Id="rId107" Type="http://schemas.openxmlformats.org/officeDocument/2006/relationships/image" Target="../media/image56.png"/><Relationship Id="rId289" Type="http://schemas.openxmlformats.org/officeDocument/2006/relationships/customXml" Target="../ink/ink143.xml"/><Relationship Id="rId454" Type="http://schemas.openxmlformats.org/officeDocument/2006/relationships/image" Target="../media/image229.png"/><Relationship Id="rId496" Type="http://schemas.openxmlformats.org/officeDocument/2006/relationships/image" Target="../media/image250.png"/><Relationship Id="rId11" Type="http://schemas.openxmlformats.org/officeDocument/2006/relationships/image" Target="../media/image8.png"/><Relationship Id="rId53" Type="http://schemas.openxmlformats.org/officeDocument/2006/relationships/image" Target="../media/image29.png"/><Relationship Id="rId149" Type="http://schemas.openxmlformats.org/officeDocument/2006/relationships/image" Target="../media/image77.png"/><Relationship Id="rId314" Type="http://schemas.openxmlformats.org/officeDocument/2006/relationships/image" Target="../media/image159.png"/><Relationship Id="rId356" Type="http://schemas.openxmlformats.org/officeDocument/2006/relationships/image" Target="../media/image180.png"/><Relationship Id="rId398" Type="http://schemas.openxmlformats.org/officeDocument/2006/relationships/image" Target="../media/image201.png"/><Relationship Id="rId521" Type="http://schemas.openxmlformats.org/officeDocument/2006/relationships/customXml" Target="../ink/ink259.xml"/><Relationship Id="rId563" Type="http://schemas.openxmlformats.org/officeDocument/2006/relationships/image" Target="../media/image283.png"/><Relationship Id="rId619" Type="http://schemas.openxmlformats.org/officeDocument/2006/relationships/image" Target="../media/image311.png"/><Relationship Id="rId95" Type="http://schemas.openxmlformats.org/officeDocument/2006/relationships/image" Target="../media/image50.png"/><Relationship Id="rId160" Type="http://schemas.openxmlformats.org/officeDocument/2006/relationships/customXml" Target="../ink/ink78.xml"/><Relationship Id="rId216" Type="http://schemas.openxmlformats.org/officeDocument/2006/relationships/customXml" Target="../ink/ink106.xml"/><Relationship Id="rId423" Type="http://schemas.openxmlformats.org/officeDocument/2006/relationships/customXml" Target="../ink/ink210.xml"/><Relationship Id="rId258" Type="http://schemas.openxmlformats.org/officeDocument/2006/relationships/image" Target="../media/image131.png"/><Relationship Id="rId465" Type="http://schemas.openxmlformats.org/officeDocument/2006/relationships/customXml" Target="../ink/ink231.xml"/><Relationship Id="rId630" Type="http://schemas.openxmlformats.org/officeDocument/2006/relationships/customXml" Target="../ink/ink314.xml"/><Relationship Id="rId22" Type="http://schemas.openxmlformats.org/officeDocument/2006/relationships/customXml" Target="../ink/ink9.xml"/><Relationship Id="rId64" Type="http://schemas.openxmlformats.org/officeDocument/2006/relationships/customXml" Target="../ink/ink30.xml"/><Relationship Id="rId118" Type="http://schemas.openxmlformats.org/officeDocument/2006/relationships/customXml" Target="../ink/ink57.xml"/><Relationship Id="rId325" Type="http://schemas.openxmlformats.org/officeDocument/2006/relationships/customXml" Target="../ink/ink161.xml"/><Relationship Id="rId367" Type="http://schemas.openxmlformats.org/officeDocument/2006/relationships/customXml" Target="../ink/ink182.xml"/><Relationship Id="rId532" Type="http://schemas.openxmlformats.org/officeDocument/2006/relationships/image" Target="../media/image268.png"/><Relationship Id="rId574" Type="http://schemas.openxmlformats.org/officeDocument/2006/relationships/customXml" Target="../ink/ink286.xml"/><Relationship Id="rId171" Type="http://schemas.openxmlformats.org/officeDocument/2006/relationships/image" Target="../media/image88.png"/><Relationship Id="rId227" Type="http://schemas.openxmlformats.org/officeDocument/2006/relationships/image" Target="../media/image116.png"/><Relationship Id="rId269" Type="http://schemas.openxmlformats.org/officeDocument/2006/relationships/customXml" Target="../ink/ink133.xml"/><Relationship Id="rId434" Type="http://schemas.openxmlformats.org/officeDocument/2006/relationships/image" Target="../media/image219.png"/><Relationship Id="rId476" Type="http://schemas.openxmlformats.org/officeDocument/2006/relationships/image" Target="../media/image240.png"/><Relationship Id="rId641" Type="http://schemas.openxmlformats.org/officeDocument/2006/relationships/image" Target="../media/image322.png"/><Relationship Id="rId33" Type="http://schemas.openxmlformats.org/officeDocument/2006/relationships/image" Target="../media/image19.png"/><Relationship Id="rId129" Type="http://schemas.openxmlformats.org/officeDocument/2006/relationships/image" Target="../media/image67.png"/><Relationship Id="rId280" Type="http://schemas.openxmlformats.org/officeDocument/2006/relationships/image" Target="../media/image142.png"/><Relationship Id="rId336" Type="http://schemas.openxmlformats.org/officeDocument/2006/relationships/image" Target="../media/image170.png"/><Relationship Id="rId501" Type="http://schemas.openxmlformats.org/officeDocument/2006/relationships/customXml" Target="../ink/ink249.xml"/><Relationship Id="rId543" Type="http://schemas.openxmlformats.org/officeDocument/2006/relationships/customXml" Target="../ink/ink270.xml"/><Relationship Id="rId75" Type="http://schemas.openxmlformats.org/officeDocument/2006/relationships/image" Target="../media/image40.png"/><Relationship Id="rId140" Type="http://schemas.openxmlformats.org/officeDocument/2006/relationships/customXml" Target="../ink/ink68.xml"/><Relationship Id="rId182" Type="http://schemas.openxmlformats.org/officeDocument/2006/relationships/customXml" Target="../ink/ink89.xml"/><Relationship Id="rId378" Type="http://schemas.openxmlformats.org/officeDocument/2006/relationships/image" Target="../media/image191.png"/><Relationship Id="rId403" Type="http://schemas.openxmlformats.org/officeDocument/2006/relationships/customXml" Target="../ink/ink200.xml"/><Relationship Id="rId585" Type="http://schemas.openxmlformats.org/officeDocument/2006/relationships/image" Target="../media/image294.png"/><Relationship Id="rId6" Type="http://schemas.openxmlformats.org/officeDocument/2006/relationships/customXml" Target="../ink/ink1.xml"/><Relationship Id="rId238" Type="http://schemas.openxmlformats.org/officeDocument/2006/relationships/image" Target="../media/image121.png"/><Relationship Id="rId445" Type="http://schemas.openxmlformats.org/officeDocument/2006/relationships/customXml" Target="../ink/ink221.xml"/><Relationship Id="rId487" Type="http://schemas.openxmlformats.org/officeDocument/2006/relationships/customXml" Target="../ink/ink242.xml"/><Relationship Id="rId610" Type="http://schemas.openxmlformats.org/officeDocument/2006/relationships/customXml" Target="../ink/ink304.xml"/><Relationship Id="rId291" Type="http://schemas.openxmlformats.org/officeDocument/2006/relationships/customXml" Target="../ink/ink144.xml"/><Relationship Id="rId305" Type="http://schemas.openxmlformats.org/officeDocument/2006/relationships/customXml" Target="../ink/ink151.xml"/><Relationship Id="rId347" Type="http://schemas.openxmlformats.org/officeDocument/2006/relationships/customXml" Target="../ink/ink172.xml"/><Relationship Id="rId512" Type="http://schemas.openxmlformats.org/officeDocument/2006/relationships/image" Target="../media/image258.png"/><Relationship Id="rId44" Type="http://schemas.openxmlformats.org/officeDocument/2006/relationships/customXml" Target="../ink/ink20.xml"/><Relationship Id="rId86" Type="http://schemas.openxmlformats.org/officeDocument/2006/relationships/customXml" Target="../ink/ink41.xml"/><Relationship Id="rId151" Type="http://schemas.openxmlformats.org/officeDocument/2006/relationships/image" Target="../media/image78.png"/><Relationship Id="rId389" Type="http://schemas.openxmlformats.org/officeDocument/2006/relationships/customXml" Target="../ink/ink193.xml"/><Relationship Id="rId554" Type="http://schemas.openxmlformats.org/officeDocument/2006/relationships/image" Target="../media/image279.png"/><Relationship Id="rId596" Type="http://schemas.openxmlformats.org/officeDocument/2006/relationships/customXml" Target="../ink/ink297.xml"/><Relationship Id="rId193" Type="http://schemas.openxmlformats.org/officeDocument/2006/relationships/image" Target="../media/image99.png"/><Relationship Id="rId207" Type="http://schemas.openxmlformats.org/officeDocument/2006/relationships/image" Target="../media/image106.png"/><Relationship Id="rId249" Type="http://schemas.openxmlformats.org/officeDocument/2006/relationships/customXml" Target="../ink/ink123.xml"/><Relationship Id="rId414" Type="http://schemas.openxmlformats.org/officeDocument/2006/relationships/image" Target="../media/image209.png"/><Relationship Id="rId456" Type="http://schemas.openxmlformats.org/officeDocument/2006/relationships/image" Target="../media/image230.png"/><Relationship Id="rId498" Type="http://schemas.openxmlformats.org/officeDocument/2006/relationships/image" Target="../media/image251.png"/><Relationship Id="rId621" Type="http://schemas.openxmlformats.org/officeDocument/2006/relationships/image" Target="../media/image312.png"/><Relationship Id="rId13" Type="http://schemas.openxmlformats.org/officeDocument/2006/relationships/image" Target="../media/image9.png"/><Relationship Id="rId109" Type="http://schemas.openxmlformats.org/officeDocument/2006/relationships/image" Target="../media/image57.png"/><Relationship Id="rId260" Type="http://schemas.openxmlformats.org/officeDocument/2006/relationships/image" Target="../media/image132.png"/><Relationship Id="rId316" Type="http://schemas.openxmlformats.org/officeDocument/2006/relationships/image" Target="../media/image160.png"/><Relationship Id="rId523" Type="http://schemas.openxmlformats.org/officeDocument/2006/relationships/customXml" Target="../ink/ink260.xml"/><Relationship Id="rId55" Type="http://schemas.openxmlformats.org/officeDocument/2006/relationships/image" Target="../media/image30.png"/><Relationship Id="rId97" Type="http://schemas.openxmlformats.org/officeDocument/2006/relationships/image" Target="../media/image51.png"/><Relationship Id="rId120" Type="http://schemas.openxmlformats.org/officeDocument/2006/relationships/customXml" Target="../ink/ink58.xml"/><Relationship Id="rId358" Type="http://schemas.openxmlformats.org/officeDocument/2006/relationships/image" Target="../media/image181.png"/><Relationship Id="rId565" Type="http://schemas.openxmlformats.org/officeDocument/2006/relationships/image" Target="../media/image284.png"/><Relationship Id="rId162" Type="http://schemas.openxmlformats.org/officeDocument/2006/relationships/customXml" Target="../ink/ink79.xml"/><Relationship Id="rId218" Type="http://schemas.openxmlformats.org/officeDocument/2006/relationships/customXml" Target="../ink/ink107.xml"/><Relationship Id="rId425" Type="http://schemas.openxmlformats.org/officeDocument/2006/relationships/customXml" Target="../ink/ink211.xml"/><Relationship Id="rId467" Type="http://schemas.openxmlformats.org/officeDocument/2006/relationships/customXml" Target="../ink/ink232.xml"/><Relationship Id="rId632" Type="http://schemas.openxmlformats.org/officeDocument/2006/relationships/customXml" Target="../ink/ink315.xml"/><Relationship Id="rId271" Type="http://schemas.openxmlformats.org/officeDocument/2006/relationships/customXml" Target="../ink/ink134.xml"/><Relationship Id="rId24" Type="http://schemas.openxmlformats.org/officeDocument/2006/relationships/customXml" Target="../ink/ink10.xml"/><Relationship Id="rId66" Type="http://schemas.openxmlformats.org/officeDocument/2006/relationships/customXml" Target="../ink/ink31.xml"/><Relationship Id="rId131" Type="http://schemas.openxmlformats.org/officeDocument/2006/relationships/image" Target="../media/image68.png"/><Relationship Id="rId327" Type="http://schemas.openxmlformats.org/officeDocument/2006/relationships/customXml" Target="../ink/ink162.xml"/><Relationship Id="rId369" Type="http://schemas.openxmlformats.org/officeDocument/2006/relationships/customXml" Target="../ink/ink183.xml"/><Relationship Id="rId534" Type="http://schemas.openxmlformats.org/officeDocument/2006/relationships/image" Target="../media/image269.png"/><Relationship Id="rId576" Type="http://schemas.openxmlformats.org/officeDocument/2006/relationships/customXml" Target="../ink/ink287.xml"/><Relationship Id="rId173" Type="http://schemas.openxmlformats.org/officeDocument/2006/relationships/image" Target="../media/image89.png"/><Relationship Id="rId229" Type="http://schemas.openxmlformats.org/officeDocument/2006/relationships/image" Target="../media/image117.png"/><Relationship Id="rId380" Type="http://schemas.openxmlformats.org/officeDocument/2006/relationships/image" Target="../media/image192.png"/><Relationship Id="rId436" Type="http://schemas.openxmlformats.org/officeDocument/2006/relationships/image" Target="../media/image220.png"/><Relationship Id="rId601" Type="http://schemas.openxmlformats.org/officeDocument/2006/relationships/image" Target="../media/image302.png"/><Relationship Id="rId643" Type="http://schemas.openxmlformats.org/officeDocument/2006/relationships/image" Target="../media/image323.png"/><Relationship Id="rId240" Type="http://schemas.openxmlformats.org/officeDocument/2006/relationships/image" Target="../media/image122.png"/><Relationship Id="rId478" Type="http://schemas.openxmlformats.org/officeDocument/2006/relationships/image" Target="../media/image241.png"/><Relationship Id="rId35" Type="http://schemas.openxmlformats.org/officeDocument/2006/relationships/image" Target="../media/image20.png"/><Relationship Id="rId77" Type="http://schemas.openxmlformats.org/officeDocument/2006/relationships/image" Target="../media/image41.png"/><Relationship Id="rId100" Type="http://schemas.openxmlformats.org/officeDocument/2006/relationships/customXml" Target="../ink/ink48.xml"/><Relationship Id="rId282" Type="http://schemas.openxmlformats.org/officeDocument/2006/relationships/image" Target="../media/image143.png"/><Relationship Id="rId338" Type="http://schemas.openxmlformats.org/officeDocument/2006/relationships/image" Target="../media/image171.png"/><Relationship Id="rId503" Type="http://schemas.openxmlformats.org/officeDocument/2006/relationships/customXml" Target="../ink/ink250.xml"/><Relationship Id="rId545" Type="http://schemas.openxmlformats.org/officeDocument/2006/relationships/customXml" Target="../ink/ink271.xml"/><Relationship Id="rId587" Type="http://schemas.openxmlformats.org/officeDocument/2006/relationships/image" Target="../media/image295.png"/><Relationship Id="rId8" Type="http://schemas.openxmlformats.org/officeDocument/2006/relationships/customXml" Target="../ink/ink2.xml"/><Relationship Id="rId142" Type="http://schemas.openxmlformats.org/officeDocument/2006/relationships/customXml" Target="../ink/ink69.xml"/><Relationship Id="rId184" Type="http://schemas.openxmlformats.org/officeDocument/2006/relationships/customXml" Target="../ink/ink90.xml"/><Relationship Id="rId391" Type="http://schemas.openxmlformats.org/officeDocument/2006/relationships/customXml" Target="../ink/ink194.xml"/><Relationship Id="rId405" Type="http://schemas.openxmlformats.org/officeDocument/2006/relationships/customXml" Target="../ink/ink201.xml"/><Relationship Id="rId447" Type="http://schemas.openxmlformats.org/officeDocument/2006/relationships/customXml" Target="../ink/ink222.xml"/><Relationship Id="rId612" Type="http://schemas.openxmlformats.org/officeDocument/2006/relationships/customXml" Target="../ink/ink305.xml"/><Relationship Id="rId251" Type="http://schemas.openxmlformats.org/officeDocument/2006/relationships/customXml" Target="../ink/ink124.xml"/><Relationship Id="rId489" Type="http://schemas.openxmlformats.org/officeDocument/2006/relationships/customXml" Target="../ink/ink243.xml"/><Relationship Id="rId46" Type="http://schemas.openxmlformats.org/officeDocument/2006/relationships/customXml" Target="../ink/ink21.xml"/><Relationship Id="rId293" Type="http://schemas.openxmlformats.org/officeDocument/2006/relationships/customXml" Target="../ink/ink145.xml"/><Relationship Id="rId307" Type="http://schemas.openxmlformats.org/officeDocument/2006/relationships/customXml" Target="../ink/ink152.xml"/><Relationship Id="rId349" Type="http://schemas.openxmlformats.org/officeDocument/2006/relationships/customXml" Target="../ink/ink173.xml"/><Relationship Id="rId514" Type="http://schemas.openxmlformats.org/officeDocument/2006/relationships/image" Target="../media/image259.png"/><Relationship Id="rId556" Type="http://schemas.openxmlformats.org/officeDocument/2006/relationships/image" Target="../media/image280.png"/><Relationship Id="rId88" Type="http://schemas.openxmlformats.org/officeDocument/2006/relationships/customXml" Target="../ink/ink42.xml"/><Relationship Id="rId111" Type="http://schemas.openxmlformats.org/officeDocument/2006/relationships/image" Target="../media/image58.png"/><Relationship Id="rId153" Type="http://schemas.openxmlformats.org/officeDocument/2006/relationships/image" Target="../media/image79.png"/><Relationship Id="rId195" Type="http://schemas.openxmlformats.org/officeDocument/2006/relationships/image" Target="../media/image100.png"/><Relationship Id="rId209" Type="http://schemas.openxmlformats.org/officeDocument/2006/relationships/image" Target="../media/image107.png"/><Relationship Id="rId360" Type="http://schemas.openxmlformats.org/officeDocument/2006/relationships/image" Target="../media/image182.png"/><Relationship Id="rId416" Type="http://schemas.openxmlformats.org/officeDocument/2006/relationships/image" Target="../media/image210.png"/><Relationship Id="rId598" Type="http://schemas.openxmlformats.org/officeDocument/2006/relationships/customXml" Target="../ink/ink298.xml"/><Relationship Id="rId220" Type="http://schemas.openxmlformats.org/officeDocument/2006/relationships/customXml" Target="../ink/ink108.xml"/><Relationship Id="rId458" Type="http://schemas.openxmlformats.org/officeDocument/2006/relationships/image" Target="../media/image231.png"/><Relationship Id="rId623" Type="http://schemas.openxmlformats.org/officeDocument/2006/relationships/image" Target="../media/image313.png"/><Relationship Id="rId15" Type="http://schemas.openxmlformats.org/officeDocument/2006/relationships/image" Target="../media/image10.png"/><Relationship Id="rId57" Type="http://schemas.openxmlformats.org/officeDocument/2006/relationships/image" Target="../media/image31.png"/><Relationship Id="rId262" Type="http://schemas.openxmlformats.org/officeDocument/2006/relationships/image" Target="../media/image133.png"/><Relationship Id="rId318" Type="http://schemas.openxmlformats.org/officeDocument/2006/relationships/image" Target="../media/image161.png"/><Relationship Id="rId525" Type="http://schemas.openxmlformats.org/officeDocument/2006/relationships/customXml" Target="../ink/ink261.xml"/><Relationship Id="rId567" Type="http://schemas.openxmlformats.org/officeDocument/2006/relationships/image" Target="../media/image285.png"/><Relationship Id="rId99" Type="http://schemas.openxmlformats.org/officeDocument/2006/relationships/image" Target="../media/image52.png"/><Relationship Id="rId122" Type="http://schemas.openxmlformats.org/officeDocument/2006/relationships/customXml" Target="../ink/ink59.xml"/><Relationship Id="rId164" Type="http://schemas.openxmlformats.org/officeDocument/2006/relationships/customXml" Target="../ink/ink80.xml"/><Relationship Id="rId371" Type="http://schemas.openxmlformats.org/officeDocument/2006/relationships/customXml" Target="../ink/ink184.xml"/><Relationship Id="rId427" Type="http://schemas.openxmlformats.org/officeDocument/2006/relationships/customXml" Target="../ink/ink212.xml"/><Relationship Id="rId469" Type="http://schemas.openxmlformats.org/officeDocument/2006/relationships/customXml" Target="../ink/ink233.xml"/><Relationship Id="rId634" Type="http://schemas.openxmlformats.org/officeDocument/2006/relationships/customXml" Target="../ink/ink316.xml"/><Relationship Id="rId26" Type="http://schemas.openxmlformats.org/officeDocument/2006/relationships/customXml" Target="../ink/ink11.xml"/><Relationship Id="rId231" Type="http://schemas.openxmlformats.org/officeDocument/2006/relationships/customXml" Target="../ink/ink114.xml"/><Relationship Id="rId273" Type="http://schemas.openxmlformats.org/officeDocument/2006/relationships/customXml" Target="../ink/ink135.xml"/><Relationship Id="rId329" Type="http://schemas.openxmlformats.org/officeDocument/2006/relationships/customXml" Target="../ink/ink163.xml"/><Relationship Id="rId480" Type="http://schemas.openxmlformats.org/officeDocument/2006/relationships/image" Target="../media/image242.png"/><Relationship Id="rId536" Type="http://schemas.openxmlformats.org/officeDocument/2006/relationships/image" Target="../media/image270.png"/><Relationship Id="rId68" Type="http://schemas.openxmlformats.org/officeDocument/2006/relationships/customXml" Target="../ink/ink32.xml"/><Relationship Id="rId133" Type="http://schemas.openxmlformats.org/officeDocument/2006/relationships/image" Target="../media/image69.png"/><Relationship Id="rId175" Type="http://schemas.openxmlformats.org/officeDocument/2006/relationships/image" Target="../media/image90.png"/><Relationship Id="rId340" Type="http://schemas.openxmlformats.org/officeDocument/2006/relationships/image" Target="../media/image172.png"/><Relationship Id="rId578" Type="http://schemas.openxmlformats.org/officeDocument/2006/relationships/customXml" Target="../ink/ink288.xml"/><Relationship Id="rId200" Type="http://schemas.openxmlformats.org/officeDocument/2006/relationships/customXml" Target="../ink/ink98.xml"/><Relationship Id="rId382" Type="http://schemas.openxmlformats.org/officeDocument/2006/relationships/image" Target="../media/image193.png"/><Relationship Id="rId438" Type="http://schemas.openxmlformats.org/officeDocument/2006/relationships/image" Target="../media/image221.png"/><Relationship Id="rId603" Type="http://schemas.openxmlformats.org/officeDocument/2006/relationships/image" Target="../media/image303.png"/><Relationship Id="rId645" Type="http://schemas.openxmlformats.org/officeDocument/2006/relationships/image" Target="../media/image324.png"/><Relationship Id="rId242" Type="http://schemas.openxmlformats.org/officeDocument/2006/relationships/image" Target="../media/image123.png"/><Relationship Id="rId284" Type="http://schemas.openxmlformats.org/officeDocument/2006/relationships/image" Target="../media/image144.png"/><Relationship Id="rId491" Type="http://schemas.openxmlformats.org/officeDocument/2006/relationships/customXml" Target="../ink/ink244.xml"/><Relationship Id="rId505" Type="http://schemas.openxmlformats.org/officeDocument/2006/relationships/customXml" Target="../ink/ink251.xml"/><Relationship Id="rId37" Type="http://schemas.openxmlformats.org/officeDocument/2006/relationships/image" Target="../media/image21.png"/><Relationship Id="rId79" Type="http://schemas.openxmlformats.org/officeDocument/2006/relationships/image" Target="../media/image42.png"/><Relationship Id="rId102" Type="http://schemas.openxmlformats.org/officeDocument/2006/relationships/customXml" Target="../ink/ink49.xml"/><Relationship Id="rId144" Type="http://schemas.openxmlformats.org/officeDocument/2006/relationships/customXml" Target="../ink/ink70.xml"/><Relationship Id="rId547" Type="http://schemas.openxmlformats.org/officeDocument/2006/relationships/customXml" Target="../ink/ink272.xml"/><Relationship Id="rId589" Type="http://schemas.openxmlformats.org/officeDocument/2006/relationships/image" Target="../media/image296.png"/><Relationship Id="rId90" Type="http://schemas.openxmlformats.org/officeDocument/2006/relationships/customXml" Target="../ink/ink43.xml"/><Relationship Id="rId186" Type="http://schemas.openxmlformats.org/officeDocument/2006/relationships/customXml" Target="../ink/ink91.xml"/><Relationship Id="rId351" Type="http://schemas.openxmlformats.org/officeDocument/2006/relationships/customXml" Target="../ink/ink174.xml"/><Relationship Id="rId393" Type="http://schemas.openxmlformats.org/officeDocument/2006/relationships/customXml" Target="../ink/ink195.xml"/><Relationship Id="rId407" Type="http://schemas.openxmlformats.org/officeDocument/2006/relationships/customXml" Target="../ink/ink202.xml"/><Relationship Id="rId449" Type="http://schemas.openxmlformats.org/officeDocument/2006/relationships/customXml" Target="../ink/ink223.xml"/><Relationship Id="rId614" Type="http://schemas.openxmlformats.org/officeDocument/2006/relationships/customXml" Target="../ink/ink306.xml"/><Relationship Id="rId211" Type="http://schemas.openxmlformats.org/officeDocument/2006/relationships/image" Target="../media/image108.png"/><Relationship Id="rId253" Type="http://schemas.openxmlformats.org/officeDocument/2006/relationships/customXml" Target="../ink/ink125.xml"/><Relationship Id="rId295" Type="http://schemas.openxmlformats.org/officeDocument/2006/relationships/customXml" Target="../ink/ink146.xml"/><Relationship Id="rId309" Type="http://schemas.openxmlformats.org/officeDocument/2006/relationships/customXml" Target="../ink/ink153.xml"/><Relationship Id="rId460" Type="http://schemas.openxmlformats.org/officeDocument/2006/relationships/image" Target="../media/image232.png"/><Relationship Id="rId516" Type="http://schemas.openxmlformats.org/officeDocument/2006/relationships/image" Target="../media/image260.png"/><Relationship Id="rId48" Type="http://schemas.openxmlformats.org/officeDocument/2006/relationships/customXml" Target="../ink/ink22.xml"/><Relationship Id="rId113" Type="http://schemas.openxmlformats.org/officeDocument/2006/relationships/image" Target="../media/image59.png"/><Relationship Id="rId320" Type="http://schemas.openxmlformats.org/officeDocument/2006/relationships/image" Target="../media/image162.png"/><Relationship Id="rId558" Type="http://schemas.openxmlformats.org/officeDocument/2006/relationships/customXml" Target="../ink/ink278.xml"/><Relationship Id="rId155" Type="http://schemas.openxmlformats.org/officeDocument/2006/relationships/image" Target="../media/image80.png"/><Relationship Id="rId197" Type="http://schemas.openxmlformats.org/officeDocument/2006/relationships/image" Target="../media/image101.png"/><Relationship Id="rId362" Type="http://schemas.openxmlformats.org/officeDocument/2006/relationships/image" Target="../media/image183.png"/><Relationship Id="rId418" Type="http://schemas.openxmlformats.org/officeDocument/2006/relationships/image" Target="../media/image211.png"/><Relationship Id="rId625" Type="http://schemas.openxmlformats.org/officeDocument/2006/relationships/image" Target="../media/image314.png"/><Relationship Id="rId222" Type="http://schemas.openxmlformats.org/officeDocument/2006/relationships/customXml" Target="../ink/ink109.xml"/><Relationship Id="rId264" Type="http://schemas.openxmlformats.org/officeDocument/2006/relationships/image" Target="../media/image134.png"/><Relationship Id="rId471" Type="http://schemas.openxmlformats.org/officeDocument/2006/relationships/customXml" Target="../ink/ink234.xml"/><Relationship Id="rId17" Type="http://schemas.openxmlformats.org/officeDocument/2006/relationships/image" Target="../media/image11.png"/><Relationship Id="rId59" Type="http://schemas.openxmlformats.org/officeDocument/2006/relationships/image" Target="../media/image32.png"/><Relationship Id="rId124" Type="http://schemas.openxmlformats.org/officeDocument/2006/relationships/customXml" Target="../ink/ink60.xml"/><Relationship Id="rId527" Type="http://schemas.openxmlformats.org/officeDocument/2006/relationships/customXml" Target="../ink/ink262.xml"/><Relationship Id="rId569" Type="http://schemas.openxmlformats.org/officeDocument/2006/relationships/image" Target="../media/image286.png"/><Relationship Id="rId70" Type="http://schemas.openxmlformats.org/officeDocument/2006/relationships/customXml" Target="../ink/ink33.xml"/><Relationship Id="rId166" Type="http://schemas.openxmlformats.org/officeDocument/2006/relationships/customXml" Target="../ink/ink81.xml"/><Relationship Id="rId331" Type="http://schemas.openxmlformats.org/officeDocument/2006/relationships/customXml" Target="../ink/ink164.xml"/><Relationship Id="rId373" Type="http://schemas.openxmlformats.org/officeDocument/2006/relationships/customXml" Target="../ink/ink185.xml"/><Relationship Id="rId429" Type="http://schemas.openxmlformats.org/officeDocument/2006/relationships/customXml" Target="../ink/ink213.xml"/><Relationship Id="rId580" Type="http://schemas.openxmlformats.org/officeDocument/2006/relationships/customXml" Target="../ink/ink289.xml"/><Relationship Id="rId636" Type="http://schemas.openxmlformats.org/officeDocument/2006/relationships/customXml" Target="../ink/ink317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15.xml"/><Relationship Id="rId440" Type="http://schemas.openxmlformats.org/officeDocument/2006/relationships/image" Target="../media/image222.png"/><Relationship Id="rId28" Type="http://schemas.openxmlformats.org/officeDocument/2006/relationships/customXml" Target="../ink/ink12.xml"/><Relationship Id="rId275" Type="http://schemas.openxmlformats.org/officeDocument/2006/relationships/customXml" Target="../ink/ink136.xml"/><Relationship Id="rId300" Type="http://schemas.openxmlformats.org/officeDocument/2006/relationships/image" Target="../media/image152.png"/><Relationship Id="rId482" Type="http://schemas.openxmlformats.org/officeDocument/2006/relationships/image" Target="../media/image243.png"/><Relationship Id="rId538" Type="http://schemas.openxmlformats.org/officeDocument/2006/relationships/image" Target="../media/image271.png"/><Relationship Id="rId81" Type="http://schemas.openxmlformats.org/officeDocument/2006/relationships/image" Target="../media/image43.png"/><Relationship Id="rId135" Type="http://schemas.openxmlformats.org/officeDocument/2006/relationships/image" Target="../media/image70.png"/><Relationship Id="rId177" Type="http://schemas.openxmlformats.org/officeDocument/2006/relationships/image" Target="../media/image91.png"/><Relationship Id="rId342" Type="http://schemas.openxmlformats.org/officeDocument/2006/relationships/image" Target="../media/image173.png"/><Relationship Id="rId384" Type="http://schemas.openxmlformats.org/officeDocument/2006/relationships/image" Target="../media/image194.png"/><Relationship Id="rId591" Type="http://schemas.openxmlformats.org/officeDocument/2006/relationships/image" Target="../media/image297.png"/><Relationship Id="rId605" Type="http://schemas.openxmlformats.org/officeDocument/2006/relationships/image" Target="../media/image304.png"/><Relationship Id="rId202" Type="http://schemas.openxmlformats.org/officeDocument/2006/relationships/customXml" Target="../ink/ink99.xml"/><Relationship Id="rId244" Type="http://schemas.openxmlformats.org/officeDocument/2006/relationships/image" Target="../media/image124.png"/><Relationship Id="rId647" Type="http://schemas.openxmlformats.org/officeDocument/2006/relationships/image" Target="../media/image325.png"/><Relationship Id="rId39" Type="http://schemas.openxmlformats.org/officeDocument/2006/relationships/image" Target="../media/image22.png"/><Relationship Id="rId286" Type="http://schemas.openxmlformats.org/officeDocument/2006/relationships/image" Target="../media/image145.png"/><Relationship Id="rId451" Type="http://schemas.openxmlformats.org/officeDocument/2006/relationships/customXml" Target="../ink/ink224.xml"/><Relationship Id="rId493" Type="http://schemas.openxmlformats.org/officeDocument/2006/relationships/customXml" Target="../ink/ink245.xml"/><Relationship Id="rId507" Type="http://schemas.openxmlformats.org/officeDocument/2006/relationships/customXml" Target="../ink/ink252.xml"/><Relationship Id="rId549" Type="http://schemas.openxmlformats.org/officeDocument/2006/relationships/customXml" Target="../ink/ink273.xml"/><Relationship Id="rId50" Type="http://schemas.openxmlformats.org/officeDocument/2006/relationships/customXml" Target="../ink/ink23.xml"/><Relationship Id="rId104" Type="http://schemas.openxmlformats.org/officeDocument/2006/relationships/customXml" Target="../ink/ink50.xml"/><Relationship Id="rId146" Type="http://schemas.openxmlformats.org/officeDocument/2006/relationships/customXml" Target="../ink/ink71.xml"/><Relationship Id="rId188" Type="http://schemas.openxmlformats.org/officeDocument/2006/relationships/customXml" Target="../ink/ink92.xml"/><Relationship Id="rId311" Type="http://schemas.openxmlformats.org/officeDocument/2006/relationships/customXml" Target="../ink/ink154.xml"/><Relationship Id="rId353" Type="http://schemas.openxmlformats.org/officeDocument/2006/relationships/customXml" Target="../ink/ink175.xml"/><Relationship Id="rId395" Type="http://schemas.openxmlformats.org/officeDocument/2006/relationships/customXml" Target="../ink/ink196.xml"/><Relationship Id="rId409" Type="http://schemas.openxmlformats.org/officeDocument/2006/relationships/customXml" Target="../ink/ink203.xml"/><Relationship Id="rId560" Type="http://schemas.openxmlformats.org/officeDocument/2006/relationships/customXml" Target="../ink/ink279.xml"/><Relationship Id="rId92" Type="http://schemas.openxmlformats.org/officeDocument/2006/relationships/customXml" Target="../ink/ink44.xml"/><Relationship Id="rId213" Type="http://schemas.openxmlformats.org/officeDocument/2006/relationships/image" Target="../media/image109.png"/><Relationship Id="rId420" Type="http://schemas.openxmlformats.org/officeDocument/2006/relationships/image" Target="../media/image212.png"/><Relationship Id="rId616" Type="http://schemas.openxmlformats.org/officeDocument/2006/relationships/customXml" Target="../ink/ink307.xml"/><Relationship Id="rId255" Type="http://schemas.openxmlformats.org/officeDocument/2006/relationships/customXml" Target="../ink/ink126.xml"/><Relationship Id="rId297" Type="http://schemas.openxmlformats.org/officeDocument/2006/relationships/customXml" Target="../ink/ink147.xml"/><Relationship Id="rId462" Type="http://schemas.openxmlformats.org/officeDocument/2006/relationships/image" Target="../media/image233.png"/><Relationship Id="rId518" Type="http://schemas.openxmlformats.org/officeDocument/2006/relationships/image" Target="../media/image261.png"/><Relationship Id="rId115" Type="http://schemas.openxmlformats.org/officeDocument/2006/relationships/image" Target="../media/image60.png"/><Relationship Id="rId157" Type="http://schemas.openxmlformats.org/officeDocument/2006/relationships/image" Target="../media/image81.png"/><Relationship Id="rId322" Type="http://schemas.openxmlformats.org/officeDocument/2006/relationships/image" Target="../media/image163.png"/><Relationship Id="rId364" Type="http://schemas.openxmlformats.org/officeDocument/2006/relationships/image" Target="../media/image184.png"/><Relationship Id="rId61" Type="http://schemas.openxmlformats.org/officeDocument/2006/relationships/image" Target="../media/image33.png"/><Relationship Id="rId199" Type="http://schemas.openxmlformats.org/officeDocument/2006/relationships/image" Target="../media/image102.png"/><Relationship Id="rId571" Type="http://schemas.openxmlformats.org/officeDocument/2006/relationships/image" Target="../media/image287.png"/><Relationship Id="rId627" Type="http://schemas.openxmlformats.org/officeDocument/2006/relationships/image" Target="../media/image315.png"/><Relationship Id="rId19" Type="http://schemas.openxmlformats.org/officeDocument/2006/relationships/image" Target="../media/image12.png"/><Relationship Id="rId224" Type="http://schemas.openxmlformats.org/officeDocument/2006/relationships/customXml" Target="../ink/ink110.xml"/><Relationship Id="rId266" Type="http://schemas.openxmlformats.org/officeDocument/2006/relationships/image" Target="../media/image135.png"/><Relationship Id="rId431" Type="http://schemas.openxmlformats.org/officeDocument/2006/relationships/customXml" Target="../ink/ink214.xml"/><Relationship Id="rId473" Type="http://schemas.openxmlformats.org/officeDocument/2006/relationships/customXml" Target="../ink/ink235.xml"/><Relationship Id="rId529" Type="http://schemas.openxmlformats.org/officeDocument/2006/relationships/customXml" Target="../ink/ink263.xml"/><Relationship Id="rId30" Type="http://schemas.openxmlformats.org/officeDocument/2006/relationships/customXml" Target="../ink/ink13.xml"/><Relationship Id="rId126" Type="http://schemas.openxmlformats.org/officeDocument/2006/relationships/customXml" Target="../ink/ink61.xml"/><Relationship Id="rId168" Type="http://schemas.openxmlformats.org/officeDocument/2006/relationships/customXml" Target="../ink/ink82.xml"/><Relationship Id="rId333" Type="http://schemas.openxmlformats.org/officeDocument/2006/relationships/customXml" Target="../ink/ink165.xml"/><Relationship Id="rId540" Type="http://schemas.openxmlformats.org/officeDocument/2006/relationships/image" Target="../media/image272.png"/><Relationship Id="rId72" Type="http://schemas.openxmlformats.org/officeDocument/2006/relationships/customXml" Target="../ink/ink34.xml"/><Relationship Id="rId375" Type="http://schemas.openxmlformats.org/officeDocument/2006/relationships/customXml" Target="../ink/ink186.xml"/><Relationship Id="rId582" Type="http://schemas.openxmlformats.org/officeDocument/2006/relationships/customXml" Target="../ink/ink290.xml"/><Relationship Id="rId638" Type="http://schemas.openxmlformats.org/officeDocument/2006/relationships/customXml" Target="../ink/ink318.xml"/><Relationship Id="rId3" Type="http://schemas.openxmlformats.org/officeDocument/2006/relationships/image" Target="../media/image2.png"/><Relationship Id="rId235" Type="http://schemas.openxmlformats.org/officeDocument/2006/relationships/customXml" Target="../ink/ink116.xml"/><Relationship Id="rId277" Type="http://schemas.openxmlformats.org/officeDocument/2006/relationships/customXml" Target="../ink/ink137.xml"/><Relationship Id="rId400" Type="http://schemas.openxmlformats.org/officeDocument/2006/relationships/image" Target="../media/image202.png"/><Relationship Id="rId442" Type="http://schemas.openxmlformats.org/officeDocument/2006/relationships/image" Target="../media/image223.png"/><Relationship Id="rId484" Type="http://schemas.openxmlformats.org/officeDocument/2006/relationships/image" Target="../media/image244.png"/><Relationship Id="rId137" Type="http://schemas.openxmlformats.org/officeDocument/2006/relationships/image" Target="../media/image71.png"/><Relationship Id="rId302" Type="http://schemas.openxmlformats.org/officeDocument/2006/relationships/image" Target="../media/image153.png"/><Relationship Id="rId344" Type="http://schemas.openxmlformats.org/officeDocument/2006/relationships/image" Target="../media/image174.png"/><Relationship Id="rId41" Type="http://schemas.openxmlformats.org/officeDocument/2006/relationships/image" Target="../media/image23.png"/><Relationship Id="rId83" Type="http://schemas.openxmlformats.org/officeDocument/2006/relationships/image" Target="../media/image44.png"/><Relationship Id="rId179" Type="http://schemas.openxmlformats.org/officeDocument/2006/relationships/image" Target="../media/image92.png"/><Relationship Id="rId386" Type="http://schemas.openxmlformats.org/officeDocument/2006/relationships/image" Target="../media/image195.png"/><Relationship Id="rId551" Type="http://schemas.openxmlformats.org/officeDocument/2006/relationships/customXml" Target="../ink/ink274.xml"/><Relationship Id="rId593" Type="http://schemas.openxmlformats.org/officeDocument/2006/relationships/image" Target="../media/image298.png"/><Relationship Id="rId607" Type="http://schemas.openxmlformats.org/officeDocument/2006/relationships/image" Target="../media/image305.png"/><Relationship Id="rId649" Type="http://schemas.openxmlformats.org/officeDocument/2006/relationships/image" Target="../media/image326.png"/><Relationship Id="rId190" Type="http://schemas.openxmlformats.org/officeDocument/2006/relationships/customXml" Target="../ink/ink93.xml"/><Relationship Id="rId204" Type="http://schemas.openxmlformats.org/officeDocument/2006/relationships/customXml" Target="../ink/ink100.xml"/><Relationship Id="rId246" Type="http://schemas.openxmlformats.org/officeDocument/2006/relationships/image" Target="../media/image125.png"/><Relationship Id="rId288" Type="http://schemas.openxmlformats.org/officeDocument/2006/relationships/image" Target="../media/image146.png"/><Relationship Id="rId411" Type="http://schemas.openxmlformats.org/officeDocument/2006/relationships/customXml" Target="../ink/ink204.xml"/><Relationship Id="rId453" Type="http://schemas.openxmlformats.org/officeDocument/2006/relationships/customXml" Target="../ink/ink225.xml"/><Relationship Id="rId509" Type="http://schemas.openxmlformats.org/officeDocument/2006/relationships/customXml" Target="../ink/ink253.xml"/><Relationship Id="rId106" Type="http://schemas.openxmlformats.org/officeDocument/2006/relationships/customXml" Target="../ink/ink51.xml"/><Relationship Id="rId313" Type="http://schemas.openxmlformats.org/officeDocument/2006/relationships/customXml" Target="../ink/ink155.xml"/><Relationship Id="rId495" Type="http://schemas.openxmlformats.org/officeDocument/2006/relationships/customXml" Target="../ink/ink246.xml"/><Relationship Id="rId10" Type="http://schemas.openxmlformats.org/officeDocument/2006/relationships/customXml" Target="../ink/ink3.xml"/><Relationship Id="rId52" Type="http://schemas.openxmlformats.org/officeDocument/2006/relationships/customXml" Target="../ink/ink24.xml"/><Relationship Id="rId94" Type="http://schemas.openxmlformats.org/officeDocument/2006/relationships/customXml" Target="../ink/ink45.xml"/><Relationship Id="rId148" Type="http://schemas.openxmlformats.org/officeDocument/2006/relationships/customXml" Target="../ink/ink72.xml"/><Relationship Id="rId355" Type="http://schemas.openxmlformats.org/officeDocument/2006/relationships/customXml" Target="../ink/ink176.xml"/><Relationship Id="rId397" Type="http://schemas.openxmlformats.org/officeDocument/2006/relationships/customXml" Target="../ink/ink197.xml"/><Relationship Id="rId520" Type="http://schemas.openxmlformats.org/officeDocument/2006/relationships/image" Target="../media/image262.png"/><Relationship Id="rId562" Type="http://schemas.openxmlformats.org/officeDocument/2006/relationships/customXml" Target="../ink/ink280.xml"/><Relationship Id="rId618" Type="http://schemas.openxmlformats.org/officeDocument/2006/relationships/customXml" Target="../ink/ink308.xml"/><Relationship Id="rId215" Type="http://schemas.openxmlformats.org/officeDocument/2006/relationships/image" Target="../media/image110.png"/><Relationship Id="rId257" Type="http://schemas.openxmlformats.org/officeDocument/2006/relationships/customXml" Target="../ink/ink127.xml"/><Relationship Id="rId422" Type="http://schemas.openxmlformats.org/officeDocument/2006/relationships/image" Target="../media/image213.png"/><Relationship Id="rId464" Type="http://schemas.openxmlformats.org/officeDocument/2006/relationships/image" Target="../media/image234.png"/><Relationship Id="rId299" Type="http://schemas.openxmlformats.org/officeDocument/2006/relationships/customXml" Target="../ink/ink148.xml"/><Relationship Id="rId63" Type="http://schemas.openxmlformats.org/officeDocument/2006/relationships/image" Target="../media/image34.png"/><Relationship Id="rId159" Type="http://schemas.openxmlformats.org/officeDocument/2006/relationships/image" Target="../media/image82.png"/><Relationship Id="rId366" Type="http://schemas.openxmlformats.org/officeDocument/2006/relationships/image" Target="../media/image185.png"/><Relationship Id="rId573" Type="http://schemas.openxmlformats.org/officeDocument/2006/relationships/image" Target="../media/image288.png"/><Relationship Id="rId226" Type="http://schemas.openxmlformats.org/officeDocument/2006/relationships/customXml" Target="../ink/ink111.xml"/><Relationship Id="rId433" Type="http://schemas.openxmlformats.org/officeDocument/2006/relationships/customXml" Target="../ink/ink215.xml"/><Relationship Id="rId640" Type="http://schemas.openxmlformats.org/officeDocument/2006/relationships/customXml" Target="../ink/ink319.xml"/><Relationship Id="rId74" Type="http://schemas.openxmlformats.org/officeDocument/2006/relationships/customXml" Target="../ink/ink35.xml"/><Relationship Id="rId377" Type="http://schemas.openxmlformats.org/officeDocument/2006/relationships/customXml" Target="../ink/ink187.xml"/><Relationship Id="rId500" Type="http://schemas.openxmlformats.org/officeDocument/2006/relationships/image" Target="../media/image252.png"/><Relationship Id="rId584" Type="http://schemas.openxmlformats.org/officeDocument/2006/relationships/customXml" Target="../ink/ink291.xml"/><Relationship Id="rId5" Type="http://schemas.openxmlformats.org/officeDocument/2006/relationships/image" Target="../media/image5.png"/><Relationship Id="rId237" Type="http://schemas.openxmlformats.org/officeDocument/2006/relationships/customXml" Target="../ink/ink117.xml"/><Relationship Id="rId444" Type="http://schemas.openxmlformats.org/officeDocument/2006/relationships/image" Target="../media/image224.png"/><Relationship Id="rId651" Type="http://schemas.openxmlformats.org/officeDocument/2006/relationships/image" Target="../media/image327.png"/><Relationship Id="rId290" Type="http://schemas.openxmlformats.org/officeDocument/2006/relationships/image" Target="../media/image147.png"/><Relationship Id="rId304" Type="http://schemas.openxmlformats.org/officeDocument/2006/relationships/image" Target="../media/image154.png"/><Relationship Id="rId388" Type="http://schemas.openxmlformats.org/officeDocument/2006/relationships/image" Target="../media/image196.png"/><Relationship Id="rId511" Type="http://schemas.openxmlformats.org/officeDocument/2006/relationships/customXml" Target="../ink/ink254.xml"/><Relationship Id="rId609" Type="http://schemas.openxmlformats.org/officeDocument/2006/relationships/image" Target="../media/image306.png"/><Relationship Id="rId85" Type="http://schemas.openxmlformats.org/officeDocument/2006/relationships/image" Target="../media/image45.png"/><Relationship Id="rId150" Type="http://schemas.openxmlformats.org/officeDocument/2006/relationships/customXml" Target="../ink/ink73.xml"/><Relationship Id="rId595" Type="http://schemas.openxmlformats.org/officeDocument/2006/relationships/image" Target="../media/image299.png"/><Relationship Id="rId248" Type="http://schemas.openxmlformats.org/officeDocument/2006/relationships/image" Target="../media/image126.png"/><Relationship Id="rId455" Type="http://schemas.openxmlformats.org/officeDocument/2006/relationships/customXml" Target="../ink/ink226.xml"/><Relationship Id="rId12" Type="http://schemas.openxmlformats.org/officeDocument/2006/relationships/customXml" Target="../ink/ink4.xml"/><Relationship Id="rId108" Type="http://schemas.openxmlformats.org/officeDocument/2006/relationships/customXml" Target="../ink/ink52.xml"/><Relationship Id="rId315" Type="http://schemas.openxmlformats.org/officeDocument/2006/relationships/customXml" Target="../ink/ink156.xml"/><Relationship Id="rId522" Type="http://schemas.openxmlformats.org/officeDocument/2006/relationships/image" Target="../media/image263.png"/><Relationship Id="rId96" Type="http://schemas.openxmlformats.org/officeDocument/2006/relationships/customXml" Target="../ink/ink46.xml"/><Relationship Id="rId161" Type="http://schemas.openxmlformats.org/officeDocument/2006/relationships/image" Target="../media/image83.png"/><Relationship Id="rId399" Type="http://schemas.openxmlformats.org/officeDocument/2006/relationships/customXml" Target="../ink/ink198.xml"/><Relationship Id="rId259" Type="http://schemas.openxmlformats.org/officeDocument/2006/relationships/customXml" Target="../ink/ink128.xml"/><Relationship Id="rId466" Type="http://schemas.openxmlformats.org/officeDocument/2006/relationships/image" Target="../media/image235.png"/><Relationship Id="rId23" Type="http://schemas.openxmlformats.org/officeDocument/2006/relationships/image" Target="../media/image14.png"/><Relationship Id="rId119" Type="http://schemas.openxmlformats.org/officeDocument/2006/relationships/image" Target="../media/image62.png"/><Relationship Id="rId326" Type="http://schemas.openxmlformats.org/officeDocument/2006/relationships/image" Target="../media/image165.png"/><Relationship Id="rId533" Type="http://schemas.openxmlformats.org/officeDocument/2006/relationships/customXml" Target="../ink/ink265.xml"/><Relationship Id="rId172" Type="http://schemas.openxmlformats.org/officeDocument/2006/relationships/customXml" Target="../ink/ink84.xml"/><Relationship Id="rId477" Type="http://schemas.openxmlformats.org/officeDocument/2006/relationships/customXml" Target="../ink/ink237.xml"/><Relationship Id="rId600" Type="http://schemas.openxmlformats.org/officeDocument/2006/relationships/customXml" Target="../ink/ink299.xml"/><Relationship Id="rId337" Type="http://schemas.openxmlformats.org/officeDocument/2006/relationships/customXml" Target="../ink/ink167.xml"/><Relationship Id="rId34" Type="http://schemas.openxmlformats.org/officeDocument/2006/relationships/customXml" Target="../ink/ink15.xml"/><Relationship Id="rId544" Type="http://schemas.openxmlformats.org/officeDocument/2006/relationships/image" Target="../media/image274.png"/><Relationship Id="rId183" Type="http://schemas.openxmlformats.org/officeDocument/2006/relationships/image" Target="../media/image94.png"/><Relationship Id="rId390" Type="http://schemas.openxmlformats.org/officeDocument/2006/relationships/image" Target="../media/image197.png"/><Relationship Id="rId404" Type="http://schemas.openxmlformats.org/officeDocument/2006/relationships/image" Target="../media/image204.png"/><Relationship Id="rId611" Type="http://schemas.openxmlformats.org/officeDocument/2006/relationships/image" Target="../media/image307.png"/><Relationship Id="rId250" Type="http://schemas.openxmlformats.org/officeDocument/2006/relationships/image" Target="../media/image127.png"/><Relationship Id="rId488" Type="http://schemas.openxmlformats.org/officeDocument/2006/relationships/image" Target="../media/image246.png"/><Relationship Id="rId45" Type="http://schemas.openxmlformats.org/officeDocument/2006/relationships/image" Target="../media/image25.png"/><Relationship Id="rId110" Type="http://schemas.openxmlformats.org/officeDocument/2006/relationships/customXml" Target="../ink/ink53.xml"/><Relationship Id="rId348" Type="http://schemas.openxmlformats.org/officeDocument/2006/relationships/image" Target="../media/image176.png"/><Relationship Id="rId555" Type="http://schemas.openxmlformats.org/officeDocument/2006/relationships/customXml" Target="../ink/ink276.xml"/><Relationship Id="rId194" Type="http://schemas.openxmlformats.org/officeDocument/2006/relationships/customXml" Target="../ink/ink95.xml"/><Relationship Id="rId208" Type="http://schemas.openxmlformats.org/officeDocument/2006/relationships/customXml" Target="../ink/ink102.xml"/><Relationship Id="rId415" Type="http://schemas.openxmlformats.org/officeDocument/2006/relationships/customXml" Target="../ink/ink206.xml"/><Relationship Id="rId622" Type="http://schemas.openxmlformats.org/officeDocument/2006/relationships/customXml" Target="../ink/ink310.xml"/><Relationship Id="rId261" Type="http://schemas.openxmlformats.org/officeDocument/2006/relationships/customXml" Target="../ink/ink129.xml"/><Relationship Id="rId499" Type="http://schemas.openxmlformats.org/officeDocument/2006/relationships/customXml" Target="../ink/ink248.xml"/><Relationship Id="rId56" Type="http://schemas.openxmlformats.org/officeDocument/2006/relationships/customXml" Target="../ink/ink26.xml"/><Relationship Id="rId359" Type="http://schemas.openxmlformats.org/officeDocument/2006/relationships/customXml" Target="../ink/ink178.xml"/><Relationship Id="rId566" Type="http://schemas.openxmlformats.org/officeDocument/2006/relationships/customXml" Target="../ink/ink282.xml"/><Relationship Id="rId121" Type="http://schemas.openxmlformats.org/officeDocument/2006/relationships/image" Target="../media/image63.png"/><Relationship Id="rId219" Type="http://schemas.openxmlformats.org/officeDocument/2006/relationships/image" Target="../media/image112.png"/><Relationship Id="rId426" Type="http://schemas.openxmlformats.org/officeDocument/2006/relationships/image" Target="../media/image215.png"/><Relationship Id="rId633" Type="http://schemas.openxmlformats.org/officeDocument/2006/relationships/image" Target="../media/image318.png"/><Relationship Id="rId67" Type="http://schemas.openxmlformats.org/officeDocument/2006/relationships/image" Target="../media/image36.png"/><Relationship Id="rId272" Type="http://schemas.openxmlformats.org/officeDocument/2006/relationships/image" Target="../media/image138.png"/><Relationship Id="rId577" Type="http://schemas.openxmlformats.org/officeDocument/2006/relationships/image" Target="../media/image290.png"/><Relationship Id="rId132" Type="http://schemas.openxmlformats.org/officeDocument/2006/relationships/customXml" Target="../ink/ink64.xml"/><Relationship Id="rId437" Type="http://schemas.openxmlformats.org/officeDocument/2006/relationships/customXml" Target="../ink/ink217.xml"/><Relationship Id="rId644" Type="http://schemas.openxmlformats.org/officeDocument/2006/relationships/customXml" Target="../ink/ink321.xml"/><Relationship Id="rId283" Type="http://schemas.openxmlformats.org/officeDocument/2006/relationships/customXml" Target="../ink/ink140.xml"/><Relationship Id="rId490" Type="http://schemas.openxmlformats.org/officeDocument/2006/relationships/image" Target="../media/image247.png"/><Relationship Id="rId504" Type="http://schemas.openxmlformats.org/officeDocument/2006/relationships/image" Target="../media/image254.png"/><Relationship Id="rId78" Type="http://schemas.openxmlformats.org/officeDocument/2006/relationships/customXml" Target="../ink/ink37.xml"/><Relationship Id="rId143" Type="http://schemas.openxmlformats.org/officeDocument/2006/relationships/image" Target="../media/image74.png"/><Relationship Id="rId350" Type="http://schemas.openxmlformats.org/officeDocument/2006/relationships/image" Target="../media/image177.png"/><Relationship Id="rId588" Type="http://schemas.openxmlformats.org/officeDocument/2006/relationships/customXml" Target="../ink/ink293.xml"/><Relationship Id="rId9" Type="http://schemas.openxmlformats.org/officeDocument/2006/relationships/image" Target="../media/image7.png"/><Relationship Id="rId210" Type="http://schemas.openxmlformats.org/officeDocument/2006/relationships/customXml" Target="../ink/ink103.xml"/><Relationship Id="rId448" Type="http://schemas.openxmlformats.org/officeDocument/2006/relationships/image" Target="../media/image226.png"/><Relationship Id="rId294" Type="http://schemas.openxmlformats.org/officeDocument/2006/relationships/image" Target="../media/image149.png"/><Relationship Id="rId308" Type="http://schemas.openxmlformats.org/officeDocument/2006/relationships/image" Target="../media/image156.png"/><Relationship Id="rId515" Type="http://schemas.openxmlformats.org/officeDocument/2006/relationships/customXml" Target="../ink/ink256.xml"/><Relationship Id="rId89" Type="http://schemas.openxmlformats.org/officeDocument/2006/relationships/image" Target="../media/image47.png"/><Relationship Id="rId154" Type="http://schemas.openxmlformats.org/officeDocument/2006/relationships/customXml" Target="../ink/ink75.xml"/><Relationship Id="rId361" Type="http://schemas.openxmlformats.org/officeDocument/2006/relationships/customXml" Target="../ink/ink179.xml"/><Relationship Id="rId599" Type="http://schemas.openxmlformats.org/officeDocument/2006/relationships/image" Target="../media/image301.png"/><Relationship Id="rId459" Type="http://schemas.openxmlformats.org/officeDocument/2006/relationships/customXml" Target="../ink/ink228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4.png"/><Relationship Id="rId299" Type="http://schemas.openxmlformats.org/officeDocument/2006/relationships/image" Target="../media/image475.png"/><Relationship Id="rId21" Type="http://schemas.openxmlformats.org/officeDocument/2006/relationships/image" Target="../media/image336.png"/><Relationship Id="rId63" Type="http://schemas.openxmlformats.org/officeDocument/2006/relationships/image" Target="../media/image357.png"/><Relationship Id="rId159" Type="http://schemas.openxmlformats.org/officeDocument/2006/relationships/image" Target="../media/image405.png"/><Relationship Id="rId324" Type="http://schemas.openxmlformats.org/officeDocument/2006/relationships/customXml" Target="../ink/ink484.xml"/><Relationship Id="rId170" Type="http://schemas.openxmlformats.org/officeDocument/2006/relationships/customXml" Target="../ink/ink407.xml"/><Relationship Id="rId226" Type="http://schemas.openxmlformats.org/officeDocument/2006/relationships/customXml" Target="../ink/ink435.xml"/><Relationship Id="rId268" Type="http://schemas.openxmlformats.org/officeDocument/2006/relationships/customXml" Target="../ink/ink456.xml"/><Relationship Id="rId32" Type="http://schemas.openxmlformats.org/officeDocument/2006/relationships/customXml" Target="../ink/ink338.xml"/><Relationship Id="rId74" Type="http://schemas.openxmlformats.org/officeDocument/2006/relationships/customXml" Target="../ink/ink359.xml"/><Relationship Id="rId128" Type="http://schemas.openxmlformats.org/officeDocument/2006/relationships/customXml" Target="../ink/ink386.xml"/><Relationship Id="rId335" Type="http://schemas.openxmlformats.org/officeDocument/2006/relationships/image" Target="../media/image493.png"/><Relationship Id="rId5" Type="http://schemas.openxmlformats.org/officeDocument/2006/relationships/image" Target="../media/image328.png"/><Relationship Id="rId181" Type="http://schemas.openxmlformats.org/officeDocument/2006/relationships/image" Target="../media/image416.png"/><Relationship Id="rId237" Type="http://schemas.openxmlformats.org/officeDocument/2006/relationships/image" Target="../media/image444.png"/><Relationship Id="rId279" Type="http://schemas.openxmlformats.org/officeDocument/2006/relationships/image" Target="../media/image465.png"/><Relationship Id="rId43" Type="http://schemas.openxmlformats.org/officeDocument/2006/relationships/image" Target="../media/image347.png"/><Relationship Id="rId139" Type="http://schemas.openxmlformats.org/officeDocument/2006/relationships/image" Target="../media/image395.png"/><Relationship Id="rId290" Type="http://schemas.openxmlformats.org/officeDocument/2006/relationships/customXml" Target="../ink/ink467.xml"/><Relationship Id="rId304" Type="http://schemas.openxmlformats.org/officeDocument/2006/relationships/customXml" Target="../ink/ink474.xml"/><Relationship Id="rId85" Type="http://schemas.openxmlformats.org/officeDocument/2006/relationships/image" Target="../media/image368.png"/><Relationship Id="rId150" Type="http://schemas.openxmlformats.org/officeDocument/2006/relationships/customXml" Target="../ink/ink397.xml"/><Relationship Id="rId192" Type="http://schemas.openxmlformats.org/officeDocument/2006/relationships/customXml" Target="../ink/ink418.xml"/><Relationship Id="rId206" Type="http://schemas.openxmlformats.org/officeDocument/2006/relationships/customXml" Target="../ink/ink425.xml"/><Relationship Id="rId248" Type="http://schemas.openxmlformats.org/officeDocument/2006/relationships/customXml" Target="../ink/ink446.xml"/><Relationship Id="rId12" Type="http://schemas.openxmlformats.org/officeDocument/2006/relationships/customXml" Target="../ink/ink328.xml"/><Relationship Id="rId108" Type="http://schemas.openxmlformats.org/officeDocument/2006/relationships/customXml" Target="../ink/ink376.xml"/><Relationship Id="rId315" Type="http://schemas.openxmlformats.org/officeDocument/2006/relationships/image" Target="../media/image483.png"/><Relationship Id="rId54" Type="http://schemas.openxmlformats.org/officeDocument/2006/relationships/customXml" Target="../ink/ink349.xml"/><Relationship Id="rId96" Type="http://schemas.openxmlformats.org/officeDocument/2006/relationships/customXml" Target="../ink/ink370.xml"/><Relationship Id="rId161" Type="http://schemas.openxmlformats.org/officeDocument/2006/relationships/image" Target="../media/image406.png"/><Relationship Id="rId217" Type="http://schemas.openxmlformats.org/officeDocument/2006/relationships/image" Target="../media/image434.png"/><Relationship Id="rId259" Type="http://schemas.openxmlformats.org/officeDocument/2006/relationships/image" Target="../media/image455.png"/><Relationship Id="rId23" Type="http://schemas.openxmlformats.org/officeDocument/2006/relationships/image" Target="../media/image337.png"/><Relationship Id="rId119" Type="http://schemas.openxmlformats.org/officeDocument/2006/relationships/image" Target="../media/image385.png"/><Relationship Id="rId270" Type="http://schemas.openxmlformats.org/officeDocument/2006/relationships/customXml" Target="../ink/ink457.xml"/><Relationship Id="rId326" Type="http://schemas.openxmlformats.org/officeDocument/2006/relationships/customXml" Target="../ink/ink485.xml"/><Relationship Id="rId65" Type="http://schemas.openxmlformats.org/officeDocument/2006/relationships/image" Target="../media/image358.png"/><Relationship Id="rId130" Type="http://schemas.openxmlformats.org/officeDocument/2006/relationships/customXml" Target="../ink/ink387.xml"/><Relationship Id="rId172" Type="http://schemas.openxmlformats.org/officeDocument/2006/relationships/customXml" Target="../ink/ink408.xml"/><Relationship Id="rId228" Type="http://schemas.openxmlformats.org/officeDocument/2006/relationships/customXml" Target="../ink/ink436.xml"/><Relationship Id="rId281" Type="http://schemas.openxmlformats.org/officeDocument/2006/relationships/image" Target="../media/image466.png"/><Relationship Id="rId34" Type="http://schemas.openxmlformats.org/officeDocument/2006/relationships/customXml" Target="../ink/ink339.xml"/><Relationship Id="rId76" Type="http://schemas.openxmlformats.org/officeDocument/2006/relationships/customXml" Target="../ink/ink360.xml"/><Relationship Id="rId141" Type="http://schemas.openxmlformats.org/officeDocument/2006/relationships/image" Target="../media/image396.png"/><Relationship Id="rId7" Type="http://schemas.openxmlformats.org/officeDocument/2006/relationships/image" Target="../media/image329.png"/><Relationship Id="rId183" Type="http://schemas.openxmlformats.org/officeDocument/2006/relationships/image" Target="../media/image417.png"/><Relationship Id="rId239" Type="http://schemas.openxmlformats.org/officeDocument/2006/relationships/image" Target="../media/image445.png"/><Relationship Id="rId250" Type="http://schemas.openxmlformats.org/officeDocument/2006/relationships/customXml" Target="../ink/ink447.xml"/><Relationship Id="rId292" Type="http://schemas.openxmlformats.org/officeDocument/2006/relationships/customXml" Target="../ink/ink468.xml"/><Relationship Id="rId306" Type="http://schemas.openxmlformats.org/officeDocument/2006/relationships/customXml" Target="../ink/ink475.xml"/><Relationship Id="rId24" Type="http://schemas.openxmlformats.org/officeDocument/2006/relationships/customXml" Target="../ink/ink334.xml"/><Relationship Id="rId45" Type="http://schemas.openxmlformats.org/officeDocument/2006/relationships/image" Target="../media/image348.png"/><Relationship Id="rId66" Type="http://schemas.openxmlformats.org/officeDocument/2006/relationships/customXml" Target="../ink/ink355.xml"/><Relationship Id="rId87" Type="http://schemas.openxmlformats.org/officeDocument/2006/relationships/image" Target="../media/image369.png"/><Relationship Id="rId110" Type="http://schemas.openxmlformats.org/officeDocument/2006/relationships/customXml" Target="../ink/ink377.xml"/><Relationship Id="rId131" Type="http://schemas.openxmlformats.org/officeDocument/2006/relationships/image" Target="../media/image391.png"/><Relationship Id="rId327" Type="http://schemas.openxmlformats.org/officeDocument/2006/relationships/image" Target="../media/image489.png"/><Relationship Id="rId152" Type="http://schemas.openxmlformats.org/officeDocument/2006/relationships/customXml" Target="../ink/ink398.xml"/><Relationship Id="rId173" Type="http://schemas.openxmlformats.org/officeDocument/2006/relationships/image" Target="../media/image412.png"/><Relationship Id="rId194" Type="http://schemas.openxmlformats.org/officeDocument/2006/relationships/customXml" Target="../ink/ink419.xml"/><Relationship Id="rId208" Type="http://schemas.openxmlformats.org/officeDocument/2006/relationships/customXml" Target="../ink/ink426.xml"/><Relationship Id="rId229" Type="http://schemas.openxmlformats.org/officeDocument/2006/relationships/image" Target="../media/image440.png"/><Relationship Id="rId240" Type="http://schemas.openxmlformats.org/officeDocument/2006/relationships/customXml" Target="../ink/ink442.xml"/><Relationship Id="rId261" Type="http://schemas.openxmlformats.org/officeDocument/2006/relationships/image" Target="../media/image456.png"/><Relationship Id="rId14" Type="http://schemas.openxmlformats.org/officeDocument/2006/relationships/customXml" Target="../ink/ink329.xml"/><Relationship Id="rId35" Type="http://schemas.openxmlformats.org/officeDocument/2006/relationships/image" Target="../media/image343.png"/><Relationship Id="rId56" Type="http://schemas.openxmlformats.org/officeDocument/2006/relationships/customXml" Target="../ink/ink350.xml"/><Relationship Id="rId77" Type="http://schemas.openxmlformats.org/officeDocument/2006/relationships/image" Target="../media/image364.png"/><Relationship Id="rId100" Type="http://schemas.openxmlformats.org/officeDocument/2006/relationships/customXml" Target="../ink/ink372.xml"/><Relationship Id="rId282" Type="http://schemas.openxmlformats.org/officeDocument/2006/relationships/customXml" Target="../ink/ink463.xml"/><Relationship Id="rId317" Type="http://schemas.openxmlformats.org/officeDocument/2006/relationships/image" Target="../media/image484.png"/><Relationship Id="rId8" Type="http://schemas.openxmlformats.org/officeDocument/2006/relationships/customXml" Target="../ink/ink326.xml"/><Relationship Id="rId98" Type="http://schemas.openxmlformats.org/officeDocument/2006/relationships/customXml" Target="../ink/ink371.xml"/><Relationship Id="rId121" Type="http://schemas.openxmlformats.org/officeDocument/2006/relationships/image" Target="../media/image386.png"/><Relationship Id="rId142" Type="http://schemas.openxmlformats.org/officeDocument/2006/relationships/customXml" Target="../ink/ink393.xml"/><Relationship Id="rId163" Type="http://schemas.openxmlformats.org/officeDocument/2006/relationships/image" Target="../media/image407.png"/><Relationship Id="rId184" Type="http://schemas.openxmlformats.org/officeDocument/2006/relationships/customXml" Target="../ink/ink414.xml"/><Relationship Id="rId219" Type="http://schemas.openxmlformats.org/officeDocument/2006/relationships/image" Target="../media/image435.png"/><Relationship Id="rId230" Type="http://schemas.openxmlformats.org/officeDocument/2006/relationships/customXml" Target="../ink/ink437.xml"/><Relationship Id="rId251" Type="http://schemas.openxmlformats.org/officeDocument/2006/relationships/image" Target="../media/image451.png"/><Relationship Id="rId25" Type="http://schemas.openxmlformats.org/officeDocument/2006/relationships/image" Target="../media/image338.png"/><Relationship Id="rId46" Type="http://schemas.openxmlformats.org/officeDocument/2006/relationships/customXml" Target="../ink/ink345.xml"/><Relationship Id="rId67" Type="http://schemas.openxmlformats.org/officeDocument/2006/relationships/image" Target="../media/image359.png"/><Relationship Id="rId272" Type="http://schemas.openxmlformats.org/officeDocument/2006/relationships/customXml" Target="../ink/ink458.xml"/><Relationship Id="rId293" Type="http://schemas.openxmlformats.org/officeDocument/2006/relationships/image" Target="../media/image472.png"/><Relationship Id="rId307" Type="http://schemas.openxmlformats.org/officeDocument/2006/relationships/image" Target="../media/image479.png"/><Relationship Id="rId328" Type="http://schemas.openxmlformats.org/officeDocument/2006/relationships/customXml" Target="../ink/ink486.xml"/><Relationship Id="rId88" Type="http://schemas.openxmlformats.org/officeDocument/2006/relationships/customXml" Target="../ink/ink366.xml"/><Relationship Id="rId111" Type="http://schemas.openxmlformats.org/officeDocument/2006/relationships/image" Target="../media/image381.png"/><Relationship Id="rId132" Type="http://schemas.openxmlformats.org/officeDocument/2006/relationships/customXml" Target="../ink/ink388.xml"/><Relationship Id="rId153" Type="http://schemas.openxmlformats.org/officeDocument/2006/relationships/image" Target="../media/image402.png"/><Relationship Id="rId174" Type="http://schemas.openxmlformats.org/officeDocument/2006/relationships/customXml" Target="../ink/ink409.xml"/><Relationship Id="rId195" Type="http://schemas.openxmlformats.org/officeDocument/2006/relationships/image" Target="../media/image423.png"/><Relationship Id="rId209" Type="http://schemas.openxmlformats.org/officeDocument/2006/relationships/image" Target="../media/image430.png"/><Relationship Id="rId220" Type="http://schemas.openxmlformats.org/officeDocument/2006/relationships/customXml" Target="../ink/ink432.xml"/><Relationship Id="rId241" Type="http://schemas.openxmlformats.org/officeDocument/2006/relationships/image" Target="../media/image446.png"/><Relationship Id="rId15" Type="http://schemas.openxmlformats.org/officeDocument/2006/relationships/image" Target="../media/image333.png"/><Relationship Id="rId36" Type="http://schemas.openxmlformats.org/officeDocument/2006/relationships/customXml" Target="../ink/ink340.xml"/><Relationship Id="rId57" Type="http://schemas.openxmlformats.org/officeDocument/2006/relationships/image" Target="../media/image354.png"/><Relationship Id="rId262" Type="http://schemas.openxmlformats.org/officeDocument/2006/relationships/customXml" Target="../ink/ink453.xml"/><Relationship Id="rId283" Type="http://schemas.openxmlformats.org/officeDocument/2006/relationships/image" Target="../media/image467.png"/><Relationship Id="rId318" Type="http://schemas.openxmlformats.org/officeDocument/2006/relationships/customXml" Target="../ink/ink481.xml"/><Relationship Id="rId78" Type="http://schemas.openxmlformats.org/officeDocument/2006/relationships/customXml" Target="../ink/ink361.xml"/><Relationship Id="rId99" Type="http://schemas.openxmlformats.org/officeDocument/2006/relationships/image" Target="../media/image375.png"/><Relationship Id="rId101" Type="http://schemas.openxmlformats.org/officeDocument/2006/relationships/image" Target="../media/image376.png"/><Relationship Id="rId122" Type="http://schemas.openxmlformats.org/officeDocument/2006/relationships/customXml" Target="../ink/ink383.xml"/><Relationship Id="rId143" Type="http://schemas.openxmlformats.org/officeDocument/2006/relationships/image" Target="../media/image397.png"/><Relationship Id="rId164" Type="http://schemas.openxmlformats.org/officeDocument/2006/relationships/customXml" Target="../ink/ink404.xml"/><Relationship Id="rId185" Type="http://schemas.openxmlformats.org/officeDocument/2006/relationships/image" Target="../media/image418.png"/><Relationship Id="rId9" Type="http://schemas.openxmlformats.org/officeDocument/2006/relationships/image" Target="../media/image330.png"/><Relationship Id="rId210" Type="http://schemas.openxmlformats.org/officeDocument/2006/relationships/customXml" Target="../ink/ink427.xml"/><Relationship Id="rId26" Type="http://schemas.openxmlformats.org/officeDocument/2006/relationships/customXml" Target="../ink/ink335.xml"/><Relationship Id="rId231" Type="http://schemas.openxmlformats.org/officeDocument/2006/relationships/image" Target="../media/image441.png"/><Relationship Id="rId252" Type="http://schemas.openxmlformats.org/officeDocument/2006/relationships/customXml" Target="../ink/ink448.xml"/><Relationship Id="rId273" Type="http://schemas.openxmlformats.org/officeDocument/2006/relationships/image" Target="../media/image462.png"/><Relationship Id="rId294" Type="http://schemas.openxmlformats.org/officeDocument/2006/relationships/customXml" Target="../ink/ink469.xml"/><Relationship Id="rId308" Type="http://schemas.openxmlformats.org/officeDocument/2006/relationships/customXml" Target="../ink/ink476.xml"/><Relationship Id="rId329" Type="http://schemas.openxmlformats.org/officeDocument/2006/relationships/image" Target="../media/image490.png"/><Relationship Id="rId47" Type="http://schemas.openxmlformats.org/officeDocument/2006/relationships/image" Target="../media/image349.png"/><Relationship Id="rId68" Type="http://schemas.openxmlformats.org/officeDocument/2006/relationships/customXml" Target="../ink/ink356.xml"/><Relationship Id="rId89" Type="http://schemas.openxmlformats.org/officeDocument/2006/relationships/image" Target="../media/image370.png"/><Relationship Id="rId112" Type="http://schemas.openxmlformats.org/officeDocument/2006/relationships/customXml" Target="../ink/ink378.xml"/><Relationship Id="rId133" Type="http://schemas.openxmlformats.org/officeDocument/2006/relationships/image" Target="../media/image392.png"/><Relationship Id="rId154" Type="http://schemas.openxmlformats.org/officeDocument/2006/relationships/customXml" Target="../ink/ink399.xml"/><Relationship Id="rId175" Type="http://schemas.openxmlformats.org/officeDocument/2006/relationships/image" Target="../media/image413.png"/><Relationship Id="rId196" Type="http://schemas.openxmlformats.org/officeDocument/2006/relationships/customXml" Target="../ink/ink420.xml"/><Relationship Id="rId200" Type="http://schemas.openxmlformats.org/officeDocument/2006/relationships/customXml" Target="../ink/ink422.xml"/><Relationship Id="rId16" Type="http://schemas.openxmlformats.org/officeDocument/2006/relationships/customXml" Target="../ink/ink330.xml"/><Relationship Id="rId221" Type="http://schemas.openxmlformats.org/officeDocument/2006/relationships/image" Target="../media/image436.png"/><Relationship Id="rId242" Type="http://schemas.openxmlformats.org/officeDocument/2006/relationships/customXml" Target="../ink/ink443.xml"/><Relationship Id="rId263" Type="http://schemas.openxmlformats.org/officeDocument/2006/relationships/image" Target="../media/image457.png"/><Relationship Id="rId284" Type="http://schemas.openxmlformats.org/officeDocument/2006/relationships/customXml" Target="../ink/ink464.xml"/><Relationship Id="rId319" Type="http://schemas.openxmlformats.org/officeDocument/2006/relationships/image" Target="../media/image485.png"/><Relationship Id="rId37" Type="http://schemas.openxmlformats.org/officeDocument/2006/relationships/image" Target="../media/image344.png"/><Relationship Id="rId58" Type="http://schemas.openxmlformats.org/officeDocument/2006/relationships/customXml" Target="../ink/ink351.xml"/><Relationship Id="rId79" Type="http://schemas.openxmlformats.org/officeDocument/2006/relationships/image" Target="../media/image365.png"/><Relationship Id="rId102" Type="http://schemas.openxmlformats.org/officeDocument/2006/relationships/customXml" Target="../ink/ink373.xml"/><Relationship Id="rId123" Type="http://schemas.openxmlformats.org/officeDocument/2006/relationships/image" Target="../media/image387.png"/><Relationship Id="rId144" Type="http://schemas.openxmlformats.org/officeDocument/2006/relationships/customXml" Target="../ink/ink394.xml"/><Relationship Id="rId330" Type="http://schemas.openxmlformats.org/officeDocument/2006/relationships/customXml" Target="../ink/ink487.xml"/><Relationship Id="rId90" Type="http://schemas.openxmlformats.org/officeDocument/2006/relationships/customXml" Target="../ink/ink367.xml"/><Relationship Id="rId165" Type="http://schemas.openxmlformats.org/officeDocument/2006/relationships/image" Target="../media/image408.png"/><Relationship Id="rId186" Type="http://schemas.openxmlformats.org/officeDocument/2006/relationships/customXml" Target="../ink/ink415.xml"/><Relationship Id="rId211" Type="http://schemas.openxmlformats.org/officeDocument/2006/relationships/image" Target="../media/image431.png"/><Relationship Id="rId232" Type="http://schemas.openxmlformats.org/officeDocument/2006/relationships/customXml" Target="../ink/ink438.xml"/><Relationship Id="rId253" Type="http://schemas.openxmlformats.org/officeDocument/2006/relationships/image" Target="../media/image452.png"/><Relationship Id="rId274" Type="http://schemas.openxmlformats.org/officeDocument/2006/relationships/customXml" Target="../ink/ink459.xml"/><Relationship Id="rId295" Type="http://schemas.openxmlformats.org/officeDocument/2006/relationships/image" Target="../media/image473.png"/><Relationship Id="rId309" Type="http://schemas.openxmlformats.org/officeDocument/2006/relationships/image" Target="../media/image480.png"/><Relationship Id="rId27" Type="http://schemas.openxmlformats.org/officeDocument/2006/relationships/image" Target="../media/image339.png"/><Relationship Id="rId48" Type="http://schemas.openxmlformats.org/officeDocument/2006/relationships/customXml" Target="../ink/ink346.xml"/><Relationship Id="rId69" Type="http://schemas.openxmlformats.org/officeDocument/2006/relationships/image" Target="../media/image360.png"/><Relationship Id="rId113" Type="http://schemas.openxmlformats.org/officeDocument/2006/relationships/image" Target="../media/image382.png"/><Relationship Id="rId134" Type="http://schemas.openxmlformats.org/officeDocument/2006/relationships/customXml" Target="../ink/ink389.xml"/><Relationship Id="rId320" Type="http://schemas.openxmlformats.org/officeDocument/2006/relationships/customXml" Target="../ink/ink482.xml"/><Relationship Id="rId80" Type="http://schemas.openxmlformats.org/officeDocument/2006/relationships/customXml" Target="../ink/ink362.xml"/><Relationship Id="rId155" Type="http://schemas.openxmlformats.org/officeDocument/2006/relationships/image" Target="../media/image403.png"/><Relationship Id="rId176" Type="http://schemas.openxmlformats.org/officeDocument/2006/relationships/customXml" Target="../ink/ink410.xml"/><Relationship Id="rId197" Type="http://schemas.openxmlformats.org/officeDocument/2006/relationships/image" Target="../media/image424.png"/><Relationship Id="rId201" Type="http://schemas.openxmlformats.org/officeDocument/2006/relationships/image" Target="../media/image426.png"/><Relationship Id="rId222" Type="http://schemas.openxmlformats.org/officeDocument/2006/relationships/customXml" Target="../ink/ink433.xml"/><Relationship Id="rId243" Type="http://schemas.openxmlformats.org/officeDocument/2006/relationships/image" Target="../media/image447.png"/><Relationship Id="rId264" Type="http://schemas.openxmlformats.org/officeDocument/2006/relationships/customXml" Target="../ink/ink454.xml"/><Relationship Id="rId285" Type="http://schemas.openxmlformats.org/officeDocument/2006/relationships/image" Target="../media/image468.png"/><Relationship Id="rId17" Type="http://schemas.openxmlformats.org/officeDocument/2006/relationships/image" Target="../media/image334.png"/><Relationship Id="rId38" Type="http://schemas.openxmlformats.org/officeDocument/2006/relationships/customXml" Target="../ink/ink341.xml"/><Relationship Id="rId59" Type="http://schemas.openxmlformats.org/officeDocument/2006/relationships/image" Target="../media/image355.png"/><Relationship Id="rId103" Type="http://schemas.openxmlformats.org/officeDocument/2006/relationships/image" Target="../media/image377.png"/><Relationship Id="rId124" Type="http://schemas.openxmlformats.org/officeDocument/2006/relationships/customXml" Target="../ink/ink384.xml"/><Relationship Id="rId310" Type="http://schemas.openxmlformats.org/officeDocument/2006/relationships/customXml" Target="../ink/ink477.xml"/><Relationship Id="rId70" Type="http://schemas.openxmlformats.org/officeDocument/2006/relationships/customXml" Target="../ink/ink357.xml"/><Relationship Id="rId91" Type="http://schemas.openxmlformats.org/officeDocument/2006/relationships/image" Target="../media/image371.png"/><Relationship Id="rId145" Type="http://schemas.openxmlformats.org/officeDocument/2006/relationships/image" Target="../media/image398.png"/><Relationship Id="rId166" Type="http://schemas.openxmlformats.org/officeDocument/2006/relationships/customXml" Target="../ink/ink405.xml"/><Relationship Id="rId187" Type="http://schemas.openxmlformats.org/officeDocument/2006/relationships/image" Target="../media/image419.png"/><Relationship Id="rId331" Type="http://schemas.openxmlformats.org/officeDocument/2006/relationships/image" Target="../media/image491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428.xml"/><Relationship Id="rId233" Type="http://schemas.openxmlformats.org/officeDocument/2006/relationships/image" Target="../media/image442.png"/><Relationship Id="rId254" Type="http://schemas.openxmlformats.org/officeDocument/2006/relationships/customXml" Target="../ink/ink449.xml"/><Relationship Id="rId28" Type="http://schemas.openxmlformats.org/officeDocument/2006/relationships/customXml" Target="../ink/ink336.xml"/><Relationship Id="rId49" Type="http://schemas.openxmlformats.org/officeDocument/2006/relationships/image" Target="../media/image350.png"/><Relationship Id="rId114" Type="http://schemas.openxmlformats.org/officeDocument/2006/relationships/customXml" Target="../ink/ink379.xml"/><Relationship Id="rId275" Type="http://schemas.openxmlformats.org/officeDocument/2006/relationships/image" Target="../media/image463.png"/><Relationship Id="rId296" Type="http://schemas.openxmlformats.org/officeDocument/2006/relationships/customXml" Target="../ink/ink470.xml"/><Relationship Id="rId300" Type="http://schemas.openxmlformats.org/officeDocument/2006/relationships/customXml" Target="../ink/ink472.xml"/><Relationship Id="rId60" Type="http://schemas.openxmlformats.org/officeDocument/2006/relationships/customXml" Target="../ink/ink352.xml"/><Relationship Id="rId81" Type="http://schemas.openxmlformats.org/officeDocument/2006/relationships/image" Target="../media/image366.png"/><Relationship Id="rId135" Type="http://schemas.openxmlformats.org/officeDocument/2006/relationships/image" Target="../media/image393.png"/><Relationship Id="rId156" Type="http://schemas.openxmlformats.org/officeDocument/2006/relationships/customXml" Target="../ink/ink400.xml"/><Relationship Id="rId177" Type="http://schemas.openxmlformats.org/officeDocument/2006/relationships/image" Target="../media/image414.png"/><Relationship Id="rId198" Type="http://schemas.openxmlformats.org/officeDocument/2006/relationships/customXml" Target="../ink/ink421.xml"/><Relationship Id="rId321" Type="http://schemas.openxmlformats.org/officeDocument/2006/relationships/image" Target="../media/image486.png"/><Relationship Id="rId202" Type="http://schemas.openxmlformats.org/officeDocument/2006/relationships/customXml" Target="../ink/ink423.xml"/><Relationship Id="rId223" Type="http://schemas.openxmlformats.org/officeDocument/2006/relationships/image" Target="../media/image437.png"/><Relationship Id="rId244" Type="http://schemas.openxmlformats.org/officeDocument/2006/relationships/customXml" Target="../ink/ink444.xml"/><Relationship Id="rId18" Type="http://schemas.openxmlformats.org/officeDocument/2006/relationships/customXml" Target="../ink/ink331.xml"/><Relationship Id="rId39" Type="http://schemas.openxmlformats.org/officeDocument/2006/relationships/image" Target="../media/image345.png"/><Relationship Id="rId265" Type="http://schemas.openxmlformats.org/officeDocument/2006/relationships/image" Target="../media/image458.png"/><Relationship Id="rId286" Type="http://schemas.openxmlformats.org/officeDocument/2006/relationships/customXml" Target="../ink/ink465.xml"/><Relationship Id="rId50" Type="http://schemas.openxmlformats.org/officeDocument/2006/relationships/customXml" Target="../ink/ink347.xml"/><Relationship Id="rId104" Type="http://schemas.openxmlformats.org/officeDocument/2006/relationships/customXml" Target="../ink/ink374.xml"/><Relationship Id="rId125" Type="http://schemas.openxmlformats.org/officeDocument/2006/relationships/image" Target="../media/image388.png"/><Relationship Id="rId146" Type="http://schemas.openxmlformats.org/officeDocument/2006/relationships/customXml" Target="../ink/ink395.xml"/><Relationship Id="rId167" Type="http://schemas.openxmlformats.org/officeDocument/2006/relationships/image" Target="../media/image409.png"/><Relationship Id="rId188" Type="http://schemas.openxmlformats.org/officeDocument/2006/relationships/customXml" Target="../ink/ink416.xml"/><Relationship Id="rId311" Type="http://schemas.openxmlformats.org/officeDocument/2006/relationships/image" Target="../media/image481.png"/><Relationship Id="rId332" Type="http://schemas.openxmlformats.org/officeDocument/2006/relationships/customXml" Target="../ink/ink488.xml"/><Relationship Id="rId71" Type="http://schemas.openxmlformats.org/officeDocument/2006/relationships/image" Target="../media/image361.png"/><Relationship Id="rId92" Type="http://schemas.openxmlformats.org/officeDocument/2006/relationships/customXml" Target="../ink/ink368.xml"/><Relationship Id="rId213" Type="http://schemas.openxmlformats.org/officeDocument/2006/relationships/image" Target="../media/image432.png"/><Relationship Id="rId234" Type="http://schemas.openxmlformats.org/officeDocument/2006/relationships/customXml" Target="../ink/ink439.xml"/><Relationship Id="rId2" Type="http://schemas.openxmlformats.org/officeDocument/2006/relationships/image" Target="../media/image3.jpeg"/><Relationship Id="rId29" Type="http://schemas.openxmlformats.org/officeDocument/2006/relationships/image" Target="../media/image340.png"/><Relationship Id="rId255" Type="http://schemas.openxmlformats.org/officeDocument/2006/relationships/image" Target="../media/image453.png"/><Relationship Id="rId276" Type="http://schemas.openxmlformats.org/officeDocument/2006/relationships/customXml" Target="../ink/ink460.xml"/><Relationship Id="rId297" Type="http://schemas.openxmlformats.org/officeDocument/2006/relationships/image" Target="../media/image474.png"/><Relationship Id="rId40" Type="http://schemas.openxmlformats.org/officeDocument/2006/relationships/customXml" Target="../ink/ink342.xml"/><Relationship Id="rId115" Type="http://schemas.openxmlformats.org/officeDocument/2006/relationships/image" Target="../media/image383.png"/><Relationship Id="rId136" Type="http://schemas.openxmlformats.org/officeDocument/2006/relationships/customXml" Target="../ink/ink390.xml"/><Relationship Id="rId157" Type="http://schemas.openxmlformats.org/officeDocument/2006/relationships/image" Target="../media/image404.png"/><Relationship Id="rId178" Type="http://schemas.openxmlformats.org/officeDocument/2006/relationships/customXml" Target="../ink/ink411.xml"/><Relationship Id="rId301" Type="http://schemas.openxmlformats.org/officeDocument/2006/relationships/image" Target="../media/image476.png"/><Relationship Id="rId322" Type="http://schemas.openxmlformats.org/officeDocument/2006/relationships/customXml" Target="../ink/ink483.xml"/><Relationship Id="rId61" Type="http://schemas.openxmlformats.org/officeDocument/2006/relationships/image" Target="../media/image356.png"/><Relationship Id="rId82" Type="http://schemas.openxmlformats.org/officeDocument/2006/relationships/customXml" Target="../ink/ink363.xml"/><Relationship Id="rId199" Type="http://schemas.openxmlformats.org/officeDocument/2006/relationships/image" Target="../media/image425.png"/><Relationship Id="rId203" Type="http://schemas.openxmlformats.org/officeDocument/2006/relationships/image" Target="../media/image427.png"/><Relationship Id="rId19" Type="http://schemas.openxmlformats.org/officeDocument/2006/relationships/image" Target="../media/image335.png"/><Relationship Id="rId224" Type="http://schemas.openxmlformats.org/officeDocument/2006/relationships/customXml" Target="../ink/ink434.xml"/><Relationship Id="rId245" Type="http://schemas.openxmlformats.org/officeDocument/2006/relationships/image" Target="../media/image448.png"/><Relationship Id="rId266" Type="http://schemas.openxmlformats.org/officeDocument/2006/relationships/customXml" Target="../ink/ink455.xml"/><Relationship Id="rId287" Type="http://schemas.openxmlformats.org/officeDocument/2006/relationships/image" Target="../media/image469.png"/><Relationship Id="rId30" Type="http://schemas.openxmlformats.org/officeDocument/2006/relationships/customXml" Target="../ink/ink337.xml"/><Relationship Id="rId105" Type="http://schemas.openxmlformats.org/officeDocument/2006/relationships/image" Target="../media/image378.png"/><Relationship Id="rId126" Type="http://schemas.openxmlformats.org/officeDocument/2006/relationships/customXml" Target="../ink/ink385.xml"/><Relationship Id="rId147" Type="http://schemas.openxmlformats.org/officeDocument/2006/relationships/image" Target="../media/image399.png"/><Relationship Id="rId168" Type="http://schemas.openxmlformats.org/officeDocument/2006/relationships/customXml" Target="../ink/ink406.xml"/><Relationship Id="rId312" Type="http://schemas.openxmlformats.org/officeDocument/2006/relationships/customXml" Target="../ink/ink478.xml"/><Relationship Id="rId333" Type="http://schemas.openxmlformats.org/officeDocument/2006/relationships/image" Target="../media/image492.png"/><Relationship Id="rId51" Type="http://schemas.openxmlformats.org/officeDocument/2006/relationships/image" Target="../media/image351.png"/><Relationship Id="rId72" Type="http://schemas.openxmlformats.org/officeDocument/2006/relationships/customXml" Target="../ink/ink358.xml"/><Relationship Id="rId93" Type="http://schemas.openxmlformats.org/officeDocument/2006/relationships/image" Target="../media/image372.png"/><Relationship Id="rId189" Type="http://schemas.openxmlformats.org/officeDocument/2006/relationships/image" Target="../media/image420.png"/><Relationship Id="rId3" Type="http://schemas.openxmlformats.org/officeDocument/2006/relationships/image" Target="../media/image2.png"/><Relationship Id="rId214" Type="http://schemas.openxmlformats.org/officeDocument/2006/relationships/customXml" Target="../ink/ink429.xml"/><Relationship Id="rId235" Type="http://schemas.openxmlformats.org/officeDocument/2006/relationships/image" Target="../media/image443.png"/><Relationship Id="rId256" Type="http://schemas.openxmlformats.org/officeDocument/2006/relationships/customXml" Target="../ink/ink450.xml"/><Relationship Id="rId277" Type="http://schemas.openxmlformats.org/officeDocument/2006/relationships/image" Target="../media/image464.png"/><Relationship Id="rId298" Type="http://schemas.openxmlformats.org/officeDocument/2006/relationships/customXml" Target="../ink/ink471.xml"/><Relationship Id="rId116" Type="http://schemas.openxmlformats.org/officeDocument/2006/relationships/customXml" Target="../ink/ink380.xml"/><Relationship Id="rId137" Type="http://schemas.openxmlformats.org/officeDocument/2006/relationships/image" Target="../media/image394.png"/><Relationship Id="rId158" Type="http://schemas.openxmlformats.org/officeDocument/2006/relationships/customXml" Target="../ink/ink401.xml"/><Relationship Id="rId302" Type="http://schemas.openxmlformats.org/officeDocument/2006/relationships/customXml" Target="../ink/ink473.xml"/><Relationship Id="rId323" Type="http://schemas.openxmlformats.org/officeDocument/2006/relationships/image" Target="../media/image487.png"/><Relationship Id="rId20" Type="http://schemas.openxmlformats.org/officeDocument/2006/relationships/customXml" Target="../ink/ink332.xml"/><Relationship Id="rId41" Type="http://schemas.openxmlformats.org/officeDocument/2006/relationships/image" Target="../media/image346.png"/><Relationship Id="rId62" Type="http://schemas.openxmlformats.org/officeDocument/2006/relationships/customXml" Target="../ink/ink353.xml"/><Relationship Id="rId83" Type="http://schemas.openxmlformats.org/officeDocument/2006/relationships/image" Target="../media/image367.png"/><Relationship Id="rId179" Type="http://schemas.openxmlformats.org/officeDocument/2006/relationships/image" Target="../media/image415.png"/><Relationship Id="rId190" Type="http://schemas.openxmlformats.org/officeDocument/2006/relationships/customXml" Target="../ink/ink417.xml"/><Relationship Id="rId204" Type="http://schemas.openxmlformats.org/officeDocument/2006/relationships/customXml" Target="../ink/ink424.xml"/><Relationship Id="rId225" Type="http://schemas.openxmlformats.org/officeDocument/2006/relationships/image" Target="../media/image438.png"/><Relationship Id="rId246" Type="http://schemas.openxmlformats.org/officeDocument/2006/relationships/customXml" Target="../ink/ink445.xml"/><Relationship Id="rId267" Type="http://schemas.openxmlformats.org/officeDocument/2006/relationships/image" Target="../media/image459.png"/><Relationship Id="rId288" Type="http://schemas.openxmlformats.org/officeDocument/2006/relationships/customXml" Target="../ink/ink466.xml"/><Relationship Id="rId106" Type="http://schemas.openxmlformats.org/officeDocument/2006/relationships/customXml" Target="../ink/ink375.xml"/><Relationship Id="rId127" Type="http://schemas.openxmlformats.org/officeDocument/2006/relationships/image" Target="../media/image389.png"/><Relationship Id="rId313" Type="http://schemas.openxmlformats.org/officeDocument/2006/relationships/image" Target="../media/image482.png"/><Relationship Id="rId10" Type="http://schemas.openxmlformats.org/officeDocument/2006/relationships/customXml" Target="../ink/ink327.xml"/><Relationship Id="rId31" Type="http://schemas.openxmlformats.org/officeDocument/2006/relationships/image" Target="../media/image341.png"/><Relationship Id="rId52" Type="http://schemas.openxmlformats.org/officeDocument/2006/relationships/customXml" Target="../ink/ink348.xml"/><Relationship Id="rId73" Type="http://schemas.openxmlformats.org/officeDocument/2006/relationships/image" Target="../media/image362.png"/><Relationship Id="rId94" Type="http://schemas.openxmlformats.org/officeDocument/2006/relationships/customXml" Target="../ink/ink369.xml"/><Relationship Id="rId148" Type="http://schemas.openxmlformats.org/officeDocument/2006/relationships/customXml" Target="../ink/ink396.xml"/><Relationship Id="rId169" Type="http://schemas.openxmlformats.org/officeDocument/2006/relationships/image" Target="../media/image410.png"/><Relationship Id="rId334" Type="http://schemas.openxmlformats.org/officeDocument/2006/relationships/customXml" Target="../ink/ink489.xml"/><Relationship Id="rId4" Type="http://schemas.openxmlformats.org/officeDocument/2006/relationships/image" Target="../media/image4.png"/><Relationship Id="rId180" Type="http://schemas.openxmlformats.org/officeDocument/2006/relationships/customXml" Target="../ink/ink412.xml"/><Relationship Id="rId215" Type="http://schemas.openxmlformats.org/officeDocument/2006/relationships/image" Target="../media/image433.png"/><Relationship Id="rId236" Type="http://schemas.openxmlformats.org/officeDocument/2006/relationships/customXml" Target="../ink/ink440.xml"/><Relationship Id="rId257" Type="http://schemas.openxmlformats.org/officeDocument/2006/relationships/image" Target="../media/image454.png"/><Relationship Id="rId278" Type="http://schemas.openxmlformats.org/officeDocument/2006/relationships/customXml" Target="../ink/ink461.xml"/><Relationship Id="rId303" Type="http://schemas.openxmlformats.org/officeDocument/2006/relationships/image" Target="../media/image477.png"/><Relationship Id="rId42" Type="http://schemas.openxmlformats.org/officeDocument/2006/relationships/customXml" Target="../ink/ink343.xml"/><Relationship Id="rId84" Type="http://schemas.openxmlformats.org/officeDocument/2006/relationships/customXml" Target="../ink/ink364.xml"/><Relationship Id="rId138" Type="http://schemas.openxmlformats.org/officeDocument/2006/relationships/customXml" Target="../ink/ink391.xml"/><Relationship Id="rId191" Type="http://schemas.openxmlformats.org/officeDocument/2006/relationships/image" Target="../media/image421.png"/><Relationship Id="rId205" Type="http://schemas.openxmlformats.org/officeDocument/2006/relationships/image" Target="../media/image428.png"/><Relationship Id="rId247" Type="http://schemas.openxmlformats.org/officeDocument/2006/relationships/image" Target="../media/image449.png"/><Relationship Id="rId107" Type="http://schemas.openxmlformats.org/officeDocument/2006/relationships/image" Target="../media/image379.png"/><Relationship Id="rId289" Type="http://schemas.openxmlformats.org/officeDocument/2006/relationships/image" Target="../media/image470.png"/><Relationship Id="rId11" Type="http://schemas.openxmlformats.org/officeDocument/2006/relationships/image" Target="../media/image331.png"/><Relationship Id="rId53" Type="http://schemas.openxmlformats.org/officeDocument/2006/relationships/image" Target="../media/image352.png"/><Relationship Id="rId149" Type="http://schemas.openxmlformats.org/officeDocument/2006/relationships/image" Target="../media/image400.png"/><Relationship Id="rId314" Type="http://schemas.openxmlformats.org/officeDocument/2006/relationships/customXml" Target="../ink/ink479.xml"/><Relationship Id="rId95" Type="http://schemas.openxmlformats.org/officeDocument/2006/relationships/image" Target="../media/image373.png"/><Relationship Id="rId160" Type="http://schemas.openxmlformats.org/officeDocument/2006/relationships/customXml" Target="../ink/ink402.xml"/><Relationship Id="rId216" Type="http://schemas.openxmlformats.org/officeDocument/2006/relationships/customXml" Target="../ink/ink430.xml"/><Relationship Id="rId258" Type="http://schemas.openxmlformats.org/officeDocument/2006/relationships/customXml" Target="../ink/ink451.xml"/><Relationship Id="rId22" Type="http://schemas.openxmlformats.org/officeDocument/2006/relationships/customXml" Target="../ink/ink333.xml"/><Relationship Id="rId64" Type="http://schemas.openxmlformats.org/officeDocument/2006/relationships/customXml" Target="../ink/ink354.xml"/><Relationship Id="rId118" Type="http://schemas.openxmlformats.org/officeDocument/2006/relationships/customXml" Target="../ink/ink381.xml"/><Relationship Id="rId325" Type="http://schemas.openxmlformats.org/officeDocument/2006/relationships/image" Target="../media/image488.png"/><Relationship Id="rId171" Type="http://schemas.openxmlformats.org/officeDocument/2006/relationships/image" Target="../media/image411.png"/><Relationship Id="rId227" Type="http://schemas.openxmlformats.org/officeDocument/2006/relationships/image" Target="../media/image439.png"/><Relationship Id="rId269" Type="http://schemas.openxmlformats.org/officeDocument/2006/relationships/image" Target="../media/image460.png"/><Relationship Id="rId33" Type="http://schemas.openxmlformats.org/officeDocument/2006/relationships/image" Target="../media/image342.png"/><Relationship Id="rId129" Type="http://schemas.openxmlformats.org/officeDocument/2006/relationships/image" Target="../media/image390.png"/><Relationship Id="rId280" Type="http://schemas.openxmlformats.org/officeDocument/2006/relationships/customXml" Target="../ink/ink462.xml"/><Relationship Id="rId75" Type="http://schemas.openxmlformats.org/officeDocument/2006/relationships/image" Target="../media/image363.png"/><Relationship Id="rId140" Type="http://schemas.openxmlformats.org/officeDocument/2006/relationships/customXml" Target="../ink/ink392.xml"/><Relationship Id="rId182" Type="http://schemas.openxmlformats.org/officeDocument/2006/relationships/customXml" Target="../ink/ink413.xml"/><Relationship Id="rId6" Type="http://schemas.openxmlformats.org/officeDocument/2006/relationships/customXml" Target="../ink/ink325.xml"/><Relationship Id="rId238" Type="http://schemas.openxmlformats.org/officeDocument/2006/relationships/customXml" Target="../ink/ink441.xml"/><Relationship Id="rId291" Type="http://schemas.openxmlformats.org/officeDocument/2006/relationships/image" Target="../media/image471.png"/><Relationship Id="rId305" Type="http://schemas.openxmlformats.org/officeDocument/2006/relationships/image" Target="../media/image478.png"/><Relationship Id="rId44" Type="http://schemas.openxmlformats.org/officeDocument/2006/relationships/customXml" Target="../ink/ink344.xml"/><Relationship Id="rId86" Type="http://schemas.openxmlformats.org/officeDocument/2006/relationships/customXml" Target="../ink/ink365.xml"/><Relationship Id="rId151" Type="http://schemas.openxmlformats.org/officeDocument/2006/relationships/image" Target="../media/image401.png"/><Relationship Id="rId193" Type="http://schemas.openxmlformats.org/officeDocument/2006/relationships/image" Target="../media/image422.png"/><Relationship Id="rId207" Type="http://schemas.openxmlformats.org/officeDocument/2006/relationships/image" Target="../media/image429.png"/><Relationship Id="rId249" Type="http://schemas.openxmlformats.org/officeDocument/2006/relationships/image" Target="../media/image450.png"/><Relationship Id="rId13" Type="http://schemas.openxmlformats.org/officeDocument/2006/relationships/image" Target="../media/image332.png"/><Relationship Id="rId109" Type="http://schemas.openxmlformats.org/officeDocument/2006/relationships/image" Target="../media/image380.png"/><Relationship Id="rId260" Type="http://schemas.openxmlformats.org/officeDocument/2006/relationships/customXml" Target="../ink/ink452.xml"/><Relationship Id="rId316" Type="http://schemas.openxmlformats.org/officeDocument/2006/relationships/customXml" Target="../ink/ink480.xml"/><Relationship Id="rId55" Type="http://schemas.openxmlformats.org/officeDocument/2006/relationships/image" Target="../media/image353.png"/><Relationship Id="rId97" Type="http://schemas.openxmlformats.org/officeDocument/2006/relationships/image" Target="../media/image374.png"/><Relationship Id="rId120" Type="http://schemas.openxmlformats.org/officeDocument/2006/relationships/customXml" Target="../ink/ink382.xml"/><Relationship Id="rId162" Type="http://schemas.openxmlformats.org/officeDocument/2006/relationships/customXml" Target="../ink/ink403.xml"/><Relationship Id="rId218" Type="http://schemas.openxmlformats.org/officeDocument/2006/relationships/customXml" Target="../ink/ink431.xml"/><Relationship Id="rId271" Type="http://schemas.openxmlformats.org/officeDocument/2006/relationships/image" Target="../media/image461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0.png"/><Relationship Id="rId299" Type="http://schemas.openxmlformats.org/officeDocument/2006/relationships/image" Target="../media/image641.png"/><Relationship Id="rId21" Type="http://schemas.openxmlformats.org/officeDocument/2006/relationships/image" Target="../media/image502.png"/><Relationship Id="rId63" Type="http://schemas.openxmlformats.org/officeDocument/2006/relationships/image" Target="../media/image523.png"/><Relationship Id="rId159" Type="http://schemas.openxmlformats.org/officeDocument/2006/relationships/image" Target="../media/image571.png"/><Relationship Id="rId324" Type="http://schemas.openxmlformats.org/officeDocument/2006/relationships/customXml" Target="../ink/ink649.xml"/><Relationship Id="rId170" Type="http://schemas.openxmlformats.org/officeDocument/2006/relationships/customXml" Target="../ink/ink572.xml"/><Relationship Id="rId226" Type="http://schemas.openxmlformats.org/officeDocument/2006/relationships/customXml" Target="../ink/ink600.xml"/><Relationship Id="rId268" Type="http://schemas.openxmlformats.org/officeDocument/2006/relationships/customXml" Target="../ink/ink621.xml"/><Relationship Id="rId32" Type="http://schemas.openxmlformats.org/officeDocument/2006/relationships/customXml" Target="../ink/ink503.xml"/><Relationship Id="rId74" Type="http://schemas.openxmlformats.org/officeDocument/2006/relationships/customXml" Target="../ink/ink524.xml"/><Relationship Id="rId128" Type="http://schemas.openxmlformats.org/officeDocument/2006/relationships/customXml" Target="../ink/ink551.xml"/><Relationship Id="rId5" Type="http://schemas.openxmlformats.org/officeDocument/2006/relationships/image" Target="../media/image494.png"/><Relationship Id="rId181" Type="http://schemas.openxmlformats.org/officeDocument/2006/relationships/image" Target="../media/image582.png"/><Relationship Id="rId237" Type="http://schemas.openxmlformats.org/officeDocument/2006/relationships/image" Target="../media/image610.png"/><Relationship Id="rId279" Type="http://schemas.openxmlformats.org/officeDocument/2006/relationships/image" Target="../media/image631.png"/><Relationship Id="rId43" Type="http://schemas.openxmlformats.org/officeDocument/2006/relationships/image" Target="../media/image513.png"/><Relationship Id="rId139" Type="http://schemas.openxmlformats.org/officeDocument/2006/relationships/image" Target="../media/image561.png"/><Relationship Id="rId290" Type="http://schemas.openxmlformats.org/officeDocument/2006/relationships/customXml" Target="../ink/ink632.xml"/><Relationship Id="rId304" Type="http://schemas.openxmlformats.org/officeDocument/2006/relationships/customXml" Target="../ink/ink639.xml"/><Relationship Id="rId85" Type="http://schemas.openxmlformats.org/officeDocument/2006/relationships/image" Target="../media/image534.png"/><Relationship Id="rId150" Type="http://schemas.openxmlformats.org/officeDocument/2006/relationships/customXml" Target="../ink/ink562.xml"/><Relationship Id="rId192" Type="http://schemas.openxmlformats.org/officeDocument/2006/relationships/customXml" Target="../ink/ink583.xml"/><Relationship Id="rId206" Type="http://schemas.openxmlformats.org/officeDocument/2006/relationships/customXml" Target="../ink/ink590.xml"/><Relationship Id="rId248" Type="http://schemas.openxmlformats.org/officeDocument/2006/relationships/customXml" Target="../ink/ink611.xml"/><Relationship Id="rId12" Type="http://schemas.openxmlformats.org/officeDocument/2006/relationships/customXml" Target="../ink/ink493.xml"/><Relationship Id="rId108" Type="http://schemas.openxmlformats.org/officeDocument/2006/relationships/customXml" Target="../ink/ink541.xml"/><Relationship Id="rId315" Type="http://schemas.openxmlformats.org/officeDocument/2006/relationships/image" Target="../media/image649.png"/><Relationship Id="rId54" Type="http://schemas.openxmlformats.org/officeDocument/2006/relationships/customXml" Target="../ink/ink514.xml"/><Relationship Id="rId96" Type="http://schemas.openxmlformats.org/officeDocument/2006/relationships/customXml" Target="../ink/ink535.xml"/><Relationship Id="rId161" Type="http://schemas.openxmlformats.org/officeDocument/2006/relationships/image" Target="../media/image572.png"/><Relationship Id="rId217" Type="http://schemas.openxmlformats.org/officeDocument/2006/relationships/image" Target="../media/image600.png"/><Relationship Id="rId259" Type="http://schemas.openxmlformats.org/officeDocument/2006/relationships/image" Target="../media/image621.png"/><Relationship Id="rId23" Type="http://schemas.openxmlformats.org/officeDocument/2006/relationships/image" Target="../media/image503.png"/><Relationship Id="rId119" Type="http://schemas.openxmlformats.org/officeDocument/2006/relationships/image" Target="../media/image551.png"/><Relationship Id="rId270" Type="http://schemas.openxmlformats.org/officeDocument/2006/relationships/customXml" Target="../ink/ink622.xml"/><Relationship Id="rId326" Type="http://schemas.openxmlformats.org/officeDocument/2006/relationships/customXml" Target="../ink/ink650.xml"/><Relationship Id="rId65" Type="http://schemas.openxmlformats.org/officeDocument/2006/relationships/image" Target="../media/image524.png"/><Relationship Id="rId130" Type="http://schemas.openxmlformats.org/officeDocument/2006/relationships/customXml" Target="../ink/ink552.xml"/><Relationship Id="rId172" Type="http://schemas.openxmlformats.org/officeDocument/2006/relationships/customXml" Target="../ink/ink573.xml"/><Relationship Id="rId228" Type="http://schemas.openxmlformats.org/officeDocument/2006/relationships/customXml" Target="../ink/ink601.xml"/><Relationship Id="rId281" Type="http://schemas.openxmlformats.org/officeDocument/2006/relationships/image" Target="../media/image632.png"/><Relationship Id="rId34" Type="http://schemas.openxmlformats.org/officeDocument/2006/relationships/customXml" Target="../ink/ink504.xml"/><Relationship Id="rId76" Type="http://schemas.openxmlformats.org/officeDocument/2006/relationships/customXml" Target="../ink/ink525.xml"/><Relationship Id="rId141" Type="http://schemas.openxmlformats.org/officeDocument/2006/relationships/image" Target="../media/image562.png"/><Relationship Id="rId7" Type="http://schemas.openxmlformats.org/officeDocument/2006/relationships/image" Target="../media/image495.png"/><Relationship Id="rId183" Type="http://schemas.openxmlformats.org/officeDocument/2006/relationships/image" Target="../media/image583.png"/><Relationship Id="rId239" Type="http://schemas.openxmlformats.org/officeDocument/2006/relationships/image" Target="../media/image611.png"/><Relationship Id="rId250" Type="http://schemas.openxmlformats.org/officeDocument/2006/relationships/customXml" Target="../ink/ink612.xml"/><Relationship Id="rId271" Type="http://schemas.openxmlformats.org/officeDocument/2006/relationships/image" Target="../media/image627.png"/><Relationship Id="rId292" Type="http://schemas.openxmlformats.org/officeDocument/2006/relationships/customXml" Target="../ink/ink633.xml"/><Relationship Id="rId306" Type="http://schemas.openxmlformats.org/officeDocument/2006/relationships/customXml" Target="../ink/ink640.xml"/><Relationship Id="rId24" Type="http://schemas.openxmlformats.org/officeDocument/2006/relationships/customXml" Target="../ink/ink499.xml"/><Relationship Id="rId45" Type="http://schemas.openxmlformats.org/officeDocument/2006/relationships/image" Target="../media/image514.png"/><Relationship Id="rId66" Type="http://schemas.openxmlformats.org/officeDocument/2006/relationships/customXml" Target="../ink/ink520.xml"/><Relationship Id="rId87" Type="http://schemas.openxmlformats.org/officeDocument/2006/relationships/image" Target="../media/image535.png"/><Relationship Id="rId110" Type="http://schemas.openxmlformats.org/officeDocument/2006/relationships/customXml" Target="../ink/ink542.xml"/><Relationship Id="rId131" Type="http://schemas.openxmlformats.org/officeDocument/2006/relationships/image" Target="../media/image557.png"/><Relationship Id="rId327" Type="http://schemas.openxmlformats.org/officeDocument/2006/relationships/image" Target="../media/image655.png"/><Relationship Id="rId152" Type="http://schemas.openxmlformats.org/officeDocument/2006/relationships/customXml" Target="../ink/ink563.xml"/><Relationship Id="rId173" Type="http://schemas.openxmlformats.org/officeDocument/2006/relationships/image" Target="../media/image578.png"/><Relationship Id="rId194" Type="http://schemas.openxmlformats.org/officeDocument/2006/relationships/customXml" Target="../ink/ink584.xml"/><Relationship Id="rId208" Type="http://schemas.openxmlformats.org/officeDocument/2006/relationships/customXml" Target="../ink/ink591.xml"/><Relationship Id="rId229" Type="http://schemas.openxmlformats.org/officeDocument/2006/relationships/image" Target="../media/image606.png"/><Relationship Id="rId240" Type="http://schemas.openxmlformats.org/officeDocument/2006/relationships/customXml" Target="../ink/ink607.xml"/><Relationship Id="rId261" Type="http://schemas.openxmlformats.org/officeDocument/2006/relationships/image" Target="../media/image622.png"/><Relationship Id="rId14" Type="http://schemas.openxmlformats.org/officeDocument/2006/relationships/customXml" Target="../ink/ink494.xml"/><Relationship Id="rId35" Type="http://schemas.openxmlformats.org/officeDocument/2006/relationships/image" Target="../media/image509.png"/><Relationship Id="rId56" Type="http://schemas.openxmlformats.org/officeDocument/2006/relationships/customXml" Target="../ink/ink515.xml"/><Relationship Id="rId77" Type="http://schemas.openxmlformats.org/officeDocument/2006/relationships/image" Target="../media/image530.png"/><Relationship Id="rId100" Type="http://schemas.openxmlformats.org/officeDocument/2006/relationships/customXml" Target="../ink/ink537.xml"/><Relationship Id="rId282" Type="http://schemas.openxmlformats.org/officeDocument/2006/relationships/customXml" Target="../ink/ink628.xml"/><Relationship Id="rId317" Type="http://schemas.openxmlformats.org/officeDocument/2006/relationships/image" Target="../media/image650.png"/><Relationship Id="rId8" Type="http://schemas.openxmlformats.org/officeDocument/2006/relationships/customXml" Target="../ink/ink491.xml"/><Relationship Id="rId98" Type="http://schemas.openxmlformats.org/officeDocument/2006/relationships/customXml" Target="../ink/ink536.xml"/><Relationship Id="rId121" Type="http://schemas.openxmlformats.org/officeDocument/2006/relationships/image" Target="../media/image552.png"/><Relationship Id="rId142" Type="http://schemas.openxmlformats.org/officeDocument/2006/relationships/customXml" Target="../ink/ink558.xml"/><Relationship Id="rId163" Type="http://schemas.openxmlformats.org/officeDocument/2006/relationships/image" Target="../media/image573.png"/><Relationship Id="rId184" Type="http://schemas.openxmlformats.org/officeDocument/2006/relationships/customXml" Target="../ink/ink579.xml"/><Relationship Id="rId219" Type="http://schemas.openxmlformats.org/officeDocument/2006/relationships/image" Target="../media/image601.png"/><Relationship Id="rId230" Type="http://schemas.openxmlformats.org/officeDocument/2006/relationships/customXml" Target="../ink/ink602.xml"/><Relationship Id="rId251" Type="http://schemas.openxmlformats.org/officeDocument/2006/relationships/image" Target="../media/image617.png"/><Relationship Id="rId25" Type="http://schemas.openxmlformats.org/officeDocument/2006/relationships/image" Target="../media/image504.png"/><Relationship Id="rId46" Type="http://schemas.openxmlformats.org/officeDocument/2006/relationships/customXml" Target="../ink/ink510.xml"/><Relationship Id="rId67" Type="http://schemas.openxmlformats.org/officeDocument/2006/relationships/image" Target="../media/image525.png"/><Relationship Id="rId272" Type="http://schemas.openxmlformats.org/officeDocument/2006/relationships/customXml" Target="../ink/ink623.xml"/><Relationship Id="rId293" Type="http://schemas.openxmlformats.org/officeDocument/2006/relationships/image" Target="../media/image638.png"/><Relationship Id="rId307" Type="http://schemas.openxmlformats.org/officeDocument/2006/relationships/image" Target="../media/image645.png"/><Relationship Id="rId328" Type="http://schemas.openxmlformats.org/officeDocument/2006/relationships/customXml" Target="../ink/ink651.xml"/><Relationship Id="rId88" Type="http://schemas.openxmlformats.org/officeDocument/2006/relationships/customXml" Target="../ink/ink531.xml"/><Relationship Id="rId111" Type="http://schemas.openxmlformats.org/officeDocument/2006/relationships/image" Target="../media/image547.png"/><Relationship Id="rId132" Type="http://schemas.openxmlformats.org/officeDocument/2006/relationships/customXml" Target="../ink/ink553.xml"/><Relationship Id="rId153" Type="http://schemas.openxmlformats.org/officeDocument/2006/relationships/image" Target="../media/image568.png"/><Relationship Id="rId174" Type="http://schemas.openxmlformats.org/officeDocument/2006/relationships/customXml" Target="../ink/ink574.xml"/><Relationship Id="rId195" Type="http://schemas.openxmlformats.org/officeDocument/2006/relationships/image" Target="../media/image589.png"/><Relationship Id="rId209" Type="http://schemas.openxmlformats.org/officeDocument/2006/relationships/image" Target="../media/image596.png"/><Relationship Id="rId220" Type="http://schemas.openxmlformats.org/officeDocument/2006/relationships/customXml" Target="../ink/ink597.xml"/><Relationship Id="rId241" Type="http://schemas.openxmlformats.org/officeDocument/2006/relationships/image" Target="../media/image612.png"/><Relationship Id="rId15" Type="http://schemas.openxmlformats.org/officeDocument/2006/relationships/image" Target="../media/image499.png"/><Relationship Id="rId36" Type="http://schemas.openxmlformats.org/officeDocument/2006/relationships/customXml" Target="../ink/ink505.xml"/><Relationship Id="rId57" Type="http://schemas.openxmlformats.org/officeDocument/2006/relationships/image" Target="../media/image520.png"/><Relationship Id="rId262" Type="http://schemas.openxmlformats.org/officeDocument/2006/relationships/customXml" Target="../ink/ink618.xml"/><Relationship Id="rId283" Type="http://schemas.openxmlformats.org/officeDocument/2006/relationships/image" Target="../media/image633.png"/><Relationship Id="rId318" Type="http://schemas.openxmlformats.org/officeDocument/2006/relationships/customXml" Target="../ink/ink646.xml"/><Relationship Id="rId78" Type="http://schemas.openxmlformats.org/officeDocument/2006/relationships/customXml" Target="../ink/ink526.xml"/><Relationship Id="rId99" Type="http://schemas.openxmlformats.org/officeDocument/2006/relationships/image" Target="../media/image541.png"/><Relationship Id="rId101" Type="http://schemas.openxmlformats.org/officeDocument/2006/relationships/image" Target="../media/image542.png"/><Relationship Id="rId122" Type="http://schemas.openxmlformats.org/officeDocument/2006/relationships/customXml" Target="../ink/ink548.xml"/><Relationship Id="rId143" Type="http://schemas.openxmlformats.org/officeDocument/2006/relationships/image" Target="../media/image563.png"/><Relationship Id="rId164" Type="http://schemas.openxmlformats.org/officeDocument/2006/relationships/customXml" Target="../ink/ink569.xml"/><Relationship Id="rId185" Type="http://schemas.openxmlformats.org/officeDocument/2006/relationships/image" Target="../media/image584.png"/><Relationship Id="rId9" Type="http://schemas.openxmlformats.org/officeDocument/2006/relationships/image" Target="../media/image496.png"/><Relationship Id="rId210" Type="http://schemas.openxmlformats.org/officeDocument/2006/relationships/customXml" Target="../ink/ink592.xml"/><Relationship Id="rId26" Type="http://schemas.openxmlformats.org/officeDocument/2006/relationships/customXml" Target="../ink/ink500.xml"/><Relationship Id="rId231" Type="http://schemas.openxmlformats.org/officeDocument/2006/relationships/image" Target="../media/image607.png"/><Relationship Id="rId252" Type="http://schemas.openxmlformats.org/officeDocument/2006/relationships/customXml" Target="../ink/ink613.xml"/><Relationship Id="rId273" Type="http://schemas.openxmlformats.org/officeDocument/2006/relationships/image" Target="../media/image628.png"/><Relationship Id="rId294" Type="http://schemas.openxmlformats.org/officeDocument/2006/relationships/customXml" Target="../ink/ink634.xml"/><Relationship Id="rId308" Type="http://schemas.openxmlformats.org/officeDocument/2006/relationships/customXml" Target="../ink/ink641.xml"/><Relationship Id="rId329" Type="http://schemas.openxmlformats.org/officeDocument/2006/relationships/image" Target="../media/image656.png"/><Relationship Id="rId47" Type="http://schemas.openxmlformats.org/officeDocument/2006/relationships/image" Target="../media/image515.png"/><Relationship Id="rId68" Type="http://schemas.openxmlformats.org/officeDocument/2006/relationships/customXml" Target="../ink/ink521.xml"/><Relationship Id="rId89" Type="http://schemas.openxmlformats.org/officeDocument/2006/relationships/image" Target="../media/image536.png"/><Relationship Id="rId112" Type="http://schemas.openxmlformats.org/officeDocument/2006/relationships/customXml" Target="../ink/ink543.xml"/><Relationship Id="rId133" Type="http://schemas.openxmlformats.org/officeDocument/2006/relationships/image" Target="../media/image558.png"/><Relationship Id="rId154" Type="http://schemas.openxmlformats.org/officeDocument/2006/relationships/customXml" Target="../ink/ink564.xml"/><Relationship Id="rId175" Type="http://schemas.openxmlformats.org/officeDocument/2006/relationships/image" Target="../media/image579.png"/><Relationship Id="rId196" Type="http://schemas.openxmlformats.org/officeDocument/2006/relationships/customXml" Target="../ink/ink585.xml"/><Relationship Id="rId200" Type="http://schemas.openxmlformats.org/officeDocument/2006/relationships/customXml" Target="../ink/ink587.xml"/><Relationship Id="rId16" Type="http://schemas.openxmlformats.org/officeDocument/2006/relationships/customXml" Target="../ink/ink495.xml"/><Relationship Id="rId221" Type="http://schemas.openxmlformats.org/officeDocument/2006/relationships/image" Target="../media/image602.png"/><Relationship Id="rId242" Type="http://schemas.openxmlformats.org/officeDocument/2006/relationships/customXml" Target="../ink/ink608.xml"/><Relationship Id="rId263" Type="http://schemas.openxmlformats.org/officeDocument/2006/relationships/image" Target="../media/image623.png"/><Relationship Id="rId284" Type="http://schemas.openxmlformats.org/officeDocument/2006/relationships/customXml" Target="../ink/ink629.xml"/><Relationship Id="rId319" Type="http://schemas.openxmlformats.org/officeDocument/2006/relationships/image" Target="../media/image651.png"/><Relationship Id="rId37" Type="http://schemas.openxmlformats.org/officeDocument/2006/relationships/image" Target="../media/image510.png"/><Relationship Id="rId58" Type="http://schemas.openxmlformats.org/officeDocument/2006/relationships/customXml" Target="../ink/ink516.xml"/><Relationship Id="rId79" Type="http://schemas.openxmlformats.org/officeDocument/2006/relationships/image" Target="../media/image531.png"/><Relationship Id="rId102" Type="http://schemas.openxmlformats.org/officeDocument/2006/relationships/customXml" Target="../ink/ink538.xml"/><Relationship Id="rId123" Type="http://schemas.openxmlformats.org/officeDocument/2006/relationships/image" Target="../media/image553.png"/><Relationship Id="rId144" Type="http://schemas.openxmlformats.org/officeDocument/2006/relationships/customXml" Target="../ink/ink559.xml"/><Relationship Id="rId90" Type="http://schemas.openxmlformats.org/officeDocument/2006/relationships/customXml" Target="../ink/ink532.xml"/><Relationship Id="rId165" Type="http://schemas.openxmlformats.org/officeDocument/2006/relationships/image" Target="../media/image574.png"/><Relationship Id="rId186" Type="http://schemas.openxmlformats.org/officeDocument/2006/relationships/customXml" Target="../ink/ink580.xml"/><Relationship Id="rId211" Type="http://schemas.openxmlformats.org/officeDocument/2006/relationships/image" Target="../media/image597.png"/><Relationship Id="rId232" Type="http://schemas.openxmlformats.org/officeDocument/2006/relationships/customXml" Target="../ink/ink603.xml"/><Relationship Id="rId253" Type="http://schemas.openxmlformats.org/officeDocument/2006/relationships/image" Target="../media/image618.png"/><Relationship Id="rId274" Type="http://schemas.openxmlformats.org/officeDocument/2006/relationships/customXml" Target="../ink/ink624.xml"/><Relationship Id="rId295" Type="http://schemas.openxmlformats.org/officeDocument/2006/relationships/image" Target="../media/image639.png"/><Relationship Id="rId309" Type="http://schemas.openxmlformats.org/officeDocument/2006/relationships/image" Target="../media/image646.png"/><Relationship Id="rId27" Type="http://schemas.openxmlformats.org/officeDocument/2006/relationships/image" Target="../media/image505.png"/><Relationship Id="rId48" Type="http://schemas.openxmlformats.org/officeDocument/2006/relationships/customXml" Target="../ink/ink511.xml"/><Relationship Id="rId69" Type="http://schemas.openxmlformats.org/officeDocument/2006/relationships/image" Target="../media/image526.png"/><Relationship Id="rId113" Type="http://schemas.openxmlformats.org/officeDocument/2006/relationships/image" Target="../media/image548.png"/><Relationship Id="rId134" Type="http://schemas.openxmlformats.org/officeDocument/2006/relationships/customXml" Target="../ink/ink554.xml"/><Relationship Id="rId320" Type="http://schemas.openxmlformats.org/officeDocument/2006/relationships/customXml" Target="../ink/ink647.xml"/><Relationship Id="rId80" Type="http://schemas.openxmlformats.org/officeDocument/2006/relationships/customXml" Target="../ink/ink527.xml"/><Relationship Id="rId155" Type="http://schemas.openxmlformats.org/officeDocument/2006/relationships/image" Target="../media/image569.png"/><Relationship Id="rId176" Type="http://schemas.openxmlformats.org/officeDocument/2006/relationships/customXml" Target="../ink/ink575.xml"/><Relationship Id="rId197" Type="http://schemas.openxmlformats.org/officeDocument/2006/relationships/image" Target="../media/image590.png"/><Relationship Id="rId201" Type="http://schemas.openxmlformats.org/officeDocument/2006/relationships/image" Target="../media/image592.png"/><Relationship Id="rId222" Type="http://schemas.openxmlformats.org/officeDocument/2006/relationships/customXml" Target="../ink/ink598.xml"/><Relationship Id="rId243" Type="http://schemas.openxmlformats.org/officeDocument/2006/relationships/image" Target="../media/image613.png"/><Relationship Id="rId264" Type="http://schemas.openxmlformats.org/officeDocument/2006/relationships/customXml" Target="../ink/ink619.xml"/><Relationship Id="rId285" Type="http://schemas.openxmlformats.org/officeDocument/2006/relationships/image" Target="../media/image634.png"/><Relationship Id="rId17" Type="http://schemas.openxmlformats.org/officeDocument/2006/relationships/image" Target="../media/image500.png"/><Relationship Id="rId38" Type="http://schemas.openxmlformats.org/officeDocument/2006/relationships/customXml" Target="../ink/ink506.xml"/><Relationship Id="rId59" Type="http://schemas.openxmlformats.org/officeDocument/2006/relationships/image" Target="../media/image521.png"/><Relationship Id="rId103" Type="http://schemas.openxmlformats.org/officeDocument/2006/relationships/image" Target="../media/image543.png"/><Relationship Id="rId124" Type="http://schemas.openxmlformats.org/officeDocument/2006/relationships/customXml" Target="../ink/ink549.xml"/><Relationship Id="rId310" Type="http://schemas.openxmlformats.org/officeDocument/2006/relationships/customXml" Target="../ink/ink642.xml"/><Relationship Id="rId70" Type="http://schemas.openxmlformats.org/officeDocument/2006/relationships/customXml" Target="../ink/ink522.xml"/><Relationship Id="rId91" Type="http://schemas.openxmlformats.org/officeDocument/2006/relationships/image" Target="../media/image537.png"/><Relationship Id="rId145" Type="http://schemas.openxmlformats.org/officeDocument/2006/relationships/image" Target="../media/image564.png"/><Relationship Id="rId166" Type="http://schemas.openxmlformats.org/officeDocument/2006/relationships/customXml" Target="../ink/ink570.xml"/><Relationship Id="rId187" Type="http://schemas.openxmlformats.org/officeDocument/2006/relationships/image" Target="../media/image585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593.xml"/><Relationship Id="rId233" Type="http://schemas.openxmlformats.org/officeDocument/2006/relationships/image" Target="../media/image608.png"/><Relationship Id="rId254" Type="http://schemas.openxmlformats.org/officeDocument/2006/relationships/customXml" Target="../ink/ink614.xml"/><Relationship Id="rId28" Type="http://schemas.openxmlformats.org/officeDocument/2006/relationships/customXml" Target="../ink/ink501.xml"/><Relationship Id="rId49" Type="http://schemas.openxmlformats.org/officeDocument/2006/relationships/image" Target="../media/image516.png"/><Relationship Id="rId114" Type="http://schemas.openxmlformats.org/officeDocument/2006/relationships/customXml" Target="../ink/ink544.xml"/><Relationship Id="rId275" Type="http://schemas.openxmlformats.org/officeDocument/2006/relationships/image" Target="../media/image629.png"/><Relationship Id="rId296" Type="http://schemas.openxmlformats.org/officeDocument/2006/relationships/customXml" Target="../ink/ink635.xml"/><Relationship Id="rId300" Type="http://schemas.openxmlformats.org/officeDocument/2006/relationships/customXml" Target="../ink/ink637.xml"/><Relationship Id="rId60" Type="http://schemas.openxmlformats.org/officeDocument/2006/relationships/customXml" Target="../ink/ink517.xml"/><Relationship Id="rId81" Type="http://schemas.openxmlformats.org/officeDocument/2006/relationships/image" Target="../media/image532.png"/><Relationship Id="rId135" Type="http://schemas.openxmlformats.org/officeDocument/2006/relationships/image" Target="../media/image559.png"/><Relationship Id="rId156" Type="http://schemas.openxmlformats.org/officeDocument/2006/relationships/customXml" Target="../ink/ink565.xml"/><Relationship Id="rId177" Type="http://schemas.openxmlformats.org/officeDocument/2006/relationships/image" Target="../media/image580.png"/><Relationship Id="rId198" Type="http://schemas.openxmlformats.org/officeDocument/2006/relationships/customXml" Target="../ink/ink586.xml"/><Relationship Id="rId321" Type="http://schemas.openxmlformats.org/officeDocument/2006/relationships/image" Target="../media/image652.png"/><Relationship Id="rId202" Type="http://schemas.openxmlformats.org/officeDocument/2006/relationships/customXml" Target="../ink/ink588.xml"/><Relationship Id="rId223" Type="http://schemas.openxmlformats.org/officeDocument/2006/relationships/image" Target="../media/image603.png"/><Relationship Id="rId244" Type="http://schemas.openxmlformats.org/officeDocument/2006/relationships/customXml" Target="../ink/ink609.xml"/><Relationship Id="rId18" Type="http://schemas.openxmlformats.org/officeDocument/2006/relationships/customXml" Target="../ink/ink496.xml"/><Relationship Id="rId39" Type="http://schemas.openxmlformats.org/officeDocument/2006/relationships/image" Target="../media/image511.png"/><Relationship Id="rId265" Type="http://schemas.openxmlformats.org/officeDocument/2006/relationships/image" Target="../media/image624.png"/><Relationship Id="rId286" Type="http://schemas.openxmlformats.org/officeDocument/2006/relationships/customXml" Target="../ink/ink630.xml"/><Relationship Id="rId50" Type="http://schemas.openxmlformats.org/officeDocument/2006/relationships/customXml" Target="../ink/ink512.xml"/><Relationship Id="rId104" Type="http://schemas.openxmlformats.org/officeDocument/2006/relationships/customXml" Target="../ink/ink539.xml"/><Relationship Id="rId125" Type="http://schemas.openxmlformats.org/officeDocument/2006/relationships/image" Target="../media/image554.png"/><Relationship Id="rId146" Type="http://schemas.openxmlformats.org/officeDocument/2006/relationships/customXml" Target="../ink/ink560.xml"/><Relationship Id="rId167" Type="http://schemas.openxmlformats.org/officeDocument/2006/relationships/image" Target="../media/image575.png"/><Relationship Id="rId188" Type="http://schemas.openxmlformats.org/officeDocument/2006/relationships/customXml" Target="../ink/ink581.xml"/><Relationship Id="rId311" Type="http://schemas.openxmlformats.org/officeDocument/2006/relationships/image" Target="../media/image647.png"/><Relationship Id="rId71" Type="http://schemas.openxmlformats.org/officeDocument/2006/relationships/image" Target="../media/image527.png"/><Relationship Id="rId92" Type="http://schemas.openxmlformats.org/officeDocument/2006/relationships/customXml" Target="../ink/ink533.xml"/><Relationship Id="rId213" Type="http://schemas.openxmlformats.org/officeDocument/2006/relationships/image" Target="../media/image598.png"/><Relationship Id="rId234" Type="http://schemas.openxmlformats.org/officeDocument/2006/relationships/customXml" Target="../ink/ink604.xml"/><Relationship Id="rId2" Type="http://schemas.openxmlformats.org/officeDocument/2006/relationships/image" Target="../media/image3.jpeg"/><Relationship Id="rId29" Type="http://schemas.openxmlformats.org/officeDocument/2006/relationships/image" Target="../media/image506.png"/><Relationship Id="rId255" Type="http://schemas.openxmlformats.org/officeDocument/2006/relationships/image" Target="../media/image619.png"/><Relationship Id="rId276" Type="http://schemas.openxmlformats.org/officeDocument/2006/relationships/customXml" Target="../ink/ink625.xml"/><Relationship Id="rId297" Type="http://schemas.openxmlformats.org/officeDocument/2006/relationships/image" Target="../media/image640.png"/><Relationship Id="rId40" Type="http://schemas.openxmlformats.org/officeDocument/2006/relationships/customXml" Target="../ink/ink507.xml"/><Relationship Id="rId115" Type="http://schemas.openxmlformats.org/officeDocument/2006/relationships/image" Target="../media/image549.png"/><Relationship Id="rId136" Type="http://schemas.openxmlformats.org/officeDocument/2006/relationships/customXml" Target="../ink/ink555.xml"/><Relationship Id="rId157" Type="http://schemas.openxmlformats.org/officeDocument/2006/relationships/image" Target="../media/image570.png"/><Relationship Id="rId178" Type="http://schemas.openxmlformats.org/officeDocument/2006/relationships/customXml" Target="../ink/ink576.xml"/><Relationship Id="rId301" Type="http://schemas.openxmlformats.org/officeDocument/2006/relationships/image" Target="../media/image642.png"/><Relationship Id="rId322" Type="http://schemas.openxmlformats.org/officeDocument/2006/relationships/customXml" Target="../ink/ink648.xml"/><Relationship Id="rId61" Type="http://schemas.openxmlformats.org/officeDocument/2006/relationships/image" Target="../media/image522.png"/><Relationship Id="rId82" Type="http://schemas.openxmlformats.org/officeDocument/2006/relationships/customXml" Target="../ink/ink528.xml"/><Relationship Id="rId199" Type="http://schemas.openxmlformats.org/officeDocument/2006/relationships/image" Target="../media/image591.png"/><Relationship Id="rId203" Type="http://schemas.openxmlformats.org/officeDocument/2006/relationships/image" Target="../media/image593.png"/><Relationship Id="rId19" Type="http://schemas.openxmlformats.org/officeDocument/2006/relationships/image" Target="../media/image501.png"/><Relationship Id="rId224" Type="http://schemas.openxmlformats.org/officeDocument/2006/relationships/customXml" Target="../ink/ink599.xml"/><Relationship Id="rId245" Type="http://schemas.openxmlformats.org/officeDocument/2006/relationships/image" Target="../media/image614.png"/><Relationship Id="rId266" Type="http://schemas.openxmlformats.org/officeDocument/2006/relationships/customXml" Target="../ink/ink620.xml"/><Relationship Id="rId287" Type="http://schemas.openxmlformats.org/officeDocument/2006/relationships/image" Target="../media/image635.png"/><Relationship Id="rId30" Type="http://schemas.openxmlformats.org/officeDocument/2006/relationships/customXml" Target="../ink/ink502.xml"/><Relationship Id="rId105" Type="http://schemas.openxmlformats.org/officeDocument/2006/relationships/image" Target="../media/image544.png"/><Relationship Id="rId126" Type="http://schemas.openxmlformats.org/officeDocument/2006/relationships/customXml" Target="../ink/ink550.xml"/><Relationship Id="rId147" Type="http://schemas.openxmlformats.org/officeDocument/2006/relationships/image" Target="../media/image565.png"/><Relationship Id="rId168" Type="http://schemas.openxmlformats.org/officeDocument/2006/relationships/customXml" Target="../ink/ink571.xml"/><Relationship Id="rId312" Type="http://schemas.openxmlformats.org/officeDocument/2006/relationships/customXml" Target="../ink/ink643.xml"/><Relationship Id="rId51" Type="http://schemas.openxmlformats.org/officeDocument/2006/relationships/image" Target="../media/image517.png"/><Relationship Id="rId72" Type="http://schemas.openxmlformats.org/officeDocument/2006/relationships/customXml" Target="../ink/ink523.xml"/><Relationship Id="rId93" Type="http://schemas.openxmlformats.org/officeDocument/2006/relationships/image" Target="../media/image538.png"/><Relationship Id="rId189" Type="http://schemas.openxmlformats.org/officeDocument/2006/relationships/image" Target="../media/image586.png"/><Relationship Id="rId3" Type="http://schemas.openxmlformats.org/officeDocument/2006/relationships/image" Target="../media/image2.png"/><Relationship Id="rId214" Type="http://schemas.openxmlformats.org/officeDocument/2006/relationships/customXml" Target="../ink/ink594.xml"/><Relationship Id="rId235" Type="http://schemas.openxmlformats.org/officeDocument/2006/relationships/image" Target="../media/image609.png"/><Relationship Id="rId256" Type="http://schemas.openxmlformats.org/officeDocument/2006/relationships/customXml" Target="../ink/ink615.xml"/><Relationship Id="rId277" Type="http://schemas.openxmlformats.org/officeDocument/2006/relationships/image" Target="../media/image630.png"/><Relationship Id="rId298" Type="http://schemas.openxmlformats.org/officeDocument/2006/relationships/customXml" Target="../ink/ink636.xml"/><Relationship Id="rId116" Type="http://schemas.openxmlformats.org/officeDocument/2006/relationships/customXml" Target="../ink/ink545.xml"/><Relationship Id="rId137" Type="http://schemas.openxmlformats.org/officeDocument/2006/relationships/image" Target="../media/image560.png"/><Relationship Id="rId158" Type="http://schemas.openxmlformats.org/officeDocument/2006/relationships/customXml" Target="../ink/ink566.xml"/><Relationship Id="rId302" Type="http://schemas.openxmlformats.org/officeDocument/2006/relationships/customXml" Target="../ink/ink638.xml"/><Relationship Id="rId323" Type="http://schemas.openxmlformats.org/officeDocument/2006/relationships/image" Target="../media/image653.png"/><Relationship Id="rId20" Type="http://schemas.openxmlformats.org/officeDocument/2006/relationships/customXml" Target="../ink/ink497.xml"/><Relationship Id="rId41" Type="http://schemas.openxmlformats.org/officeDocument/2006/relationships/image" Target="../media/image512.png"/><Relationship Id="rId62" Type="http://schemas.openxmlformats.org/officeDocument/2006/relationships/customXml" Target="../ink/ink518.xml"/><Relationship Id="rId83" Type="http://schemas.openxmlformats.org/officeDocument/2006/relationships/image" Target="../media/image533.png"/><Relationship Id="rId179" Type="http://schemas.openxmlformats.org/officeDocument/2006/relationships/image" Target="../media/image581.png"/><Relationship Id="rId190" Type="http://schemas.openxmlformats.org/officeDocument/2006/relationships/customXml" Target="../ink/ink582.xml"/><Relationship Id="rId204" Type="http://schemas.openxmlformats.org/officeDocument/2006/relationships/customXml" Target="../ink/ink589.xml"/><Relationship Id="rId225" Type="http://schemas.openxmlformats.org/officeDocument/2006/relationships/image" Target="../media/image604.png"/><Relationship Id="rId246" Type="http://schemas.openxmlformats.org/officeDocument/2006/relationships/customXml" Target="../ink/ink610.xml"/><Relationship Id="rId267" Type="http://schemas.openxmlformats.org/officeDocument/2006/relationships/image" Target="../media/image625.png"/><Relationship Id="rId288" Type="http://schemas.openxmlformats.org/officeDocument/2006/relationships/customXml" Target="../ink/ink631.xml"/><Relationship Id="rId106" Type="http://schemas.openxmlformats.org/officeDocument/2006/relationships/customXml" Target="../ink/ink540.xml"/><Relationship Id="rId127" Type="http://schemas.openxmlformats.org/officeDocument/2006/relationships/image" Target="../media/image555.png"/><Relationship Id="rId313" Type="http://schemas.openxmlformats.org/officeDocument/2006/relationships/image" Target="../media/image648.png"/><Relationship Id="rId10" Type="http://schemas.openxmlformats.org/officeDocument/2006/relationships/customXml" Target="../ink/ink492.xml"/><Relationship Id="rId31" Type="http://schemas.openxmlformats.org/officeDocument/2006/relationships/image" Target="../media/image507.png"/><Relationship Id="rId52" Type="http://schemas.openxmlformats.org/officeDocument/2006/relationships/customXml" Target="../ink/ink513.xml"/><Relationship Id="rId73" Type="http://schemas.openxmlformats.org/officeDocument/2006/relationships/image" Target="../media/image528.png"/><Relationship Id="rId94" Type="http://schemas.openxmlformats.org/officeDocument/2006/relationships/customXml" Target="../ink/ink534.xml"/><Relationship Id="rId148" Type="http://schemas.openxmlformats.org/officeDocument/2006/relationships/customXml" Target="../ink/ink561.xml"/><Relationship Id="rId169" Type="http://schemas.openxmlformats.org/officeDocument/2006/relationships/image" Target="../media/image576.png"/><Relationship Id="rId4" Type="http://schemas.openxmlformats.org/officeDocument/2006/relationships/image" Target="../media/image4.png"/><Relationship Id="rId180" Type="http://schemas.openxmlformats.org/officeDocument/2006/relationships/customXml" Target="../ink/ink577.xml"/><Relationship Id="rId215" Type="http://schemas.openxmlformats.org/officeDocument/2006/relationships/image" Target="../media/image599.png"/><Relationship Id="rId236" Type="http://schemas.openxmlformats.org/officeDocument/2006/relationships/customXml" Target="../ink/ink605.xml"/><Relationship Id="rId257" Type="http://schemas.openxmlformats.org/officeDocument/2006/relationships/image" Target="../media/image620.png"/><Relationship Id="rId278" Type="http://schemas.openxmlformats.org/officeDocument/2006/relationships/customXml" Target="../ink/ink626.xml"/><Relationship Id="rId303" Type="http://schemas.openxmlformats.org/officeDocument/2006/relationships/image" Target="../media/image643.png"/><Relationship Id="rId42" Type="http://schemas.openxmlformats.org/officeDocument/2006/relationships/customXml" Target="../ink/ink508.xml"/><Relationship Id="rId84" Type="http://schemas.openxmlformats.org/officeDocument/2006/relationships/customXml" Target="../ink/ink529.xml"/><Relationship Id="rId138" Type="http://schemas.openxmlformats.org/officeDocument/2006/relationships/customXml" Target="../ink/ink556.xml"/><Relationship Id="rId191" Type="http://schemas.openxmlformats.org/officeDocument/2006/relationships/image" Target="../media/image587.png"/><Relationship Id="rId205" Type="http://schemas.openxmlformats.org/officeDocument/2006/relationships/image" Target="../media/image594.png"/><Relationship Id="rId247" Type="http://schemas.openxmlformats.org/officeDocument/2006/relationships/image" Target="../media/image615.png"/><Relationship Id="rId107" Type="http://schemas.openxmlformats.org/officeDocument/2006/relationships/image" Target="../media/image545.png"/><Relationship Id="rId289" Type="http://schemas.openxmlformats.org/officeDocument/2006/relationships/image" Target="../media/image636.png"/><Relationship Id="rId11" Type="http://schemas.openxmlformats.org/officeDocument/2006/relationships/image" Target="../media/image497.png"/><Relationship Id="rId53" Type="http://schemas.openxmlformats.org/officeDocument/2006/relationships/image" Target="../media/image518.png"/><Relationship Id="rId149" Type="http://schemas.openxmlformats.org/officeDocument/2006/relationships/image" Target="../media/image566.png"/><Relationship Id="rId314" Type="http://schemas.openxmlformats.org/officeDocument/2006/relationships/customXml" Target="../ink/ink644.xml"/><Relationship Id="rId95" Type="http://schemas.openxmlformats.org/officeDocument/2006/relationships/image" Target="../media/image539.png"/><Relationship Id="rId160" Type="http://schemas.openxmlformats.org/officeDocument/2006/relationships/customXml" Target="../ink/ink567.xml"/><Relationship Id="rId216" Type="http://schemas.openxmlformats.org/officeDocument/2006/relationships/customXml" Target="../ink/ink595.xml"/><Relationship Id="rId258" Type="http://schemas.openxmlformats.org/officeDocument/2006/relationships/customXml" Target="../ink/ink616.xml"/><Relationship Id="rId22" Type="http://schemas.openxmlformats.org/officeDocument/2006/relationships/customXml" Target="../ink/ink498.xml"/><Relationship Id="rId64" Type="http://schemas.openxmlformats.org/officeDocument/2006/relationships/customXml" Target="../ink/ink519.xml"/><Relationship Id="rId118" Type="http://schemas.openxmlformats.org/officeDocument/2006/relationships/customXml" Target="../ink/ink546.xml"/><Relationship Id="rId325" Type="http://schemas.openxmlformats.org/officeDocument/2006/relationships/image" Target="../media/image654.png"/><Relationship Id="rId171" Type="http://schemas.openxmlformats.org/officeDocument/2006/relationships/image" Target="../media/image577.png"/><Relationship Id="rId227" Type="http://schemas.openxmlformats.org/officeDocument/2006/relationships/image" Target="../media/image605.png"/><Relationship Id="rId269" Type="http://schemas.openxmlformats.org/officeDocument/2006/relationships/image" Target="../media/image626.png"/><Relationship Id="rId33" Type="http://schemas.openxmlformats.org/officeDocument/2006/relationships/image" Target="../media/image508.png"/><Relationship Id="rId129" Type="http://schemas.openxmlformats.org/officeDocument/2006/relationships/image" Target="../media/image556.png"/><Relationship Id="rId280" Type="http://schemas.openxmlformats.org/officeDocument/2006/relationships/customXml" Target="../ink/ink627.xml"/><Relationship Id="rId75" Type="http://schemas.openxmlformats.org/officeDocument/2006/relationships/image" Target="../media/image529.png"/><Relationship Id="rId140" Type="http://schemas.openxmlformats.org/officeDocument/2006/relationships/customXml" Target="../ink/ink557.xml"/><Relationship Id="rId182" Type="http://schemas.openxmlformats.org/officeDocument/2006/relationships/customXml" Target="../ink/ink578.xml"/><Relationship Id="rId6" Type="http://schemas.openxmlformats.org/officeDocument/2006/relationships/customXml" Target="../ink/ink490.xml"/><Relationship Id="rId238" Type="http://schemas.openxmlformats.org/officeDocument/2006/relationships/customXml" Target="../ink/ink606.xml"/><Relationship Id="rId291" Type="http://schemas.openxmlformats.org/officeDocument/2006/relationships/image" Target="../media/image637.png"/><Relationship Id="rId305" Type="http://schemas.openxmlformats.org/officeDocument/2006/relationships/image" Target="../media/image644.png"/><Relationship Id="rId44" Type="http://schemas.openxmlformats.org/officeDocument/2006/relationships/customXml" Target="../ink/ink509.xml"/><Relationship Id="rId86" Type="http://schemas.openxmlformats.org/officeDocument/2006/relationships/customXml" Target="../ink/ink530.xml"/><Relationship Id="rId151" Type="http://schemas.openxmlformats.org/officeDocument/2006/relationships/image" Target="../media/image567.png"/><Relationship Id="rId193" Type="http://schemas.openxmlformats.org/officeDocument/2006/relationships/image" Target="../media/image588.png"/><Relationship Id="rId207" Type="http://schemas.openxmlformats.org/officeDocument/2006/relationships/image" Target="../media/image595.png"/><Relationship Id="rId249" Type="http://schemas.openxmlformats.org/officeDocument/2006/relationships/image" Target="../media/image616.png"/><Relationship Id="rId13" Type="http://schemas.openxmlformats.org/officeDocument/2006/relationships/image" Target="../media/image498.png"/><Relationship Id="rId109" Type="http://schemas.openxmlformats.org/officeDocument/2006/relationships/image" Target="../media/image546.png"/><Relationship Id="rId260" Type="http://schemas.openxmlformats.org/officeDocument/2006/relationships/customXml" Target="../ink/ink617.xml"/><Relationship Id="rId316" Type="http://schemas.openxmlformats.org/officeDocument/2006/relationships/customXml" Target="../ink/ink645.xml"/><Relationship Id="rId55" Type="http://schemas.openxmlformats.org/officeDocument/2006/relationships/image" Target="../media/image519.png"/><Relationship Id="rId97" Type="http://schemas.openxmlformats.org/officeDocument/2006/relationships/image" Target="../media/image540.png"/><Relationship Id="rId120" Type="http://schemas.openxmlformats.org/officeDocument/2006/relationships/customXml" Target="../ink/ink547.xml"/><Relationship Id="rId162" Type="http://schemas.openxmlformats.org/officeDocument/2006/relationships/customXml" Target="../ink/ink568.xml"/><Relationship Id="rId218" Type="http://schemas.openxmlformats.org/officeDocument/2006/relationships/customXml" Target="../ink/ink596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662.xml"/><Relationship Id="rId21" Type="http://schemas.openxmlformats.org/officeDocument/2006/relationships/image" Target="../media/image665.png"/><Relationship Id="rId42" Type="http://schemas.openxmlformats.org/officeDocument/2006/relationships/customXml" Target="../ink/ink670.xml"/><Relationship Id="rId47" Type="http://schemas.openxmlformats.org/officeDocument/2006/relationships/image" Target="../media/image678.png"/><Relationship Id="rId63" Type="http://schemas.openxmlformats.org/officeDocument/2006/relationships/image" Target="../media/image686.png"/><Relationship Id="rId68" Type="http://schemas.openxmlformats.org/officeDocument/2006/relationships/customXml" Target="../ink/ink683.xml"/><Relationship Id="rId16" Type="http://schemas.openxmlformats.org/officeDocument/2006/relationships/customXml" Target="../ink/ink657.xml"/><Relationship Id="rId11" Type="http://schemas.openxmlformats.org/officeDocument/2006/relationships/image" Target="../media/image660.png"/><Relationship Id="rId24" Type="http://schemas.openxmlformats.org/officeDocument/2006/relationships/customXml" Target="../ink/ink661.xml"/><Relationship Id="rId32" Type="http://schemas.openxmlformats.org/officeDocument/2006/relationships/customXml" Target="../ink/ink665.xml"/><Relationship Id="rId37" Type="http://schemas.openxmlformats.org/officeDocument/2006/relationships/image" Target="../media/image673.png"/><Relationship Id="rId40" Type="http://schemas.openxmlformats.org/officeDocument/2006/relationships/customXml" Target="../ink/ink669.xml"/><Relationship Id="rId45" Type="http://schemas.openxmlformats.org/officeDocument/2006/relationships/image" Target="../media/image677.png"/><Relationship Id="rId53" Type="http://schemas.openxmlformats.org/officeDocument/2006/relationships/image" Target="../media/image681.png"/><Relationship Id="rId58" Type="http://schemas.openxmlformats.org/officeDocument/2006/relationships/customXml" Target="../ink/ink678.xml"/><Relationship Id="rId66" Type="http://schemas.openxmlformats.org/officeDocument/2006/relationships/customXml" Target="../ink/ink682.xml"/><Relationship Id="rId74" Type="http://schemas.openxmlformats.org/officeDocument/2006/relationships/customXml" Target="../ink/ink686.xml"/><Relationship Id="rId79" Type="http://schemas.openxmlformats.org/officeDocument/2006/relationships/image" Target="../media/image694.png"/><Relationship Id="rId5" Type="http://schemas.openxmlformats.org/officeDocument/2006/relationships/image" Target="../media/image657.png"/><Relationship Id="rId61" Type="http://schemas.openxmlformats.org/officeDocument/2006/relationships/image" Target="../media/image685.png"/><Relationship Id="rId19" Type="http://schemas.openxmlformats.org/officeDocument/2006/relationships/image" Target="../media/image664.png"/><Relationship Id="rId14" Type="http://schemas.openxmlformats.org/officeDocument/2006/relationships/customXml" Target="../ink/ink656.xml"/><Relationship Id="rId22" Type="http://schemas.openxmlformats.org/officeDocument/2006/relationships/customXml" Target="../ink/ink660.xml"/><Relationship Id="rId27" Type="http://schemas.openxmlformats.org/officeDocument/2006/relationships/image" Target="../media/image668.png"/><Relationship Id="rId30" Type="http://schemas.openxmlformats.org/officeDocument/2006/relationships/customXml" Target="../ink/ink664.xml"/><Relationship Id="rId35" Type="http://schemas.openxmlformats.org/officeDocument/2006/relationships/image" Target="../media/image672.png"/><Relationship Id="rId43" Type="http://schemas.openxmlformats.org/officeDocument/2006/relationships/image" Target="../media/image676.png"/><Relationship Id="rId48" Type="http://schemas.openxmlformats.org/officeDocument/2006/relationships/customXml" Target="../ink/ink673.xml"/><Relationship Id="rId56" Type="http://schemas.openxmlformats.org/officeDocument/2006/relationships/customXml" Target="../ink/ink677.xml"/><Relationship Id="rId64" Type="http://schemas.openxmlformats.org/officeDocument/2006/relationships/customXml" Target="../ink/ink681.xml"/><Relationship Id="rId69" Type="http://schemas.openxmlformats.org/officeDocument/2006/relationships/image" Target="../media/image689.png"/><Relationship Id="rId77" Type="http://schemas.openxmlformats.org/officeDocument/2006/relationships/image" Target="../media/image693.png"/><Relationship Id="rId8" Type="http://schemas.openxmlformats.org/officeDocument/2006/relationships/customXml" Target="../ink/ink653.xml"/><Relationship Id="rId51" Type="http://schemas.openxmlformats.org/officeDocument/2006/relationships/image" Target="../media/image680.png"/><Relationship Id="rId72" Type="http://schemas.openxmlformats.org/officeDocument/2006/relationships/customXml" Target="../ink/ink685.xml"/><Relationship Id="rId3" Type="http://schemas.openxmlformats.org/officeDocument/2006/relationships/image" Target="../media/image2.png"/><Relationship Id="rId12" Type="http://schemas.openxmlformats.org/officeDocument/2006/relationships/customXml" Target="../ink/ink655.xml"/><Relationship Id="rId17" Type="http://schemas.openxmlformats.org/officeDocument/2006/relationships/image" Target="../media/image663.png"/><Relationship Id="rId25" Type="http://schemas.openxmlformats.org/officeDocument/2006/relationships/image" Target="../media/image667.png"/><Relationship Id="rId33" Type="http://schemas.openxmlformats.org/officeDocument/2006/relationships/image" Target="../media/image671.png"/><Relationship Id="rId38" Type="http://schemas.openxmlformats.org/officeDocument/2006/relationships/customXml" Target="../ink/ink668.xml"/><Relationship Id="rId46" Type="http://schemas.openxmlformats.org/officeDocument/2006/relationships/customXml" Target="../ink/ink672.xml"/><Relationship Id="rId59" Type="http://schemas.openxmlformats.org/officeDocument/2006/relationships/image" Target="../media/image684.png"/><Relationship Id="rId67" Type="http://schemas.openxmlformats.org/officeDocument/2006/relationships/image" Target="../media/image688.png"/><Relationship Id="rId20" Type="http://schemas.openxmlformats.org/officeDocument/2006/relationships/customXml" Target="../ink/ink659.xml"/><Relationship Id="rId41" Type="http://schemas.openxmlformats.org/officeDocument/2006/relationships/image" Target="../media/image675.png"/><Relationship Id="rId54" Type="http://schemas.openxmlformats.org/officeDocument/2006/relationships/customXml" Target="../ink/ink676.xml"/><Relationship Id="rId62" Type="http://schemas.openxmlformats.org/officeDocument/2006/relationships/customXml" Target="../ink/ink680.xml"/><Relationship Id="rId70" Type="http://schemas.openxmlformats.org/officeDocument/2006/relationships/customXml" Target="../ink/ink684.xml"/><Relationship Id="rId75" Type="http://schemas.openxmlformats.org/officeDocument/2006/relationships/image" Target="../media/image69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52.xml"/><Relationship Id="rId15" Type="http://schemas.openxmlformats.org/officeDocument/2006/relationships/image" Target="../media/image662.png"/><Relationship Id="rId23" Type="http://schemas.openxmlformats.org/officeDocument/2006/relationships/image" Target="../media/image666.png"/><Relationship Id="rId28" Type="http://schemas.openxmlformats.org/officeDocument/2006/relationships/customXml" Target="../ink/ink663.xml"/><Relationship Id="rId36" Type="http://schemas.openxmlformats.org/officeDocument/2006/relationships/customXml" Target="../ink/ink667.xml"/><Relationship Id="rId49" Type="http://schemas.openxmlformats.org/officeDocument/2006/relationships/image" Target="../media/image679.png"/><Relationship Id="rId57" Type="http://schemas.openxmlformats.org/officeDocument/2006/relationships/image" Target="../media/image683.png"/><Relationship Id="rId10" Type="http://schemas.openxmlformats.org/officeDocument/2006/relationships/customXml" Target="../ink/ink654.xml"/><Relationship Id="rId31" Type="http://schemas.openxmlformats.org/officeDocument/2006/relationships/image" Target="../media/image670.png"/><Relationship Id="rId44" Type="http://schemas.openxmlformats.org/officeDocument/2006/relationships/customXml" Target="../ink/ink671.xml"/><Relationship Id="rId52" Type="http://schemas.openxmlformats.org/officeDocument/2006/relationships/customXml" Target="../ink/ink675.xml"/><Relationship Id="rId60" Type="http://schemas.openxmlformats.org/officeDocument/2006/relationships/customXml" Target="../ink/ink679.xml"/><Relationship Id="rId65" Type="http://schemas.openxmlformats.org/officeDocument/2006/relationships/image" Target="../media/image687.png"/><Relationship Id="rId73" Type="http://schemas.openxmlformats.org/officeDocument/2006/relationships/image" Target="../media/image691.png"/><Relationship Id="rId78" Type="http://schemas.openxmlformats.org/officeDocument/2006/relationships/customXml" Target="../ink/ink688.xml"/><Relationship Id="rId4" Type="http://schemas.openxmlformats.org/officeDocument/2006/relationships/image" Target="../media/image4.png"/><Relationship Id="rId9" Type="http://schemas.openxmlformats.org/officeDocument/2006/relationships/image" Target="../media/image659.png"/><Relationship Id="rId13" Type="http://schemas.openxmlformats.org/officeDocument/2006/relationships/image" Target="../media/image661.png"/><Relationship Id="rId18" Type="http://schemas.openxmlformats.org/officeDocument/2006/relationships/customXml" Target="../ink/ink658.xml"/><Relationship Id="rId39" Type="http://schemas.openxmlformats.org/officeDocument/2006/relationships/image" Target="../media/image674.png"/><Relationship Id="rId34" Type="http://schemas.openxmlformats.org/officeDocument/2006/relationships/customXml" Target="../ink/ink666.xml"/><Relationship Id="rId50" Type="http://schemas.openxmlformats.org/officeDocument/2006/relationships/customXml" Target="../ink/ink674.xml"/><Relationship Id="rId55" Type="http://schemas.openxmlformats.org/officeDocument/2006/relationships/image" Target="../media/image682.png"/><Relationship Id="rId76" Type="http://schemas.openxmlformats.org/officeDocument/2006/relationships/customXml" Target="../ink/ink687.xml"/><Relationship Id="rId7" Type="http://schemas.openxmlformats.org/officeDocument/2006/relationships/image" Target="../media/image658.png"/><Relationship Id="rId71" Type="http://schemas.openxmlformats.org/officeDocument/2006/relationships/image" Target="../media/image690.png"/><Relationship Id="rId2" Type="http://schemas.openxmlformats.org/officeDocument/2006/relationships/image" Target="../media/image3.jpeg"/><Relationship Id="rId29" Type="http://schemas.openxmlformats.org/officeDocument/2006/relationships/image" Target="../media/image66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690.xml"/><Relationship Id="rId13" Type="http://schemas.openxmlformats.org/officeDocument/2006/relationships/image" Target="../media/image699.png"/><Relationship Id="rId3" Type="http://schemas.openxmlformats.org/officeDocument/2006/relationships/image" Target="../media/image2.png"/><Relationship Id="rId7" Type="http://schemas.openxmlformats.org/officeDocument/2006/relationships/image" Target="../media/image696.png"/><Relationship Id="rId12" Type="http://schemas.openxmlformats.org/officeDocument/2006/relationships/customXml" Target="../ink/ink69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89.xml"/><Relationship Id="rId11" Type="http://schemas.openxmlformats.org/officeDocument/2006/relationships/image" Target="../media/image698.png"/><Relationship Id="rId5" Type="http://schemas.openxmlformats.org/officeDocument/2006/relationships/image" Target="../media/image695.png"/><Relationship Id="rId10" Type="http://schemas.openxmlformats.org/officeDocument/2006/relationships/customXml" Target="../ink/ink691.xml"/><Relationship Id="rId4" Type="http://schemas.openxmlformats.org/officeDocument/2006/relationships/image" Target="../media/image4.png"/><Relationship Id="rId9" Type="http://schemas.openxmlformats.org/officeDocument/2006/relationships/image" Target="../media/image69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56.png"/><Relationship Id="rId21" Type="http://schemas.openxmlformats.org/officeDocument/2006/relationships/image" Target="../media/image708.png"/><Relationship Id="rId42" Type="http://schemas.openxmlformats.org/officeDocument/2006/relationships/customXml" Target="../ink/ink711.xml"/><Relationship Id="rId63" Type="http://schemas.openxmlformats.org/officeDocument/2006/relationships/image" Target="../media/image729.png"/><Relationship Id="rId84" Type="http://schemas.openxmlformats.org/officeDocument/2006/relationships/customXml" Target="../ink/ink732.xml"/><Relationship Id="rId138" Type="http://schemas.openxmlformats.org/officeDocument/2006/relationships/customXml" Target="../ink/ink759.xml"/><Relationship Id="rId159" Type="http://schemas.openxmlformats.org/officeDocument/2006/relationships/image" Target="../media/image777.png"/><Relationship Id="rId107" Type="http://schemas.openxmlformats.org/officeDocument/2006/relationships/image" Target="../media/image751.png"/><Relationship Id="rId11" Type="http://schemas.openxmlformats.org/officeDocument/2006/relationships/image" Target="../media/image703.png"/><Relationship Id="rId32" Type="http://schemas.openxmlformats.org/officeDocument/2006/relationships/customXml" Target="../ink/ink706.xml"/><Relationship Id="rId53" Type="http://schemas.openxmlformats.org/officeDocument/2006/relationships/image" Target="../media/image724.png"/><Relationship Id="rId74" Type="http://schemas.openxmlformats.org/officeDocument/2006/relationships/customXml" Target="../ink/ink727.xml"/><Relationship Id="rId128" Type="http://schemas.openxmlformats.org/officeDocument/2006/relationships/customXml" Target="../ink/ink754.xml"/><Relationship Id="rId149" Type="http://schemas.openxmlformats.org/officeDocument/2006/relationships/image" Target="../media/image772.png"/><Relationship Id="rId5" Type="http://schemas.openxmlformats.org/officeDocument/2006/relationships/image" Target="../media/image700.png"/><Relationship Id="rId95" Type="http://schemas.openxmlformats.org/officeDocument/2006/relationships/image" Target="../media/image745.png"/><Relationship Id="rId160" Type="http://schemas.openxmlformats.org/officeDocument/2006/relationships/customXml" Target="../ink/ink770.xml"/><Relationship Id="rId22" Type="http://schemas.openxmlformats.org/officeDocument/2006/relationships/customXml" Target="../ink/ink701.xml"/><Relationship Id="rId43" Type="http://schemas.openxmlformats.org/officeDocument/2006/relationships/image" Target="../media/image719.png"/><Relationship Id="rId64" Type="http://schemas.openxmlformats.org/officeDocument/2006/relationships/customXml" Target="../ink/ink722.xml"/><Relationship Id="rId118" Type="http://schemas.openxmlformats.org/officeDocument/2006/relationships/customXml" Target="../ink/ink749.xml"/><Relationship Id="rId139" Type="http://schemas.openxmlformats.org/officeDocument/2006/relationships/image" Target="../media/image767.png"/><Relationship Id="rId85" Type="http://schemas.openxmlformats.org/officeDocument/2006/relationships/image" Target="../media/image740.png"/><Relationship Id="rId150" Type="http://schemas.openxmlformats.org/officeDocument/2006/relationships/customXml" Target="../ink/ink765.xml"/><Relationship Id="rId12" Type="http://schemas.openxmlformats.org/officeDocument/2006/relationships/customXml" Target="../ink/ink696.xml"/><Relationship Id="rId17" Type="http://schemas.openxmlformats.org/officeDocument/2006/relationships/image" Target="../media/image706.png"/><Relationship Id="rId33" Type="http://schemas.openxmlformats.org/officeDocument/2006/relationships/image" Target="../media/image714.png"/><Relationship Id="rId38" Type="http://schemas.openxmlformats.org/officeDocument/2006/relationships/customXml" Target="../ink/ink709.xml"/><Relationship Id="rId59" Type="http://schemas.openxmlformats.org/officeDocument/2006/relationships/image" Target="../media/image727.png"/><Relationship Id="rId103" Type="http://schemas.openxmlformats.org/officeDocument/2006/relationships/image" Target="../media/image749.png"/><Relationship Id="rId108" Type="http://schemas.openxmlformats.org/officeDocument/2006/relationships/customXml" Target="../ink/ink744.xml"/><Relationship Id="rId124" Type="http://schemas.openxmlformats.org/officeDocument/2006/relationships/customXml" Target="../ink/ink752.xml"/><Relationship Id="rId129" Type="http://schemas.openxmlformats.org/officeDocument/2006/relationships/image" Target="../media/image762.png"/><Relationship Id="rId54" Type="http://schemas.openxmlformats.org/officeDocument/2006/relationships/customXml" Target="../ink/ink717.xml"/><Relationship Id="rId70" Type="http://schemas.openxmlformats.org/officeDocument/2006/relationships/customXml" Target="../ink/ink725.xml"/><Relationship Id="rId75" Type="http://schemas.openxmlformats.org/officeDocument/2006/relationships/image" Target="../media/image735.png"/><Relationship Id="rId91" Type="http://schemas.openxmlformats.org/officeDocument/2006/relationships/image" Target="../media/image743.png"/><Relationship Id="rId96" Type="http://schemas.openxmlformats.org/officeDocument/2006/relationships/customXml" Target="../ink/ink738.xml"/><Relationship Id="rId140" Type="http://schemas.openxmlformats.org/officeDocument/2006/relationships/customXml" Target="../ink/ink760.xml"/><Relationship Id="rId145" Type="http://schemas.openxmlformats.org/officeDocument/2006/relationships/image" Target="../media/image770.png"/><Relationship Id="rId161" Type="http://schemas.openxmlformats.org/officeDocument/2006/relationships/image" Target="../media/image77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93.xml"/><Relationship Id="rId23" Type="http://schemas.openxmlformats.org/officeDocument/2006/relationships/image" Target="../media/image709.png"/><Relationship Id="rId28" Type="http://schemas.openxmlformats.org/officeDocument/2006/relationships/customXml" Target="../ink/ink704.xml"/><Relationship Id="rId49" Type="http://schemas.openxmlformats.org/officeDocument/2006/relationships/image" Target="../media/image722.png"/><Relationship Id="rId114" Type="http://schemas.openxmlformats.org/officeDocument/2006/relationships/customXml" Target="../ink/ink747.xml"/><Relationship Id="rId119" Type="http://schemas.openxmlformats.org/officeDocument/2006/relationships/image" Target="../media/image757.png"/><Relationship Id="rId44" Type="http://schemas.openxmlformats.org/officeDocument/2006/relationships/customXml" Target="../ink/ink712.xml"/><Relationship Id="rId60" Type="http://schemas.openxmlformats.org/officeDocument/2006/relationships/customXml" Target="../ink/ink720.xml"/><Relationship Id="rId65" Type="http://schemas.openxmlformats.org/officeDocument/2006/relationships/image" Target="../media/image730.png"/><Relationship Id="rId81" Type="http://schemas.openxmlformats.org/officeDocument/2006/relationships/image" Target="../media/image738.png"/><Relationship Id="rId86" Type="http://schemas.openxmlformats.org/officeDocument/2006/relationships/customXml" Target="../ink/ink733.xml"/><Relationship Id="rId130" Type="http://schemas.openxmlformats.org/officeDocument/2006/relationships/customXml" Target="../ink/ink755.xml"/><Relationship Id="rId135" Type="http://schemas.openxmlformats.org/officeDocument/2006/relationships/image" Target="../media/image765.png"/><Relationship Id="rId151" Type="http://schemas.openxmlformats.org/officeDocument/2006/relationships/image" Target="../media/image773.png"/><Relationship Id="rId156" Type="http://schemas.openxmlformats.org/officeDocument/2006/relationships/customXml" Target="../ink/ink768.xml"/><Relationship Id="rId13" Type="http://schemas.openxmlformats.org/officeDocument/2006/relationships/image" Target="../media/image704.png"/><Relationship Id="rId18" Type="http://schemas.openxmlformats.org/officeDocument/2006/relationships/customXml" Target="../ink/ink699.xml"/><Relationship Id="rId39" Type="http://schemas.openxmlformats.org/officeDocument/2006/relationships/image" Target="../media/image717.png"/><Relationship Id="rId109" Type="http://schemas.openxmlformats.org/officeDocument/2006/relationships/image" Target="../media/image752.png"/><Relationship Id="rId34" Type="http://schemas.openxmlformats.org/officeDocument/2006/relationships/customXml" Target="../ink/ink707.xml"/><Relationship Id="rId50" Type="http://schemas.openxmlformats.org/officeDocument/2006/relationships/customXml" Target="../ink/ink715.xml"/><Relationship Id="rId55" Type="http://schemas.openxmlformats.org/officeDocument/2006/relationships/image" Target="../media/image725.png"/><Relationship Id="rId76" Type="http://schemas.openxmlformats.org/officeDocument/2006/relationships/customXml" Target="../ink/ink728.xml"/><Relationship Id="rId97" Type="http://schemas.openxmlformats.org/officeDocument/2006/relationships/image" Target="../media/image746.png"/><Relationship Id="rId104" Type="http://schemas.openxmlformats.org/officeDocument/2006/relationships/customXml" Target="../ink/ink742.xml"/><Relationship Id="rId120" Type="http://schemas.openxmlformats.org/officeDocument/2006/relationships/customXml" Target="../ink/ink750.xml"/><Relationship Id="rId125" Type="http://schemas.openxmlformats.org/officeDocument/2006/relationships/image" Target="../media/image760.png"/><Relationship Id="rId141" Type="http://schemas.openxmlformats.org/officeDocument/2006/relationships/image" Target="../media/image768.png"/><Relationship Id="rId146" Type="http://schemas.openxmlformats.org/officeDocument/2006/relationships/customXml" Target="../ink/ink763.xml"/><Relationship Id="rId7" Type="http://schemas.openxmlformats.org/officeDocument/2006/relationships/image" Target="../media/image701.png"/><Relationship Id="rId71" Type="http://schemas.openxmlformats.org/officeDocument/2006/relationships/image" Target="../media/image733.png"/><Relationship Id="rId92" Type="http://schemas.openxmlformats.org/officeDocument/2006/relationships/customXml" Target="../ink/ink736.xml"/><Relationship Id="rId162" Type="http://schemas.openxmlformats.org/officeDocument/2006/relationships/customXml" Target="../ink/ink771.xml"/><Relationship Id="rId2" Type="http://schemas.openxmlformats.org/officeDocument/2006/relationships/image" Target="../media/image3.jpeg"/><Relationship Id="rId29" Type="http://schemas.openxmlformats.org/officeDocument/2006/relationships/image" Target="../media/image712.png"/><Relationship Id="rId24" Type="http://schemas.openxmlformats.org/officeDocument/2006/relationships/customXml" Target="../ink/ink702.xml"/><Relationship Id="rId40" Type="http://schemas.openxmlformats.org/officeDocument/2006/relationships/customXml" Target="../ink/ink710.xml"/><Relationship Id="rId45" Type="http://schemas.openxmlformats.org/officeDocument/2006/relationships/image" Target="../media/image720.png"/><Relationship Id="rId66" Type="http://schemas.openxmlformats.org/officeDocument/2006/relationships/customXml" Target="../ink/ink723.xml"/><Relationship Id="rId87" Type="http://schemas.openxmlformats.org/officeDocument/2006/relationships/image" Target="../media/image741.png"/><Relationship Id="rId110" Type="http://schemas.openxmlformats.org/officeDocument/2006/relationships/customXml" Target="../ink/ink745.xml"/><Relationship Id="rId115" Type="http://schemas.openxmlformats.org/officeDocument/2006/relationships/image" Target="../media/image755.png"/><Relationship Id="rId131" Type="http://schemas.openxmlformats.org/officeDocument/2006/relationships/image" Target="../media/image763.png"/><Relationship Id="rId136" Type="http://schemas.openxmlformats.org/officeDocument/2006/relationships/customXml" Target="../ink/ink758.xml"/><Relationship Id="rId157" Type="http://schemas.openxmlformats.org/officeDocument/2006/relationships/image" Target="../media/image776.png"/><Relationship Id="rId61" Type="http://schemas.openxmlformats.org/officeDocument/2006/relationships/image" Target="../media/image728.png"/><Relationship Id="rId82" Type="http://schemas.openxmlformats.org/officeDocument/2006/relationships/customXml" Target="../ink/ink731.xml"/><Relationship Id="rId152" Type="http://schemas.openxmlformats.org/officeDocument/2006/relationships/customXml" Target="../ink/ink766.xml"/><Relationship Id="rId19" Type="http://schemas.openxmlformats.org/officeDocument/2006/relationships/image" Target="../media/image707.png"/><Relationship Id="rId14" Type="http://schemas.openxmlformats.org/officeDocument/2006/relationships/customXml" Target="../ink/ink697.xml"/><Relationship Id="rId30" Type="http://schemas.openxmlformats.org/officeDocument/2006/relationships/customXml" Target="../ink/ink705.xml"/><Relationship Id="rId35" Type="http://schemas.openxmlformats.org/officeDocument/2006/relationships/image" Target="../media/image715.png"/><Relationship Id="rId56" Type="http://schemas.openxmlformats.org/officeDocument/2006/relationships/customXml" Target="../ink/ink718.xml"/><Relationship Id="rId77" Type="http://schemas.openxmlformats.org/officeDocument/2006/relationships/image" Target="../media/image736.png"/><Relationship Id="rId100" Type="http://schemas.openxmlformats.org/officeDocument/2006/relationships/customXml" Target="../ink/ink740.xml"/><Relationship Id="rId105" Type="http://schemas.openxmlformats.org/officeDocument/2006/relationships/image" Target="../media/image750.png"/><Relationship Id="rId126" Type="http://schemas.openxmlformats.org/officeDocument/2006/relationships/customXml" Target="../ink/ink753.xml"/><Relationship Id="rId147" Type="http://schemas.openxmlformats.org/officeDocument/2006/relationships/image" Target="../media/image771.png"/><Relationship Id="rId8" Type="http://schemas.openxmlformats.org/officeDocument/2006/relationships/customXml" Target="../ink/ink694.xml"/><Relationship Id="rId51" Type="http://schemas.openxmlformats.org/officeDocument/2006/relationships/image" Target="../media/image723.png"/><Relationship Id="rId72" Type="http://schemas.openxmlformats.org/officeDocument/2006/relationships/customXml" Target="../ink/ink726.xml"/><Relationship Id="rId93" Type="http://schemas.openxmlformats.org/officeDocument/2006/relationships/image" Target="../media/image744.png"/><Relationship Id="rId98" Type="http://schemas.openxmlformats.org/officeDocument/2006/relationships/customXml" Target="../ink/ink739.xml"/><Relationship Id="rId121" Type="http://schemas.openxmlformats.org/officeDocument/2006/relationships/image" Target="../media/image758.png"/><Relationship Id="rId142" Type="http://schemas.openxmlformats.org/officeDocument/2006/relationships/customXml" Target="../ink/ink761.xml"/><Relationship Id="rId163" Type="http://schemas.openxmlformats.org/officeDocument/2006/relationships/image" Target="../media/image779.png"/><Relationship Id="rId3" Type="http://schemas.openxmlformats.org/officeDocument/2006/relationships/image" Target="../media/image2.png"/><Relationship Id="rId25" Type="http://schemas.openxmlformats.org/officeDocument/2006/relationships/image" Target="../media/image710.png"/><Relationship Id="rId46" Type="http://schemas.openxmlformats.org/officeDocument/2006/relationships/customXml" Target="../ink/ink713.xml"/><Relationship Id="rId67" Type="http://schemas.openxmlformats.org/officeDocument/2006/relationships/image" Target="../media/image731.png"/><Relationship Id="rId116" Type="http://schemas.openxmlformats.org/officeDocument/2006/relationships/customXml" Target="../ink/ink748.xml"/><Relationship Id="rId137" Type="http://schemas.openxmlformats.org/officeDocument/2006/relationships/image" Target="../media/image766.png"/><Relationship Id="rId158" Type="http://schemas.openxmlformats.org/officeDocument/2006/relationships/customXml" Target="../ink/ink769.xml"/><Relationship Id="rId20" Type="http://schemas.openxmlformats.org/officeDocument/2006/relationships/customXml" Target="../ink/ink700.xml"/><Relationship Id="rId41" Type="http://schemas.openxmlformats.org/officeDocument/2006/relationships/image" Target="../media/image718.png"/><Relationship Id="rId62" Type="http://schemas.openxmlformats.org/officeDocument/2006/relationships/customXml" Target="../ink/ink721.xml"/><Relationship Id="rId83" Type="http://schemas.openxmlformats.org/officeDocument/2006/relationships/image" Target="../media/image739.png"/><Relationship Id="rId88" Type="http://schemas.openxmlformats.org/officeDocument/2006/relationships/customXml" Target="../ink/ink734.xml"/><Relationship Id="rId111" Type="http://schemas.openxmlformats.org/officeDocument/2006/relationships/image" Target="../media/image753.png"/><Relationship Id="rId132" Type="http://schemas.openxmlformats.org/officeDocument/2006/relationships/customXml" Target="../ink/ink756.xml"/><Relationship Id="rId153" Type="http://schemas.openxmlformats.org/officeDocument/2006/relationships/image" Target="../media/image774.png"/><Relationship Id="rId15" Type="http://schemas.openxmlformats.org/officeDocument/2006/relationships/image" Target="../media/image705.png"/><Relationship Id="rId36" Type="http://schemas.openxmlformats.org/officeDocument/2006/relationships/customXml" Target="../ink/ink708.xml"/><Relationship Id="rId57" Type="http://schemas.openxmlformats.org/officeDocument/2006/relationships/image" Target="../media/image726.png"/><Relationship Id="rId106" Type="http://schemas.openxmlformats.org/officeDocument/2006/relationships/customXml" Target="../ink/ink743.xml"/><Relationship Id="rId127" Type="http://schemas.openxmlformats.org/officeDocument/2006/relationships/image" Target="../media/image761.png"/><Relationship Id="rId10" Type="http://schemas.openxmlformats.org/officeDocument/2006/relationships/customXml" Target="../ink/ink695.xml"/><Relationship Id="rId31" Type="http://schemas.openxmlformats.org/officeDocument/2006/relationships/image" Target="../media/image713.png"/><Relationship Id="rId52" Type="http://schemas.openxmlformats.org/officeDocument/2006/relationships/customXml" Target="../ink/ink716.xml"/><Relationship Id="rId73" Type="http://schemas.openxmlformats.org/officeDocument/2006/relationships/image" Target="../media/image734.png"/><Relationship Id="rId78" Type="http://schemas.openxmlformats.org/officeDocument/2006/relationships/customXml" Target="../ink/ink729.xml"/><Relationship Id="rId94" Type="http://schemas.openxmlformats.org/officeDocument/2006/relationships/customXml" Target="../ink/ink737.xml"/><Relationship Id="rId99" Type="http://schemas.openxmlformats.org/officeDocument/2006/relationships/image" Target="../media/image747.png"/><Relationship Id="rId101" Type="http://schemas.openxmlformats.org/officeDocument/2006/relationships/image" Target="../media/image748.png"/><Relationship Id="rId122" Type="http://schemas.openxmlformats.org/officeDocument/2006/relationships/customXml" Target="../ink/ink751.xml"/><Relationship Id="rId143" Type="http://schemas.openxmlformats.org/officeDocument/2006/relationships/image" Target="../media/image769.png"/><Relationship Id="rId148" Type="http://schemas.openxmlformats.org/officeDocument/2006/relationships/customXml" Target="../ink/ink764.xml"/><Relationship Id="rId164" Type="http://schemas.openxmlformats.org/officeDocument/2006/relationships/customXml" Target="../ink/ink772.xml"/><Relationship Id="rId4" Type="http://schemas.openxmlformats.org/officeDocument/2006/relationships/image" Target="../media/image4.png"/><Relationship Id="rId9" Type="http://schemas.openxmlformats.org/officeDocument/2006/relationships/image" Target="../media/image702.png"/><Relationship Id="rId26" Type="http://schemas.openxmlformats.org/officeDocument/2006/relationships/customXml" Target="../ink/ink703.xml"/><Relationship Id="rId47" Type="http://schemas.openxmlformats.org/officeDocument/2006/relationships/image" Target="../media/image721.png"/><Relationship Id="rId68" Type="http://schemas.openxmlformats.org/officeDocument/2006/relationships/customXml" Target="../ink/ink724.xml"/><Relationship Id="rId89" Type="http://schemas.openxmlformats.org/officeDocument/2006/relationships/image" Target="../media/image742.png"/><Relationship Id="rId112" Type="http://schemas.openxmlformats.org/officeDocument/2006/relationships/customXml" Target="../ink/ink746.xml"/><Relationship Id="rId133" Type="http://schemas.openxmlformats.org/officeDocument/2006/relationships/image" Target="../media/image764.png"/><Relationship Id="rId154" Type="http://schemas.openxmlformats.org/officeDocument/2006/relationships/customXml" Target="../ink/ink767.xml"/><Relationship Id="rId16" Type="http://schemas.openxmlformats.org/officeDocument/2006/relationships/customXml" Target="../ink/ink698.xml"/><Relationship Id="rId37" Type="http://schemas.openxmlformats.org/officeDocument/2006/relationships/image" Target="../media/image716.png"/><Relationship Id="rId58" Type="http://schemas.openxmlformats.org/officeDocument/2006/relationships/customXml" Target="../ink/ink719.xml"/><Relationship Id="rId79" Type="http://schemas.openxmlformats.org/officeDocument/2006/relationships/image" Target="../media/image737.png"/><Relationship Id="rId102" Type="http://schemas.openxmlformats.org/officeDocument/2006/relationships/customXml" Target="../ink/ink741.xml"/><Relationship Id="rId123" Type="http://schemas.openxmlformats.org/officeDocument/2006/relationships/image" Target="../media/image759.png"/><Relationship Id="rId144" Type="http://schemas.openxmlformats.org/officeDocument/2006/relationships/customXml" Target="../ink/ink762.xml"/><Relationship Id="rId90" Type="http://schemas.openxmlformats.org/officeDocument/2006/relationships/customXml" Target="../ink/ink735.xml"/><Relationship Id="rId165" Type="http://schemas.openxmlformats.org/officeDocument/2006/relationships/image" Target="../media/image780.png"/><Relationship Id="rId27" Type="http://schemas.openxmlformats.org/officeDocument/2006/relationships/image" Target="../media/image711.png"/><Relationship Id="rId48" Type="http://schemas.openxmlformats.org/officeDocument/2006/relationships/customXml" Target="../ink/ink714.xml"/><Relationship Id="rId69" Type="http://schemas.openxmlformats.org/officeDocument/2006/relationships/image" Target="../media/image732.png"/><Relationship Id="rId113" Type="http://schemas.openxmlformats.org/officeDocument/2006/relationships/image" Target="../media/image754.png"/><Relationship Id="rId134" Type="http://schemas.openxmlformats.org/officeDocument/2006/relationships/customXml" Target="../ink/ink757.xml"/><Relationship Id="rId80" Type="http://schemas.openxmlformats.org/officeDocument/2006/relationships/customXml" Target="../ink/ink730.xml"/><Relationship Id="rId155" Type="http://schemas.openxmlformats.org/officeDocument/2006/relationships/image" Target="../media/image775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83.xml"/><Relationship Id="rId117" Type="http://schemas.openxmlformats.org/officeDocument/2006/relationships/image" Target="../media/image837.png"/><Relationship Id="rId21" Type="http://schemas.openxmlformats.org/officeDocument/2006/relationships/image" Target="../media/image789.png"/><Relationship Id="rId42" Type="http://schemas.openxmlformats.org/officeDocument/2006/relationships/customXml" Target="../ink/ink791.xml"/><Relationship Id="rId47" Type="http://schemas.openxmlformats.org/officeDocument/2006/relationships/image" Target="../media/image802.png"/><Relationship Id="rId63" Type="http://schemas.openxmlformats.org/officeDocument/2006/relationships/image" Target="../media/image810.png"/><Relationship Id="rId68" Type="http://schemas.openxmlformats.org/officeDocument/2006/relationships/customXml" Target="../ink/ink804.xml"/><Relationship Id="rId84" Type="http://schemas.openxmlformats.org/officeDocument/2006/relationships/customXml" Target="../ink/ink812.xml"/><Relationship Id="rId89" Type="http://schemas.openxmlformats.org/officeDocument/2006/relationships/image" Target="../media/image823.png"/><Relationship Id="rId112" Type="http://schemas.openxmlformats.org/officeDocument/2006/relationships/customXml" Target="../ink/ink826.xml"/><Relationship Id="rId16" Type="http://schemas.openxmlformats.org/officeDocument/2006/relationships/customXml" Target="../ink/ink778.xml"/><Relationship Id="rId107" Type="http://schemas.openxmlformats.org/officeDocument/2006/relationships/image" Target="../media/image832.png"/><Relationship Id="rId11" Type="http://schemas.openxmlformats.org/officeDocument/2006/relationships/image" Target="../media/image784.png"/><Relationship Id="rId32" Type="http://schemas.openxmlformats.org/officeDocument/2006/relationships/customXml" Target="../ink/ink786.xml"/><Relationship Id="rId37" Type="http://schemas.openxmlformats.org/officeDocument/2006/relationships/image" Target="../media/image797.png"/><Relationship Id="rId53" Type="http://schemas.openxmlformats.org/officeDocument/2006/relationships/image" Target="../media/image805.png"/><Relationship Id="rId58" Type="http://schemas.openxmlformats.org/officeDocument/2006/relationships/customXml" Target="../ink/ink799.xml"/><Relationship Id="rId74" Type="http://schemas.openxmlformats.org/officeDocument/2006/relationships/customXml" Target="../ink/ink807.xml"/><Relationship Id="rId79" Type="http://schemas.openxmlformats.org/officeDocument/2006/relationships/image" Target="../media/image818.png"/><Relationship Id="rId102" Type="http://schemas.openxmlformats.org/officeDocument/2006/relationships/customXml" Target="../ink/ink821.xml"/><Relationship Id="rId5" Type="http://schemas.openxmlformats.org/officeDocument/2006/relationships/image" Target="../media/image781.png"/><Relationship Id="rId90" Type="http://schemas.openxmlformats.org/officeDocument/2006/relationships/customXml" Target="../ink/ink815.xml"/><Relationship Id="rId95" Type="http://schemas.openxmlformats.org/officeDocument/2006/relationships/image" Target="../media/image826.png"/><Relationship Id="rId22" Type="http://schemas.openxmlformats.org/officeDocument/2006/relationships/customXml" Target="../ink/ink781.xml"/><Relationship Id="rId27" Type="http://schemas.openxmlformats.org/officeDocument/2006/relationships/image" Target="../media/image792.png"/><Relationship Id="rId43" Type="http://schemas.openxmlformats.org/officeDocument/2006/relationships/image" Target="../media/image800.png"/><Relationship Id="rId48" Type="http://schemas.openxmlformats.org/officeDocument/2006/relationships/customXml" Target="../ink/ink794.xml"/><Relationship Id="rId64" Type="http://schemas.openxmlformats.org/officeDocument/2006/relationships/customXml" Target="../ink/ink802.xml"/><Relationship Id="rId69" Type="http://schemas.openxmlformats.org/officeDocument/2006/relationships/image" Target="../media/image813.png"/><Relationship Id="rId113" Type="http://schemas.openxmlformats.org/officeDocument/2006/relationships/image" Target="../media/image835.png"/><Relationship Id="rId118" Type="http://schemas.openxmlformats.org/officeDocument/2006/relationships/customXml" Target="../ink/ink829.xml"/><Relationship Id="rId80" Type="http://schemas.openxmlformats.org/officeDocument/2006/relationships/customXml" Target="../ink/ink810.xml"/><Relationship Id="rId85" Type="http://schemas.openxmlformats.org/officeDocument/2006/relationships/image" Target="../media/image821.png"/><Relationship Id="rId12" Type="http://schemas.openxmlformats.org/officeDocument/2006/relationships/customXml" Target="../ink/ink776.xml"/><Relationship Id="rId17" Type="http://schemas.openxmlformats.org/officeDocument/2006/relationships/image" Target="../media/image787.png"/><Relationship Id="rId33" Type="http://schemas.openxmlformats.org/officeDocument/2006/relationships/image" Target="../media/image795.png"/><Relationship Id="rId38" Type="http://schemas.openxmlformats.org/officeDocument/2006/relationships/customXml" Target="../ink/ink789.xml"/><Relationship Id="rId59" Type="http://schemas.openxmlformats.org/officeDocument/2006/relationships/image" Target="../media/image808.png"/><Relationship Id="rId103" Type="http://schemas.openxmlformats.org/officeDocument/2006/relationships/image" Target="../media/image830.png"/><Relationship Id="rId108" Type="http://schemas.openxmlformats.org/officeDocument/2006/relationships/customXml" Target="../ink/ink824.xml"/><Relationship Id="rId54" Type="http://schemas.openxmlformats.org/officeDocument/2006/relationships/customXml" Target="../ink/ink797.xml"/><Relationship Id="rId70" Type="http://schemas.openxmlformats.org/officeDocument/2006/relationships/customXml" Target="../ink/ink805.xml"/><Relationship Id="rId75" Type="http://schemas.openxmlformats.org/officeDocument/2006/relationships/image" Target="../media/image816.png"/><Relationship Id="rId91" Type="http://schemas.openxmlformats.org/officeDocument/2006/relationships/image" Target="../media/image824.png"/><Relationship Id="rId96" Type="http://schemas.openxmlformats.org/officeDocument/2006/relationships/customXml" Target="../ink/ink81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73.xml"/><Relationship Id="rId23" Type="http://schemas.openxmlformats.org/officeDocument/2006/relationships/image" Target="../media/image790.png"/><Relationship Id="rId28" Type="http://schemas.openxmlformats.org/officeDocument/2006/relationships/customXml" Target="../ink/ink784.xml"/><Relationship Id="rId49" Type="http://schemas.openxmlformats.org/officeDocument/2006/relationships/image" Target="../media/image803.png"/><Relationship Id="rId114" Type="http://schemas.openxmlformats.org/officeDocument/2006/relationships/customXml" Target="../ink/ink827.xml"/><Relationship Id="rId119" Type="http://schemas.openxmlformats.org/officeDocument/2006/relationships/image" Target="../media/image838.png"/><Relationship Id="rId10" Type="http://schemas.openxmlformats.org/officeDocument/2006/relationships/customXml" Target="../ink/ink775.xml"/><Relationship Id="rId31" Type="http://schemas.openxmlformats.org/officeDocument/2006/relationships/image" Target="../media/image794.png"/><Relationship Id="rId44" Type="http://schemas.openxmlformats.org/officeDocument/2006/relationships/customXml" Target="../ink/ink792.xml"/><Relationship Id="rId52" Type="http://schemas.openxmlformats.org/officeDocument/2006/relationships/customXml" Target="../ink/ink796.xml"/><Relationship Id="rId60" Type="http://schemas.openxmlformats.org/officeDocument/2006/relationships/customXml" Target="../ink/ink800.xml"/><Relationship Id="rId65" Type="http://schemas.openxmlformats.org/officeDocument/2006/relationships/image" Target="../media/image811.png"/><Relationship Id="rId73" Type="http://schemas.openxmlformats.org/officeDocument/2006/relationships/image" Target="../media/image815.png"/><Relationship Id="rId78" Type="http://schemas.openxmlformats.org/officeDocument/2006/relationships/customXml" Target="../ink/ink809.xml"/><Relationship Id="rId81" Type="http://schemas.openxmlformats.org/officeDocument/2006/relationships/image" Target="../media/image819.png"/><Relationship Id="rId86" Type="http://schemas.openxmlformats.org/officeDocument/2006/relationships/customXml" Target="../ink/ink813.xml"/><Relationship Id="rId94" Type="http://schemas.openxmlformats.org/officeDocument/2006/relationships/customXml" Target="../ink/ink817.xml"/><Relationship Id="rId99" Type="http://schemas.openxmlformats.org/officeDocument/2006/relationships/image" Target="../media/image828.png"/><Relationship Id="rId101" Type="http://schemas.openxmlformats.org/officeDocument/2006/relationships/image" Target="../media/image829.png"/><Relationship Id="rId4" Type="http://schemas.openxmlformats.org/officeDocument/2006/relationships/image" Target="../media/image4.png"/><Relationship Id="rId9" Type="http://schemas.openxmlformats.org/officeDocument/2006/relationships/image" Target="../media/image783.png"/><Relationship Id="rId13" Type="http://schemas.openxmlformats.org/officeDocument/2006/relationships/image" Target="../media/image785.png"/><Relationship Id="rId18" Type="http://schemas.openxmlformats.org/officeDocument/2006/relationships/customXml" Target="../ink/ink779.xml"/><Relationship Id="rId39" Type="http://schemas.openxmlformats.org/officeDocument/2006/relationships/image" Target="../media/image798.png"/><Relationship Id="rId109" Type="http://schemas.openxmlformats.org/officeDocument/2006/relationships/image" Target="../media/image833.png"/><Relationship Id="rId34" Type="http://schemas.openxmlformats.org/officeDocument/2006/relationships/customXml" Target="../ink/ink787.xml"/><Relationship Id="rId50" Type="http://schemas.openxmlformats.org/officeDocument/2006/relationships/customXml" Target="../ink/ink795.xml"/><Relationship Id="rId55" Type="http://schemas.openxmlformats.org/officeDocument/2006/relationships/image" Target="../media/image806.png"/><Relationship Id="rId76" Type="http://schemas.openxmlformats.org/officeDocument/2006/relationships/customXml" Target="../ink/ink808.xml"/><Relationship Id="rId97" Type="http://schemas.openxmlformats.org/officeDocument/2006/relationships/image" Target="../media/image827.png"/><Relationship Id="rId104" Type="http://schemas.openxmlformats.org/officeDocument/2006/relationships/customXml" Target="../ink/ink822.xml"/><Relationship Id="rId7" Type="http://schemas.openxmlformats.org/officeDocument/2006/relationships/image" Target="../media/image782.png"/><Relationship Id="rId71" Type="http://schemas.openxmlformats.org/officeDocument/2006/relationships/image" Target="../media/image814.png"/><Relationship Id="rId92" Type="http://schemas.openxmlformats.org/officeDocument/2006/relationships/customXml" Target="../ink/ink816.xml"/><Relationship Id="rId2" Type="http://schemas.openxmlformats.org/officeDocument/2006/relationships/image" Target="../media/image3.jpeg"/><Relationship Id="rId29" Type="http://schemas.openxmlformats.org/officeDocument/2006/relationships/image" Target="../media/image793.png"/><Relationship Id="rId24" Type="http://schemas.openxmlformats.org/officeDocument/2006/relationships/customXml" Target="../ink/ink782.xml"/><Relationship Id="rId40" Type="http://schemas.openxmlformats.org/officeDocument/2006/relationships/customXml" Target="../ink/ink790.xml"/><Relationship Id="rId45" Type="http://schemas.openxmlformats.org/officeDocument/2006/relationships/image" Target="../media/image801.png"/><Relationship Id="rId66" Type="http://schemas.openxmlformats.org/officeDocument/2006/relationships/customXml" Target="../ink/ink803.xml"/><Relationship Id="rId87" Type="http://schemas.openxmlformats.org/officeDocument/2006/relationships/image" Target="../media/image822.png"/><Relationship Id="rId110" Type="http://schemas.openxmlformats.org/officeDocument/2006/relationships/customXml" Target="../ink/ink825.xml"/><Relationship Id="rId115" Type="http://schemas.openxmlformats.org/officeDocument/2006/relationships/image" Target="../media/image836.png"/><Relationship Id="rId61" Type="http://schemas.openxmlformats.org/officeDocument/2006/relationships/image" Target="../media/image809.png"/><Relationship Id="rId82" Type="http://schemas.openxmlformats.org/officeDocument/2006/relationships/customXml" Target="../ink/ink811.xml"/><Relationship Id="rId19" Type="http://schemas.openxmlformats.org/officeDocument/2006/relationships/image" Target="../media/image788.png"/><Relationship Id="rId14" Type="http://schemas.openxmlformats.org/officeDocument/2006/relationships/customXml" Target="../ink/ink777.xml"/><Relationship Id="rId30" Type="http://schemas.openxmlformats.org/officeDocument/2006/relationships/customXml" Target="../ink/ink785.xml"/><Relationship Id="rId35" Type="http://schemas.openxmlformats.org/officeDocument/2006/relationships/image" Target="../media/image796.png"/><Relationship Id="rId56" Type="http://schemas.openxmlformats.org/officeDocument/2006/relationships/customXml" Target="../ink/ink798.xml"/><Relationship Id="rId77" Type="http://schemas.openxmlformats.org/officeDocument/2006/relationships/image" Target="../media/image817.png"/><Relationship Id="rId100" Type="http://schemas.openxmlformats.org/officeDocument/2006/relationships/customXml" Target="../ink/ink820.xml"/><Relationship Id="rId105" Type="http://schemas.openxmlformats.org/officeDocument/2006/relationships/image" Target="../media/image831.png"/><Relationship Id="rId8" Type="http://schemas.openxmlformats.org/officeDocument/2006/relationships/customXml" Target="../ink/ink774.xml"/><Relationship Id="rId51" Type="http://schemas.openxmlformats.org/officeDocument/2006/relationships/image" Target="../media/image804.png"/><Relationship Id="rId72" Type="http://schemas.openxmlformats.org/officeDocument/2006/relationships/customXml" Target="../ink/ink806.xml"/><Relationship Id="rId93" Type="http://schemas.openxmlformats.org/officeDocument/2006/relationships/image" Target="../media/image825.png"/><Relationship Id="rId98" Type="http://schemas.openxmlformats.org/officeDocument/2006/relationships/customXml" Target="../ink/ink819.xml"/><Relationship Id="rId3" Type="http://schemas.openxmlformats.org/officeDocument/2006/relationships/image" Target="../media/image2.png"/><Relationship Id="rId25" Type="http://schemas.openxmlformats.org/officeDocument/2006/relationships/image" Target="../media/image791.png"/><Relationship Id="rId46" Type="http://schemas.openxmlformats.org/officeDocument/2006/relationships/customXml" Target="../ink/ink793.xml"/><Relationship Id="rId67" Type="http://schemas.openxmlformats.org/officeDocument/2006/relationships/image" Target="../media/image812.png"/><Relationship Id="rId116" Type="http://schemas.openxmlformats.org/officeDocument/2006/relationships/customXml" Target="../ink/ink828.xml"/><Relationship Id="rId20" Type="http://schemas.openxmlformats.org/officeDocument/2006/relationships/customXml" Target="../ink/ink780.xml"/><Relationship Id="rId41" Type="http://schemas.openxmlformats.org/officeDocument/2006/relationships/image" Target="../media/image799.png"/><Relationship Id="rId62" Type="http://schemas.openxmlformats.org/officeDocument/2006/relationships/customXml" Target="../ink/ink801.xml"/><Relationship Id="rId83" Type="http://schemas.openxmlformats.org/officeDocument/2006/relationships/image" Target="../media/image820.png"/><Relationship Id="rId88" Type="http://schemas.openxmlformats.org/officeDocument/2006/relationships/customXml" Target="../ink/ink814.xml"/><Relationship Id="rId111" Type="http://schemas.openxmlformats.org/officeDocument/2006/relationships/image" Target="../media/image834.png"/><Relationship Id="rId15" Type="http://schemas.openxmlformats.org/officeDocument/2006/relationships/image" Target="../media/image786.png"/><Relationship Id="rId36" Type="http://schemas.openxmlformats.org/officeDocument/2006/relationships/customXml" Target="../ink/ink788.xml"/><Relationship Id="rId57" Type="http://schemas.openxmlformats.org/officeDocument/2006/relationships/image" Target="../media/image807.png"/><Relationship Id="rId106" Type="http://schemas.openxmlformats.org/officeDocument/2006/relationships/customXml" Target="../ink/ink823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886.xml"/><Relationship Id="rId21" Type="http://schemas.openxmlformats.org/officeDocument/2006/relationships/customXml" Target="../ink/ink838.xml"/><Relationship Id="rId42" Type="http://schemas.openxmlformats.org/officeDocument/2006/relationships/image" Target="../media/image857.png"/><Relationship Id="rId63" Type="http://schemas.openxmlformats.org/officeDocument/2006/relationships/customXml" Target="../ink/ink859.xml"/><Relationship Id="rId84" Type="http://schemas.openxmlformats.org/officeDocument/2006/relationships/image" Target="../media/image878.png"/><Relationship Id="rId138" Type="http://schemas.openxmlformats.org/officeDocument/2006/relationships/image" Target="../media/image905.png"/><Relationship Id="rId159" Type="http://schemas.openxmlformats.org/officeDocument/2006/relationships/customXml" Target="../ink/ink907.xml"/><Relationship Id="rId170" Type="http://schemas.openxmlformats.org/officeDocument/2006/relationships/image" Target="../media/image920.png"/><Relationship Id="rId191" Type="http://schemas.openxmlformats.org/officeDocument/2006/relationships/customXml" Target="../ink/ink923.xml"/><Relationship Id="rId205" Type="http://schemas.openxmlformats.org/officeDocument/2006/relationships/customXml" Target="../ink/ink930.xml"/><Relationship Id="rId107" Type="http://schemas.openxmlformats.org/officeDocument/2006/relationships/customXml" Target="../ink/ink881.xml"/><Relationship Id="rId11" Type="http://schemas.openxmlformats.org/officeDocument/2006/relationships/customXml" Target="../ink/ink833.xml"/><Relationship Id="rId32" Type="http://schemas.openxmlformats.org/officeDocument/2006/relationships/image" Target="../media/image852.png"/><Relationship Id="rId53" Type="http://schemas.openxmlformats.org/officeDocument/2006/relationships/customXml" Target="../ink/ink854.xml"/><Relationship Id="rId74" Type="http://schemas.openxmlformats.org/officeDocument/2006/relationships/image" Target="../media/image873.png"/><Relationship Id="rId128" Type="http://schemas.openxmlformats.org/officeDocument/2006/relationships/image" Target="../media/image900.png"/><Relationship Id="rId149" Type="http://schemas.openxmlformats.org/officeDocument/2006/relationships/customXml" Target="../ink/ink902.xml"/><Relationship Id="rId5" Type="http://schemas.openxmlformats.org/officeDocument/2006/relationships/customXml" Target="../ink/ink830.xml"/><Relationship Id="rId95" Type="http://schemas.openxmlformats.org/officeDocument/2006/relationships/customXml" Target="../ink/ink875.xml"/><Relationship Id="rId160" Type="http://schemas.openxmlformats.org/officeDocument/2006/relationships/image" Target="../media/image915.png"/><Relationship Id="rId181" Type="http://schemas.openxmlformats.org/officeDocument/2006/relationships/customXml" Target="../ink/ink918.xml"/><Relationship Id="rId216" Type="http://schemas.openxmlformats.org/officeDocument/2006/relationships/image" Target="../media/image943.png"/><Relationship Id="rId22" Type="http://schemas.openxmlformats.org/officeDocument/2006/relationships/image" Target="../media/image847.png"/><Relationship Id="rId43" Type="http://schemas.openxmlformats.org/officeDocument/2006/relationships/customXml" Target="../ink/ink849.xml"/><Relationship Id="rId64" Type="http://schemas.openxmlformats.org/officeDocument/2006/relationships/image" Target="../media/image868.png"/><Relationship Id="rId118" Type="http://schemas.openxmlformats.org/officeDocument/2006/relationships/image" Target="../media/image895.png"/><Relationship Id="rId139" Type="http://schemas.openxmlformats.org/officeDocument/2006/relationships/customXml" Target="../ink/ink897.xml"/><Relationship Id="rId85" Type="http://schemas.openxmlformats.org/officeDocument/2006/relationships/customXml" Target="../ink/ink870.xml"/><Relationship Id="rId150" Type="http://schemas.openxmlformats.org/officeDocument/2006/relationships/image" Target="../media/image910.png"/><Relationship Id="rId171" Type="http://schemas.openxmlformats.org/officeDocument/2006/relationships/customXml" Target="../ink/ink913.xml"/><Relationship Id="rId192" Type="http://schemas.openxmlformats.org/officeDocument/2006/relationships/image" Target="../media/image931.png"/><Relationship Id="rId206" Type="http://schemas.openxmlformats.org/officeDocument/2006/relationships/image" Target="../media/image938.png"/><Relationship Id="rId12" Type="http://schemas.openxmlformats.org/officeDocument/2006/relationships/image" Target="../media/image842.png"/><Relationship Id="rId33" Type="http://schemas.openxmlformats.org/officeDocument/2006/relationships/customXml" Target="../ink/ink844.xml"/><Relationship Id="rId108" Type="http://schemas.openxmlformats.org/officeDocument/2006/relationships/image" Target="../media/image890.png"/><Relationship Id="rId129" Type="http://schemas.openxmlformats.org/officeDocument/2006/relationships/customXml" Target="../ink/ink892.xml"/><Relationship Id="rId54" Type="http://schemas.openxmlformats.org/officeDocument/2006/relationships/image" Target="../media/image863.png"/><Relationship Id="rId75" Type="http://schemas.openxmlformats.org/officeDocument/2006/relationships/customXml" Target="../ink/ink865.xml"/><Relationship Id="rId96" Type="http://schemas.openxmlformats.org/officeDocument/2006/relationships/image" Target="../media/image884.png"/><Relationship Id="rId140" Type="http://schemas.openxmlformats.org/officeDocument/2006/relationships/image" Target="../media/image906.png"/><Relationship Id="rId161" Type="http://schemas.openxmlformats.org/officeDocument/2006/relationships/customXml" Target="../ink/ink908.xml"/><Relationship Id="rId182" Type="http://schemas.openxmlformats.org/officeDocument/2006/relationships/image" Target="../media/image926.png"/><Relationship Id="rId217" Type="http://schemas.openxmlformats.org/officeDocument/2006/relationships/customXml" Target="../ink/ink936.xml"/><Relationship Id="rId6" Type="http://schemas.openxmlformats.org/officeDocument/2006/relationships/image" Target="../media/image839.png"/><Relationship Id="rId23" Type="http://schemas.openxmlformats.org/officeDocument/2006/relationships/customXml" Target="../ink/ink839.xml"/><Relationship Id="rId119" Type="http://schemas.openxmlformats.org/officeDocument/2006/relationships/customXml" Target="../ink/ink887.xml"/><Relationship Id="rId44" Type="http://schemas.openxmlformats.org/officeDocument/2006/relationships/image" Target="../media/image858.png"/><Relationship Id="rId65" Type="http://schemas.openxmlformats.org/officeDocument/2006/relationships/customXml" Target="../ink/ink860.xml"/><Relationship Id="rId86" Type="http://schemas.openxmlformats.org/officeDocument/2006/relationships/image" Target="../media/image879.png"/><Relationship Id="rId130" Type="http://schemas.openxmlformats.org/officeDocument/2006/relationships/image" Target="../media/image901.png"/><Relationship Id="rId151" Type="http://schemas.openxmlformats.org/officeDocument/2006/relationships/customXml" Target="../ink/ink903.xml"/><Relationship Id="rId172" Type="http://schemas.openxmlformats.org/officeDocument/2006/relationships/image" Target="../media/image921.png"/><Relationship Id="rId193" Type="http://schemas.openxmlformats.org/officeDocument/2006/relationships/customXml" Target="../ink/ink924.xml"/><Relationship Id="rId207" Type="http://schemas.openxmlformats.org/officeDocument/2006/relationships/customXml" Target="../ink/ink931.xml"/><Relationship Id="rId13" Type="http://schemas.openxmlformats.org/officeDocument/2006/relationships/customXml" Target="../ink/ink834.xml"/><Relationship Id="rId109" Type="http://schemas.openxmlformats.org/officeDocument/2006/relationships/customXml" Target="../ink/ink882.xml"/><Relationship Id="rId34" Type="http://schemas.openxmlformats.org/officeDocument/2006/relationships/image" Target="../media/image853.png"/><Relationship Id="rId55" Type="http://schemas.openxmlformats.org/officeDocument/2006/relationships/customXml" Target="../ink/ink855.xml"/><Relationship Id="rId76" Type="http://schemas.openxmlformats.org/officeDocument/2006/relationships/image" Target="../media/image874.png"/><Relationship Id="rId97" Type="http://schemas.openxmlformats.org/officeDocument/2006/relationships/customXml" Target="../ink/ink876.xml"/><Relationship Id="rId120" Type="http://schemas.openxmlformats.org/officeDocument/2006/relationships/image" Target="../media/image896.png"/><Relationship Id="rId141" Type="http://schemas.openxmlformats.org/officeDocument/2006/relationships/customXml" Target="../ink/ink898.xml"/><Relationship Id="rId7" Type="http://schemas.openxmlformats.org/officeDocument/2006/relationships/customXml" Target="../ink/ink831.xml"/><Relationship Id="rId162" Type="http://schemas.openxmlformats.org/officeDocument/2006/relationships/image" Target="../media/image916.png"/><Relationship Id="rId183" Type="http://schemas.openxmlformats.org/officeDocument/2006/relationships/customXml" Target="../ink/ink919.xml"/><Relationship Id="rId218" Type="http://schemas.openxmlformats.org/officeDocument/2006/relationships/image" Target="../media/image944.png"/><Relationship Id="rId24" Type="http://schemas.openxmlformats.org/officeDocument/2006/relationships/image" Target="../media/image848.png"/><Relationship Id="rId45" Type="http://schemas.openxmlformats.org/officeDocument/2006/relationships/customXml" Target="../ink/ink850.xml"/><Relationship Id="rId66" Type="http://schemas.openxmlformats.org/officeDocument/2006/relationships/image" Target="../media/image869.png"/><Relationship Id="rId87" Type="http://schemas.openxmlformats.org/officeDocument/2006/relationships/customXml" Target="../ink/ink871.xml"/><Relationship Id="rId110" Type="http://schemas.openxmlformats.org/officeDocument/2006/relationships/image" Target="../media/image891.png"/><Relationship Id="rId131" Type="http://schemas.openxmlformats.org/officeDocument/2006/relationships/customXml" Target="../ink/ink893.xml"/><Relationship Id="rId152" Type="http://schemas.openxmlformats.org/officeDocument/2006/relationships/image" Target="../media/image911.png"/><Relationship Id="rId173" Type="http://schemas.openxmlformats.org/officeDocument/2006/relationships/customXml" Target="../ink/ink914.xml"/><Relationship Id="rId194" Type="http://schemas.openxmlformats.org/officeDocument/2006/relationships/image" Target="../media/image932.png"/><Relationship Id="rId208" Type="http://schemas.openxmlformats.org/officeDocument/2006/relationships/image" Target="../media/image939.png"/><Relationship Id="rId14" Type="http://schemas.openxmlformats.org/officeDocument/2006/relationships/image" Target="../media/image843.png"/><Relationship Id="rId30" Type="http://schemas.openxmlformats.org/officeDocument/2006/relationships/image" Target="../media/image851.png"/><Relationship Id="rId35" Type="http://schemas.openxmlformats.org/officeDocument/2006/relationships/customXml" Target="../ink/ink845.xml"/><Relationship Id="rId56" Type="http://schemas.openxmlformats.org/officeDocument/2006/relationships/image" Target="../media/image864.png"/><Relationship Id="rId77" Type="http://schemas.openxmlformats.org/officeDocument/2006/relationships/customXml" Target="../ink/ink866.xml"/><Relationship Id="rId100" Type="http://schemas.openxmlformats.org/officeDocument/2006/relationships/image" Target="../media/image886.png"/><Relationship Id="rId105" Type="http://schemas.openxmlformats.org/officeDocument/2006/relationships/customXml" Target="../ink/ink880.xml"/><Relationship Id="rId126" Type="http://schemas.openxmlformats.org/officeDocument/2006/relationships/image" Target="../media/image899.png"/><Relationship Id="rId147" Type="http://schemas.openxmlformats.org/officeDocument/2006/relationships/customXml" Target="../ink/ink901.xml"/><Relationship Id="rId168" Type="http://schemas.openxmlformats.org/officeDocument/2006/relationships/image" Target="../media/image919.png"/><Relationship Id="rId8" Type="http://schemas.openxmlformats.org/officeDocument/2006/relationships/image" Target="../media/image840.png"/><Relationship Id="rId51" Type="http://schemas.openxmlformats.org/officeDocument/2006/relationships/customXml" Target="../ink/ink853.xml"/><Relationship Id="rId72" Type="http://schemas.openxmlformats.org/officeDocument/2006/relationships/image" Target="../media/image872.png"/><Relationship Id="rId93" Type="http://schemas.openxmlformats.org/officeDocument/2006/relationships/customXml" Target="../ink/ink874.xml"/><Relationship Id="rId98" Type="http://schemas.openxmlformats.org/officeDocument/2006/relationships/image" Target="../media/image885.png"/><Relationship Id="rId121" Type="http://schemas.openxmlformats.org/officeDocument/2006/relationships/customXml" Target="../ink/ink888.xml"/><Relationship Id="rId142" Type="http://schemas.openxmlformats.org/officeDocument/2006/relationships/image" Target="../media/image105.png"/><Relationship Id="rId163" Type="http://schemas.openxmlformats.org/officeDocument/2006/relationships/customXml" Target="../ink/ink909.xml"/><Relationship Id="rId184" Type="http://schemas.openxmlformats.org/officeDocument/2006/relationships/image" Target="../media/image927.png"/><Relationship Id="rId189" Type="http://schemas.openxmlformats.org/officeDocument/2006/relationships/customXml" Target="../ink/ink922.xml"/><Relationship Id="rId219" Type="http://schemas.openxmlformats.org/officeDocument/2006/relationships/customXml" Target="../ink/ink937.xml"/><Relationship Id="rId3" Type="http://schemas.openxmlformats.org/officeDocument/2006/relationships/image" Target="../media/image2.png"/><Relationship Id="rId214" Type="http://schemas.openxmlformats.org/officeDocument/2006/relationships/image" Target="../media/image942.png"/><Relationship Id="rId25" Type="http://schemas.openxmlformats.org/officeDocument/2006/relationships/customXml" Target="../ink/ink840.xml"/><Relationship Id="rId46" Type="http://schemas.openxmlformats.org/officeDocument/2006/relationships/image" Target="../media/image859.png"/><Relationship Id="rId67" Type="http://schemas.openxmlformats.org/officeDocument/2006/relationships/customXml" Target="../ink/ink861.xml"/><Relationship Id="rId116" Type="http://schemas.openxmlformats.org/officeDocument/2006/relationships/image" Target="../media/image894.png"/><Relationship Id="rId137" Type="http://schemas.openxmlformats.org/officeDocument/2006/relationships/customXml" Target="../ink/ink896.xml"/><Relationship Id="rId158" Type="http://schemas.openxmlformats.org/officeDocument/2006/relationships/image" Target="../media/image914.png"/><Relationship Id="rId20" Type="http://schemas.openxmlformats.org/officeDocument/2006/relationships/image" Target="../media/image846.png"/><Relationship Id="rId41" Type="http://schemas.openxmlformats.org/officeDocument/2006/relationships/customXml" Target="../ink/ink848.xml"/><Relationship Id="rId62" Type="http://schemas.openxmlformats.org/officeDocument/2006/relationships/image" Target="../media/image867.png"/><Relationship Id="rId83" Type="http://schemas.openxmlformats.org/officeDocument/2006/relationships/customXml" Target="../ink/ink869.xml"/><Relationship Id="rId88" Type="http://schemas.openxmlformats.org/officeDocument/2006/relationships/image" Target="../media/image880.png"/><Relationship Id="rId111" Type="http://schemas.openxmlformats.org/officeDocument/2006/relationships/customXml" Target="../ink/ink883.xml"/><Relationship Id="rId132" Type="http://schemas.openxmlformats.org/officeDocument/2006/relationships/image" Target="../media/image902.png"/><Relationship Id="rId153" Type="http://schemas.openxmlformats.org/officeDocument/2006/relationships/customXml" Target="../ink/ink904.xml"/><Relationship Id="rId174" Type="http://schemas.openxmlformats.org/officeDocument/2006/relationships/image" Target="../media/image922.png"/><Relationship Id="rId179" Type="http://schemas.openxmlformats.org/officeDocument/2006/relationships/customXml" Target="../ink/ink917.xml"/><Relationship Id="rId195" Type="http://schemas.openxmlformats.org/officeDocument/2006/relationships/customXml" Target="../ink/ink925.xml"/><Relationship Id="rId209" Type="http://schemas.openxmlformats.org/officeDocument/2006/relationships/customXml" Target="../ink/ink932.xml"/><Relationship Id="rId190" Type="http://schemas.openxmlformats.org/officeDocument/2006/relationships/image" Target="../media/image930.png"/><Relationship Id="rId204" Type="http://schemas.openxmlformats.org/officeDocument/2006/relationships/image" Target="../media/image937.png"/><Relationship Id="rId220" Type="http://schemas.openxmlformats.org/officeDocument/2006/relationships/image" Target="../media/image945.png"/><Relationship Id="rId15" Type="http://schemas.openxmlformats.org/officeDocument/2006/relationships/customXml" Target="../ink/ink835.xml"/><Relationship Id="rId36" Type="http://schemas.openxmlformats.org/officeDocument/2006/relationships/image" Target="../media/image854.png"/><Relationship Id="rId57" Type="http://schemas.openxmlformats.org/officeDocument/2006/relationships/customXml" Target="../ink/ink856.xml"/><Relationship Id="rId106" Type="http://schemas.openxmlformats.org/officeDocument/2006/relationships/image" Target="../media/image889.png"/><Relationship Id="rId127" Type="http://schemas.openxmlformats.org/officeDocument/2006/relationships/customXml" Target="../ink/ink891.xml"/><Relationship Id="rId10" Type="http://schemas.openxmlformats.org/officeDocument/2006/relationships/image" Target="../media/image841.png"/><Relationship Id="rId31" Type="http://schemas.openxmlformats.org/officeDocument/2006/relationships/customXml" Target="../ink/ink843.xml"/><Relationship Id="rId52" Type="http://schemas.openxmlformats.org/officeDocument/2006/relationships/image" Target="../media/image862.png"/><Relationship Id="rId73" Type="http://schemas.openxmlformats.org/officeDocument/2006/relationships/customXml" Target="../ink/ink864.xml"/><Relationship Id="rId78" Type="http://schemas.openxmlformats.org/officeDocument/2006/relationships/image" Target="../media/image875.png"/><Relationship Id="rId94" Type="http://schemas.openxmlformats.org/officeDocument/2006/relationships/image" Target="../media/image883.png"/><Relationship Id="rId99" Type="http://schemas.openxmlformats.org/officeDocument/2006/relationships/customXml" Target="../ink/ink877.xml"/><Relationship Id="rId101" Type="http://schemas.openxmlformats.org/officeDocument/2006/relationships/customXml" Target="../ink/ink878.xml"/><Relationship Id="rId122" Type="http://schemas.openxmlformats.org/officeDocument/2006/relationships/image" Target="../media/image897.png"/><Relationship Id="rId143" Type="http://schemas.openxmlformats.org/officeDocument/2006/relationships/customXml" Target="../ink/ink899.xml"/><Relationship Id="rId148" Type="http://schemas.openxmlformats.org/officeDocument/2006/relationships/image" Target="../media/image909.png"/><Relationship Id="rId164" Type="http://schemas.openxmlformats.org/officeDocument/2006/relationships/image" Target="../media/image917.png"/><Relationship Id="rId169" Type="http://schemas.openxmlformats.org/officeDocument/2006/relationships/customXml" Target="../ink/ink912.xml"/><Relationship Id="rId185" Type="http://schemas.openxmlformats.org/officeDocument/2006/relationships/customXml" Target="../ink/ink920.xml"/><Relationship Id="rId4" Type="http://schemas.openxmlformats.org/officeDocument/2006/relationships/image" Target="../media/image4.png"/><Relationship Id="rId9" Type="http://schemas.openxmlformats.org/officeDocument/2006/relationships/customXml" Target="../ink/ink832.xml"/><Relationship Id="rId180" Type="http://schemas.openxmlformats.org/officeDocument/2006/relationships/image" Target="../media/image925.png"/><Relationship Id="rId210" Type="http://schemas.openxmlformats.org/officeDocument/2006/relationships/image" Target="../media/image940.png"/><Relationship Id="rId215" Type="http://schemas.openxmlformats.org/officeDocument/2006/relationships/customXml" Target="../ink/ink935.xml"/><Relationship Id="rId26" Type="http://schemas.openxmlformats.org/officeDocument/2006/relationships/image" Target="../media/image849.png"/><Relationship Id="rId47" Type="http://schemas.openxmlformats.org/officeDocument/2006/relationships/customXml" Target="../ink/ink851.xml"/><Relationship Id="rId68" Type="http://schemas.openxmlformats.org/officeDocument/2006/relationships/image" Target="../media/image870.png"/><Relationship Id="rId89" Type="http://schemas.openxmlformats.org/officeDocument/2006/relationships/customXml" Target="../ink/ink872.xml"/><Relationship Id="rId112" Type="http://schemas.openxmlformats.org/officeDocument/2006/relationships/image" Target="../media/image892.png"/><Relationship Id="rId133" Type="http://schemas.openxmlformats.org/officeDocument/2006/relationships/customXml" Target="../ink/ink894.xml"/><Relationship Id="rId154" Type="http://schemas.openxmlformats.org/officeDocument/2006/relationships/image" Target="../media/image912.png"/><Relationship Id="rId175" Type="http://schemas.openxmlformats.org/officeDocument/2006/relationships/customXml" Target="../ink/ink915.xml"/><Relationship Id="rId196" Type="http://schemas.openxmlformats.org/officeDocument/2006/relationships/image" Target="../media/image933.png"/><Relationship Id="rId200" Type="http://schemas.openxmlformats.org/officeDocument/2006/relationships/image" Target="../media/image935.png"/><Relationship Id="rId16" Type="http://schemas.openxmlformats.org/officeDocument/2006/relationships/image" Target="../media/image844.png"/><Relationship Id="rId37" Type="http://schemas.openxmlformats.org/officeDocument/2006/relationships/customXml" Target="../ink/ink846.xml"/><Relationship Id="rId58" Type="http://schemas.openxmlformats.org/officeDocument/2006/relationships/image" Target="../media/image865.png"/><Relationship Id="rId79" Type="http://schemas.openxmlformats.org/officeDocument/2006/relationships/customXml" Target="../ink/ink867.xml"/><Relationship Id="rId102" Type="http://schemas.openxmlformats.org/officeDocument/2006/relationships/image" Target="../media/image887.png"/><Relationship Id="rId123" Type="http://schemas.openxmlformats.org/officeDocument/2006/relationships/customXml" Target="../ink/ink889.xml"/><Relationship Id="rId144" Type="http://schemas.openxmlformats.org/officeDocument/2006/relationships/image" Target="../media/image907.png"/><Relationship Id="rId90" Type="http://schemas.openxmlformats.org/officeDocument/2006/relationships/image" Target="../media/image881.png"/><Relationship Id="rId165" Type="http://schemas.openxmlformats.org/officeDocument/2006/relationships/customXml" Target="../ink/ink910.xml"/><Relationship Id="rId186" Type="http://schemas.openxmlformats.org/officeDocument/2006/relationships/image" Target="../media/image928.png"/><Relationship Id="rId211" Type="http://schemas.openxmlformats.org/officeDocument/2006/relationships/customXml" Target="../ink/ink933.xml"/><Relationship Id="rId27" Type="http://schemas.openxmlformats.org/officeDocument/2006/relationships/customXml" Target="../ink/ink841.xml"/><Relationship Id="rId48" Type="http://schemas.openxmlformats.org/officeDocument/2006/relationships/image" Target="../media/image860.png"/><Relationship Id="rId69" Type="http://schemas.openxmlformats.org/officeDocument/2006/relationships/customXml" Target="../ink/ink862.xml"/><Relationship Id="rId113" Type="http://schemas.openxmlformats.org/officeDocument/2006/relationships/customXml" Target="../ink/ink884.xml"/><Relationship Id="rId134" Type="http://schemas.openxmlformats.org/officeDocument/2006/relationships/image" Target="../media/image903.png"/><Relationship Id="rId80" Type="http://schemas.openxmlformats.org/officeDocument/2006/relationships/image" Target="../media/image876.png"/><Relationship Id="rId155" Type="http://schemas.openxmlformats.org/officeDocument/2006/relationships/customXml" Target="../ink/ink905.xml"/><Relationship Id="rId176" Type="http://schemas.openxmlformats.org/officeDocument/2006/relationships/image" Target="../media/image923.png"/><Relationship Id="rId197" Type="http://schemas.openxmlformats.org/officeDocument/2006/relationships/customXml" Target="../ink/ink926.xml"/><Relationship Id="rId201" Type="http://schemas.openxmlformats.org/officeDocument/2006/relationships/customXml" Target="../ink/ink928.xml"/><Relationship Id="rId17" Type="http://schemas.openxmlformats.org/officeDocument/2006/relationships/customXml" Target="../ink/ink836.xml"/><Relationship Id="rId38" Type="http://schemas.openxmlformats.org/officeDocument/2006/relationships/image" Target="../media/image855.png"/><Relationship Id="rId59" Type="http://schemas.openxmlformats.org/officeDocument/2006/relationships/customXml" Target="../ink/ink857.xml"/><Relationship Id="rId103" Type="http://schemas.openxmlformats.org/officeDocument/2006/relationships/customXml" Target="../ink/ink879.xml"/><Relationship Id="rId124" Type="http://schemas.openxmlformats.org/officeDocument/2006/relationships/image" Target="../media/image898.png"/><Relationship Id="rId70" Type="http://schemas.openxmlformats.org/officeDocument/2006/relationships/image" Target="../media/image871.png"/><Relationship Id="rId91" Type="http://schemas.openxmlformats.org/officeDocument/2006/relationships/customXml" Target="../ink/ink873.xml"/><Relationship Id="rId145" Type="http://schemas.openxmlformats.org/officeDocument/2006/relationships/customXml" Target="../ink/ink900.xml"/><Relationship Id="rId166" Type="http://schemas.openxmlformats.org/officeDocument/2006/relationships/image" Target="../media/image918.png"/><Relationship Id="rId187" Type="http://schemas.openxmlformats.org/officeDocument/2006/relationships/customXml" Target="../ink/ink921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941.png"/><Relationship Id="rId28" Type="http://schemas.openxmlformats.org/officeDocument/2006/relationships/image" Target="../media/image850.png"/><Relationship Id="rId49" Type="http://schemas.openxmlformats.org/officeDocument/2006/relationships/customXml" Target="../ink/ink852.xml"/><Relationship Id="rId114" Type="http://schemas.openxmlformats.org/officeDocument/2006/relationships/image" Target="../media/image893.png"/><Relationship Id="rId60" Type="http://schemas.openxmlformats.org/officeDocument/2006/relationships/image" Target="../media/image866.png"/><Relationship Id="rId81" Type="http://schemas.openxmlformats.org/officeDocument/2006/relationships/customXml" Target="../ink/ink868.xml"/><Relationship Id="rId135" Type="http://schemas.openxmlformats.org/officeDocument/2006/relationships/customXml" Target="../ink/ink895.xml"/><Relationship Id="rId156" Type="http://schemas.openxmlformats.org/officeDocument/2006/relationships/image" Target="../media/image913.png"/><Relationship Id="rId177" Type="http://schemas.openxmlformats.org/officeDocument/2006/relationships/customXml" Target="../ink/ink916.xml"/><Relationship Id="rId198" Type="http://schemas.openxmlformats.org/officeDocument/2006/relationships/image" Target="../media/image934.png"/><Relationship Id="rId202" Type="http://schemas.openxmlformats.org/officeDocument/2006/relationships/image" Target="../media/image936.png"/><Relationship Id="rId18" Type="http://schemas.openxmlformats.org/officeDocument/2006/relationships/image" Target="../media/image845.png"/><Relationship Id="rId39" Type="http://schemas.openxmlformats.org/officeDocument/2006/relationships/customXml" Target="../ink/ink847.xml"/><Relationship Id="rId50" Type="http://schemas.openxmlformats.org/officeDocument/2006/relationships/image" Target="../media/image861.png"/><Relationship Id="rId104" Type="http://schemas.openxmlformats.org/officeDocument/2006/relationships/image" Target="../media/image888.png"/><Relationship Id="rId125" Type="http://schemas.openxmlformats.org/officeDocument/2006/relationships/customXml" Target="../ink/ink890.xml"/><Relationship Id="rId146" Type="http://schemas.openxmlformats.org/officeDocument/2006/relationships/image" Target="../media/image908.png"/><Relationship Id="rId167" Type="http://schemas.openxmlformats.org/officeDocument/2006/relationships/customXml" Target="../ink/ink911.xml"/><Relationship Id="rId188" Type="http://schemas.openxmlformats.org/officeDocument/2006/relationships/image" Target="../media/image929.png"/><Relationship Id="rId71" Type="http://schemas.openxmlformats.org/officeDocument/2006/relationships/customXml" Target="../ink/ink863.xml"/><Relationship Id="rId92" Type="http://schemas.openxmlformats.org/officeDocument/2006/relationships/image" Target="../media/image882.png"/><Relationship Id="rId213" Type="http://schemas.openxmlformats.org/officeDocument/2006/relationships/customXml" Target="../ink/ink934.xml"/><Relationship Id="rId2" Type="http://schemas.openxmlformats.org/officeDocument/2006/relationships/image" Target="../media/image3.jpeg"/><Relationship Id="rId29" Type="http://schemas.openxmlformats.org/officeDocument/2006/relationships/customXml" Target="../ink/ink842.xml"/><Relationship Id="rId40" Type="http://schemas.openxmlformats.org/officeDocument/2006/relationships/image" Target="../media/image856.png"/><Relationship Id="rId115" Type="http://schemas.openxmlformats.org/officeDocument/2006/relationships/customXml" Target="../ink/ink885.xml"/><Relationship Id="rId136" Type="http://schemas.openxmlformats.org/officeDocument/2006/relationships/image" Target="../media/image904.png"/><Relationship Id="rId157" Type="http://schemas.openxmlformats.org/officeDocument/2006/relationships/customXml" Target="../ink/ink906.xml"/><Relationship Id="rId178" Type="http://schemas.openxmlformats.org/officeDocument/2006/relationships/image" Target="../media/image924.png"/><Relationship Id="rId61" Type="http://schemas.openxmlformats.org/officeDocument/2006/relationships/customXml" Target="../ink/ink858.xml"/><Relationship Id="rId82" Type="http://schemas.openxmlformats.org/officeDocument/2006/relationships/image" Target="../media/image877.png"/><Relationship Id="rId199" Type="http://schemas.openxmlformats.org/officeDocument/2006/relationships/customXml" Target="../ink/ink927.xml"/><Relationship Id="rId203" Type="http://schemas.openxmlformats.org/officeDocument/2006/relationships/customXml" Target="../ink/ink929.xml"/><Relationship Id="rId19" Type="http://schemas.openxmlformats.org/officeDocument/2006/relationships/customXml" Target="../ink/ink837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00.png"/><Relationship Id="rId671" Type="http://schemas.openxmlformats.org/officeDocument/2006/relationships/image" Target="../media/image1274.png"/><Relationship Id="rId21" Type="http://schemas.openxmlformats.org/officeDocument/2006/relationships/image" Target="../media/image954.png"/><Relationship Id="rId324" Type="http://schemas.openxmlformats.org/officeDocument/2006/relationships/image" Target="../media/image1103.png"/><Relationship Id="rId531" Type="http://schemas.openxmlformats.org/officeDocument/2006/relationships/customXml" Target="../ink/ink1203.xml"/><Relationship Id="rId629" Type="http://schemas.openxmlformats.org/officeDocument/2006/relationships/customXml" Target="../ink/ink1252.xml"/><Relationship Id="rId170" Type="http://schemas.openxmlformats.org/officeDocument/2006/relationships/image" Target="../media/image1026.png"/><Relationship Id="rId268" Type="http://schemas.openxmlformats.org/officeDocument/2006/relationships/image" Target="../media/image1075.png"/><Relationship Id="rId475" Type="http://schemas.openxmlformats.org/officeDocument/2006/relationships/customXml" Target="../ink/ink1174.xml"/><Relationship Id="rId682" Type="http://schemas.openxmlformats.org/officeDocument/2006/relationships/customXml" Target="../ink/ink1279.xml"/><Relationship Id="rId32" Type="http://schemas.openxmlformats.org/officeDocument/2006/relationships/customXml" Target="../ink/ink951.xml"/><Relationship Id="rId128" Type="http://schemas.openxmlformats.org/officeDocument/2006/relationships/customXml" Target="../ink/ink999.xml"/><Relationship Id="rId335" Type="http://schemas.openxmlformats.org/officeDocument/2006/relationships/customXml" Target="../ink/ink1103.xml"/><Relationship Id="rId542" Type="http://schemas.openxmlformats.org/officeDocument/2006/relationships/image" Target="../media/image1210.png"/><Relationship Id="rId181" Type="http://schemas.openxmlformats.org/officeDocument/2006/relationships/customXml" Target="../ink/ink1026.xml"/><Relationship Id="rId402" Type="http://schemas.openxmlformats.org/officeDocument/2006/relationships/image" Target="../media/image1142.png"/><Relationship Id="rId279" Type="http://schemas.openxmlformats.org/officeDocument/2006/relationships/customXml" Target="../ink/ink1075.xml"/><Relationship Id="rId486" Type="http://schemas.openxmlformats.org/officeDocument/2006/relationships/image" Target="../media/image1183.png"/><Relationship Id="rId43" Type="http://schemas.openxmlformats.org/officeDocument/2006/relationships/image" Target="../media/image964.png"/><Relationship Id="rId139" Type="http://schemas.openxmlformats.org/officeDocument/2006/relationships/customXml" Target="../ink/ink1005.xml"/><Relationship Id="rId346" Type="http://schemas.openxmlformats.org/officeDocument/2006/relationships/image" Target="../media/image1114.png"/><Relationship Id="rId553" Type="http://schemas.openxmlformats.org/officeDocument/2006/relationships/customXml" Target="../ink/ink1214.xml"/><Relationship Id="rId192" Type="http://schemas.openxmlformats.org/officeDocument/2006/relationships/image" Target="../media/image1037.png"/><Relationship Id="rId206" Type="http://schemas.openxmlformats.org/officeDocument/2006/relationships/image" Target="../media/image1044.png"/><Relationship Id="rId413" Type="http://schemas.openxmlformats.org/officeDocument/2006/relationships/customXml" Target="../ink/ink1142.xml"/><Relationship Id="rId497" Type="http://schemas.openxmlformats.org/officeDocument/2006/relationships/customXml" Target="../ink/ink1185.xml"/><Relationship Id="rId620" Type="http://schemas.openxmlformats.org/officeDocument/2006/relationships/image" Target="../media/image1249.png"/><Relationship Id="rId357" Type="http://schemas.openxmlformats.org/officeDocument/2006/relationships/customXml" Target="../ink/ink1114.xml"/><Relationship Id="rId54" Type="http://schemas.openxmlformats.org/officeDocument/2006/relationships/customXml" Target="../ink/ink962.xml"/><Relationship Id="rId217" Type="http://schemas.openxmlformats.org/officeDocument/2006/relationships/customXml" Target="../ink/ink1044.xml"/><Relationship Id="rId564" Type="http://schemas.openxmlformats.org/officeDocument/2006/relationships/image" Target="../media/image1221.png"/><Relationship Id="rId424" Type="http://schemas.openxmlformats.org/officeDocument/2006/relationships/image" Target="../media/image1152.png"/><Relationship Id="rId631" Type="http://schemas.openxmlformats.org/officeDocument/2006/relationships/customXml" Target="../ink/ink1253.xml"/><Relationship Id="rId270" Type="http://schemas.openxmlformats.org/officeDocument/2006/relationships/image" Target="../media/image1076.png"/><Relationship Id="rId65" Type="http://schemas.openxmlformats.org/officeDocument/2006/relationships/image" Target="../media/image975.png"/><Relationship Id="rId130" Type="http://schemas.openxmlformats.org/officeDocument/2006/relationships/customXml" Target="../ink/ink1000.xml"/><Relationship Id="rId368" Type="http://schemas.openxmlformats.org/officeDocument/2006/relationships/image" Target="../media/image1125.png"/><Relationship Id="rId575" Type="http://schemas.openxmlformats.org/officeDocument/2006/relationships/customXml" Target="../ink/ink1225.xml"/><Relationship Id="rId228" Type="http://schemas.openxmlformats.org/officeDocument/2006/relationships/image" Target="../media/image1055.png"/><Relationship Id="rId435" Type="http://schemas.openxmlformats.org/officeDocument/2006/relationships/customXml" Target="../ink/ink1154.xml"/><Relationship Id="rId642" Type="http://schemas.openxmlformats.org/officeDocument/2006/relationships/image" Target="../media/image1260.png"/><Relationship Id="rId281" Type="http://schemas.openxmlformats.org/officeDocument/2006/relationships/customXml" Target="../ink/ink1076.xml"/><Relationship Id="rId502" Type="http://schemas.openxmlformats.org/officeDocument/2006/relationships/image" Target="../media/image1191.png"/><Relationship Id="rId76" Type="http://schemas.openxmlformats.org/officeDocument/2006/relationships/customXml" Target="../ink/ink973.xml"/><Relationship Id="rId141" Type="http://schemas.openxmlformats.org/officeDocument/2006/relationships/customXml" Target="../ink/ink1006.xml"/><Relationship Id="rId379" Type="http://schemas.openxmlformats.org/officeDocument/2006/relationships/customXml" Target="../ink/ink1125.xml"/><Relationship Id="rId586" Type="http://schemas.openxmlformats.org/officeDocument/2006/relationships/image" Target="../media/image1232.png"/><Relationship Id="rId7" Type="http://schemas.openxmlformats.org/officeDocument/2006/relationships/image" Target="../media/image947.png"/><Relationship Id="rId239" Type="http://schemas.openxmlformats.org/officeDocument/2006/relationships/customXml" Target="../ink/ink1055.xml"/><Relationship Id="rId446" Type="http://schemas.openxmlformats.org/officeDocument/2006/relationships/image" Target="../media/image1163.png"/><Relationship Id="rId653" Type="http://schemas.openxmlformats.org/officeDocument/2006/relationships/customXml" Target="../ink/ink1264.xml"/><Relationship Id="rId292" Type="http://schemas.openxmlformats.org/officeDocument/2006/relationships/image" Target="../media/image1087.png"/><Relationship Id="rId306" Type="http://schemas.openxmlformats.org/officeDocument/2006/relationships/image" Target="../media/image1094.png"/><Relationship Id="rId87" Type="http://schemas.openxmlformats.org/officeDocument/2006/relationships/image" Target="../media/image985.png"/><Relationship Id="rId513" Type="http://schemas.openxmlformats.org/officeDocument/2006/relationships/customXml" Target="../ink/ink1193.xml"/><Relationship Id="rId597" Type="http://schemas.openxmlformats.org/officeDocument/2006/relationships/customXml" Target="../ink/ink1236.xml"/><Relationship Id="rId152" Type="http://schemas.openxmlformats.org/officeDocument/2006/relationships/image" Target="../media/image1017.png"/><Relationship Id="rId457" Type="http://schemas.openxmlformats.org/officeDocument/2006/relationships/customXml" Target="../ink/ink1165.xml"/><Relationship Id="rId664" Type="http://schemas.openxmlformats.org/officeDocument/2006/relationships/image" Target="../media/image1271.png"/><Relationship Id="rId14" Type="http://schemas.openxmlformats.org/officeDocument/2006/relationships/customXml" Target="../ink/ink942.xml"/><Relationship Id="rId317" Type="http://schemas.openxmlformats.org/officeDocument/2006/relationships/customXml" Target="../ink/ink1094.xml"/><Relationship Id="rId524" Type="http://schemas.openxmlformats.org/officeDocument/2006/relationships/image" Target="../media/image1201.png"/><Relationship Id="rId98" Type="http://schemas.openxmlformats.org/officeDocument/2006/relationships/customXml" Target="../ink/ink984.xml"/><Relationship Id="rId163" Type="http://schemas.openxmlformats.org/officeDocument/2006/relationships/customXml" Target="../ink/ink1017.xml"/><Relationship Id="rId370" Type="http://schemas.openxmlformats.org/officeDocument/2006/relationships/image" Target="../media/image1126.png"/><Relationship Id="rId230" Type="http://schemas.openxmlformats.org/officeDocument/2006/relationships/image" Target="../media/image1056.png"/><Relationship Id="rId468" Type="http://schemas.openxmlformats.org/officeDocument/2006/relationships/image" Target="../media/image1174.png"/><Relationship Id="rId675" Type="http://schemas.openxmlformats.org/officeDocument/2006/relationships/image" Target="../media/image1276.png"/><Relationship Id="rId25" Type="http://schemas.openxmlformats.org/officeDocument/2006/relationships/image" Target="../media/image956.png"/><Relationship Id="rId328" Type="http://schemas.openxmlformats.org/officeDocument/2006/relationships/image" Target="../media/image1105.png"/><Relationship Id="rId535" Type="http://schemas.openxmlformats.org/officeDocument/2006/relationships/customXml" Target="../ink/ink1205.xml"/><Relationship Id="rId174" Type="http://schemas.openxmlformats.org/officeDocument/2006/relationships/image" Target="../media/image1028.png"/><Relationship Id="rId381" Type="http://schemas.openxmlformats.org/officeDocument/2006/relationships/customXml" Target="../ink/ink1126.xml"/><Relationship Id="rId602" Type="http://schemas.openxmlformats.org/officeDocument/2006/relationships/image" Target="../media/image1240.png"/><Relationship Id="rId241" Type="http://schemas.openxmlformats.org/officeDocument/2006/relationships/customXml" Target="../ink/ink1056.xml"/><Relationship Id="rId479" Type="http://schemas.openxmlformats.org/officeDocument/2006/relationships/customXml" Target="../ink/ink1176.xml"/><Relationship Id="rId36" Type="http://schemas.openxmlformats.org/officeDocument/2006/relationships/customXml" Target="../ink/ink953.xml"/><Relationship Id="rId339" Type="http://schemas.openxmlformats.org/officeDocument/2006/relationships/customXml" Target="../ink/ink1105.xml"/><Relationship Id="rId546" Type="http://schemas.openxmlformats.org/officeDocument/2006/relationships/image" Target="../media/image1212.png"/><Relationship Id="rId101" Type="http://schemas.openxmlformats.org/officeDocument/2006/relationships/image" Target="../media/image992.png"/><Relationship Id="rId185" Type="http://schemas.openxmlformats.org/officeDocument/2006/relationships/customXml" Target="../ink/ink1028.xml"/><Relationship Id="rId406" Type="http://schemas.openxmlformats.org/officeDocument/2006/relationships/image" Target="../media/image1144.png"/><Relationship Id="rId392" Type="http://schemas.openxmlformats.org/officeDocument/2006/relationships/image" Target="../media/image1137.png"/><Relationship Id="rId613" Type="http://schemas.openxmlformats.org/officeDocument/2006/relationships/customXml" Target="../ink/ink1244.xml"/><Relationship Id="rId252" Type="http://schemas.openxmlformats.org/officeDocument/2006/relationships/image" Target="../media/image1067.png"/><Relationship Id="rId47" Type="http://schemas.openxmlformats.org/officeDocument/2006/relationships/image" Target="../media/image966.png"/><Relationship Id="rId112" Type="http://schemas.openxmlformats.org/officeDocument/2006/relationships/customXml" Target="../ink/ink991.xml"/><Relationship Id="rId557" Type="http://schemas.openxmlformats.org/officeDocument/2006/relationships/customXml" Target="../ink/ink1216.xml"/><Relationship Id="rId196" Type="http://schemas.openxmlformats.org/officeDocument/2006/relationships/image" Target="../media/image1039.png"/><Relationship Id="rId417" Type="http://schemas.openxmlformats.org/officeDocument/2006/relationships/customXml" Target="../ink/ink1144.xml"/><Relationship Id="rId624" Type="http://schemas.openxmlformats.org/officeDocument/2006/relationships/image" Target="../media/image1251.png"/><Relationship Id="rId263" Type="http://schemas.openxmlformats.org/officeDocument/2006/relationships/customXml" Target="../ink/ink1067.xml"/><Relationship Id="rId470" Type="http://schemas.openxmlformats.org/officeDocument/2006/relationships/image" Target="../media/image1175.png"/><Relationship Id="rId58" Type="http://schemas.openxmlformats.org/officeDocument/2006/relationships/customXml" Target="../ink/ink964.xml"/><Relationship Id="rId123" Type="http://schemas.openxmlformats.org/officeDocument/2006/relationships/image" Target="../media/image1003.png"/><Relationship Id="rId330" Type="http://schemas.openxmlformats.org/officeDocument/2006/relationships/image" Target="../media/image1106.png"/><Relationship Id="rId568" Type="http://schemas.openxmlformats.org/officeDocument/2006/relationships/image" Target="../media/image1223.png"/><Relationship Id="rId428" Type="http://schemas.openxmlformats.org/officeDocument/2006/relationships/image" Target="../media/image1154.png"/><Relationship Id="rId635" Type="http://schemas.openxmlformats.org/officeDocument/2006/relationships/customXml" Target="../ink/ink1255.xml"/><Relationship Id="rId274" Type="http://schemas.openxmlformats.org/officeDocument/2006/relationships/image" Target="../media/image1078.png"/><Relationship Id="rId481" Type="http://schemas.openxmlformats.org/officeDocument/2006/relationships/customXml" Target="../ink/ink1177.xml"/><Relationship Id="rId69" Type="http://schemas.openxmlformats.org/officeDocument/2006/relationships/image" Target="../media/image976.png"/><Relationship Id="rId134" Type="http://schemas.openxmlformats.org/officeDocument/2006/relationships/customXml" Target="../ink/ink1002.xml"/><Relationship Id="rId579" Type="http://schemas.openxmlformats.org/officeDocument/2006/relationships/customXml" Target="../ink/ink1227.xml"/><Relationship Id="rId341" Type="http://schemas.openxmlformats.org/officeDocument/2006/relationships/customXml" Target="../ink/ink1106.xml"/><Relationship Id="rId439" Type="http://schemas.openxmlformats.org/officeDocument/2006/relationships/customXml" Target="../ink/ink1156.xml"/><Relationship Id="rId646" Type="http://schemas.openxmlformats.org/officeDocument/2006/relationships/image" Target="../media/image1262.png"/><Relationship Id="rId201" Type="http://schemas.openxmlformats.org/officeDocument/2006/relationships/customXml" Target="../ink/ink1036.xml"/><Relationship Id="rId285" Type="http://schemas.openxmlformats.org/officeDocument/2006/relationships/customXml" Target="../ink/ink1078.xml"/><Relationship Id="rId506" Type="http://schemas.openxmlformats.org/officeDocument/2006/relationships/image" Target="../media/image1193.png"/><Relationship Id="rId492" Type="http://schemas.openxmlformats.org/officeDocument/2006/relationships/image" Target="../media/image1186.png"/><Relationship Id="rId91" Type="http://schemas.openxmlformats.org/officeDocument/2006/relationships/image" Target="../media/image987.png"/><Relationship Id="rId145" Type="http://schemas.openxmlformats.org/officeDocument/2006/relationships/customXml" Target="../ink/ink1008.xml"/><Relationship Id="rId187" Type="http://schemas.openxmlformats.org/officeDocument/2006/relationships/customXml" Target="../ink/ink1029.xml"/><Relationship Id="rId352" Type="http://schemas.openxmlformats.org/officeDocument/2006/relationships/image" Target="../media/image1117.png"/><Relationship Id="rId394" Type="http://schemas.openxmlformats.org/officeDocument/2006/relationships/image" Target="../media/image1138.png"/><Relationship Id="rId408" Type="http://schemas.openxmlformats.org/officeDocument/2006/relationships/image" Target="../media/image1145.png"/><Relationship Id="rId615" Type="http://schemas.openxmlformats.org/officeDocument/2006/relationships/customXml" Target="../ink/ink1245.xml"/><Relationship Id="rId212" Type="http://schemas.openxmlformats.org/officeDocument/2006/relationships/image" Target="../media/image1047.png"/><Relationship Id="rId254" Type="http://schemas.openxmlformats.org/officeDocument/2006/relationships/image" Target="../media/image1068.png"/><Relationship Id="rId657" Type="http://schemas.openxmlformats.org/officeDocument/2006/relationships/customXml" Target="../ink/ink1266.xml"/><Relationship Id="rId49" Type="http://schemas.openxmlformats.org/officeDocument/2006/relationships/image" Target="../media/image967.png"/><Relationship Id="rId114" Type="http://schemas.openxmlformats.org/officeDocument/2006/relationships/customXml" Target="../ink/ink992.xml"/><Relationship Id="rId296" Type="http://schemas.openxmlformats.org/officeDocument/2006/relationships/image" Target="../media/image1089.png"/><Relationship Id="rId461" Type="http://schemas.openxmlformats.org/officeDocument/2006/relationships/customXml" Target="../ink/ink1167.xml"/><Relationship Id="rId517" Type="http://schemas.openxmlformats.org/officeDocument/2006/relationships/customXml" Target="../ink/ink1195.xml"/><Relationship Id="rId559" Type="http://schemas.openxmlformats.org/officeDocument/2006/relationships/customXml" Target="../ink/ink1217.xml"/><Relationship Id="rId60" Type="http://schemas.openxmlformats.org/officeDocument/2006/relationships/customXml" Target="../ink/ink965.xml"/><Relationship Id="rId156" Type="http://schemas.openxmlformats.org/officeDocument/2006/relationships/image" Target="../media/image1019.png"/><Relationship Id="rId198" Type="http://schemas.openxmlformats.org/officeDocument/2006/relationships/image" Target="../media/image1040.png"/><Relationship Id="rId321" Type="http://schemas.openxmlformats.org/officeDocument/2006/relationships/customXml" Target="../ink/ink1096.xml"/><Relationship Id="rId363" Type="http://schemas.openxmlformats.org/officeDocument/2006/relationships/customXml" Target="../ink/ink1117.xml"/><Relationship Id="rId419" Type="http://schemas.openxmlformats.org/officeDocument/2006/relationships/customXml" Target="../ink/ink1145.xml"/><Relationship Id="rId570" Type="http://schemas.openxmlformats.org/officeDocument/2006/relationships/image" Target="../media/image1224.png"/><Relationship Id="rId626" Type="http://schemas.openxmlformats.org/officeDocument/2006/relationships/image" Target="../media/image1252.png"/><Relationship Id="rId223" Type="http://schemas.openxmlformats.org/officeDocument/2006/relationships/customXml" Target="../ink/ink1047.xml"/><Relationship Id="rId430" Type="http://schemas.openxmlformats.org/officeDocument/2006/relationships/image" Target="../media/image1155.png"/><Relationship Id="rId668" Type="http://schemas.openxmlformats.org/officeDocument/2006/relationships/customXml" Target="../ink/ink1272.xml"/><Relationship Id="rId18" Type="http://schemas.openxmlformats.org/officeDocument/2006/relationships/customXml" Target="../ink/ink944.xml"/><Relationship Id="rId265" Type="http://schemas.openxmlformats.org/officeDocument/2006/relationships/customXml" Target="../ink/ink1068.xml"/><Relationship Id="rId472" Type="http://schemas.openxmlformats.org/officeDocument/2006/relationships/image" Target="../media/image1176.png"/><Relationship Id="rId528" Type="http://schemas.openxmlformats.org/officeDocument/2006/relationships/image" Target="../media/image1203.png"/><Relationship Id="rId125" Type="http://schemas.openxmlformats.org/officeDocument/2006/relationships/image" Target="../media/image1004.png"/><Relationship Id="rId167" Type="http://schemas.openxmlformats.org/officeDocument/2006/relationships/customXml" Target="../ink/ink1019.xml"/><Relationship Id="rId332" Type="http://schemas.openxmlformats.org/officeDocument/2006/relationships/image" Target="../media/image1107.png"/><Relationship Id="rId374" Type="http://schemas.openxmlformats.org/officeDocument/2006/relationships/image" Target="../media/image1128.png"/><Relationship Id="rId581" Type="http://schemas.openxmlformats.org/officeDocument/2006/relationships/customXml" Target="../ink/ink1228.xml"/><Relationship Id="rId71" Type="http://schemas.openxmlformats.org/officeDocument/2006/relationships/image" Target="../media/image977.png"/><Relationship Id="rId234" Type="http://schemas.openxmlformats.org/officeDocument/2006/relationships/image" Target="../media/image1058.png"/><Relationship Id="rId637" Type="http://schemas.openxmlformats.org/officeDocument/2006/relationships/customXml" Target="../ink/ink1256.xml"/><Relationship Id="rId679" Type="http://schemas.openxmlformats.org/officeDocument/2006/relationships/image" Target="../media/image1278.png"/><Relationship Id="rId2" Type="http://schemas.openxmlformats.org/officeDocument/2006/relationships/image" Target="../media/image3.jpeg"/><Relationship Id="rId29" Type="http://schemas.openxmlformats.org/officeDocument/2006/relationships/image" Target="../media/image958.png"/><Relationship Id="rId276" Type="http://schemas.openxmlformats.org/officeDocument/2006/relationships/image" Target="../media/image1079.png"/><Relationship Id="rId441" Type="http://schemas.openxmlformats.org/officeDocument/2006/relationships/customXml" Target="../ink/ink1157.xml"/><Relationship Id="rId483" Type="http://schemas.openxmlformats.org/officeDocument/2006/relationships/customXml" Target="../ink/ink1178.xml"/><Relationship Id="rId539" Type="http://schemas.openxmlformats.org/officeDocument/2006/relationships/customXml" Target="../ink/ink1207.xml"/><Relationship Id="rId40" Type="http://schemas.openxmlformats.org/officeDocument/2006/relationships/customXml" Target="../ink/ink955.xml"/><Relationship Id="rId136" Type="http://schemas.openxmlformats.org/officeDocument/2006/relationships/customXml" Target="../ink/ink1003.xml"/><Relationship Id="rId178" Type="http://schemas.openxmlformats.org/officeDocument/2006/relationships/image" Target="../media/image1030.png"/><Relationship Id="rId301" Type="http://schemas.openxmlformats.org/officeDocument/2006/relationships/customXml" Target="../ink/ink1086.xml"/><Relationship Id="rId343" Type="http://schemas.openxmlformats.org/officeDocument/2006/relationships/customXml" Target="../ink/ink1107.xml"/><Relationship Id="rId550" Type="http://schemas.openxmlformats.org/officeDocument/2006/relationships/image" Target="../media/image1214.png"/><Relationship Id="rId82" Type="http://schemas.openxmlformats.org/officeDocument/2006/relationships/customXml" Target="../ink/ink976.xml"/><Relationship Id="rId203" Type="http://schemas.openxmlformats.org/officeDocument/2006/relationships/customXml" Target="../ink/ink1037.xml"/><Relationship Id="rId385" Type="http://schemas.openxmlformats.org/officeDocument/2006/relationships/customXml" Target="../ink/ink1128.xml"/><Relationship Id="rId592" Type="http://schemas.openxmlformats.org/officeDocument/2006/relationships/image" Target="../media/image1235.png"/><Relationship Id="rId606" Type="http://schemas.openxmlformats.org/officeDocument/2006/relationships/image" Target="../media/image1242.png"/><Relationship Id="rId648" Type="http://schemas.openxmlformats.org/officeDocument/2006/relationships/image" Target="../media/image1263.png"/><Relationship Id="rId245" Type="http://schemas.openxmlformats.org/officeDocument/2006/relationships/customXml" Target="../ink/ink1058.xml"/><Relationship Id="rId287" Type="http://schemas.openxmlformats.org/officeDocument/2006/relationships/customXml" Target="../ink/ink1079.xml"/><Relationship Id="rId410" Type="http://schemas.openxmlformats.org/officeDocument/2006/relationships/image" Target="../media/image1146.png"/><Relationship Id="rId452" Type="http://schemas.openxmlformats.org/officeDocument/2006/relationships/image" Target="../media/image1166.png"/><Relationship Id="rId494" Type="http://schemas.openxmlformats.org/officeDocument/2006/relationships/image" Target="../media/image1187.png"/><Relationship Id="rId508" Type="http://schemas.openxmlformats.org/officeDocument/2006/relationships/image" Target="../media/image1194.png"/><Relationship Id="rId105" Type="http://schemas.openxmlformats.org/officeDocument/2006/relationships/image" Target="../media/image994.png"/><Relationship Id="rId147" Type="http://schemas.openxmlformats.org/officeDocument/2006/relationships/customXml" Target="../ink/ink1009.xml"/><Relationship Id="rId312" Type="http://schemas.openxmlformats.org/officeDocument/2006/relationships/image" Target="../media/image1097.png"/><Relationship Id="rId354" Type="http://schemas.openxmlformats.org/officeDocument/2006/relationships/image" Target="../media/image1118.png"/><Relationship Id="rId51" Type="http://schemas.openxmlformats.org/officeDocument/2006/relationships/image" Target="../media/image968.png"/><Relationship Id="rId93" Type="http://schemas.openxmlformats.org/officeDocument/2006/relationships/image" Target="../media/image988.png"/><Relationship Id="rId189" Type="http://schemas.openxmlformats.org/officeDocument/2006/relationships/customXml" Target="../ink/ink1030.xml"/><Relationship Id="rId396" Type="http://schemas.openxmlformats.org/officeDocument/2006/relationships/image" Target="../media/image1139.png"/><Relationship Id="rId561" Type="http://schemas.openxmlformats.org/officeDocument/2006/relationships/customXml" Target="../ink/ink1218.xml"/><Relationship Id="rId617" Type="http://schemas.openxmlformats.org/officeDocument/2006/relationships/customXml" Target="../ink/ink1246.xml"/><Relationship Id="rId659" Type="http://schemas.openxmlformats.org/officeDocument/2006/relationships/customXml" Target="../ink/ink1267.xml"/><Relationship Id="rId214" Type="http://schemas.openxmlformats.org/officeDocument/2006/relationships/image" Target="../media/image1048.png"/><Relationship Id="rId256" Type="http://schemas.openxmlformats.org/officeDocument/2006/relationships/image" Target="../media/image1069.png"/><Relationship Id="rId298" Type="http://schemas.openxmlformats.org/officeDocument/2006/relationships/image" Target="../media/image1090.png"/><Relationship Id="rId421" Type="http://schemas.openxmlformats.org/officeDocument/2006/relationships/customXml" Target="../ink/ink1146.xml"/><Relationship Id="rId463" Type="http://schemas.openxmlformats.org/officeDocument/2006/relationships/customXml" Target="../ink/ink1168.xml"/><Relationship Id="rId519" Type="http://schemas.openxmlformats.org/officeDocument/2006/relationships/customXml" Target="../ink/ink1196.xml"/><Relationship Id="rId670" Type="http://schemas.openxmlformats.org/officeDocument/2006/relationships/customXml" Target="../ink/ink1273.xml"/><Relationship Id="rId116" Type="http://schemas.openxmlformats.org/officeDocument/2006/relationships/customXml" Target="../ink/ink993.xml"/><Relationship Id="rId158" Type="http://schemas.openxmlformats.org/officeDocument/2006/relationships/image" Target="../media/image1020.png"/><Relationship Id="rId323" Type="http://schemas.openxmlformats.org/officeDocument/2006/relationships/customXml" Target="../ink/ink1097.xml"/><Relationship Id="rId530" Type="http://schemas.openxmlformats.org/officeDocument/2006/relationships/image" Target="../media/image1204.png"/><Relationship Id="rId20" Type="http://schemas.openxmlformats.org/officeDocument/2006/relationships/customXml" Target="../ink/ink945.xml"/><Relationship Id="rId62" Type="http://schemas.openxmlformats.org/officeDocument/2006/relationships/customXml" Target="../ink/ink966.xml"/><Relationship Id="rId365" Type="http://schemas.openxmlformats.org/officeDocument/2006/relationships/customXml" Target="../ink/ink1118.xml"/><Relationship Id="rId572" Type="http://schemas.openxmlformats.org/officeDocument/2006/relationships/image" Target="../media/image1225.png"/><Relationship Id="rId628" Type="http://schemas.openxmlformats.org/officeDocument/2006/relationships/image" Target="../media/image1253.png"/><Relationship Id="rId225" Type="http://schemas.openxmlformats.org/officeDocument/2006/relationships/customXml" Target="../ink/ink1048.xml"/><Relationship Id="rId267" Type="http://schemas.openxmlformats.org/officeDocument/2006/relationships/customXml" Target="../ink/ink1069.xml"/><Relationship Id="rId432" Type="http://schemas.openxmlformats.org/officeDocument/2006/relationships/image" Target="../media/image1156.png"/><Relationship Id="rId474" Type="http://schemas.openxmlformats.org/officeDocument/2006/relationships/image" Target="../media/image1177.png"/><Relationship Id="rId127" Type="http://schemas.openxmlformats.org/officeDocument/2006/relationships/image" Target="../media/image1005.png"/><Relationship Id="rId681" Type="http://schemas.openxmlformats.org/officeDocument/2006/relationships/image" Target="../media/image1279.png"/><Relationship Id="rId31" Type="http://schemas.openxmlformats.org/officeDocument/2006/relationships/image" Target="../media/image959.png"/><Relationship Id="rId73" Type="http://schemas.openxmlformats.org/officeDocument/2006/relationships/image" Target="../media/image978.png"/><Relationship Id="rId169" Type="http://schemas.openxmlformats.org/officeDocument/2006/relationships/customXml" Target="../ink/ink1020.xml"/><Relationship Id="rId334" Type="http://schemas.openxmlformats.org/officeDocument/2006/relationships/image" Target="../media/image1108.png"/><Relationship Id="rId376" Type="http://schemas.openxmlformats.org/officeDocument/2006/relationships/image" Target="../media/image1129.png"/><Relationship Id="rId541" Type="http://schemas.openxmlformats.org/officeDocument/2006/relationships/customXml" Target="../ink/ink1208.xml"/><Relationship Id="rId583" Type="http://schemas.openxmlformats.org/officeDocument/2006/relationships/customXml" Target="../ink/ink1229.xml"/><Relationship Id="rId639" Type="http://schemas.openxmlformats.org/officeDocument/2006/relationships/customXml" Target="../ink/ink1257.xml"/><Relationship Id="rId4" Type="http://schemas.openxmlformats.org/officeDocument/2006/relationships/image" Target="../media/image4.png"/><Relationship Id="rId180" Type="http://schemas.openxmlformats.org/officeDocument/2006/relationships/image" Target="../media/image1031.png"/><Relationship Id="rId236" Type="http://schemas.openxmlformats.org/officeDocument/2006/relationships/image" Target="../media/image1059.png"/><Relationship Id="rId278" Type="http://schemas.openxmlformats.org/officeDocument/2006/relationships/image" Target="../media/image1080.png"/><Relationship Id="rId401" Type="http://schemas.openxmlformats.org/officeDocument/2006/relationships/customXml" Target="../ink/ink1136.xml"/><Relationship Id="rId443" Type="http://schemas.openxmlformats.org/officeDocument/2006/relationships/customXml" Target="../ink/ink1158.xml"/><Relationship Id="rId650" Type="http://schemas.openxmlformats.org/officeDocument/2006/relationships/image" Target="../media/image1264.png"/><Relationship Id="rId303" Type="http://schemas.openxmlformats.org/officeDocument/2006/relationships/customXml" Target="../ink/ink1087.xml"/><Relationship Id="rId485" Type="http://schemas.openxmlformats.org/officeDocument/2006/relationships/customXml" Target="../ink/ink1179.xml"/><Relationship Id="rId42" Type="http://schemas.openxmlformats.org/officeDocument/2006/relationships/customXml" Target="../ink/ink956.xml"/><Relationship Id="rId84" Type="http://schemas.openxmlformats.org/officeDocument/2006/relationships/customXml" Target="../ink/ink977.xml"/><Relationship Id="rId138" Type="http://schemas.openxmlformats.org/officeDocument/2006/relationships/customXml" Target="../ink/ink1004.xml"/><Relationship Id="rId345" Type="http://schemas.openxmlformats.org/officeDocument/2006/relationships/customXml" Target="../ink/ink1108.xml"/><Relationship Id="rId387" Type="http://schemas.openxmlformats.org/officeDocument/2006/relationships/customXml" Target="../ink/ink1129.xml"/><Relationship Id="rId510" Type="http://schemas.openxmlformats.org/officeDocument/2006/relationships/image" Target="../media/image1195.png"/><Relationship Id="rId552" Type="http://schemas.openxmlformats.org/officeDocument/2006/relationships/image" Target="../media/image1215.png"/><Relationship Id="rId594" Type="http://schemas.openxmlformats.org/officeDocument/2006/relationships/image" Target="../media/image1236.png"/><Relationship Id="rId608" Type="http://schemas.openxmlformats.org/officeDocument/2006/relationships/image" Target="../media/image1243.png"/><Relationship Id="rId191" Type="http://schemas.openxmlformats.org/officeDocument/2006/relationships/customXml" Target="../ink/ink1031.xml"/><Relationship Id="rId205" Type="http://schemas.openxmlformats.org/officeDocument/2006/relationships/customXml" Target="../ink/ink1038.xml"/><Relationship Id="rId247" Type="http://schemas.openxmlformats.org/officeDocument/2006/relationships/customXml" Target="../ink/ink1059.xml"/><Relationship Id="rId412" Type="http://schemas.openxmlformats.org/officeDocument/2006/relationships/image" Target="../media/image1147.png"/><Relationship Id="rId107" Type="http://schemas.openxmlformats.org/officeDocument/2006/relationships/image" Target="../media/image995.png"/><Relationship Id="rId289" Type="http://schemas.openxmlformats.org/officeDocument/2006/relationships/customXml" Target="../ink/ink1080.xml"/><Relationship Id="rId454" Type="http://schemas.openxmlformats.org/officeDocument/2006/relationships/image" Target="../media/image1167.png"/><Relationship Id="rId496" Type="http://schemas.openxmlformats.org/officeDocument/2006/relationships/image" Target="../media/image1188.png"/><Relationship Id="rId661" Type="http://schemas.openxmlformats.org/officeDocument/2006/relationships/customXml" Target="../ink/ink1268.xml"/><Relationship Id="rId11" Type="http://schemas.openxmlformats.org/officeDocument/2006/relationships/image" Target="../media/image949.png"/><Relationship Id="rId53" Type="http://schemas.openxmlformats.org/officeDocument/2006/relationships/image" Target="../media/image969.png"/><Relationship Id="rId149" Type="http://schemas.openxmlformats.org/officeDocument/2006/relationships/customXml" Target="../ink/ink1010.xml"/><Relationship Id="rId314" Type="http://schemas.openxmlformats.org/officeDocument/2006/relationships/image" Target="../media/image1098.png"/><Relationship Id="rId356" Type="http://schemas.openxmlformats.org/officeDocument/2006/relationships/image" Target="../media/image1119.png"/><Relationship Id="rId398" Type="http://schemas.openxmlformats.org/officeDocument/2006/relationships/image" Target="../media/image1140.png"/><Relationship Id="rId521" Type="http://schemas.openxmlformats.org/officeDocument/2006/relationships/customXml" Target="../ink/ink1197.xml"/><Relationship Id="rId563" Type="http://schemas.openxmlformats.org/officeDocument/2006/relationships/customXml" Target="../ink/ink1219.xml"/><Relationship Id="rId619" Type="http://schemas.openxmlformats.org/officeDocument/2006/relationships/customXml" Target="../ink/ink1247.xml"/><Relationship Id="rId95" Type="http://schemas.openxmlformats.org/officeDocument/2006/relationships/image" Target="../media/image989.png"/><Relationship Id="rId160" Type="http://schemas.openxmlformats.org/officeDocument/2006/relationships/image" Target="../media/image1021.png"/><Relationship Id="rId216" Type="http://schemas.openxmlformats.org/officeDocument/2006/relationships/image" Target="../media/image1049.png"/><Relationship Id="rId423" Type="http://schemas.openxmlformats.org/officeDocument/2006/relationships/customXml" Target="../ink/ink1148.xml"/><Relationship Id="rId258" Type="http://schemas.openxmlformats.org/officeDocument/2006/relationships/image" Target="../media/image1070.png"/><Relationship Id="rId465" Type="http://schemas.openxmlformats.org/officeDocument/2006/relationships/customXml" Target="../ink/ink1169.xml"/><Relationship Id="rId630" Type="http://schemas.openxmlformats.org/officeDocument/2006/relationships/image" Target="../media/image1254.png"/><Relationship Id="rId672" Type="http://schemas.openxmlformats.org/officeDocument/2006/relationships/customXml" Target="../ink/ink1274.xml"/><Relationship Id="rId22" Type="http://schemas.openxmlformats.org/officeDocument/2006/relationships/customXml" Target="../ink/ink946.xml"/><Relationship Id="rId64" Type="http://schemas.openxmlformats.org/officeDocument/2006/relationships/customXml" Target="../ink/ink967.xml"/><Relationship Id="rId118" Type="http://schemas.openxmlformats.org/officeDocument/2006/relationships/customXml" Target="../ink/ink994.xml"/><Relationship Id="rId325" Type="http://schemas.openxmlformats.org/officeDocument/2006/relationships/customXml" Target="../ink/ink1098.xml"/><Relationship Id="rId367" Type="http://schemas.openxmlformats.org/officeDocument/2006/relationships/customXml" Target="../ink/ink1119.xml"/><Relationship Id="rId532" Type="http://schemas.openxmlformats.org/officeDocument/2006/relationships/image" Target="../media/image1205.png"/><Relationship Id="rId574" Type="http://schemas.openxmlformats.org/officeDocument/2006/relationships/image" Target="../media/image1226.png"/><Relationship Id="rId171" Type="http://schemas.openxmlformats.org/officeDocument/2006/relationships/customXml" Target="../ink/ink1021.xml"/><Relationship Id="rId227" Type="http://schemas.openxmlformats.org/officeDocument/2006/relationships/customXml" Target="../ink/ink1049.xml"/><Relationship Id="rId269" Type="http://schemas.openxmlformats.org/officeDocument/2006/relationships/customXml" Target="../ink/ink1070.xml"/><Relationship Id="rId434" Type="http://schemas.openxmlformats.org/officeDocument/2006/relationships/image" Target="../media/image1157.png"/><Relationship Id="rId476" Type="http://schemas.openxmlformats.org/officeDocument/2006/relationships/image" Target="../media/image1178.png"/><Relationship Id="rId641" Type="http://schemas.openxmlformats.org/officeDocument/2006/relationships/customXml" Target="../ink/ink1258.xml"/><Relationship Id="rId683" Type="http://schemas.openxmlformats.org/officeDocument/2006/relationships/image" Target="../media/image1280.png"/><Relationship Id="rId33" Type="http://schemas.openxmlformats.org/officeDocument/2006/relationships/image" Target="../media/image678.png"/><Relationship Id="rId129" Type="http://schemas.openxmlformats.org/officeDocument/2006/relationships/image" Target="../media/image1006.png"/><Relationship Id="rId280" Type="http://schemas.openxmlformats.org/officeDocument/2006/relationships/image" Target="../media/image1081.png"/><Relationship Id="rId336" Type="http://schemas.openxmlformats.org/officeDocument/2006/relationships/image" Target="../media/image1109.png"/><Relationship Id="rId501" Type="http://schemas.openxmlformats.org/officeDocument/2006/relationships/customXml" Target="../ink/ink1187.xml"/><Relationship Id="rId543" Type="http://schemas.openxmlformats.org/officeDocument/2006/relationships/customXml" Target="../ink/ink1209.xml"/><Relationship Id="rId75" Type="http://schemas.openxmlformats.org/officeDocument/2006/relationships/image" Target="../media/image979.png"/><Relationship Id="rId140" Type="http://schemas.openxmlformats.org/officeDocument/2006/relationships/image" Target="../media/image1011.png"/><Relationship Id="rId182" Type="http://schemas.openxmlformats.org/officeDocument/2006/relationships/image" Target="../media/image1032.png"/><Relationship Id="rId378" Type="http://schemas.openxmlformats.org/officeDocument/2006/relationships/image" Target="../media/image1130.png"/><Relationship Id="rId403" Type="http://schemas.openxmlformats.org/officeDocument/2006/relationships/customXml" Target="../ink/ink1137.xml"/><Relationship Id="rId585" Type="http://schemas.openxmlformats.org/officeDocument/2006/relationships/customXml" Target="../ink/ink1230.xml"/><Relationship Id="rId6" Type="http://schemas.openxmlformats.org/officeDocument/2006/relationships/customXml" Target="../ink/ink938.xml"/><Relationship Id="rId238" Type="http://schemas.openxmlformats.org/officeDocument/2006/relationships/image" Target="../media/image1060.png"/><Relationship Id="rId445" Type="http://schemas.openxmlformats.org/officeDocument/2006/relationships/customXml" Target="../ink/ink1159.xml"/><Relationship Id="rId487" Type="http://schemas.openxmlformats.org/officeDocument/2006/relationships/customXml" Target="../ink/ink1180.xml"/><Relationship Id="rId610" Type="http://schemas.openxmlformats.org/officeDocument/2006/relationships/image" Target="../media/image1244.png"/><Relationship Id="rId652" Type="http://schemas.openxmlformats.org/officeDocument/2006/relationships/image" Target="../media/image1265.png"/><Relationship Id="rId291" Type="http://schemas.openxmlformats.org/officeDocument/2006/relationships/customXml" Target="../ink/ink1081.xml"/><Relationship Id="rId305" Type="http://schemas.openxmlformats.org/officeDocument/2006/relationships/customXml" Target="../ink/ink1088.xml"/><Relationship Id="rId347" Type="http://schemas.openxmlformats.org/officeDocument/2006/relationships/customXml" Target="../ink/ink1109.xml"/><Relationship Id="rId512" Type="http://schemas.openxmlformats.org/officeDocument/2006/relationships/image" Target="../media/image1196.png"/><Relationship Id="rId44" Type="http://schemas.openxmlformats.org/officeDocument/2006/relationships/customXml" Target="../ink/ink957.xml"/><Relationship Id="rId86" Type="http://schemas.openxmlformats.org/officeDocument/2006/relationships/customXml" Target="../ink/ink978.xml"/><Relationship Id="rId151" Type="http://schemas.openxmlformats.org/officeDocument/2006/relationships/customXml" Target="../ink/ink1011.xml"/><Relationship Id="rId389" Type="http://schemas.openxmlformats.org/officeDocument/2006/relationships/customXml" Target="../ink/ink1130.xml"/><Relationship Id="rId554" Type="http://schemas.openxmlformats.org/officeDocument/2006/relationships/image" Target="../media/image1216.png"/><Relationship Id="rId596" Type="http://schemas.openxmlformats.org/officeDocument/2006/relationships/image" Target="../media/image1237.png"/><Relationship Id="rId193" Type="http://schemas.openxmlformats.org/officeDocument/2006/relationships/customXml" Target="../ink/ink1032.xml"/><Relationship Id="rId207" Type="http://schemas.openxmlformats.org/officeDocument/2006/relationships/customXml" Target="../ink/ink1039.xml"/><Relationship Id="rId249" Type="http://schemas.openxmlformats.org/officeDocument/2006/relationships/customXml" Target="../ink/ink1060.xml"/><Relationship Id="rId414" Type="http://schemas.openxmlformats.org/officeDocument/2006/relationships/image" Target="../media/image1148.png"/><Relationship Id="rId456" Type="http://schemas.openxmlformats.org/officeDocument/2006/relationships/image" Target="../media/image1168.png"/><Relationship Id="rId498" Type="http://schemas.openxmlformats.org/officeDocument/2006/relationships/image" Target="../media/image1189.png"/><Relationship Id="rId621" Type="http://schemas.openxmlformats.org/officeDocument/2006/relationships/customXml" Target="../ink/ink1248.xml"/><Relationship Id="rId663" Type="http://schemas.openxmlformats.org/officeDocument/2006/relationships/customXml" Target="../ink/ink1269.xml"/><Relationship Id="rId13" Type="http://schemas.openxmlformats.org/officeDocument/2006/relationships/image" Target="../media/image950.png"/><Relationship Id="rId109" Type="http://schemas.openxmlformats.org/officeDocument/2006/relationships/image" Target="../media/image996.png"/><Relationship Id="rId260" Type="http://schemas.openxmlformats.org/officeDocument/2006/relationships/image" Target="../media/image1071.png"/><Relationship Id="rId316" Type="http://schemas.openxmlformats.org/officeDocument/2006/relationships/image" Target="../media/image1099.png"/><Relationship Id="rId523" Type="http://schemas.openxmlformats.org/officeDocument/2006/relationships/customXml" Target="../ink/ink1199.xml"/><Relationship Id="rId55" Type="http://schemas.openxmlformats.org/officeDocument/2006/relationships/image" Target="../media/image970.png"/><Relationship Id="rId97" Type="http://schemas.openxmlformats.org/officeDocument/2006/relationships/image" Target="../media/image990.png"/><Relationship Id="rId120" Type="http://schemas.openxmlformats.org/officeDocument/2006/relationships/customXml" Target="../ink/ink995.xml"/><Relationship Id="rId358" Type="http://schemas.openxmlformats.org/officeDocument/2006/relationships/image" Target="../media/image1120.png"/><Relationship Id="rId565" Type="http://schemas.openxmlformats.org/officeDocument/2006/relationships/customXml" Target="../ink/ink1220.xml"/><Relationship Id="rId162" Type="http://schemas.openxmlformats.org/officeDocument/2006/relationships/image" Target="../media/image1022.png"/><Relationship Id="rId218" Type="http://schemas.openxmlformats.org/officeDocument/2006/relationships/image" Target="../media/image1050.png"/><Relationship Id="rId425" Type="http://schemas.openxmlformats.org/officeDocument/2006/relationships/customXml" Target="../ink/ink1149.xml"/><Relationship Id="rId467" Type="http://schemas.openxmlformats.org/officeDocument/2006/relationships/customXml" Target="../ink/ink1170.xml"/><Relationship Id="rId632" Type="http://schemas.openxmlformats.org/officeDocument/2006/relationships/image" Target="../media/image1255.png"/><Relationship Id="rId271" Type="http://schemas.openxmlformats.org/officeDocument/2006/relationships/customXml" Target="../ink/ink1071.xml"/><Relationship Id="rId674" Type="http://schemas.openxmlformats.org/officeDocument/2006/relationships/customXml" Target="../ink/ink1275.xml"/><Relationship Id="rId24" Type="http://schemas.openxmlformats.org/officeDocument/2006/relationships/customXml" Target="../ink/ink947.xml"/><Relationship Id="rId66" Type="http://schemas.openxmlformats.org/officeDocument/2006/relationships/customXml" Target="../ink/ink968.xml"/><Relationship Id="rId131" Type="http://schemas.openxmlformats.org/officeDocument/2006/relationships/image" Target="../media/image1007.png"/><Relationship Id="rId327" Type="http://schemas.openxmlformats.org/officeDocument/2006/relationships/customXml" Target="../ink/ink1099.xml"/><Relationship Id="rId369" Type="http://schemas.openxmlformats.org/officeDocument/2006/relationships/customXml" Target="../ink/ink1120.xml"/><Relationship Id="rId534" Type="http://schemas.openxmlformats.org/officeDocument/2006/relationships/image" Target="../media/image1206.png"/><Relationship Id="rId576" Type="http://schemas.openxmlformats.org/officeDocument/2006/relationships/image" Target="../media/image1227.png"/><Relationship Id="rId173" Type="http://schemas.openxmlformats.org/officeDocument/2006/relationships/customXml" Target="../ink/ink1022.xml"/><Relationship Id="rId229" Type="http://schemas.openxmlformats.org/officeDocument/2006/relationships/customXml" Target="../ink/ink1050.xml"/><Relationship Id="rId380" Type="http://schemas.openxmlformats.org/officeDocument/2006/relationships/image" Target="../media/image1131.png"/><Relationship Id="rId436" Type="http://schemas.openxmlformats.org/officeDocument/2006/relationships/image" Target="../media/image1158.png"/><Relationship Id="rId601" Type="http://schemas.openxmlformats.org/officeDocument/2006/relationships/customXml" Target="../ink/ink1238.xml"/><Relationship Id="rId643" Type="http://schemas.openxmlformats.org/officeDocument/2006/relationships/customXml" Target="../ink/ink1259.xml"/><Relationship Id="rId240" Type="http://schemas.openxmlformats.org/officeDocument/2006/relationships/image" Target="../media/image1061.png"/><Relationship Id="rId478" Type="http://schemas.openxmlformats.org/officeDocument/2006/relationships/image" Target="../media/image1179.png"/><Relationship Id="rId35" Type="http://schemas.openxmlformats.org/officeDocument/2006/relationships/image" Target="../media/image960.png"/><Relationship Id="rId77" Type="http://schemas.openxmlformats.org/officeDocument/2006/relationships/image" Target="../media/image980.png"/><Relationship Id="rId100" Type="http://schemas.openxmlformats.org/officeDocument/2006/relationships/customXml" Target="../ink/ink985.xml"/><Relationship Id="rId282" Type="http://schemas.openxmlformats.org/officeDocument/2006/relationships/image" Target="../media/image1082.png"/><Relationship Id="rId338" Type="http://schemas.openxmlformats.org/officeDocument/2006/relationships/image" Target="../media/image1110.png"/><Relationship Id="rId503" Type="http://schemas.openxmlformats.org/officeDocument/2006/relationships/customXml" Target="../ink/ink1188.xml"/><Relationship Id="rId545" Type="http://schemas.openxmlformats.org/officeDocument/2006/relationships/customXml" Target="../ink/ink1210.xml"/><Relationship Id="rId587" Type="http://schemas.openxmlformats.org/officeDocument/2006/relationships/customXml" Target="../ink/ink1231.xml"/><Relationship Id="rId8" Type="http://schemas.openxmlformats.org/officeDocument/2006/relationships/customXml" Target="../ink/ink939.xml"/><Relationship Id="rId142" Type="http://schemas.openxmlformats.org/officeDocument/2006/relationships/image" Target="../media/image1012.png"/><Relationship Id="rId184" Type="http://schemas.openxmlformats.org/officeDocument/2006/relationships/image" Target="../media/image1033.png"/><Relationship Id="rId391" Type="http://schemas.openxmlformats.org/officeDocument/2006/relationships/customXml" Target="../ink/ink1131.xml"/><Relationship Id="rId405" Type="http://schemas.openxmlformats.org/officeDocument/2006/relationships/customXml" Target="../ink/ink1138.xml"/><Relationship Id="rId447" Type="http://schemas.openxmlformats.org/officeDocument/2006/relationships/customXml" Target="../ink/ink1160.xml"/><Relationship Id="rId612" Type="http://schemas.openxmlformats.org/officeDocument/2006/relationships/image" Target="../media/image1245.png"/><Relationship Id="rId251" Type="http://schemas.openxmlformats.org/officeDocument/2006/relationships/customXml" Target="../ink/ink1061.xml"/><Relationship Id="rId489" Type="http://schemas.openxmlformats.org/officeDocument/2006/relationships/customXml" Target="../ink/ink1181.xml"/><Relationship Id="rId654" Type="http://schemas.openxmlformats.org/officeDocument/2006/relationships/image" Target="../media/image1266.png"/><Relationship Id="rId46" Type="http://schemas.openxmlformats.org/officeDocument/2006/relationships/customXml" Target="../ink/ink958.xml"/><Relationship Id="rId293" Type="http://schemas.openxmlformats.org/officeDocument/2006/relationships/customXml" Target="../ink/ink1082.xml"/><Relationship Id="rId307" Type="http://schemas.openxmlformats.org/officeDocument/2006/relationships/customXml" Target="../ink/ink1089.xml"/><Relationship Id="rId349" Type="http://schemas.openxmlformats.org/officeDocument/2006/relationships/customXml" Target="../ink/ink1110.xml"/><Relationship Id="rId514" Type="http://schemas.openxmlformats.org/officeDocument/2006/relationships/image" Target="../media/image1197.png"/><Relationship Id="rId556" Type="http://schemas.openxmlformats.org/officeDocument/2006/relationships/image" Target="../media/image1217.png"/><Relationship Id="rId88" Type="http://schemas.openxmlformats.org/officeDocument/2006/relationships/customXml" Target="../ink/ink979.xml"/><Relationship Id="rId111" Type="http://schemas.openxmlformats.org/officeDocument/2006/relationships/image" Target="../media/image997.png"/><Relationship Id="rId153" Type="http://schemas.openxmlformats.org/officeDocument/2006/relationships/customXml" Target="../ink/ink1012.xml"/><Relationship Id="rId195" Type="http://schemas.openxmlformats.org/officeDocument/2006/relationships/customXml" Target="../ink/ink1033.xml"/><Relationship Id="rId209" Type="http://schemas.openxmlformats.org/officeDocument/2006/relationships/customXml" Target="../ink/ink1040.xml"/><Relationship Id="rId360" Type="http://schemas.openxmlformats.org/officeDocument/2006/relationships/image" Target="../media/image1121.png"/><Relationship Id="rId416" Type="http://schemas.openxmlformats.org/officeDocument/2006/relationships/image" Target="../media/image1149.png"/><Relationship Id="rId598" Type="http://schemas.openxmlformats.org/officeDocument/2006/relationships/image" Target="../media/image1238.png"/><Relationship Id="rId220" Type="http://schemas.openxmlformats.org/officeDocument/2006/relationships/image" Target="../media/image1051.png"/><Relationship Id="rId458" Type="http://schemas.openxmlformats.org/officeDocument/2006/relationships/image" Target="../media/image1169.png"/><Relationship Id="rId623" Type="http://schemas.openxmlformats.org/officeDocument/2006/relationships/customXml" Target="../ink/ink1249.xml"/><Relationship Id="rId665" Type="http://schemas.openxmlformats.org/officeDocument/2006/relationships/customXml" Target="../ink/ink1270.xml"/><Relationship Id="rId15" Type="http://schemas.openxmlformats.org/officeDocument/2006/relationships/image" Target="../media/image951.png"/><Relationship Id="rId57" Type="http://schemas.openxmlformats.org/officeDocument/2006/relationships/image" Target="../media/image971.png"/><Relationship Id="rId262" Type="http://schemas.openxmlformats.org/officeDocument/2006/relationships/image" Target="../media/image1072.png"/><Relationship Id="rId318" Type="http://schemas.openxmlformats.org/officeDocument/2006/relationships/image" Target="../media/image1100.png"/><Relationship Id="rId525" Type="http://schemas.openxmlformats.org/officeDocument/2006/relationships/customXml" Target="../ink/ink1200.xml"/><Relationship Id="rId567" Type="http://schemas.openxmlformats.org/officeDocument/2006/relationships/customXml" Target="../ink/ink1221.xml"/><Relationship Id="rId99" Type="http://schemas.openxmlformats.org/officeDocument/2006/relationships/image" Target="../media/image991.png"/><Relationship Id="rId122" Type="http://schemas.openxmlformats.org/officeDocument/2006/relationships/customXml" Target="../ink/ink996.xml"/><Relationship Id="rId164" Type="http://schemas.openxmlformats.org/officeDocument/2006/relationships/image" Target="../media/image1023.png"/><Relationship Id="rId371" Type="http://schemas.openxmlformats.org/officeDocument/2006/relationships/customXml" Target="../ink/ink1121.xml"/><Relationship Id="rId427" Type="http://schemas.openxmlformats.org/officeDocument/2006/relationships/customXml" Target="../ink/ink1150.xml"/><Relationship Id="rId469" Type="http://schemas.openxmlformats.org/officeDocument/2006/relationships/customXml" Target="../ink/ink1171.xml"/><Relationship Id="rId634" Type="http://schemas.openxmlformats.org/officeDocument/2006/relationships/image" Target="../media/image1256.png"/><Relationship Id="rId676" Type="http://schemas.openxmlformats.org/officeDocument/2006/relationships/customXml" Target="../ink/ink1276.xml"/><Relationship Id="rId26" Type="http://schemas.openxmlformats.org/officeDocument/2006/relationships/customXml" Target="../ink/ink948.xml"/><Relationship Id="rId231" Type="http://schemas.openxmlformats.org/officeDocument/2006/relationships/customXml" Target="../ink/ink1051.xml"/><Relationship Id="rId273" Type="http://schemas.openxmlformats.org/officeDocument/2006/relationships/customXml" Target="../ink/ink1072.xml"/><Relationship Id="rId329" Type="http://schemas.openxmlformats.org/officeDocument/2006/relationships/customXml" Target="../ink/ink1100.xml"/><Relationship Id="rId480" Type="http://schemas.openxmlformats.org/officeDocument/2006/relationships/image" Target="../media/image1180.png"/><Relationship Id="rId536" Type="http://schemas.openxmlformats.org/officeDocument/2006/relationships/image" Target="../media/image1207.png"/><Relationship Id="rId68" Type="http://schemas.openxmlformats.org/officeDocument/2006/relationships/customXml" Target="../ink/ink969.xml"/><Relationship Id="rId133" Type="http://schemas.openxmlformats.org/officeDocument/2006/relationships/image" Target="../media/image1008.png"/><Relationship Id="rId175" Type="http://schemas.openxmlformats.org/officeDocument/2006/relationships/customXml" Target="../ink/ink1023.xml"/><Relationship Id="rId340" Type="http://schemas.openxmlformats.org/officeDocument/2006/relationships/image" Target="../media/image1111.png"/><Relationship Id="rId578" Type="http://schemas.openxmlformats.org/officeDocument/2006/relationships/image" Target="../media/image1228.png"/><Relationship Id="rId200" Type="http://schemas.openxmlformats.org/officeDocument/2006/relationships/image" Target="../media/image1041.png"/><Relationship Id="rId382" Type="http://schemas.openxmlformats.org/officeDocument/2006/relationships/image" Target="../media/image1132.png"/><Relationship Id="rId438" Type="http://schemas.openxmlformats.org/officeDocument/2006/relationships/image" Target="../media/image1159.png"/><Relationship Id="rId603" Type="http://schemas.openxmlformats.org/officeDocument/2006/relationships/customXml" Target="../ink/ink1239.xml"/><Relationship Id="rId645" Type="http://schemas.openxmlformats.org/officeDocument/2006/relationships/customXml" Target="../ink/ink1260.xml"/><Relationship Id="rId242" Type="http://schemas.openxmlformats.org/officeDocument/2006/relationships/image" Target="../media/image1062.png"/><Relationship Id="rId284" Type="http://schemas.openxmlformats.org/officeDocument/2006/relationships/image" Target="../media/image1083.png"/><Relationship Id="rId491" Type="http://schemas.openxmlformats.org/officeDocument/2006/relationships/customXml" Target="../ink/ink1182.xml"/><Relationship Id="rId505" Type="http://schemas.openxmlformats.org/officeDocument/2006/relationships/customXml" Target="../ink/ink1189.xml"/><Relationship Id="rId37" Type="http://schemas.openxmlformats.org/officeDocument/2006/relationships/image" Target="../media/image961.png"/><Relationship Id="rId79" Type="http://schemas.openxmlformats.org/officeDocument/2006/relationships/image" Target="../media/image981.png"/><Relationship Id="rId102" Type="http://schemas.openxmlformats.org/officeDocument/2006/relationships/customXml" Target="../ink/ink986.xml"/><Relationship Id="rId144" Type="http://schemas.openxmlformats.org/officeDocument/2006/relationships/image" Target="../media/image1013.png"/><Relationship Id="rId547" Type="http://schemas.openxmlformats.org/officeDocument/2006/relationships/customXml" Target="../ink/ink1211.xml"/><Relationship Id="rId589" Type="http://schemas.openxmlformats.org/officeDocument/2006/relationships/customXml" Target="../ink/ink1232.xml"/><Relationship Id="rId90" Type="http://schemas.openxmlformats.org/officeDocument/2006/relationships/customXml" Target="../ink/ink980.xml"/><Relationship Id="rId186" Type="http://schemas.openxmlformats.org/officeDocument/2006/relationships/image" Target="../media/image1034.png"/><Relationship Id="rId351" Type="http://schemas.openxmlformats.org/officeDocument/2006/relationships/customXml" Target="../ink/ink1111.xml"/><Relationship Id="rId393" Type="http://schemas.openxmlformats.org/officeDocument/2006/relationships/customXml" Target="../ink/ink1132.xml"/><Relationship Id="rId407" Type="http://schemas.openxmlformats.org/officeDocument/2006/relationships/customXml" Target="../ink/ink1139.xml"/><Relationship Id="rId449" Type="http://schemas.openxmlformats.org/officeDocument/2006/relationships/customXml" Target="../ink/ink1161.xml"/><Relationship Id="rId614" Type="http://schemas.openxmlformats.org/officeDocument/2006/relationships/image" Target="../media/image1246.png"/><Relationship Id="rId656" Type="http://schemas.openxmlformats.org/officeDocument/2006/relationships/image" Target="../media/image1267.png"/><Relationship Id="rId211" Type="http://schemas.openxmlformats.org/officeDocument/2006/relationships/customXml" Target="../ink/ink1041.xml"/><Relationship Id="rId253" Type="http://schemas.openxmlformats.org/officeDocument/2006/relationships/customXml" Target="../ink/ink1062.xml"/><Relationship Id="rId295" Type="http://schemas.openxmlformats.org/officeDocument/2006/relationships/customXml" Target="../ink/ink1083.xml"/><Relationship Id="rId309" Type="http://schemas.openxmlformats.org/officeDocument/2006/relationships/customXml" Target="../ink/ink1090.xml"/><Relationship Id="rId460" Type="http://schemas.openxmlformats.org/officeDocument/2006/relationships/image" Target="../media/image1170.png"/><Relationship Id="rId516" Type="http://schemas.openxmlformats.org/officeDocument/2006/relationships/image" Target="../media/image1198.png"/><Relationship Id="rId48" Type="http://schemas.openxmlformats.org/officeDocument/2006/relationships/customXml" Target="../ink/ink959.xml"/><Relationship Id="rId113" Type="http://schemas.openxmlformats.org/officeDocument/2006/relationships/image" Target="../media/image998.png"/><Relationship Id="rId320" Type="http://schemas.openxmlformats.org/officeDocument/2006/relationships/image" Target="../media/image1101.png"/><Relationship Id="rId558" Type="http://schemas.openxmlformats.org/officeDocument/2006/relationships/image" Target="../media/image1218.png"/><Relationship Id="rId155" Type="http://schemas.openxmlformats.org/officeDocument/2006/relationships/customXml" Target="../ink/ink1013.xml"/><Relationship Id="rId197" Type="http://schemas.openxmlformats.org/officeDocument/2006/relationships/customXml" Target="../ink/ink1034.xml"/><Relationship Id="rId362" Type="http://schemas.openxmlformats.org/officeDocument/2006/relationships/image" Target="../media/image1122.png"/><Relationship Id="rId418" Type="http://schemas.openxmlformats.org/officeDocument/2006/relationships/image" Target="../media/image1150.png"/><Relationship Id="rId625" Type="http://schemas.openxmlformats.org/officeDocument/2006/relationships/customXml" Target="../ink/ink1250.xml"/><Relationship Id="rId222" Type="http://schemas.openxmlformats.org/officeDocument/2006/relationships/image" Target="../media/image1052.png"/><Relationship Id="rId264" Type="http://schemas.openxmlformats.org/officeDocument/2006/relationships/image" Target="../media/image1073.png"/><Relationship Id="rId471" Type="http://schemas.openxmlformats.org/officeDocument/2006/relationships/customXml" Target="../ink/ink1172.xml"/><Relationship Id="rId667" Type="http://schemas.openxmlformats.org/officeDocument/2006/relationships/customXml" Target="../ink/ink1271.xml"/><Relationship Id="rId17" Type="http://schemas.openxmlformats.org/officeDocument/2006/relationships/image" Target="../media/image952.png"/><Relationship Id="rId59" Type="http://schemas.openxmlformats.org/officeDocument/2006/relationships/image" Target="../media/image972.png"/><Relationship Id="rId124" Type="http://schemas.openxmlformats.org/officeDocument/2006/relationships/customXml" Target="../ink/ink997.xml"/><Relationship Id="rId527" Type="http://schemas.openxmlformats.org/officeDocument/2006/relationships/customXml" Target="../ink/ink1201.xml"/><Relationship Id="rId569" Type="http://schemas.openxmlformats.org/officeDocument/2006/relationships/customXml" Target="../ink/ink1222.xml"/><Relationship Id="rId70" Type="http://schemas.openxmlformats.org/officeDocument/2006/relationships/customXml" Target="../ink/ink970.xml"/><Relationship Id="rId166" Type="http://schemas.openxmlformats.org/officeDocument/2006/relationships/image" Target="../media/image1024.png"/><Relationship Id="rId331" Type="http://schemas.openxmlformats.org/officeDocument/2006/relationships/customXml" Target="../ink/ink1101.xml"/><Relationship Id="rId373" Type="http://schemas.openxmlformats.org/officeDocument/2006/relationships/customXml" Target="../ink/ink1122.xml"/><Relationship Id="rId429" Type="http://schemas.openxmlformats.org/officeDocument/2006/relationships/customXml" Target="../ink/ink1151.xml"/><Relationship Id="rId580" Type="http://schemas.openxmlformats.org/officeDocument/2006/relationships/image" Target="../media/image1229.png"/><Relationship Id="rId636" Type="http://schemas.openxmlformats.org/officeDocument/2006/relationships/image" Target="../media/image1257.png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052.xml"/><Relationship Id="rId440" Type="http://schemas.openxmlformats.org/officeDocument/2006/relationships/image" Target="../media/image1160.png"/><Relationship Id="rId678" Type="http://schemas.openxmlformats.org/officeDocument/2006/relationships/customXml" Target="../ink/ink1277.xml"/><Relationship Id="rId28" Type="http://schemas.openxmlformats.org/officeDocument/2006/relationships/customXml" Target="../ink/ink949.xml"/><Relationship Id="rId275" Type="http://schemas.openxmlformats.org/officeDocument/2006/relationships/customXml" Target="../ink/ink1073.xml"/><Relationship Id="rId300" Type="http://schemas.openxmlformats.org/officeDocument/2006/relationships/image" Target="../media/image1091.png"/><Relationship Id="rId482" Type="http://schemas.openxmlformats.org/officeDocument/2006/relationships/image" Target="../media/image1181.png"/><Relationship Id="rId538" Type="http://schemas.openxmlformats.org/officeDocument/2006/relationships/image" Target="../media/image1208.png"/><Relationship Id="rId81" Type="http://schemas.openxmlformats.org/officeDocument/2006/relationships/image" Target="../media/image982.png"/><Relationship Id="rId135" Type="http://schemas.openxmlformats.org/officeDocument/2006/relationships/image" Target="../media/image1009.png"/><Relationship Id="rId177" Type="http://schemas.openxmlformats.org/officeDocument/2006/relationships/customXml" Target="../ink/ink1024.xml"/><Relationship Id="rId342" Type="http://schemas.openxmlformats.org/officeDocument/2006/relationships/image" Target="../media/image1112.png"/><Relationship Id="rId384" Type="http://schemas.openxmlformats.org/officeDocument/2006/relationships/image" Target="../media/image1133.png"/><Relationship Id="rId591" Type="http://schemas.openxmlformats.org/officeDocument/2006/relationships/customXml" Target="../ink/ink1233.xml"/><Relationship Id="rId605" Type="http://schemas.openxmlformats.org/officeDocument/2006/relationships/customXml" Target="../ink/ink1240.xml"/><Relationship Id="rId202" Type="http://schemas.openxmlformats.org/officeDocument/2006/relationships/image" Target="../media/image1042.png"/><Relationship Id="rId244" Type="http://schemas.openxmlformats.org/officeDocument/2006/relationships/image" Target="../media/image1063.png"/><Relationship Id="rId647" Type="http://schemas.openxmlformats.org/officeDocument/2006/relationships/customXml" Target="../ink/ink1261.xml"/><Relationship Id="rId39" Type="http://schemas.openxmlformats.org/officeDocument/2006/relationships/image" Target="../media/image962.png"/><Relationship Id="rId286" Type="http://schemas.openxmlformats.org/officeDocument/2006/relationships/image" Target="../media/image1084.png"/><Relationship Id="rId451" Type="http://schemas.openxmlformats.org/officeDocument/2006/relationships/customXml" Target="../ink/ink1162.xml"/><Relationship Id="rId493" Type="http://schemas.openxmlformats.org/officeDocument/2006/relationships/customXml" Target="../ink/ink1183.xml"/><Relationship Id="rId507" Type="http://schemas.openxmlformats.org/officeDocument/2006/relationships/customXml" Target="../ink/ink1190.xml"/><Relationship Id="rId549" Type="http://schemas.openxmlformats.org/officeDocument/2006/relationships/customXml" Target="../ink/ink1212.xml"/><Relationship Id="rId50" Type="http://schemas.openxmlformats.org/officeDocument/2006/relationships/customXml" Target="../ink/ink960.xml"/><Relationship Id="rId104" Type="http://schemas.openxmlformats.org/officeDocument/2006/relationships/customXml" Target="../ink/ink987.xml"/><Relationship Id="rId146" Type="http://schemas.openxmlformats.org/officeDocument/2006/relationships/image" Target="../media/image1014.png"/><Relationship Id="rId188" Type="http://schemas.openxmlformats.org/officeDocument/2006/relationships/image" Target="../media/image1035.png"/><Relationship Id="rId311" Type="http://schemas.openxmlformats.org/officeDocument/2006/relationships/customXml" Target="../ink/ink1091.xml"/><Relationship Id="rId353" Type="http://schemas.openxmlformats.org/officeDocument/2006/relationships/customXml" Target="../ink/ink1112.xml"/><Relationship Id="rId395" Type="http://schemas.openxmlformats.org/officeDocument/2006/relationships/customXml" Target="../ink/ink1133.xml"/><Relationship Id="rId409" Type="http://schemas.openxmlformats.org/officeDocument/2006/relationships/customXml" Target="../ink/ink1140.xml"/><Relationship Id="rId560" Type="http://schemas.openxmlformats.org/officeDocument/2006/relationships/image" Target="../media/image1219.png"/><Relationship Id="rId92" Type="http://schemas.openxmlformats.org/officeDocument/2006/relationships/customXml" Target="../ink/ink981.xml"/><Relationship Id="rId213" Type="http://schemas.openxmlformats.org/officeDocument/2006/relationships/customXml" Target="../ink/ink1042.xml"/><Relationship Id="rId420" Type="http://schemas.openxmlformats.org/officeDocument/2006/relationships/image" Target="../media/image1151.png"/><Relationship Id="rId616" Type="http://schemas.openxmlformats.org/officeDocument/2006/relationships/image" Target="../media/image1247.png"/><Relationship Id="rId658" Type="http://schemas.openxmlformats.org/officeDocument/2006/relationships/image" Target="../media/image1268.png"/><Relationship Id="rId255" Type="http://schemas.openxmlformats.org/officeDocument/2006/relationships/customXml" Target="../ink/ink1063.xml"/><Relationship Id="rId297" Type="http://schemas.openxmlformats.org/officeDocument/2006/relationships/customXml" Target="../ink/ink1084.xml"/><Relationship Id="rId462" Type="http://schemas.openxmlformats.org/officeDocument/2006/relationships/image" Target="../media/image1171.png"/><Relationship Id="rId518" Type="http://schemas.openxmlformats.org/officeDocument/2006/relationships/image" Target="../media/image1199.png"/><Relationship Id="rId115" Type="http://schemas.openxmlformats.org/officeDocument/2006/relationships/image" Target="../media/image999.png"/><Relationship Id="rId157" Type="http://schemas.openxmlformats.org/officeDocument/2006/relationships/customXml" Target="../ink/ink1014.xml"/><Relationship Id="rId322" Type="http://schemas.openxmlformats.org/officeDocument/2006/relationships/image" Target="../media/image1102.png"/><Relationship Id="rId364" Type="http://schemas.openxmlformats.org/officeDocument/2006/relationships/image" Target="../media/image1123.png"/><Relationship Id="rId61" Type="http://schemas.openxmlformats.org/officeDocument/2006/relationships/image" Target="../media/image973.png"/><Relationship Id="rId199" Type="http://schemas.openxmlformats.org/officeDocument/2006/relationships/customXml" Target="../ink/ink1035.xml"/><Relationship Id="rId571" Type="http://schemas.openxmlformats.org/officeDocument/2006/relationships/customXml" Target="../ink/ink1223.xml"/><Relationship Id="rId627" Type="http://schemas.openxmlformats.org/officeDocument/2006/relationships/customXml" Target="../ink/ink1251.xml"/><Relationship Id="rId669" Type="http://schemas.openxmlformats.org/officeDocument/2006/relationships/image" Target="../media/image1273.png"/><Relationship Id="rId19" Type="http://schemas.openxmlformats.org/officeDocument/2006/relationships/image" Target="../media/image953.png"/><Relationship Id="rId224" Type="http://schemas.openxmlformats.org/officeDocument/2006/relationships/image" Target="../media/image1053.png"/><Relationship Id="rId266" Type="http://schemas.openxmlformats.org/officeDocument/2006/relationships/image" Target="../media/image1074.png"/><Relationship Id="rId431" Type="http://schemas.openxmlformats.org/officeDocument/2006/relationships/customXml" Target="../ink/ink1152.xml"/><Relationship Id="rId473" Type="http://schemas.openxmlformats.org/officeDocument/2006/relationships/customXml" Target="../ink/ink1173.xml"/><Relationship Id="rId529" Type="http://schemas.openxmlformats.org/officeDocument/2006/relationships/customXml" Target="../ink/ink1202.xml"/><Relationship Id="rId680" Type="http://schemas.openxmlformats.org/officeDocument/2006/relationships/customXml" Target="../ink/ink1278.xml"/><Relationship Id="rId30" Type="http://schemas.openxmlformats.org/officeDocument/2006/relationships/customXml" Target="../ink/ink950.xml"/><Relationship Id="rId126" Type="http://schemas.openxmlformats.org/officeDocument/2006/relationships/customXml" Target="../ink/ink998.xml"/><Relationship Id="rId168" Type="http://schemas.openxmlformats.org/officeDocument/2006/relationships/image" Target="../media/image1025.png"/><Relationship Id="rId333" Type="http://schemas.openxmlformats.org/officeDocument/2006/relationships/customXml" Target="../ink/ink1102.xml"/><Relationship Id="rId540" Type="http://schemas.openxmlformats.org/officeDocument/2006/relationships/image" Target="../media/image1209.png"/><Relationship Id="rId72" Type="http://schemas.openxmlformats.org/officeDocument/2006/relationships/customXml" Target="../ink/ink971.xml"/><Relationship Id="rId375" Type="http://schemas.openxmlformats.org/officeDocument/2006/relationships/customXml" Target="../ink/ink1123.xml"/><Relationship Id="rId582" Type="http://schemas.openxmlformats.org/officeDocument/2006/relationships/image" Target="../media/image1230.png"/><Relationship Id="rId638" Type="http://schemas.openxmlformats.org/officeDocument/2006/relationships/image" Target="../media/image1258.png"/><Relationship Id="rId3" Type="http://schemas.openxmlformats.org/officeDocument/2006/relationships/image" Target="../media/image2.png"/><Relationship Id="rId235" Type="http://schemas.openxmlformats.org/officeDocument/2006/relationships/customXml" Target="../ink/ink1053.xml"/><Relationship Id="rId277" Type="http://schemas.openxmlformats.org/officeDocument/2006/relationships/customXml" Target="../ink/ink1074.xml"/><Relationship Id="rId400" Type="http://schemas.openxmlformats.org/officeDocument/2006/relationships/image" Target="../media/image1141.png"/><Relationship Id="rId442" Type="http://schemas.openxmlformats.org/officeDocument/2006/relationships/image" Target="../media/image1161.png"/><Relationship Id="rId484" Type="http://schemas.openxmlformats.org/officeDocument/2006/relationships/image" Target="../media/image1182.png"/><Relationship Id="rId137" Type="http://schemas.openxmlformats.org/officeDocument/2006/relationships/image" Target="../media/image1010.png"/><Relationship Id="rId302" Type="http://schemas.openxmlformats.org/officeDocument/2006/relationships/image" Target="../media/image1092.png"/><Relationship Id="rId344" Type="http://schemas.openxmlformats.org/officeDocument/2006/relationships/image" Target="../media/image1113.png"/><Relationship Id="rId41" Type="http://schemas.openxmlformats.org/officeDocument/2006/relationships/image" Target="../media/image963.png"/><Relationship Id="rId83" Type="http://schemas.openxmlformats.org/officeDocument/2006/relationships/image" Target="../media/image983.png"/><Relationship Id="rId179" Type="http://schemas.openxmlformats.org/officeDocument/2006/relationships/customXml" Target="../ink/ink1025.xml"/><Relationship Id="rId386" Type="http://schemas.openxmlformats.org/officeDocument/2006/relationships/image" Target="../media/image1134.png"/><Relationship Id="rId551" Type="http://schemas.openxmlformats.org/officeDocument/2006/relationships/customXml" Target="../ink/ink1213.xml"/><Relationship Id="rId593" Type="http://schemas.openxmlformats.org/officeDocument/2006/relationships/customXml" Target="../ink/ink1234.xml"/><Relationship Id="rId607" Type="http://schemas.openxmlformats.org/officeDocument/2006/relationships/customXml" Target="../ink/ink1241.xml"/><Relationship Id="rId649" Type="http://schemas.openxmlformats.org/officeDocument/2006/relationships/customXml" Target="../ink/ink1262.xml"/><Relationship Id="rId190" Type="http://schemas.openxmlformats.org/officeDocument/2006/relationships/image" Target="../media/image1036.png"/><Relationship Id="rId204" Type="http://schemas.openxmlformats.org/officeDocument/2006/relationships/image" Target="../media/image1043.png"/><Relationship Id="rId246" Type="http://schemas.openxmlformats.org/officeDocument/2006/relationships/image" Target="../media/image1064.png"/><Relationship Id="rId288" Type="http://schemas.openxmlformats.org/officeDocument/2006/relationships/image" Target="../media/image1085.png"/><Relationship Id="rId411" Type="http://schemas.openxmlformats.org/officeDocument/2006/relationships/customXml" Target="../ink/ink1141.xml"/><Relationship Id="rId453" Type="http://schemas.openxmlformats.org/officeDocument/2006/relationships/customXml" Target="../ink/ink1163.xml"/><Relationship Id="rId509" Type="http://schemas.openxmlformats.org/officeDocument/2006/relationships/customXml" Target="../ink/ink1191.xml"/><Relationship Id="rId660" Type="http://schemas.openxmlformats.org/officeDocument/2006/relationships/image" Target="../media/image1269.png"/><Relationship Id="rId106" Type="http://schemas.openxmlformats.org/officeDocument/2006/relationships/customXml" Target="../ink/ink988.xml"/><Relationship Id="rId313" Type="http://schemas.openxmlformats.org/officeDocument/2006/relationships/customXml" Target="../ink/ink1092.xml"/><Relationship Id="rId495" Type="http://schemas.openxmlformats.org/officeDocument/2006/relationships/customXml" Target="../ink/ink1184.xml"/><Relationship Id="rId10" Type="http://schemas.openxmlformats.org/officeDocument/2006/relationships/customXml" Target="../ink/ink940.xml"/><Relationship Id="rId52" Type="http://schemas.openxmlformats.org/officeDocument/2006/relationships/customXml" Target="../ink/ink961.xml"/><Relationship Id="rId94" Type="http://schemas.openxmlformats.org/officeDocument/2006/relationships/customXml" Target="../ink/ink982.xml"/><Relationship Id="rId148" Type="http://schemas.openxmlformats.org/officeDocument/2006/relationships/image" Target="../media/image1015.png"/><Relationship Id="rId355" Type="http://schemas.openxmlformats.org/officeDocument/2006/relationships/customXml" Target="../ink/ink1113.xml"/><Relationship Id="rId397" Type="http://schemas.openxmlformats.org/officeDocument/2006/relationships/customXml" Target="../ink/ink1134.xml"/><Relationship Id="rId520" Type="http://schemas.openxmlformats.org/officeDocument/2006/relationships/image" Target="../media/image1200.png"/><Relationship Id="rId562" Type="http://schemas.openxmlformats.org/officeDocument/2006/relationships/image" Target="../media/image1220.png"/><Relationship Id="rId618" Type="http://schemas.openxmlformats.org/officeDocument/2006/relationships/image" Target="../media/image1248.png"/><Relationship Id="rId215" Type="http://schemas.openxmlformats.org/officeDocument/2006/relationships/customXml" Target="../ink/ink1043.xml"/><Relationship Id="rId257" Type="http://schemas.openxmlformats.org/officeDocument/2006/relationships/customXml" Target="../ink/ink1064.xml"/><Relationship Id="rId422" Type="http://schemas.openxmlformats.org/officeDocument/2006/relationships/customXml" Target="../ink/ink1147.xml"/><Relationship Id="rId464" Type="http://schemas.openxmlformats.org/officeDocument/2006/relationships/image" Target="../media/image1172.png"/><Relationship Id="rId299" Type="http://schemas.openxmlformats.org/officeDocument/2006/relationships/customXml" Target="../ink/ink1085.xml"/><Relationship Id="rId63" Type="http://schemas.openxmlformats.org/officeDocument/2006/relationships/image" Target="../media/image974.png"/><Relationship Id="rId159" Type="http://schemas.openxmlformats.org/officeDocument/2006/relationships/customXml" Target="../ink/ink1015.xml"/><Relationship Id="rId366" Type="http://schemas.openxmlformats.org/officeDocument/2006/relationships/image" Target="../media/image1124.png"/><Relationship Id="rId573" Type="http://schemas.openxmlformats.org/officeDocument/2006/relationships/customXml" Target="../ink/ink1224.xml"/><Relationship Id="rId226" Type="http://schemas.openxmlformats.org/officeDocument/2006/relationships/image" Target="../media/image1054.png"/><Relationship Id="rId433" Type="http://schemas.openxmlformats.org/officeDocument/2006/relationships/customXml" Target="../ink/ink1153.xml"/><Relationship Id="rId640" Type="http://schemas.openxmlformats.org/officeDocument/2006/relationships/image" Target="../media/image1259.png"/><Relationship Id="rId74" Type="http://schemas.openxmlformats.org/officeDocument/2006/relationships/customXml" Target="../ink/ink972.xml"/><Relationship Id="rId377" Type="http://schemas.openxmlformats.org/officeDocument/2006/relationships/customXml" Target="../ink/ink1124.xml"/><Relationship Id="rId500" Type="http://schemas.openxmlformats.org/officeDocument/2006/relationships/image" Target="../media/image1190.png"/><Relationship Id="rId584" Type="http://schemas.openxmlformats.org/officeDocument/2006/relationships/image" Target="../media/image1231.png"/><Relationship Id="rId5" Type="http://schemas.openxmlformats.org/officeDocument/2006/relationships/image" Target="../media/image946.png"/><Relationship Id="rId237" Type="http://schemas.openxmlformats.org/officeDocument/2006/relationships/customXml" Target="../ink/ink1054.xml"/><Relationship Id="rId444" Type="http://schemas.openxmlformats.org/officeDocument/2006/relationships/image" Target="../media/image1162.png"/><Relationship Id="rId651" Type="http://schemas.openxmlformats.org/officeDocument/2006/relationships/customXml" Target="../ink/ink1263.xml"/><Relationship Id="rId290" Type="http://schemas.openxmlformats.org/officeDocument/2006/relationships/image" Target="../media/image1086.png"/><Relationship Id="rId304" Type="http://schemas.openxmlformats.org/officeDocument/2006/relationships/image" Target="../media/image1093.png"/><Relationship Id="rId388" Type="http://schemas.openxmlformats.org/officeDocument/2006/relationships/image" Target="../media/image1135.png"/><Relationship Id="rId511" Type="http://schemas.openxmlformats.org/officeDocument/2006/relationships/customXml" Target="../ink/ink1192.xml"/><Relationship Id="rId609" Type="http://schemas.openxmlformats.org/officeDocument/2006/relationships/customXml" Target="../ink/ink1242.xml"/><Relationship Id="rId85" Type="http://schemas.openxmlformats.org/officeDocument/2006/relationships/image" Target="../media/image984.png"/><Relationship Id="rId150" Type="http://schemas.openxmlformats.org/officeDocument/2006/relationships/image" Target="../media/image1016.png"/><Relationship Id="rId595" Type="http://schemas.openxmlformats.org/officeDocument/2006/relationships/customXml" Target="../ink/ink1235.xml"/><Relationship Id="rId248" Type="http://schemas.openxmlformats.org/officeDocument/2006/relationships/image" Target="../media/image1065.png"/><Relationship Id="rId455" Type="http://schemas.openxmlformats.org/officeDocument/2006/relationships/customXml" Target="../ink/ink1164.xml"/><Relationship Id="rId662" Type="http://schemas.openxmlformats.org/officeDocument/2006/relationships/image" Target="../media/image1270.png"/><Relationship Id="rId12" Type="http://schemas.openxmlformats.org/officeDocument/2006/relationships/customXml" Target="../ink/ink941.xml"/><Relationship Id="rId108" Type="http://schemas.openxmlformats.org/officeDocument/2006/relationships/customXml" Target="../ink/ink989.xml"/><Relationship Id="rId315" Type="http://schemas.openxmlformats.org/officeDocument/2006/relationships/customXml" Target="../ink/ink1093.xml"/><Relationship Id="rId522" Type="http://schemas.openxmlformats.org/officeDocument/2006/relationships/customXml" Target="../ink/ink1198.xml"/><Relationship Id="rId96" Type="http://schemas.openxmlformats.org/officeDocument/2006/relationships/customXml" Target="../ink/ink983.xml"/><Relationship Id="rId161" Type="http://schemas.openxmlformats.org/officeDocument/2006/relationships/customXml" Target="../ink/ink1016.xml"/><Relationship Id="rId399" Type="http://schemas.openxmlformats.org/officeDocument/2006/relationships/customXml" Target="../ink/ink1135.xml"/><Relationship Id="rId259" Type="http://schemas.openxmlformats.org/officeDocument/2006/relationships/customXml" Target="../ink/ink1065.xml"/><Relationship Id="rId466" Type="http://schemas.openxmlformats.org/officeDocument/2006/relationships/image" Target="../media/image1173.png"/><Relationship Id="rId673" Type="http://schemas.openxmlformats.org/officeDocument/2006/relationships/image" Target="../media/image1275.png"/><Relationship Id="rId23" Type="http://schemas.openxmlformats.org/officeDocument/2006/relationships/image" Target="../media/image955.png"/><Relationship Id="rId119" Type="http://schemas.openxmlformats.org/officeDocument/2006/relationships/image" Target="../media/image1001.png"/><Relationship Id="rId326" Type="http://schemas.openxmlformats.org/officeDocument/2006/relationships/image" Target="../media/image1104.png"/><Relationship Id="rId533" Type="http://schemas.openxmlformats.org/officeDocument/2006/relationships/customXml" Target="../ink/ink1204.xml"/><Relationship Id="rId172" Type="http://schemas.openxmlformats.org/officeDocument/2006/relationships/image" Target="../media/image1027.png"/><Relationship Id="rId477" Type="http://schemas.openxmlformats.org/officeDocument/2006/relationships/customXml" Target="../ink/ink1175.xml"/><Relationship Id="rId600" Type="http://schemas.openxmlformats.org/officeDocument/2006/relationships/image" Target="../media/image1239.png"/><Relationship Id="rId337" Type="http://schemas.openxmlformats.org/officeDocument/2006/relationships/customXml" Target="../ink/ink1104.xml"/><Relationship Id="rId34" Type="http://schemas.openxmlformats.org/officeDocument/2006/relationships/customXml" Target="../ink/ink952.xml"/><Relationship Id="rId544" Type="http://schemas.openxmlformats.org/officeDocument/2006/relationships/image" Target="../media/image1211.png"/><Relationship Id="rId183" Type="http://schemas.openxmlformats.org/officeDocument/2006/relationships/customXml" Target="../ink/ink1027.xml"/><Relationship Id="rId390" Type="http://schemas.openxmlformats.org/officeDocument/2006/relationships/image" Target="../media/image1136.png"/><Relationship Id="rId404" Type="http://schemas.openxmlformats.org/officeDocument/2006/relationships/image" Target="../media/image1143.png"/><Relationship Id="rId611" Type="http://schemas.openxmlformats.org/officeDocument/2006/relationships/customXml" Target="../ink/ink1243.xml"/><Relationship Id="rId250" Type="http://schemas.openxmlformats.org/officeDocument/2006/relationships/image" Target="../media/image1066.png"/><Relationship Id="rId488" Type="http://schemas.openxmlformats.org/officeDocument/2006/relationships/image" Target="../media/image1184.png"/><Relationship Id="rId45" Type="http://schemas.openxmlformats.org/officeDocument/2006/relationships/image" Target="../media/image965.png"/><Relationship Id="rId110" Type="http://schemas.openxmlformats.org/officeDocument/2006/relationships/customXml" Target="../ink/ink990.xml"/><Relationship Id="rId348" Type="http://schemas.openxmlformats.org/officeDocument/2006/relationships/image" Target="../media/image1115.png"/><Relationship Id="rId555" Type="http://schemas.openxmlformats.org/officeDocument/2006/relationships/customXml" Target="../ink/ink1215.xml"/><Relationship Id="rId194" Type="http://schemas.openxmlformats.org/officeDocument/2006/relationships/image" Target="../media/image1038.png"/><Relationship Id="rId208" Type="http://schemas.openxmlformats.org/officeDocument/2006/relationships/image" Target="../media/image1045.png"/><Relationship Id="rId415" Type="http://schemas.openxmlformats.org/officeDocument/2006/relationships/customXml" Target="../ink/ink1143.xml"/><Relationship Id="rId622" Type="http://schemas.openxmlformats.org/officeDocument/2006/relationships/image" Target="../media/image1250.png"/><Relationship Id="rId261" Type="http://schemas.openxmlformats.org/officeDocument/2006/relationships/customXml" Target="../ink/ink1066.xml"/><Relationship Id="rId499" Type="http://schemas.openxmlformats.org/officeDocument/2006/relationships/customXml" Target="../ink/ink1186.xml"/><Relationship Id="rId56" Type="http://schemas.openxmlformats.org/officeDocument/2006/relationships/customXml" Target="../ink/ink963.xml"/><Relationship Id="rId359" Type="http://schemas.openxmlformats.org/officeDocument/2006/relationships/customXml" Target="../ink/ink1115.xml"/><Relationship Id="rId566" Type="http://schemas.openxmlformats.org/officeDocument/2006/relationships/image" Target="../media/image1222.png"/><Relationship Id="rId121" Type="http://schemas.openxmlformats.org/officeDocument/2006/relationships/image" Target="../media/image1002.png"/><Relationship Id="rId219" Type="http://schemas.openxmlformats.org/officeDocument/2006/relationships/customXml" Target="../ink/ink1045.xml"/><Relationship Id="rId426" Type="http://schemas.openxmlformats.org/officeDocument/2006/relationships/image" Target="../media/image1153.png"/><Relationship Id="rId633" Type="http://schemas.openxmlformats.org/officeDocument/2006/relationships/customXml" Target="../ink/ink1254.xml"/><Relationship Id="rId67" Type="http://schemas.openxmlformats.org/officeDocument/2006/relationships/image" Target="../media/image105.png"/><Relationship Id="rId272" Type="http://schemas.openxmlformats.org/officeDocument/2006/relationships/image" Target="../media/image1077.png"/><Relationship Id="rId577" Type="http://schemas.openxmlformats.org/officeDocument/2006/relationships/customXml" Target="../ink/ink1226.xml"/><Relationship Id="rId132" Type="http://schemas.openxmlformats.org/officeDocument/2006/relationships/customXml" Target="../ink/ink1001.xml"/><Relationship Id="rId437" Type="http://schemas.openxmlformats.org/officeDocument/2006/relationships/customXml" Target="../ink/ink1155.xml"/><Relationship Id="rId644" Type="http://schemas.openxmlformats.org/officeDocument/2006/relationships/image" Target="../media/image1261.png"/><Relationship Id="rId283" Type="http://schemas.openxmlformats.org/officeDocument/2006/relationships/customXml" Target="../ink/ink1077.xml"/><Relationship Id="rId490" Type="http://schemas.openxmlformats.org/officeDocument/2006/relationships/image" Target="../media/image1185.png"/><Relationship Id="rId504" Type="http://schemas.openxmlformats.org/officeDocument/2006/relationships/image" Target="../media/image1192.png"/><Relationship Id="rId78" Type="http://schemas.openxmlformats.org/officeDocument/2006/relationships/customXml" Target="../ink/ink974.xml"/><Relationship Id="rId143" Type="http://schemas.openxmlformats.org/officeDocument/2006/relationships/customXml" Target="../ink/ink1007.xml"/><Relationship Id="rId350" Type="http://schemas.openxmlformats.org/officeDocument/2006/relationships/image" Target="../media/image1116.png"/><Relationship Id="rId588" Type="http://schemas.openxmlformats.org/officeDocument/2006/relationships/image" Target="../media/image1233.png"/><Relationship Id="rId9" Type="http://schemas.openxmlformats.org/officeDocument/2006/relationships/image" Target="../media/image948.png"/><Relationship Id="rId210" Type="http://schemas.openxmlformats.org/officeDocument/2006/relationships/image" Target="../media/image1046.png"/><Relationship Id="rId448" Type="http://schemas.openxmlformats.org/officeDocument/2006/relationships/image" Target="../media/image1164.png"/><Relationship Id="rId655" Type="http://schemas.openxmlformats.org/officeDocument/2006/relationships/customXml" Target="../ink/ink1265.xml"/><Relationship Id="rId294" Type="http://schemas.openxmlformats.org/officeDocument/2006/relationships/image" Target="../media/image1088.png"/><Relationship Id="rId308" Type="http://schemas.openxmlformats.org/officeDocument/2006/relationships/image" Target="../media/image1095.png"/><Relationship Id="rId515" Type="http://schemas.openxmlformats.org/officeDocument/2006/relationships/customXml" Target="../ink/ink1194.xml"/><Relationship Id="rId89" Type="http://schemas.openxmlformats.org/officeDocument/2006/relationships/image" Target="../media/image986.png"/><Relationship Id="rId154" Type="http://schemas.openxmlformats.org/officeDocument/2006/relationships/image" Target="../media/image1018.png"/><Relationship Id="rId361" Type="http://schemas.openxmlformats.org/officeDocument/2006/relationships/customXml" Target="../ink/ink1116.xml"/><Relationship Id="rId599" Type="http://schemas.openxmlformats.org/officeDocument/2006/relationships/customXml" Target="../ink/ink1237.xml"/><Relationship Id="rId459" Type="http://schemas.openxmlformats.org/officeDocument/2006/relationships/customXml" Target="../ink/ink1166.xml"/><Relationship Id="rId666" Type="http://schemas.openxmlformats.org/officeDocument/2006/relationships/image" Target="../media/image1272.png"/><Relationship Id="rId16" Type="http://schemas.openxmlformats.org/officeDocument/2006/relationships/customXml" Target="../ink/ink943.xml"/><Relationship Id="rId221" Type="http://schemas.openxmlformats.org/officeDocument/2006/relationships/customXml" Target="../ink/ink1046.xml"/><Relationship Id="rId319" Type="http://schemas.openxmlformats.org/officeDocument/2006/relationships/customXml" Target="../ink/ink1095.xml"/><Relationship Id="rId526" Type="http://schemas.openxmlformats.org/officeDocument/2006/relationships/image" Target="../media/image1202.png"/><Relationship Id="rId165" Type="http://schemas.openxmlformats.org/officeDocument/2006/relationships/customXml" Target="../ink/ink1018.xml"/><Relationship Id="rId372" Type="http://schemas.openxmlformats.org/officeDocument/2006/relationships/image" Target="../media/image1127.png"/><Relationship Id="rId677" Type="http://schemas.openxmlformats.org/officeDocument/2006/relationships/image" Target="../media/image1277.png"/><Relationship Id="rId232" Type="http://schemas.openxmlformats.org/officeDocument/2006/relationships/image" Target="../media/image1057.png"/><Relationship Id="rId27" Type="http://schemas.openxmlformats.org/officeDocument/2006/relationships/image" Target="../media/image957.png"/><Relationship Id="rId537" Type="http://schemas.openxmlformats.org/officeDocument/2006/relationships/customXml" Target="../ink/ink1206.xml"/><Relationship Id="rId80" Type="http://schemas.openxmlformats.org/officeDocument/2006/relationships/customXml" Target="../ink/ink975.xml"/><Relationship Id="rId176" Type="http://schemas.openxmlformats.org/officeDocument/2006/relationships/image" Target="../media/image1029.png"/><Relationship Id="rId383" Type="http://schemas.openxmlformats.org/officeDocument/2006/relationships/customXml" Target="../ink/ink1127.xml"/><Relationship Id="rId590" Type="http://schemas.openxmlformats.org/officeDocument/2006/relationships/image" Target="../media/image1234.png"/><Relationship Id="rId604" Type="http://schemas.openxmlformats.org/officeDocument/2006/relationships/image" Target="../media/image1241.png"/><Relationship Id="rId243" Type="http://schemas.openxmlformats.org/officeDocument/2006/relationships/customXml" Target="../ink/ink1057.xml"/><Relationship Id="rId450" Type="http://schemas.openxmlformats.org/officeDocument/2006/relationships/image" Target="../media/image1165.png"/><Relationship Id="rId38" Type="http://schemas.openxmlformats.org/officeDocument/2006/relationships/customXml" Target="../ink/ink954.xml"/><Relationship Id="rId103" Type="http://schemas.openxmlformats.org/officeDocument/2006/relationships/image" Target="../media/image993.png"/><Relationship Id="rId310" Type="http://schemas.openxmlformats.org/officeDocument/2006/relationships/image" Target="../media/image1096.png"/><Relationship Id="rId548" Type="http://schemas.openxmlformats.org/officeDocument/2006/relationships/image" Target="../media/image1213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36.xml"/><Relationship Id="rId21" Type="http://schemas.openxmlformats.org/officeDocument/2006/relationships/customXml" Target="../ink/ink1288.xml"/><Relationship Id="rId324" Type="http://schemas.openxmlformats.org/officeDocument/2006/relationships/image" Target="../media/image1438.png"/><Relationship Id="rId531" Type="http://schemas.openxmlformats.org/officeDocument/2006/relationships/image" Target="../media/image1541.png"/><Relationship Id="rId170" Type="http://schemas.openxmlformats.org/officeDocument/2006/relationships/image" Target="../media/image1362.png"/><Relationship Id="rId268" Type="http://schemas.openxmlformats.org/officeDocument/2006/relationships/image" Target="../media/image1411.png"/><Relationship Id="rId475" Type="http://schemas.openxmlformats.org/officeDocument/2006/relationships/image" Target="../media/image1513.png"/><Relationship Id="rId32" Type="http://schemas.openxmlformats.org/officeDocument/2006/relationships/image" Target="../media/image1294.png"/><Relationship Id="rId128" Type="http://schemas.openxmlformats.org/officeDocument/2006/relationships/image" Target="../media/image1341.png"/><Relationship Id="rId335" Type="http://schemas.openxmlformats.org/officeDocument/2006/relationships/customXml" Target="../ink/ink1445.xml"/><Relationship Id="rId542" Type="http://schemas.openxmlformats.org/officeDocument/2006/relationships/customXml" Target="../ink/ink1549.xml"/><Relationship Id="rId181" Type="http://schemas.openxmlformats.org/officeDocument/2006/relationships/customXml" Target="../ink/ink1368.xml"/><Relationship Id="rId402" Type="http://schemas.openxmlformats.org/officeDocument/2006/relationships/image" Target="../media/image1477.png"/><Relationship Id="rId279" Type="http://schemas.openxmlformats.org/officeDocument/2006/relationships/customXml" Target="../ink/ink1417.xml"/><Relationship Id="rId486" Type="http://schemas.openxmlformats.org/officeDocument/2006/relationships/customXml" Target="../ink/ink1521.xml"/><Relationship Id="rId43" Type="http://schemas.openxmlformats.org/officeDocument/2006/relationships/customXml" Target="../ink/ink1299.xml"/><Relationship Id="rId139" Type="http://schemas.openxmlformats.org/officeDocument/2006/relationships/customXml" Target="../ink/ink1347.xml"/><Relationship Id="rId346" Type="http://schemas.openxmlformats.org/officeDocument/2006/relationships/image" Target="../media/image1449.png"/><Relationship Id="rId553" Type="http://schemas.openxmlformats.org/officeDocument/2006/relationships/image" Target="../media/image1552.png"/><Relationship Id="rId192" Type="http://schemas.openxmlformats.org/officeDocument/2006/relationships/image" Target="../media/image1373.png"/><Relationship Id="rId206" Type="http://schemas.openxmlformats.org/officeDocument/2006/relationships/image" Target="../media/image1380.png"/><Relationship Id="rId413" Type="http://schemas.openxmlformats.org/officeDocument/2006/relationships/customXml" Target="../ink/ink1484.xml"/><Relationship Id="rId497" Type="http://schemas.openxmlformats.org/officeDocument/2006/relationships/image" Target="../media/image1524.png"/><Relationship Id="rId357" Type="http://schemas.openxmlformats.org/officeDocument/2006/relationships/customXml" Target="../ink/ink1456.xml"/><Relationship Id="rId54" Type="http://schemas.openxmlformats.org/officeDocument/2006/relationships/image" Target="../media/image1304.png"/><Relationship Id="rId217" Type="http://schemas.openxmlformats.org/officeDocument/2006/relationships/customXml" Target="../ink/ink1386.xml"/><Relationship Id="rId564" Type="http://schemas.openxmlformats.org/officeDocument/2006/relationships/customXml" Target="../ink/ink1560.xml"/><Relationship Id="rId424" Type="http://schemas.openxmlformats.org/officeDocument/2006/relationships/customXml" Target="../ink/ink1490.xml"/><Relationship Id="rId270" Type="http://schemas.openxmlformats.org/officeDocument/2006/relationships/image" Target="../media/image1412.png"/><Relationship Id="rId65" Type="http://schemas.openxmlformats.org/officeDocument/2006/relationships/customXml" Target="../ink/ink1310.xml"/><Relationship Id="rId130" Type="http://schemas.openxmlformats.org/officeDocument/2006/relationships/image" Target="../media/image1342.png"/><Relationship Id="rId368" Type="http://schemas.openxmlformats.org/officeDocument/2006/relationships/image" Target="../media/image1460.png"/><Relationship Id="rId172" Type="http://schemas.openxmlformats.org/officeDocument/2006/relationships/image" Target="../media/image1363.png"/><Relationship Id="rId228" Type="http://schemas.openxmlformats.org/officeDocument/2006/relationships/image" Target="../media/image1391.png"/><Relationship Id="rId435" Type="http://schemas.openxmlformats.org/officeDocument/2006/relationships/image" Target="../media/image1493.png"/><Relationship Id="rId477" Type="http://schemas.openxmlformats.org/officeDocument/2006/relationships/image" Target="../media/image1514.png"/><Relationship Id="rId281" Type="http://schemas.openxmlformats.org/officeDocument/2006/relationships/customXml" Target="../ink/ink1418.xml"/><Relationship Id="rId337" Type="http://schemas.openxmlformats.org/officeDocument/2006/relationships/customXml" Target="../ink/ink1446.xml"/><Relationship Id="rId502" Type="http://schemas.openxmlformats.org/officeDocument/2006/relationships/customXml" Target="../ink/ink1529.xml"/><Relationship Id="rId34" Type="http://schemas.openxmlformats.org/officeDocument/2006/relationships/image" Target="../media/image1295.png"/><Relationship Id="rId76" Type="http://schemas.openxmlformats.org/officeDocument/2006/relationships/image" Target="../media/image1315.png"/><Relationship Id="rId141" Type="http://schemas.openxmlformats.org/officeDocument/2006/relationships/customXml" Target="../ink/ink1348.xml"/><Relationship Id="rId379" Type="http://schemas.openxmlformats.org/officeDocument/2006/relationships/customXml" Target="../ink/ink1467.xml"/><Relationship Id="rId544" Type="http://schemas.openxmlformats.org/officeDocument/2006/relationships/customXml" Target="../ink/ink1550.xml"/><Relationship Id="rId7" Type="http://schemas.openxmlformats.org/officeDocument/2006/relationships/customXml" Target="../ink/ink1281.xml"/><Relationship Id="rId183" Type="http://schemas.openxmlformats.org/officeDocument/2006/relationships/customXml" Target="../ink/ink1369.xml"/><Relationship Id="rId239" Type="http://schemas.openxmlformats.org/officeDocument/2006/relationships/customXml" Target="../ink/ink1397.xml"/><Relationship Id="rId390" Type="http://schemas.openxmlformats.org/officeDocument/2006/relationships/image" Target="../media/image1471.png"/><Relationship Id="rId404" Type="http://schemas.openxmlformats.org/officeDocument/2006/relationships/image" Target="../media/image1478.png"/><Relationship Id="rId446" Type="http://schemas.openxmlformats.org/officeDocument/2006/relationships/customXml" Target="../ink/ink1501.xml"/><Relationship Id="rId250" Type="http://schemas.openxmlformats.org/officeDocument/2006/relationships/image" Target="../media/image1402.png"/><Relationship Id="rId292" Type="http://schemas.openxmlformats.org/officeDocument/2006/relationships/image" Target="../media/image1422.png"/><Relationship Id="rId306" Type="http://schemas.openxmlformats.org/officeDocument/2006/relationships/image" Target="../media/image1429.png"/><Relationship Id="rId488" Type="http://schemas.openxmlformats.org/officeDocument/2006/relationships/customXml" Target="../ink/ink1522.xml"/><Relationship Id="rId45" Type="http://schemas.openxmlformats.org/officeDocument/2006/relationships/customXml" Target="../ink/ink1300.xml"/><Relationship Id="rId87" Type="http://schemas.openxmlformats.org/officeDocument/2006/relationships/customXml" Target="../ink/ink1321.xml"/><Relationship Id="rId110" Type="http://schemas.openxmlformats.org/officeDocument/2006/relationships/image" Target="../media/image1332.png"/><Relationship Id="rId348" Type="http://schemas.openxmlformats.org/officeDocument/2006/relationships/image" Target="../media/image1450.png"/><Relationship Id="rId513" Type="http://schemas.openxmlformats.org/officeDocument/2006/relationships/image" Target="../media/image1532.png"/><Relationship Id="rId555" Type="http://schemas.openxmlformats.org/officeDocument/2006/relationships/image" Target="../media/image1553.png"/><Relationship Id="rId152" Type="http://schemas.openxmlformats.org/officeDocument/2006/relationships/image" Target="../media/image1353.png"/><Relationship Id="rId194" Type="http://schemas.openxmlformats.org/officeDocument/2006/relationships/image" Target="../media/image1374.png"/><Relationship Id="rId208" Type="http://schemas.openxmlformats.org/officeDocument/2006/relationships/image" Target="../media/image1381.png"/><Relationship Id="rId415" Type="http://schemas.openxmlformats.org/officeDocument/2006/relationships/image" Target="../media/image1483.png"/><Relationship Id="rId457" Type="http://schemas.openxmlformats.org/officeDocument/2006/relationships/image" Target="../media/image1504.png"/><Relationship Id="rId261" Type="http://schemas.openxmlformats.org/officeDocument/2006/relationships/customXml" Target="../ink/ink1408.xml"/><Relationship Id="rId499" Type="http://schemas.openxmlformats.org/officeDocument/2006/relationships/image" Target="../media/image1525.png"/><Relationship Id="rId14" Type="http://schemas.openxmlformats.org/officeDocument/2006/relationships/image" Target="../media/image1285.png"/><Relationship Id="rId56" Type="http://schemas.openxmlformats.org/officeDocument/2006/relationships/image" Target="../media/image1305.png"/><Relationship Id="rId317" Type="http://schemas.openxmlformats.org/officeDocument/2006/relationships/customXml" Target="../ink/ink1436.xml"/><Relationship Id="rId359" Type="http://schemas.openxmlformats.org/officeDocument/2006/relationships/customXml" Target="../ink/ink1457.xml"/><Relationship Id="rId524" Type="http://schemas.openxmlformats.org/officeDocument/2006/relationships/customXml" Target="../ink/ink1540.xml"/><Relationship Id="rId566" Type="http://schemas.openxmlformats.org/officeDocument/2006/relationships/customXml" Target="../ink/ink1561.xml"/><Relationship Id="rId98" Type="http://schemas.openxmlformats.org/officeDocument/2006/relationships/image" Target="../media/image1326.png"/><Relationship Id="rId121" Type="http://schemas.openxmlformats.org/officeDocument/2006/relationships/customXml" Target="../ink/ink1338.xml"/><Relationship Id="rId163" Type="http://schemas.openxmlformats.org/officeDocument/2006/relationships/customXml" Target="../ink/ink1359.xml"/><Relationship Id="rId219" Type="http://schemas.openxmlformats.org/officeDocument/2006/relationships/customXml" Target="../ink/ink1387.xml"/><Relationship Id="rId370" Type="http://schemas.openxmlformats.org/officeDocument/2006/relationships/image" Target="../media/image1461.png"/><Relationship Id="rId426" Type="http://schemas.openxmlformats.org/officeDocument/2006/relationships/customXml" Target="../ink/ink1491.xml"/><Relationship Id="rId230" Type="http://schemas.openxmlformats.org/officeDocument/2006/relationships/image" Target="../media/image1392.png"/><Relationship Id="rId468" Type="http://schemas.openxmlformats.org/officeDocument/2006/relationships/customXml" Target="../ink/ink1512.xml"/><Relationship Id="rId25" Type="http://schemas.openxmlformats.org/officeDocument/2006/relationships/customXml" Target="../ink/ink1290.xml"/><Relationship Id="rId67" Type="http://schemas.openxmlformats.org/officeDocument/2006/relationships/customXml" Target="../ink/ink1311.xml"/><Relationship Id="rId272" Type="http://schemas.openxmlformats.org/officeDocument/2006/relationships/image" Target="../media/image1413.png"/><Relationship Id="rId328" Type="http://schemas.openxmlformats.org/officeDocument/2006/relationships/image" Target="../media/image1440.png"/><Relationship Id="rId535" Type="http://schemas.openxmlformats.org/officeDocument/2006/relationships/image" Target="../media/image1543.png"/><Relationship Id="rId132" Type="http://schemas.openxmlformats.org/officeDocument/2006/relationships/image" Target="../media/image1343.png"/><Relationship Id="rId174" Type="http://schemas.openxmlformats.org/officeDocument/2006/relationships/image" Target="../media/image1364.png"/><Relationship Id="rId381" Type="http://schemas.openxmlformats.org/officeDocument/2006/relationships/customXml" Target="../ink/ink1468.xml"/><Relationship Id="rId241" Type="http://schemas.openxmlformats.org/officeDocument/2006/relationships/customXml" Target="../ink/ink1398.xml"/><Relationship Id="rId437" Type="http://schemas.openxmlformats.org/officeDocument/2006/relationships/image" Target="../media/image1494.png"/><Relationship Id="rId479" Type="http://schemas.openxmlformats.org/officeDocument/2006/relationships/image" Target="../media/image1515.png"/><Relationship Id="rId36" Type="http://schemas.openxmlformats.org/officeDocument/2006/relationships/image" Target="../media/image1296.png"/><Relationship Id="rId283" Type="http://schemas.openxmlformats.org/officeDocument/2006/relationships/customXml" Target="../ink/ink1419.xml"/><Relationship Id="rId339" Type="http://schemas.openxmlformats.org/officeDocument/2006/relationships/customXml" Target="../ink/ink1447.xml"/><Relationship Id="rId490" Type="http://schemas.openxmlformats.org/officeDocument/2006/relationships/customXml" Target="../ink/ink1523.xml"/><Relationship Id="rId504" Type="http://schemas.openxmlformats.org/officeDocument/2006/relationships/customXml" Target="../ink/ink1530.xml"/><Relationship Id="rId546" Type="http://schemas.openxmlformats.org/officeDocument/2006/relationships/customXml" Target="../ink/ink1551.xml"/><Relationship Id="rId78" Type="http://schemas.openxmlformats.org/officeDocument/2006/relationships/image" Target="../media/image1316.png"/><Relationship Id="rId101" Type="http://schemas.openxmlformats.org/officeDocument/2006/relationships/customXml" Target="../ink/ink1328.xml"/><Relationship Id="rId143" Type="http://schemas.openxmlformats.org/officeDocument/2006/relationships/customXml" Target="../ink/ink1349.xml"/><Relationship Id="rId185" Type="http://schemas.openxmlformats.org/officeDocument/2006/relationships/customXml" Target="../ink/ink1370.xml"/><Relationship Id="rId350" Type="http://schemas.openxmlformats.org/officeDocument/2006/relationships/image" Target="../media/image1451.png"/><Relationship Id="rId406" Type="http://schemas.openxmlformats.org/officeDocument/2006/relationships/image" Target="../media/image1479.png"/><Relationship Id="rId9" Type="http://schemas.openxmlformats.org/officeDocument/2006/relationships/customXml" Target="../ink/ink1282.xml"/><Relationship Id="rId210" Type="http://schemas.openxmlformats.org/officeDocument/2006/relationships/image" Target="../media/image1382.png"/><Relationship Id="rId392" Type="http://schemas.openxmlformats.org/officeDocument/2006/relationships/image" Target="../media/image1472.png"/><Relationship Id="rId448" Type="http://schemas.openxmlformats.org/officeDocument/2006/relationships/customXml" Target="../ink/ink1502.xml"/><Relationship Id="rId252" Type="http://schemas.openxmlformats.org/officeDocument/2006/relationships/image" Target="../media/image1403.png"/><Relationship Id="rId294" Type="http://schemas.openxmlformats.org/officeDocument/2006/relationships/image" Target="../media/image1423.png"/><Relationship Id="rId308" Type="http://schemas.openxmlformats.org/officeDocument/2006/relationships/image" Target="../media/image1430.png"/><Relationship Id="rId515" Type="http://schemas.openxmlformats.org/officeDocument/2006/relationships/image" Target="../media/image1533.png"/><Relationship Id="rId47" Type="http://schemas.openxmlformats.org/officeDocument/2006/relationships/customXml" Target="../ink/ink1301.xml"/><Relationship Id="rId89" Type="http://schemas.openxmlformats.org/officeDocument/2006/relationships/customXml" Target="../ink/ink1322.xml"/><Relationship Id="rId112" Type="http://schemas.openxmlformats.org/officeDocument/2006/relationships/image" Target="../media/image1333.png"/><Relationship Id="rId154" Type="http://schemas.openxmlformats.org/officeDocument/2006/relationships/image" Target="../media/image1354.png"/><Relationship Id="rId361" Type="http://schemas.openxmlformats.org/officeDocument/2006/relationships/customXml" Target="../ink/ink1458.xml"/><Relationship Id="rId557" Type="http://schemas.openxmlformats.org/officeDocument/2006/relationships/image" Target="../media/image1554.png"/><Relationship Id="rId196" Type="http://schemas.openxmlformats.org/officeDocument/2006/relationships/image" Target="../media/image1375.png"/><Relationship Id="rId417" Type="http://schemas.openxmlformats.org/officeDocument/2006/relationships/image" Target="../media/image1484.png"/><Relationship Id="rId459" Type="http://schemas.openxmlformats.org/officeDocument/2006/relationships/image" Target="../media/image1505.png"/><Relationship Id="rId16" Type="http://schemas.openxmlformats.org/officeDocument/2006/relationships/image" Target="../media/image1286.png"/><Relationship Id="rId221" Type="http://schemas.openxmlformats.org/officeDocument/2006/relationships/customXml" Target="../ink/ink1388.xml"/><Relationship Id="rId263" Type="http://schemas.openxmlformats.org/officeDocument/2006/relationships/customXml" Target="../ink/ink1409.xml"/><Relationship Id="rId319" Type="http://schemas.openxmlformats.org/officeDocument/2006/relationships/customXml" Target="../ink/ink1437.xml"/><Relationship Id="rId470" Type="http://schemas.openxmlformats.org/officeDocument/2006/relationships/customXml" Target="../ink/ink1513.xml"/><Relationship Id="rId526" Type="http://schemas.openxmlformats.org/officeDocument/2006/relationships/customXml" Target="../ink/ink1541.xml"/><Relationship Id="rId58" Type="http://schemas.openxmlformats.org/officeDocument/2006/relationships/image" Target="../media/image1306.png"/><Relationship Id="rId123" Type="http://schemas.openxmlformats.org/officeDocument/2006/relationships/customXml" Target="../ink/ink1339.xml"/><Relationship Id="rId330" Type="http://schemas.openxmlformats.org/officeDocument/2006/relationships/image" Target="../media/image1441.png"/><Relationship Id="rId165" Type="http://schemas.openxmlformats.org/officeDocument/2006/relationships/customXml" Target="../ink/ink1360.xml"/><Relationship Id="rId372" Type="http://schemas.openxmlformats.org/officeDocument/2006/relationships/image" Target="../media/image1462.png"/><Relationship Id="rId428" Type="http://schemas.openxmlformats.org/officeDocument/2006/relationships/customXml" Target="../ink/ink1492.xml"/><Relationship Id="rId232" Type="http://schemas.openxmlformats.org/officeDocument/2006/relationships/image" Target="../media/image1393.png"/><Relationship Id="rId274" Type="http://schemas.openxmlformats.org/officeDocument/2006/relationships/image" Target="../media/image1414.png"/><Relationship Id="rId481" Type="http://schemas.openxmlformats.org/officeDocument/2006/relationships/image" Target="../media/image1516.png"/><Relationship Id="rId27" Type="http://schemas.openxmlformats.org/officeDocument/2006/relationships/customXml" Target="../ink/ink1291.xml"/><Relationship Id="rId69" Type="http://schemas.openxmlformats.org/officeDocument/2006/relationships/customXml" Target="../ink/ink1312.xml"/><Relationship Id="rId134" Type="http://schemas.openxmlformats.org/officeDocument/2006/relationships/image" Target="../media/image1344.png"/><Relationship Id="rId537" Type="http://schemas.openxmlformats.org/officeDocument/2006/relationships/image" Target="../media/image1544.png"/><Relationship Id="rId80" Type="http://schemas.openxmlformats.org/officeDocument/2006/relationships/image" Target="../media/image1317.png"/><Relationship Id="rId176" Type="http://schemas.openxmlformats.org/officeDocument/2006/relationships/image" Target="../media/image1365.png"/><Relationship Id="rId341" Type="http://schemas.openxmlformats.org/officeDocument/2006/relationships/customXml" Target="../ink/ink1448.xml"/><Relationship Id="rId383" Type="http://schemas.openxmlformats.org/officeDocument/2006/relationships/customXml" Target="../ink/ink1469.xml"/><Relationship Id="rId439" Type="http://schemas.openxmlformats.org/officeDocument/2006/relationships/image" Target="../media/image1495.png"/><Relationship Id="rId201" Type="http://schemas.openxmlformats.org/officeDocument/2006/relationships/customXml" Target="../ink/ink1378.xml"/><Relationship Id="rId243" Type="http://schemas.openxmlformats.org/officeDocument/2006/relationships/customXml" Target="../ink/ink1399.xml"/><Relationship Id="rId285" Type="http://schemas.openxmlformats.org/officeDocument/2006/relationships/customXml" Target="../ink/ink1420.xml"/><Relationship Id="rId450" Type="http://schemas.openxmlformats.org/officeDocument/2006/relationships/customXml" Target="../ink/ink1503.xml"/><Relationship Id="rId506" Type="http://schemas.openxmlformats.org/officeDocument/2006/relationships/customXml" Target="../ink/ink1531.xml"/><Relationship Id="rId38" Type="http://schemas.openxmlformats.org/officeDocument/2006/relationships/image" Target="../media/image1297.png"/><Relationship Id="rId103" Type="http://schemas.openxmlformats.org/officeDocument/2006/relationships/customXml" Target="../ink/ink1329.xml"/><Relationship Id="rId310" Type="http://schemas.openxmlformats.org/officeDocument/2006/relationships/image" Target="../media/image1431.png"/><Relationship Id="rId492" Type="http://schemas.openxmlformats.org/officeDocument/2006/relationships/customXml" Target="../ink/ink1524.xml"/><Relationship Id="rId548" Type="http://schemas.openxmlformats.org/officeDocument/2006/relationships/customXml" Target="../ink/ink1552.xml"/><Relationship Id="rId91" Type="http://schemas.openxmlformats.org/officeDocument/2006/relationships/customXml" Target="../ink/ink1323.xml"/><Relationship Id="rId145" Type="http://schemas.openxmlformats.org/officeDocument/2006/relationships/customXml" Target="../ink/ink1350.xml"/><Relationship Id="rId187" Type="http://schemas.openxmlformats.org/officeDocument/2006/relationships/customXml" Target="../ink/ink1371.xml"/><Relationship Id="rId352" Type="http://schemas.openxmlformats.org/officeDocument/2006/relationships/image" Target="../media/image1452.png"/><Relationship Id="rId394" Type="http://schemas.openxmlformats.org/officeDocument/2006/relationships/image" Target="../media/image1473.png"/><Relationship Id="rId408" Type="http://schemas.openxmlformats.org/officeDocument/2006/relationships/image" Target="../media/image1480.png"/><Relationship Id="rId212" Type="http://schemas.openxmlformats.org/officeDocument/2006/relationships/image" Target="../media/image1383.png"/><Relationship Id="rId254" Type="http://schemas.openxmlformats.org/officeDocument/2006/relationships/image" Target="../media/image1404.png"/><Relationship Id="rId49" Type="http://schemas.openxmlformats.org/officeDocument/2006/relationships/customXml" Target="../ink/ink1302.xml"/><Relationship Id="rId114" Type="http://schemas.openxmlformats.org/officeDocument/2006/relationships/image" Target="../media/image1334.png"/><Relationship Id="rId296" Type="http://schemas.openxmlformats.org/officeDocument/2006/relationships/image" Target="../media/image1424.png"/><Relationship Id="rId461" Type="http://schemas.openxmlformats.org/officeDocument/2006/relationships/image" Target="../media/image1506.png"/><Relationship Id="rId517" Type="http://schemas.openxmlformats.org/officeDocument/2006/relationships/image" Target="../media/image1534.png"/><Relationship Id="rId559" Type="http://schemas.openxmlformats.org/officeDocument/2006/relationships/image" Target="../media/image1555.png"/><Relationship Id="rId60" Type="http://schemas.openxmlformats.org/officeDocument/2006/relationships/image" Target="../media/image1307.png"/><Relationship Id="rId156" Type="http://schemas.openxmlformats.org/officeDocument/2006/relationships/image" Target="../media/image1355.png"/><Relationship Id="rId198" Type="http://schemas.openxmlformats.org/officeDocument/2006/relationships/image" Target="../media/image1376.png"/><Relationship Id="rId321" Type="http://schemas.openxmlformats.org/officeDocument/2006/relationships/customXml" Target="../ink/ink1438.xml"/><Relationship Id="rId363" Type="http://schemas.openxmlformats.org/officeDocument/2006/relationships/customXml" Target="../ink/ink1459.xml"/><Relationship Id="rId419" Type="http://schemas.openxmlformats.org/officeDocument/2006/relationships/image" Target="../media/image1485.png"/><Relationship Id="rId223" Type="http://schemas.openxmlformats.org/officeDocument/2006/relationships/customXml" Target="../ink/ink1389.xml"/><Relationship Id="rId430" Type="http://schemas.openxmlformats.org/officeDocument/2006/relationships/customXml" Target="../ink/ink1493.xml"/><Relationship Id="rId18" Type="http://schemas.openxmlformats.org/officeDocument/2006/relationships/image" Target="../media/image1287.png"/><Relationship Id="rId265" Type="http://schemas.openxmlformats.org/officeDocument/2006/relationships/customXml" Target="../ink/ink1410.xml"/><Relationship Id="rId472" Type="http://schemas.openxmlformats.org/officeDocument/2006/relationships/customXml" Target="../ink/ink1514.xml"/><Relationship Id="rId528" Type="http://schemas.openxmlformats.org/officeDocument/2006/relationships/customXml" Target="../ink/ink1542.xml"/><Relationship Id="rId125" Type="http://schemas.openxmlformats.org/officeDocument/2006/relationships/customXml" Target="../ink/ink1340.xml"/><Relationship Id="rId167" Type="http://schemas.openxmlformats.org/officeDocument/2006/relationships/customXml" Target="../ink/ink1361.xml"/><Relationship Id="rId332" Type="http://schemas.openxmlformats.org/officeDocument/2006/relationships/image" Target="../media/image1442.png"/><Relationship Id="rId374" Type="http://schemas.openxmlformats.org/officeDocument/2006/relationships/image" Target="../media/image1463.png"/><Relationship Id="rId71" Type="http://schemas.openxmlformats.org/officeDocument/2006/relationships/customXml" Target="../ink/ink1313.xml"/><Relationship Id="rId234" Type="http://schemas.openxmlformats.org/officeDocument/2006/relationships/image" Target="../media/image1394.png"/><Relationship Id="rId2" Type="http://schemas.openxmlformats.org/officeDocument/2006/relationships/image" Target="../media/image3.jpeg"/><Relationship Id="rId29" Type="http://schemas.openxmlformats.org/officeDocument/2006/relationships/customXml" Target="../ink/ink1292.xml"/><Relationship Id="rId276" Type="http://schemas.openxmlformats.org/officeDocument/2006/relationships/image" Target="../media/image1415.png"/><Relationship Id="rId441" Type="http://schemas.openxmlformats.org/officeDocument/2006/relationships/image" Target="../media/image1496.png"/><Relationship Id="rId483" Type="http://schemas.openxmlformats.org/officeDocument/2006/relationships/image" Target="../media/image1517.png"/><Relationship Id="rId539" Type="http://schemas.openxmlformats.org/officeDocument/2006/relationships/image" Target="../media/image1545.png"/><Relationship Id="rId40" Type="http://schemas.openxmlformats.org/officeDocument/2006/relationships/image" Target="../media/image1298.png"/><Relationship Id="rId136" Type="http://schemas.openxmlformats.org/officeDocument/2006/relationships/image" Target="../media/image1345.png"/><Relationship Id="rId178" Type="http://schemas.openxmlformats.org/officeDocument/2006/relationships/image" Target="../media/image1366.png"/><Relationship Id="rId301" Type="http://schemas.openxmlformats.org/officeDocument/2006/relationships/customXml" Target="../ink/ink1428.xml"/><Relationship Id="rId343" Type="http://schemas.openxmlformats.org/officeDocument/2006/relationships/customXml" Target="../ink/ink1449.xml"/><Relationship Id="rId550" Type="http://schemas.openxmlformats.org/officeDocument/2006/relationships/customXml" Target="../ink/ink1553.xml"/><Relationship Id="rId82" Type="http://schemas.openxmlformats.org/officeDocument/2006/relationships/image" Target="../media/image1318.png"/><Relationship Id="rId203" Type="http://schemas.openxmlformats.org/officeDocument/2006/relationships/customXml" Target="../ink/ink1379.xml"/><Relationship Id="rId385" Type="http://schemas.openxmlformats.org/officeDocument/2006/relationships/customXml" Target="../ink/ink1470.xml"/><Relationship Id="rId245" Type="http://schemas.openxmlformats.org/officeDocument/2006/relationships/customXml" Target="../ink/ink1400.xml"/><Relationship Id="rId287" Type="http://schemas.openxmlformats.org/officeDocument/2006/relationships/customXml" Target="../ink/ink1421.xml"/><Relationship Id="rId410" Type="http://schemas.openxmlformats.org/officeDocument/2006/relationships/image" Target="../media/image1481.png"/><Relationship Id="rId452" Type="http://schemas.openxmlformats.org/officeDocument/2006/relationships/customXml" Target="../ink/ink1504.xml"/><Relationship Id="rId494" Type="http://schemas.openxmlformats.org/officeDocument/2006/relationships/customXml" Target="../ink/ink1525.xml"/><Relationship Id="rId508" Type="http://schemas.openxmlformats.org/officeDocument/2006/relationships/customXml" Target="../ink/ink1532.xml"/><Relationship Id="rId105" Type="http://schemas.openxmlformats.org/officeDocument/2006/relationships/customXml" Target="../ink/ink1330.xml"/><Relationship Id="rId147" Type="http://schemas.openxmlformats.org/officeDocument/2006/relationships/customXml" Target="../ink/ink1351.xml"/><Relationship Id="rId312" Type="http://schemas.openxmlformats.org/officeDocument/2006/relationships/image" Target="../media/image1432.png"/><Relationship Id="rId354" Type="http://schemas.openxmlformats.org/officeDocument/2006/relationships/image" Target="../media/image1453.png"/><Relationship Id="rId51" Type="http://schemas.openxmlformats.org/officeDocument/2006/relationships/customXml" Target="../ink/ink1303.xml"/><Relationship Id="rId93" Type="http://schemas.openxmlformats.org/officeDocument/2006/relationships/customXml" Target="../ink/ink1324.xml"/><Relationship Id="rId189" Type="http://schemas.openxmlformats.org/officeDocument/2006/relationships/customXml" Target="../ink/ink1372.xml"/><Relationship Id="rId396" Type="http://schemas.openxmlformats.org/officeDocument/2006/relationships/image" Target="../media/image1474.png"/><Relationship Id="rId561" Type="http://schemas.openxmlformats.org/officeDocument/2006/relationships/image" Target="../media/image1556.png"/><Relationship Id="rId214" Type="http://schemas.openxmlformats.org/officeDocument/2006/relationships/image" Target="../media/image1384.png"/><Relationship Id="rId256" Type="http://schemas.openxmlformats.org/officeDocument/2006/relationships/image" Target="../media/image1405.png"/><Relationship Id="rId298" Type="http://schemas.openxmlformats.org/officeDocument/2006/relationships/image" Target="../media/image1425.png"/><Relationship Id="rId421" Type="http://schemas.openxmlformats.org/officeDocument/2006/relationships/image" Target="../media/image1486.png"/><Relationship Id="rId463" Type="http://schemas.openxmlformats.org/officeDocument/2006/relationships/image" Target="../media/image1507.png"/><Relationship Id="rId519" Type="http://schemas.openxmlformats.org/officeDocument/2006/relationships/image" Target="../media/image1535.png"/><Relationship Id="rId116" Type="http://schemas.openxmlformats.org/officeDocument/2006/relationships/image" Target="../media/image1335.png"/><Relationship Id="rId158" Type="http://schemas.openxmlformats.org/officeDocument/2006/relationships/image" Target="../media/image1356.png"/><Relationship Id="rId323" Type="http://schemas.openxmlformats.org/officeDocument/2006/relationships/customXml" Target="../ink/ink1439.xml"/><Relationship Id="rId530" Type="http://schemas.openxmlformats.org/officeDocument/2006/relationships/customXml" Target="../ink/ink1543.xml"/><Relationship Id="rId20" Type="http://schemas.openxmlformats.org/officeDocument/2006/relationships/image" Target="../media/image1288.png"/><Relationship Id="rId62" Type="http://schemas.openxmlformats.org/officeDocument/2006/relationships/image" Target="../media/image1308.png"/><Relationship Id="rId365" Type="http://schemas.openxmlformats.org/officeDocument/2006/relationships/customXml" Target="../ink/ink1460.xml"/><Relationship Id="rId225" Type="http://schemas.openxmlformats.org/officeDocument/2006/relationships/customXml" Target="../ink/ink1390.xml"/><Relationship Id="rId267" Type="http://schemas.openxmlformats.org/officeDocument/2006/relationships/customXml" Target="../ink/ink1411.xml"/><Relationship Id="rId432" Type="http://schemas.openxmlformats.org/officeDocument/2006/relationships/customXml" Target="../ink/ink1494.xml"/><Relationship Id="rId474" Type="http://schemas.openxmlformats.org/officeDocument/2006/relationships/customXml" Target="../ink/ink1515.xml"/><Relationship Id="rId127" Type="http://schemas.openxmlformats.org/officeDocument/2006/relationships/customXml" Target="../ink/ink1341.xml"/><Relationship Id="rId31" Type="http://schemas.openxmlformats.org/officeDocument/2006/relationships/customXml" Target="../ink/ink1293.xml"/><Relationship Id="rId73" Type="http://schemas.openxmlformats.org/officeDocument/2006/relationships/customXml" Target="../ink/ink1314.xml"/><Relationship Id="rId169" Type="http://schemas.openxmlformats.org/officeDocument/2006/relationships/customXml" Target="../ink/ink1362.xml"/><Relationship Id="rId334" Type="http://schemas.openxmlformats.org/officeDocument/2006/relationships/image" Target="../media/image1443.png"/><Relationship Id="rId376" Type="http://schemas.openxmlformats.org/officeDocument/2006/relationships/image" Target="../media/image1464.png"/><Relationship Id="rId541" Type="http://schemas.openxmlformats.org/officeDocument/2006/relationships/image" Target="../media/image1546.png"/><Relationship Id="rId4" Type="http://schemas.openxmlformats.org/officeDocument/2006/relationships/image" Target="../media/image4.png"/><Relationship Id="rId180" Type="http://schemas.openxmlformats.org/officeDocument/2006/relationships/image" Target="../media/image1367.png"/><Relationship Id="rId236" Type="http://schemas.openxmlformats.org/officeDocument/2006/relationships/image" Target="../media/image1395.png"/><Relationship Id="rId278" Type="http://schemas.openxmlformats.org/officeDocument/2006/relationships/image" Target="../media/image1416.png"/><Relationship Id="rId401" Type="http://schemas.openxmlformats.org/officeDocument/2006/relationships/customXml" Target="../ink/ink1478.xml"/><Relationship Id="rId443" Type="http://schemas.openxmlformats.org/officeDocument/2006/relationships/image" Target="../media/image1497.png"/><Relationship Id="rId303" Type="http://schemas.openxmlformats.org/officeDocument/2006/relationships/customXml" Target="../ink/ink1429.xml"/><Relationship Id="rId485" Type="http://schemas.openxmlformats.org/officeDocument/2006/relationships/image" Target="../media/image1518.png"/><Relationship Id="rId42" Type="http://schemas.openxmlformats.org/officeDocument/2006/relationships/image" Target="../media/image1299.png"/><Relationship Id="rId84" Type="http://schemas.openxmlformats.org/officeDocument/2006/relationships/image" Target="../media/image1319.png"/><Relationship Id="rId138" Type="http://schemas.openxmlformats.org/officeDocument/2006/relationships/image" Target="../media/image1346.png"/><Relationship Id="rId345" Type="http://schemas.openxmlformats.org/officeDocument/2006/relationships/customXml" Target="../ink/ink1450.xml"/><Relationship Id="rId387" Type="http://schemas.openxmlformats.org/officeDocument/2006/relationships/customXml" Target="../ink/ink1471.xml"/><Relationship Id="rId510" Type="http://schemas.openxmlformats.org/officeDocument/2006/relationships/customXml" Target="../ink/ink1533.xml"/><Relationship Id="rId552" Type="http://schemas.openxmlformats.org/officeDocument/2006/relationships/customXml" Target="../ink/ink1554.xml"/><Relationship Id="rId191" Type="http://schemas.openxmlformats.org/officeDocument/2006/relationships/customXml" Target="../ink/ink1373.xml"/><Relationship Id="rId205" Type="http://schemas.openxmlformats.org/officeDocument/2006/relationships/customXml" Target="../ink/ink1380.xml"/><Relationship Id="rId247" Type="http://schemas.openxmlformats.org/officeDocument/2006/relationships/customXml" Target="../ink/ink1401.xml"/><Relationship Id="rId412" Type="http://schemas.openxmlformats.org/officeDocument/2006/relationships/image" Target="../media/image1482.png"/><Relationship Id="rId107" Type="http://schemas.openxmlformats.org/officeDocument/2006/relationships/customXml" Target="../ink/ink1331.xml"/><Relationship Id="rId289" Type="http://schemas.openxmlformats.org/officeDocument/2006/relationships/customXml" Target="../ink/ink1422.xml"/><Relationship Id="rId454" Type="http://schemas.openxmlformats.org/officeDocument/2006/relationships/customXml" Target="../ink/ink1505.xml"/><Relationship Id="rId496" Type="http://schemas.openxmlformats.org/officeDocument/2006/relationships/customXml" Target="../ink/ink1526.xml"/><Relationship Id="rId11" Type="http://schemas.openxmlformats.org/officeDocument/2006/relationships/customXml" Target="../ink/ink1283.xml"/><Relationship Id="rId53" Type="http://schemas.openxmlformats.org/officeDocument/2006/relationships/customXml" Target="../ink/ink1304.xml"/><Relationship Id="rId149" Type="http://schemas.openxmlformats.org/officeDocument/2006/relationships/customXml" Target="../ink/ink1352.xml"/><Relationship Id="rId314" Type="http://schemas.openxmlformats.org/officeDocument/2006/relationships/image" Target="../media/image1433.png"/><Relationship Id="rId356" Type="http://schemas.openxmlformats.org/officeDocument/2006/relationships/image" Target="../media/image1454.png"/><Relationship Id="rId398" Type="http://schemas.openxmlformats.org/officeDocument/2006/relationships/image" Target="../media/image1475.png"/><Relationship Id="rId521" Type="http://schemas.openxmlformats.org/officeDocument/2006/relationships/image" Target="../media/image1536.png"/><Relationship Id="rId563" Type="http://schemas.openxmlformats.org/officeDocument/2006/relationships/image" Target="../media/image1557.png"/><Relationship Id="rId95" Type="http://schemas.openxmlformats.org/officeDocument/2006/relationships/customXml" Target="../ink/ink1325.xml"/><Relationship Id="rId160" Type="http://schemas.openxmlformats.org/officeDocument/2006/relationships/image" Target="../media/image1357.png"/><Relationship Id="rId216" Type="http://schemas.openxmlformats.org/officeDocument/2006/relationships/image" Target="../media/image1385.png"/><Relationship Id="rId423" Type="http://schemas.openxmlformats.org/officeDocument/2006/relationships/image" Target="../media/image1487.png"/><Relationship Id="rId258" Type="http://schemas.openxmlformats.org/officeDocument/2006/relationships/image" Target="../media/image1406.png"/><Relationship Id="rId465" Type="http://schemas.openxmlformats.org/officeDocument/2006/relationships/image" Target="../media/image1508.png"/><Relationship Id="rId22" Type="http://schemas.openxmlformats.org/officeDocument/2006/relationships/image" Target="../media/image1289.png"/><Relationship Id="rId64" Type="http://schemas.openxmlformats.org/officeDocument/2006/relationships/image" Target="../media/image1309.png"/><Relationship Id="rId118" Type="http://schemas.openxmlformats.org/officeDocument/2006/relationships/image" Target="../media/image1336.png"/><Relationship Id="rId325" Type="http://schemas.openxmlformats.org/officeDocument/2006/relationships/customXml" Target="../ink/ink1440.xml"/><Relationship Id="rId367" Type="http://schemas.openxmlformats.org/officeDocument/2006/relationships/customXml" Target="../ink/ink1461.xml"/><Relationship Id="rId532" Type="http://schemas.openxmlformats.org/officeDocument/2006/relationships/customXml" Target="../ink/ink1544.xml"/><Relationship Id="rId171" Type="http://schemas.openxmlformats.org/officeDocument/2006/relationships/customXml" Target="../ink/ink1363.xml"/><Relationship Id="rId227" Type="http://schemas.openxmlformats.org/officeDocument/2006/relationships/customXml" Target="../ink/ink1391.xml"/><Relationship Id="rId269" Type="http://schemas.openxmlformats.org/officeDocument/2006/relationships/customXml" Target="../ink/ink1412.xml"/><Relationship Id="rId434" Type="http://schemas.openxmlformats.org/officeDocument/2006/relationships/customXml" Target="../ink/ink1495.xml"/><Relationship Id="rId476" Type="http://schemas.openxmlformats.org/officeDocument/2006/relationships/customXml" Target="../ink/ink1516.xml"/><Relationship Id="rId33" Type="http://schemas.openxmlformats.org/officeDocument/2006/relationships/customXml" Target="../ink/ink1294.xml"/><Relationship Id="rId129" Type="http://schemas.openxmlformats.org/officeDocument/2006/relationships/customXml" Target="../ink/ink1342.xml"/><Relationship Id="rId280" Type="http://schemas.openxmlformats.org/officeDocument/2006/relationships/image" Target="../media/image1417.png"/><Relationship Id="rId336" Type="http://schemas.openxmlformats.org/officeDocument/2006/relationships/image" Target="../media/image1444.png"/><Relationship Id="rId501" Type="http://schemas.openxmlformats.org/officeDocument/2006/relationships/image" Target="../media/image1526.png"/><Relationship Id="rId543" Type="http://schemas.openxmlformats.org/officeDocument/2006/relationships/image" Target="../media/image1547.png"/><Relationship Id="rId75" Type="http://schemas.openxmlformats.org/officeDocument/2006/relationships/customXml" Target="../ink/ink1315.xml"/><Relationship Id="rId140" Type="http://schemas.openxmlformats.org/officeDocument/2006/relationships/image" Target="../media/image1347.png"/><Relationship Id="rId182" Type="http://schemas.openxmlformats.org/officeDocument/2006/relationships/image" Target="../media/image1368.png"/><Relationship Id="rId378" Type="http://schemas.openxmlformats.org/officeDocument/2006/relationships/image" Target="../media/image1465.png"/><Relationship Id="rId403" Type="http://schemas.openxmlformats.org/officeDocument/2006/relationships/customXml" Target="../ink/ink1479.xml"/><Relationship Id="rId6" Type="http://schemas.openxmlformats.org/officeDocument/2006/relationships/image" Target="../media/image1281.png"/><Relationship Id="rId238" Type="http://schemas.openxmlformats.org/officeDocument/2006/relationships/image" Target="../media/image1396.png"/><Relationship Id="rId445" Type="http://schemas.openxmlformats.org/officeDocument/2006/relationships/image" Target="../media/image1498.png"/><Relationship Id="rId487" Type="http://schemas.openxmlformats.org/officeDocument/2006/relationships/image" Target="../media/image1519.png"/><Relationship Id="rId291" Type="http://schemas.openxmlformats.org/officeDocument/2006/relationships/customXml" Target="../ink/ink1423.xml"/><Relationship Id="rId305" Type="http://schemas.openxmlformats.org/officeDocument/2006/relationships/customXml" Target="../ink/ink1430.xml"/><Relationship Id="rId347" Type="http://schemas.openxmlformats.org/officeDocument/2006/relationships/customXml" Target="../ink/ink1451.xml"/><Relationship Id="rId512" Type="http://schemas.openxmlformats.org/officeDocument/2006/relationships/customXml" Target="../ink/ink1534.xml"/><Relationship Id="rId44" Type="http://schemas.openxmlformats.org/officeDocument/2006/relationships/image" Target="../media/image522.png"/><Relationship Id="rId86" Type="http://schemas.openxmlformats.org/officeDocument/2006/relationships/image" Target="../media/image1320.png"/><Relationship Id="rId151" Type="http://schemas.openxmlformats.org/officeDocument/2006/relationships/customXml" Target="../ink/ink1353.xml"/><Relationship Id="rId389" Type="http://schemas.openxmlformats.org/officeDocument/2006/relationships/customXml" Target="../ink/ink1472.xml"/><Relationship Id="rId554" Type="http://schemas.openxmlformats.org/officeDocument/2006/relationships/customXml" Target="../ink/ink1555.xml"/><Relationship Id="rId193" Type="http://schemas.openxmlformats.org/officeDocument/2006/relationships/customXml" Target="../ink/ink1374.xml"/><Relationship Id="rId207" Type="http://schemas.openxmlformats.org/officeDocument/2006/relationships/customXml" Target="../ink/ink1381.xml"/><Relationship Id="rId249" Type="http://schemas.openxmlformats.org/officeDocument/2006/relationships/customXml" Target="../ink/ink1402.xml"/><Relationship Id="rId414" Type="http://schemas.openxmlformats.org/officeDocument/2006/relationships/customXml" Target="../ink/ink1485.xml"/><Relationship Id="rId456" Type="http://schemas.openxmlformats.org/officeDocument/2006/relationships/customXml" Target="../ink/ink1506.xml"/><Relationship Id="rId498" Type="http://schemas.openxmlformats.org/officeDocument/2006/relationships/customXml" Target="../ink/ink1527.xml"/><Relationship Id="rId13" Type="http://schemas.openxmlformats.org/officeDocument/2006/relationships/customXml" Target="../ink/ink1284.xml"/><Relationship Id="rId109" Type="http://schemas.openxmlformats.org/officeDocument/2006/relationships/customXml" Target="../ink/ink1332.xml"/><Relationship Id="rId260" Type="http://schemas.openxmlformats.org/officeDocument/2006/relationships/image" Target="../media/image1407.png"/><Relationship Id="rId316" Type="http://schemas.openxmlformats.org/officeDocument/2006/relationships/image" Target="../media/image1434.png"/><Relationship Id="rId523" Type="http://schemas.openxmlformats.org/officeDocument/2006/relationships/image" Target="../media/image1537.png"/><Relationship Id="rId55" Type="http://schemas.openxmlformats.org/officeDocument/2006/relationships/customXml" Target="../ink/ink1305.xml"/><Relationship Id="rId97" Type="http://schemas.openxmlformats.org/officeDocument/2006/relationships/customXml" Target="../ink/ink1326.xml"/><Relationship Id="rId120" Type="http://schemas.openxmlformats.org/officeDocument/2006/relationships/image" Target="../media/image1337.png"/><Relationship Id="rId358" Type="http://schemas.openxmlformats.org/officeDocument/2006/relationships/image" Target="../media/image1455.png"/><Relationship Id="rId565" Type="http://schemas.openxmlformats.org/officeDocument/2006/relationships/image" Target="../media/image1558.png"/><Relationship Id="rId162" Type="http://schemas.openxmlformats.org/officeDocument/2006/relationships/image" Target="../media/image1358.png"/><Relationship Id="rId218" Type="http://schemas.openxmlformats.org/officeDocument/2006/relationships/image" Target="../media/image1386.png"/><Relationship Id="rId425" Type="http://schemas.openxmlformats.org/officeDocument/2006/relationships/image" Target="../media/image1488.png"/><Relationship Id="rId467" Type="http://schemas.openxmlformats.org/officeDocument/2006/relationships/image" Target="../media/image1509.png"/><Relationship Id="rId271" Type="http://schemas.openxmlformats.org/officeDocument/2006/relationships/customXml" Target="../ink/ink1413.xml"/><Relationship Id="rId24" Type="http://schemas.openxmlformats.org/officeDocument/2006/relationships/image" Target="../media/image1290.png"/><Relationship Id="rId66" Type="http://schemas.openxmlformats.org/officeDocument/2006/relationships/image" Target="../media/image1310.png"/><Relationship Id="rId131" Type="http://schemas.openxmlformats.org/officeDocument/2006/relationships/customXml" Target="../ink/ink1343.xml"/><Relationship Id="rId327" Type="http://schemas.openxmlformats.org/officeDocument/2006/relationships/customXml" Target="../ink/ink1441.xml"/><Relationship Id="rId369" Type="http://schemas.openxmlformats.org/officeDocument/2006/relationships/customXml" Target="../ink/ink1462.xml"/><Relationship Id="rId534" Type="http://schemas.openxmlformats.org/officeDocument/2006/relationships/customXml" Target="../ink/ink1545.xml"/><Relationship Id="rId173" Type="http://schemas.openxmlformats.org/officeDocument/2006/relationships/customXml" Target="../ink/ink1364.xml"/><Relationship Id="rId229" Type="http://schemas.openxmlformats.org/officeDocument/2006/relationships/customXml" Target="../ink/ink1392.xml"/><Relationship Id="rId380" Type="http://schemas.openxmlformats.org/officeDocument/2006/relationships/image" Target="../media/image1466.png"/><Relationship Id="rId436" Type="http://schemas.openxmlformats.org/officeDocument/2006/relationships/customXml" Target="../ink/ink1496.xml"/><Relationship Id="rId240" Type="http://schemas.openxmlformats.org/officeDocument/2006/relationships/image" Target="../media/image1397.png"/><Relationship Id="rId478" Type="http://schemas.openxmlformats.org/officeDocument/2006/relationships/customXml" Target="../ink/ink1517.xml"/><Relationship Id="rId35" Type="http://schemas.openxmlformats.org/officeDocument/2006/relationships/customXml" Target="../ink/ink1295.xml"/><Relationship Id="rId77" Type="http://schemas.openxmlformats.org/officeDocument/2006/relationships/customXml" Target="../ink/ink1316.xml"/><Relationship Id="rId100" Type="http://schemas.openxmlformats.org/officeDocument/2006/relationships/image" Target="../media/image1327.png"/><Relationship Id="rId282" Type="http://schemas.openxmlformats.org/officeDocument/2006/relationships/image" Target="../media/image105.png"/><Relationship Id="rId338" Type="http://schemas.openxmlformats.org/officeDocument/2006/relationships/image" Target="../media/image1445.png"/><Relationship Id="rId503" Type="http://schemas.openxmlformats.org/officeDocument/2006/relationships/image" Target="../media/image1527.png"/><Relationship Id="rId545" Type="http://schemas.openxmlformats.org/officeDocument/2006/relationships/image" Target="../media/image1548.png"/><Relationship Id="rId8" Type="http://schemas.openxmlformats.org/officeDocument/2006/relationships/image" Target="../media/image1282.png"/><Relationship Id="rId142" Type="http://schemas.openxmlformats.org/officeDocument/2006/relationships/image" Target="../media/image1348.png"/><Relationship Id="rId184" Type="http://schemas.openxmlformats.org/officeDocument/2006/relationships/image" Target="../media/image1369.png"/><Relationship Id="rId391" Type="http://schemas.openxmlformats.org/officeDocument/2006/relationships/customXml" Target="../ink/ink1473.xml"/><Relationship Id="rId405" Type="http://schemas.openxmlformats.org/officeDocument/2006/relationships/customXml" Target="../ink/ink1480.xml"/><Relationship Id="rId447" Type="http://schemas.openxmlformats.org/officeDocument/2006/relationships/image" Target="../media/image1499.png"/><Relationship Id="rId251" Type="http://schemas.openxmlformats.org/officeDocument/2006/relationships/customXml" Target="../ink/ink1403.xml"/><Relationship Id="rId489" Type="http://schemas.openxmlformats.org/officeDocument/2006/relationships/image" Target="../media/image1520.png"/><Relationship Id="rId46" Type="http://schemas.openxmlformats.org/officeDocument/2006/relationships/image" Target="../media/image1300.png"/><Relationship Id="rId293" Type="http://schemas.openxmlformats.org/officeDocument/2006/relationships/customXml" Target="../ink/ink1424.xml"/><Relationship Id="rId307" Type="http://schemas.openxmlformats.org/officeDocument/2006/relationships/customXml" Target="../ink/ink1431.xml"/><Relationship Id="rId349" Type="http://schemas.openxmlformats.org/officeDocument/2006/relationships/customXml" Target="../ink/ink1452.xml"/><Relationship Id="rId514" Type="http://schemas.openxmlformats.org/officeDocument/2006/relationships/customXml" Target="../ink/ink1535.xml"/><Relationship Id="rId556" Type="http://schemas.openxmlformats.org/officeDocument/2006/relationships/customXml" Target="../ink/ink1556.xml"/><Relationship Id="rId88" Type="http://schemas.openxmlformats.org/officeDocument/2006/relationships/image" Target="../media/image1321.png"/><Relationship Id="rId111" Type="http://schemas.openxmlformats.org/officeDocument/2006/relationships/customXml" Target="../ink/ink1333.xml"/><Relationship Id="rId153" Type="http://schemas.openxmlformats.org/officeDocument/2006/relationships/customXml" Target="../ink/ink1354.xml"/><Relationship Id="rId195" Type="http://schemas.openxmlformats.org/officeDocument/2006/relationships/customXml" Target="../ink/ink1375.xml"/><Relationship Id="rId209" Type="http://schemas.openxmlformats.org/officeDocument/2006/relationships/customXml" Target="../ink/ink1382.xml"/><Relationship Id="rId360" Type="http://schemas.openxmlformats.org/officeDocument/2006/relationships/image" Target="../media/image1456.png"/><Relationship Id="rId416" Type="http://schemas.openxmlformats.org/officeDocument/2006/relationships/customXml" Target="../ink/ink1486.xml"/><Relationship Id="rId220" Type="http://schemas.openxmlformats.org/officeDocument/2006/relationships/image" Target="../media/image1387.png"/><Relationship Id="rId458" Type="http://schemas.openxmlformats.org/officeDocument/2006/relationships/customXml" Target="../ink/ink1507.xml"/><Relationship Id="rId15" Type="http://schemas.openxmlformats.org/officeDocument/2006/relationships/customXml" Target="../ink/ink1285.xml"/><Relationship Id="rId57" Type="http://schemas.openxmlformats.org/officeDocument/2006/relationships/customXml" Target="../ink/ink1306.xml"/><Relationship Id="rId262" Type="http://schemas.openxmlformats.org/officeDocument/2006/relationships/image" Target="../media/image1408.png"/><Relationship Id="rId318" Type="http://schemas.openxmlformats.org/officeDocument/2006/relationships/image" Target="../media/image1435.png"/><Relationship Id="rId525" Type="http://schemas.openxmlformats.org/officeDocument/2006/relationships/image" Target="../media/image1538.png"/><Relationship Id="rId567" Type="http://schemas.openxmlformats.org/officeDocument/2006/relationships/image" Target="../media/image1559.png"/><Relationship Id="rId99" Type="http://schemas.openxmlformats.org/officeDocument/2006/relationships/customXml" Target="../ink/ink1327.xml"/><Relationship Id="rId122" Type="http://schemas.openxmlformats.org/officeDocument/2006/relationships/image" Target="../media/image1338.png"/><Relationship Id="rId164" Type="http://schemas.openxmlformats.org/officeDocument/2006/relationships/image" Target="../media/image1359.png"/><Relationship Id="rId371" Type="http://schemas.openxmlformats.org/officeDocument/2006/relationships/customXml" Target="../ink/ink1463.xml"/><Relationship Id="rId427" Type="http://schemas.openxmlformats.org/officeDocument/2006/relationships/image" Target="../media/image1489.png"/><Relationship Id="rId469" Type="http://schemas.openxmlformats.org/officeDocument/2006/relationships/image" Target="../media/image1510.png"/><Relationship Id="rId26" Type="http://schemas.openxmlformats.org/officeDocument/2006/relationships/image" Target="../media/image1291.png"/><Relationship Id="rId231" Type="http://schemas.openxmlformats.org/officeDocument/2006/relationships/customXml" Target="../ink/ink1393.xml"/><Relationship Id="rId273" Type="http://schemas.openxmlformats.org/officeDocument/2006/relationships/customXml" Target="../ink/ink1414.xml"/><Relationship Id="rId329" Type="http://schemas.openxmlformats.org/officeDocument/2006/relationships/customXml" Target="../ink/ink1442.xml"/><Relationship Id="rId480" Type="http://schemas.openxmlformats.org/officeDocument/2006/relationships/customXml" Target="../ink/ink1518.xml"/><Relationship Id="rId536" Type="http://schemas.openxmlformats.org/officeDocument/2006/relationships/customXml" Target="../ink/ink1546.xml"/><Relationship Id="rId68" Type="http://schemas.openxmlformats.org/officeDocument/2006/relationships/image" Target="../media/image1311.png"/><Relationship Id="rId133" Type="http://schemas.openxmlformats.org/officeDocument/2006/relationships/customXml" Target="../ink/ink1344.xml"/><Relationship Id="rId175" Type="http://schemas.openxmlformats.org/officeDocument/2006/relationships/customXml" Target="../ink/ink1365.xml"/><Relationship Id="rId340" Type="http://schemas.openxmlformats.org/officeDocument/2006/relationships/image" Target="../media/image1446.png"/><Relationship Id="rId200" Type="http://schemas.openxmlformats.org/officeDocument/2006/relationships/image" Target="../media/image1377.png"/><Relationship Id="rId382" Type="http://schemas.openxmlformats.org/officeDocument/2006/relationships/image" Target="../media/image1467.png"/><Relationship Id="rId438" Type="http://schemas.openxmlformats.org/officeDocument/2006/relationships/customXml" Target="../ink/ink1497.xml"/><Relationship Id="rId242" Type="http://schemas.openxmlformats.org/officeDocument/2006/relationships/image" Target="../media/image1398.png"/><Relationship Id="rId284" Type="http://schemas.openxmlformats.org/officeDocument/2006/relationships/image" Target="../media/image1418.png"/><Relationship Id="rId491" Type="http://schemas.openxmlformats.org/officeDocument/2006/relationships/image" Target="../media/image1521.png"/><Relationship Id="rId505" Type="http://schemas.openxmlformats.org/officeDocument/2006/relationships/image" Target="../media/image1528.png"/><Relationship Id="rId37" Type="http://schemas.openxmlformats.org/officeDocument/2006/relationships/customXml" Target="../ink/ink1296.xml"/><Relationship Id="rId79" Type="http://schemas.openxmlformats.org/officeDocument/2006/relationships/customXml" Target="../ink/ink1317.xml"/><Relationship Id="rId102" Type="http://schemas.openxmlformats.org/officeDocument/2006/relationships/image" Target="../media/image1328.png"/><Relationship Id="rId144" Type="http://schemas.openxmlformats.org/officeDocument/2006/relationships/image" Target="../media/image1349.png"/><Relationship Id="rId547" Type="http://schemas.openxmlformats.org/officeDocument/2006/relationships/image" Target="../media/image1549.png"/><Relationship Id="rId90" Type="http://schemas.openxmlformats.org/officeDocument/2006/relationships/image" Target="../media/image1322.png"/><Relationship Id="rId186" Type="http://schemas.openxmlformats.org/officeDocument/2006/relationships/image" Target="../media/image1370.png"/><Relationship Id="rId351" Type="http://schemas.openxmlformats.org/officeDocument/2006/relationships/customXml" Target="../ink/ink1453.xml"/><Relationship Id="rId393" Type="http://schemas.openxmlformats.org/officeDocument/2006/relationships/customXml" Target="../ink/ink1474.xml"/><Relationship Id="rId407" Type="http://schemas.openxmlformats.org/officeDocument/2006/relationships/customXml" Target="../ink/ink1481.xml"/><Relationship Id="rId449" Type="http://schemas.openxmlformats.org/officeDocument/2006/relationships/image" Target="../media/image1500.png"/><Relationship Id="rId211" Type="http://schemas.openxmlformats.org/officeDocument/2006/relationships/customXml" Target="../ink/ink1383.xml"/><Relationship Id="rId253" Type="http://schemas.openxmlformats.org/officeDocument/2006/relationships/customXml" Target="../ink/ink1404.xml"/><Relationship Id="rId295" Type="http://schemas.openxmlformats.org/officeDocument/2006/relationships/customXml" Target="../ink/ink1425.xml"/><Relationship Id="rId309" Type="http://schemas.openxmlformats.org/officeDocument/2006/relationships/customXml" Target="../ink/ink1432.xml"/><Relationship Id="rId460" Type="http://schemas.openxmlformats.org/officeDocument/2006/relationships/customXml" Target="../ink/ink1508.xml"/><Relationship Id="rId516" Type="http://schemas.openxmlformats.org/officeDocument/2006/relationships/customXml" Target="../ink/ink1536.xml"/><Relationship Id="rId48" Type="http://schemas.openxmlformats.org/officeDocument/2006/relationships/image" Target="../media/image1301.png"/><Relationship Id="rId113" Type="http://schemas.openxmlformats.org/officeDocument/2006/relationships/customXml" Target="../ink/ink1334.xml"/><Relationship Id="rId320" Type="http://schemas.openxmlformats.org/officeDocument/2006/relationships/image" Target="../media/image1436.png"/><Relationship Id="rId558" Type="http://schemas.openxmlformats.org/officeDocument/2006/relationships/customXml" Target="../ink/ink1557.xml"/><Relationship Id="rId155" Type="http://schemas.openxmlformats.org/officeDocument/2006/relationships/customXml" Target="../ink/ink1355.xml"/><Relationship Id="rId197" Type="http://schemas.openxmlformats.org/officeDocument/2006/relationships/customXml" Target="../ink/ink1376.xml"/><Relationship Id="rId362" Type="http://schemas.openxmlformats.org/officeDocument/2006/relationships/image" Target="../media/image1457.png"/><Relationship Id="rId418" Type="http://schemas.openxmlformats.org/officeDocument/2006/relationships/customXml" Target="../ink/ink1487.xml"/><Relationship Id="rId222" Type="http://schemas.openxmlformats.org/officeDocument/2006/relationships/image" Target="../media/image1388.png"/><Relationship Id="rId264" Type="http://schemas.openxmlformats.org/officeDocument/2006/relationships/image" Target="../media/image1409.png"/><Relationship Id="rId471" Type="http://schemas.openxmlformats.org/officeDocument/2006/relationships/image" Target="../media/image1511.png"/><Relationship Id="rId17" Type="http://schemas.openxmlformats.org/officeDocument/2006/relationships/customXml" Target="../ink/ink1286.xml"/><Relationship Id="rId59" Type="http://schemas.openxmlformats.org/officeDocument/2006/relationships/customXml" Target="../ink/ink1307.xml"/><Relationship Id="rId124" Type="http://schemas.openxmlformats.org/officeDocument/2006/relationships/image" Target="../media/image1339.png"/><Relationship Id="rId527" Type="http://schemas.openxmlformats.org/officeDocument/2006/relationships/image" Target="../media/image1539.png"/><Relationship Id="rId70" Type="http://schemas.openxmlformats.org/officeDocument/2006/relationships/image" Target="../media/image1312.png"/><Relationship Id="rId166" Type="http://schemas.openxmlformats.org/officeDocument/2006/relationships/image" Target="../media/image1360.png"/><Relationship Id="rId331" Type="http://schemas.openxmlformats.org/officeDocument/2006/relationships/customXml" Target="../ink/ink1443.xml"/><Relationship Id="rId373" Type="http://schemas.openxmlformats.org/officeDocument/2006/relationships/customXml" Target="../ink/ink1464.xml"/><Relationship Id="rId429" Type="http://schemas.openxmlformats.org/officeDocument/2006/relationships/image" Target="../media/image1490.png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394.xml"/><Relationship Id="rId440" Type="http://schemas.openxmlformats.org/officeDocument/2006/relationships/customXml" Target="../ink/ink1498.xml"/><Relationship Id="rId28" Type="http://schemas.openxmlformats.org/officeDocument/2006/relationships/image" Target="../media/image1292.png"/><Relationship Id="rId275" Type="http://schemas.openxmlformats.org/officeDocument/2006/relationships/customXml" Target="../ink/ink1415.xml"/><Relationship Id="rId300" Type="http://schemas.openxmlformats.org/officeDocument/2006/relationships/image" Target="../media/image1426.png"/><Relationship Id="rId482" Type="http://schemas.openxmlformats.org/officeDocument/2006/relationships/customXml" Target="../ink/ink1519.xml"/><Relationship Id="rId538" Type="http://schemas.openxmlformats.org/officeDocument/2006/relationships/customXml" Target="../ink/ink1547.xml"/><Relationship Id="rId81" Type="http://schemas.openxmlformats.org/officeDocument/2006/relationships/customXml" Target="../ink/ink1318.xml"/><Relationship Id="rId135" Type="http://schemas.openxmlformats.org/officeDocument/2006/relationships/customXml" Target="../ink/ink1345.xml"/><Relationship Id="rId177" Type="http://schemas.openxmlformats.org/officeDocument/2006/relationships/customXml" Target="../ink/ink1366.xml"/><Relationship Id="rId342" Type="http://schemas.openxmlformats.org/officeDocument/2006/relationships/image" Target="../media/image1447.png"/><Relationship Id="rId384" Type="http://schemas.openxmlformats.org/officeDocument/2006/relationships/image" Target="../media/image1468.png"/><Relationship Id="rId202" Type="http://schemas.openxmlformats.org/officeDocument/2006/relationships/image" Target="../media/image1378.png"/><Relationship Id="rId244" Type="http://schemas.openxmlformats.org/officeDocument/2006/relationships/image" Target="../media/image1399.png"/><Relationship Id="rId39" Type="http://schemas.openxmlformats.org/officeDocument/2006/relationships/customXml" Target="../ink/ink1297.xml"/><Relationship Id="rId286" Type="http://schemas.openxmlformats.org/officeDocument/2006/relationships/image" Target="../media/image1419.png"/><Relationship Id="rId451" Type="http://schemas.openxmlformats.org/officeDocument/2006/relationships/image" Target="../media/image1501.png"/><Relationship Id="rId493" Type="http://schemas.openxmlformats.org/officeDocument/2006/relationships/image" Target="../media/image1522.png"/><Relationship Id="rId507" Type="http://schemas.openxmlformats.org/officeDocument/2006/relationships/image" Target="../media/image1529.png"/><Relationship Id="rId549" Type="http://schemas.openxmlformats.org/officeDocument/2006/relationships/image" Target="../media/image1550.png"/><Relationship Id="rId50" Type="http://schemas.openxmlformats.org/officeDocument/2006/relationships/image" Target="../media/image1302.png"/><Relationship Id="rId104" Type="http://schemas.openxmlformats.org/officeDocument/2006/relationships/image" Target="../media/image1329.png"/><Relationship Id="rId146" Type="http://schemas.openxmlformats.org/officeDocument/2006/relationships/image" Target="../media/image1350.png"/><Relationship Id="rId188" Type="http://schemas.openxmlformats.org/officeDocument/2006/relationships/image" Target="../media/image1371.png"/><Relationship Id="rId311" Type="http://schemas.openxmlformats.org/officeDocument/2006/relationships/customXml" Target="../ink/ink1433.xml"/><Relationship Id="rId353" Type="http://schemas.openxmlformats.org/officeDocument/2006/relationships/customXml" Target="../ink/ink1454.xml"/><Relationship Id="rId395" Type="http://schemas.openxmlformats.org/officeDocument/2006/relationships/customXml" Target="../ink/ink1475.xml"/><Relationship Id="rId409" Type="http://schemas.openxmlformats.org/officeDocument/2006/relationships/customXml" Target="../ink/ink1482.xml"/><Relationship Id="rId560" Type="http://schemas.openxmlformats.org/officeDocument/2006/relationships/customXml" Target="../ink/ink1558.xml"/><Relationship Id="rId92" Type="http://schemas.openxmlformats.org/officeDocument/2006/relationships/image" Target="../media/image1323.png"/><Relationship Id="rId213" Type="http://schemas.openxmlformats.org/officeDocument/2006/relationships/customXml" Target="../ink/ink1384.xml"/><Relationship Id="rId420" Type="http://schemas.openxmlformats.org/officeDocument/2006/relationships/customXml" Target="../ink/ink1488.xml"/><Relationship Id="rId255" Type="http://schemas.openxmlformats.org/officeDocument/2006/relationships/customXml" Target="../ink/ink1405.xml"/><Relationship Id="rId297" Type="http://schemas.openxmlformats.org/officeDocument/2006/relationships/customXml" Target="../ink/ink1426.xml"/><Relationship Id="rId462" Type="http://schemas.openxmlformats.org/officeDocument/2006/relationships/customXml" Target="../ink/ink1509.xml"/><Relationship Id="rId518" Type="http://schemas.openxmlformats.org/officeDocument/2006/relationships/customXml" Target="../ink/ink1537.xml"/><Relationship Id="rId115" Type="http://schemas.openxmlformats.org/officeDocument/2006/relationships/customXml" Target="../ink/ink1335.xml"/><Relationship Id="rId157" Type="http://schemas.openxmlformats.org/officeDocument/2006/relationships/customXml" Target="../ink/ink1356.xml"/><Relationship Id="rId322" Type="http://schemas.openxmlformats.org/officeDocument/2006/relationships/image" Target="../media/image1437.png"/><Relationship Id="rId364" Type="http://schemas.openxmlformats.org/officeDocument/2006/relationships/image" Target="../media/image1458.png"/><Relationship Id="rId61" Type="http://schemas.openxmlformats.org/officeDocument/2006/relationships/customXml" Target="../ink/ink1308.xml"/><Relationship Id="rId199" Type="http://schemas.openxmlformats.org/officeDocument/2006/relationships/customXml" Target="../ink/ink1377.xml"/><Relationship Id="rId19" Type="http://schemas.openxmlformats.org/officeDocument/2006/relationships/customXml" Target="../ink/ink1287.xml"/><Relationship Id="rId224" Type="http://schemas.openxmlformats.org/officeDocument/2006/relationships/image" Target="../media/image1389.png"/><Relationship Id="rId266" Type="http://schemas.openxmlformats.org/officeDocument/2006/relationships/image" Target="../media/image1410.png"/><Relationship Id="rId431" Type="http://schemas.openxmlformats.org/officeDocument/2006/relationships/image" Target="../media/image1491.png"/><Relationship Id="rId473" Type="http://schemas.openxmlformats.org/officeDocument/2006/relationships/image" Target="../media/image1512.png"/><Relationship Id="rId529" Type="http://schemas.openxmlformats.org/officeDocument/2006/relationships/image" Target="../media/image1540.png"/><Relationship Id="rId30" Type="http://schemas.openxmlformats.org/officeDocument/2006/relationships/image" Target="../media/image1293.png"/><Relationship Id="rId126" Type="http://schemas.openxmlformats.org/officeDocument/2006/relationships/image" Target="../media/image1340.png"/><Relationship Id="rId168" Type="http://schemas.openxmlformats.org/officeDocument/2006/relationships/image" Target="../media/image1361.png"/><Relationship Id="rId333" Type="http://schemas.openxmlformats.org/officeDocument/2006/relationships/customXml" Target="../ink/ink1444.xml"/><Relationship Id="rId540" Type="http://schemas.openxmlformats.org/officeDocument/2006/relationships/customXml" Target="../ink/ink1548.xml"/><Relationship Id="rId72" Type="http://schemas.openxmlformats.org/officeDocument/2006/relationships/image" Target="../media/image1313.png"/><Relationship Id="rId375" Type="http://schemas.openxmlformats.org/officeDocument/2006/relationships/customXml" Target="../ink/ink1465.xml"/><Relationship Id="rId3" Type="http://schemas.openxmlformats.org/officeDocument/2006/relationships/image" Target="../media/image2.png"/><Relationship Id="rId235" Type="http://schemas.openxmlformats.org/officeDocument/2006/relationships/customXml" Target="../ink/ink1395.xml"/><Relationship Id="rId277" Type="http://schemas.openxmlformats.org/officeDocument/2006/relationships/customXml" Target="../ink/ink1416.xml"/><Relationship Id="rId400" Type="http://schemas.openxmlformats.org/officeDocument/2006/relationships/image" Target="../media/image1476.png"/><Relationship Id="rId442" Type="http://schemas.openxmlformats.org/officeDocument/2006/relationships/customXml" Target="../ink/ink1499.xml"/><Relationship Id="rId484" Type="http://schemas.openxmlformats.org/officeDocument/2006/relationships/customXml" Target="../ink/ink1520.xml"/><Relationship Id="rId137" Type="http://schemas.openxmlformats.org/officeDocument/2006/relationships/customXml" Target="../ink/ink1346.xml"/><Relationship Id="rId302" Type="http://schemas.openxmlformats.org/officeDocument/2006/relationships/image" Target="../media/image1427.png"/><Relationship Id="rId344" Type="http://schemas.openxmlformats.org/officeDocument/2006/relationships/image" Target="../media/image1448.png"/><Relationship Id="rId41" Type="http://schemas.openxmlformats.org/officeDocument/2006/relationships/customXml" Target="../ink/ink1298.xml"/><Relationship Id="rId83" Type="http://schemas.openxmlformats.org/officeDocument/2006/relationships/customXml" Target="../ink/ink1319.xml"/><Relationship Id="rId179" Type="http://schemas.openxmlformats.org/officeDocument/2006/relationships/customXml" Target="../ink/ink1367.xml"/><Relationship Id="rId386" Type="http://schemas.openxmlformats.org/officeDocument/2006/relationships/image" Target="../media/image1469.png"/><Relationship Id="rId551" Type="http://schemas.openxmlformats.org/officeDocument/2006/relationships/image" Target="../media/image1551.png"/><Relationship Id="rId190" Type="http://schemas.openxmlformats.org/officeDocument/2006/relationships/image" Target="../media/image1372.png"/><Relationship Id="rId204" Type="http://schemas.openxmlformats.org/officeDocument/2006/relationships/image" Target="../media/image1379.png"/><Relationship Id="rId246" Type="http://schemas.openxmlformats.org/officeDocument/2006/relationships/image" Target="../media/image1400.png"/><Relationship Id="rId288" Type="http://schemas.openxmlformats.org/officeDocument/2006/relationships/image" Target="../media/image1420.png"/><Relationship Id="rId411" Type="http://schemas.openxmlformats.org/officeDocument/2006/relationships/customXml" Target="../ink/ink1483.xml"/><Relationship Id="rId453" Type="http://schemas.openxmlformats.org/officeDocument/2006/relationships/image" Target="../media/image1502.png"/><Relationship Id="rId509" Type="http://schemas.openxmlformats.org/officeDocument/2006/relationships/image" Target="../media/image1530.png"/><Relationship Id="rId106" Type="http://schemas.openxmlformats.org/officeDocument/2006/relationships/image" Target="../media/image1330.png"/><Relationship Id="rId313" Type="http://schemas.openxmlformats.org/officeDocument/2006/relationships/customXml" Target="../ink/ink1434.xml"/><Relationship Id="rId495" Type="http://schemas.openxmlformats.org/officeDocument/2006/relationships/image" Target="../media/image1523.png"/><Relationship Id="rId10" Type="http://schemas.openxmlformats.org/officeDocument/2006/relationships/image" Target="../media/image1283.png"/><Relationship Id="rId52" Type="http://schemas.openxmlformats.org/officeDocument/2006/relationships/image" Target="../media/image1303.png"/><Relationship Id="rId94" Type="http://schemas.openxmlformats.org/officeDocument/2006/relationships/image" Target="../media/image1324.png"/><Relationship Id="rId148" Type="http://schemas.openxmlformats.org/officeDocument/2006/relationships/image" Target="../media/image1351.png"/><Relationship Id="rId355" Type="http://schemas.openxmlformats.org/officeDocument/2006/relationships/customXml" Target="../ink/ink1455.xml"/><Relationship Id="rId397" Type="http://schemas.openxmlformats.org/officeDocument/2006/relationships/customXml" Target="../ink/ink1476.xml"/><Relationship Id="rId520" Type="http://schemas.openxmlformats.org/officeDocument/2006/relationships/customXml" Target="../ink/ink1538.xml"/><Relationship Id="rId562" Type="http://schemas.openxmlformats.org/officeDocument/2006/relationships/customXml" Target="../ink/ink1559.xml"/><Relationship Id="rId215" Type="http://schemas.openxmlformats.org/officeDocument/2006/relationships/customXml" Target="../ink/ink1385.xml"/><Relationship Id="rId257" Type="http://schemas.openxmlformats.org/officeDocument/2006/relationships/customXml" Target="../ink/ink1406.xml"/><Relationship Id="rId422" Type="http://schemas.openxmlformats.org/officeDocument/2006/relationships/customXml" Target="../ink/ink1489.xml"/><Relationship Id="rId464" Type="http://schemas.openxmlformats.org/officeDocument/2006/relationships/customXml" Target="../ink/ink1510.xml"/><Relationship Id="rId299" Type="http://schemas.openxmlformats.org/officeDocument/2006/relationships/customXml" Target="../ink/ink1427.xml"/><Relationship Id="rId63" Type="http://schemas.openxmlformats.org/officeDocument/2006/relationships/customXml" Target="../ink/ink1309.xml"/><Relationship Id="rId159" Type="http://schemas.openxmlformats.org/officeDocument/2006/relationships/customXml" Target="../ink/ink1357.xml"/><Relationship Id="rId366" Type="http://schemas.openxmlformats.org/officeDocument/2006/relationships/image" Target="../media/image1459.png"/><Relationship Id="rId226" Type="http://schemas.openxmlformats.org/officeDocument/2006/relationships/image" Target="../media/image1390.png"/><Relationship Id="rId433" Type="http://schemas.openxmlformats.org/officeDocument/2006/relationships/image" Target="../media/image1492.png"/><Relationship Id="rId74" Type="http://schemas.openxmlformats.org/officeDocument/2006/relationships/image" Target="../media/image1314.png"/><Relationship Id="rId377" Type="http://schemas.openxmlformats.org/officeDocument/2006/relationships/customXml" Target="../ink/ink1466.xml"/><Relationship Id="rId500" Type="http://schemas.openxmlformats.org/officeDocument/2006/relationships/customXml" Target="../ink/ink1528.xml"/><Relationship Id="rId5" Type="http://schemas.openxmlformats.org/officeDocument/2006/relationships/customXml" Target="../ink/ink1280.xml"/><Relationship Id="rId237" Type="http://schemas.openxmlformats.org/officeDocument/2006/relationships/customXml" Target="../ink/ink1396.xml"/><Relationship Id="rId444" Type="http://schemas.openxmlformats.org/officeDocument/2006/relationships/customXml" Target="../ink/ink1500.xml"/><Relationship Id="rId290" Type="http://schemas.openxmlformats.org/officeDocument/2006/relationships/image" Target="../media/image1421.png"/><Relationship Id="rId304" Type="http://schemas.openxmlformats.org/officeDocument/2006/relationships/image" Target="../media/image1428.png"/><Relationship Id="rId388" Type="http://schemas.openxmlformats.org/officeDocument/2006/relationships/image" Target="../media/image1470.png"/><Relationship Id="rId511" Type="http://schemas.openxmlformats.org/officeDocument/2006/relationships/image" Target="../media/image1531.png"/><Relationship Id="rId85" Type="http://schemas.openxmlformats.org/officeDocument/2006/relationships/customXml" Target="../ink/ink1320.xml"/><Relationship Id="rId150" Type="http://schemas.openxmlformats.org/officeDocument/2006/relationships/image" Target="../media/image1352.png"/><Relationship Id="rId248" Type="http://schemas.openxmlformats.org/officeDocument/2006/relationships/image" Target="../media/image1401.png"/><Relationship Id="rId455" Type="http://schemas.openxmlformats.org/officeDocument/2006/relationships/image" Target="../media/image1503.png"/><Relationship Id="rId12" Type="http://schemas.openxmlformats.org/officeDocument/2006/relationships/image" Target="../media/image1284.png"/><Relationship Id="rId108" Type="http://schemas.openxmlformats.org/officeDocument/2006/relationships/image" Target="../media/image1331.png"/><Relationship Id="rId315" Type="http://schemas.openxmlformats.org/officeDocument/2006/relationships/customXml" Target="../ink/ink1435.xml"/><Relationship Id="rId522" Type="http://schemas.openxmlformats.org/officeDocument/2006/relationships/customXml" Target="../ink/ink1539.xml"/><Relationship Id="rId96" Type="http://schemas.openxmlformats.org/officeDocument/2006/relationships/image" Target="../media/image1325.png"/><Relationship Id="rId161" Type="http://schemas.openxmlformats.org/officeDocument/2006/relationships/customXml" Target="../ink/ink1358.xml"/><Relationship Id="rId399" Type="http://schemas.openxmlformats.org/officeDocument/2006/relationships/customXml" Target="../ink/ink1477.xml"/><Relationship Id="rId259" Type="http://schemas.openxmlformats.org/officeDocument/2006/relationships/customXml" Target="../ink/ink1407.xml"/><Relationship Id="rId466" Type="http://schemas.openxmlformats.org/officeDocument/2006/relationships/customXml" Target="../ink/ink1511.xml"/><Relationship Id="rId23" Type="http://schemas.openxmlformats.org/officeDocument/2006/relationships/customXml" Target="../ink/ink1289.xml"/><Relationship Id="rId119" Type="http://schemas.openxmlformats.org/officeDocument/2006/relationships/customXml" Target="../ink/ink1337.xml"/><Relationship Id="rId326" Type="http://schemas.openxmlformats.org/officeDocument/2006/relationships/image" Target="../media/image1439.png"/><Relationship Id="rId533" Type="http://schemas.openxmlformats.org/officeDocument/2006/relationships/image" Target="../media/image1542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14.png"/><Relationship Id="rId671" Type="http://schemas.openxmlformats.org/officeDocument/2006/relationships/image" Target="../media/image1888.png"/><Relationship Id="rId21" Type="http://schemas.openxmlformats.org/officeDocument/2006/relationships/image" Target="../media/image1568.png"/><Relationship Id="rId324" Type="http://schemas.openxmlformats.org/officeDocument/2006/relationships/image" Target="../media/image1716.png"/><Relationship Id="rId531" Type="http://schemas.openxmlformats.org/officeDocument/2006/relationships/image" Target="../media/image1818.png"/><Relationship Id="rId629" Type="http://schemas.openxmlformats.org/officeDocument/2006/relationships/image" Target="../media/image1867.png"/><Relationship Id="rId170" Type="http://schemas.openxmlformats.org/officeDocument/2006/relationships/customXml" Target="../ink/ink1644.xml"/><Relationship Id="rId268" Type="http://schemas.openxmlformats.org/officeDocument/2006/relationships/image" Target="../media/image1688.png"/><Relationship Id="rId475" Type="http://schemas.openxmlformats.org/officeDocument/2006/relationships/customXml" Target="../ink/ink1798.xml"/><Relationship Id="rId682" Type="http://schemas.openxmlformats.org/officeDocument/2006/relationships/customXml" Target="../ink/ink1902.xml"/><Relationship Id="rId32" Type="http://schemas.openxmlformats.org/officeDocument/2006/relationships/customXml" Target="../ink/ink1575.xml"/><Relationship Id="rId128" Type="http://schemas.openxmlformats.org/officeDocument/2006/relationships/customXml" Target="../ink/ink1623.xml"/><Relationship Id="rId335" Type="http://schemas.openxmlformats.org/officeDocument/2006/relationships/customXml" Target="../ink/ink1727.xml"/><Relationship Id="rId542" Type="http://schemas.openxmlformats.org/officeDocument/2006/relationships/customXml" Target="../ink/ink1832.xml"/><Relationship Id="rId181" Type="http://schemas.openxmlformats.org/officeDocument/2006/relationships/image" Target="../media/image1646.png"/><Relationship Id="rId402" Type="http://schemas.openxmlformats.org/officeDocument/2006/relationships/image" Target="../media/image1754.png"/><Relationship Id="rId279" Type="http://schemas.openxmlformats.org/officeDocument/2006/relationships/customXml" Target="../ink/ink1699.xml"/><Relationship Id="rId486" Type="http://schemas.openxmlformats.org/officeDocument/2006/relationships/image" Target="../media/image1796.png"/><Relationship Id="rId693" Type="http://schemas.openxmlformats.org/officeDocument/2006/relationships/image" Target="../media/image1899.png"/><Relationship Id="rId707" Type="http://schemas.openxmlformats.org/officeDocument/2006/relationships/image" Target="../media/image1906.png"/><Relationship Id="rId43" Type="http://schemas.openxmlformats.org/officeDocument/2006/relationships/image" Target="../media/image1579.png"/><Relationship Id="rId139" Type="http://schemas.openxmlformats.org/officeDocument/2006/relationships/image" Target="../media/image1625.png"/><Relationship Id="rId346" Type="http://schemas.openxmlformats.org/officeDocument/2006/relationships/image" Target="../media/image1727.png"/><Relationship Id="rId553" Type="http://schemas.openxmlformats.org/officeDocument/2006/relationships/image" Target="../media/image1829.png"/><Relationship Id="rId192" Type="http://schemas.openxmlformats.org/officeDocument/2006/relationships/customXml" Target="../ink/ink1655.xml"/><Relationship Id="rId206" Type="http://schemas.openxmlformats.org/officeDocument/2006/relationships/image" Target="../media/image1657.png"/><Relationship Id="rId413" Type="http://schemas.openxmlformats.org/officeDocument/2006/relationships/customXml" Target="../ink/ink1767.xml"/><Relationship Id="rId497" Type="http://schemas.openxmlformats.org/officeDocument/2006/relationships/customXml" Target="../ink/ink1809.xml"/><Relationship Id="rId620" Type="http://schemas.openxmlformats.org/officeDocument/2006/relationships/customXml" Target="../ink/ink1871.xml"/><Relationship Id="rId357" Type="http://schemas.openxmlformats.org/officeDocument/2006/relationships/customXml" Target="../ink/ink1738.xml"/><Relationship Id="rId54" Type="http://schemas.openxmlformats.org/officeDocument/2006/relationships/customXml" Target="../ink/ink1586.xml"/><Relationship Id="rId217" Type="http://schemas.openxmlformats.org/officeDocument/2006/relationships/customXml" Target="../ink/ink1668.xml"/><Relationship Id="rId564" Type="http://schemas.openxmlformats.org/officeDocument/2006/relationships/customXml" Target="../ink/ink1843.xml"/><Relationship Id="rId424" Type="http://schemas.openxmlformats.org/officeDocument/2006/relationships/image" Target="../media/image1765.png"/><Relationship Id="rId631" Type="http://schemas.openxmlformats.org/officeDocument/2006/relationships/image" Target="../media/image1868.png"/><Relationship Id="rId270" Type="http://schemas.openxmlformats.org/officeDocument/2006/relationships/image" Target="../media/image1689.png"/><Relationship Id="rId65" Type="http://schemas.openxmlformats.org/officeDocument/2006/relationships/image" Target="../media/image1589.png"/><Relationship Id="rId130" Type="http://schemas.openxmlformats.org/officeDocument/2006/relationships/customXml" Target="../ink/ink1624.xml"/><Relationship Id="rId368" Type="http://schemas.openxmlformats.org/officeDocument/2006/relationships/image" Target="../media/image1737.png"/><Relationship Id="rId575" Type="http://schemas.openxmlformats.org/officeDocument/2006/relationships/image" Target="../media/image1840.png"/><Relationship Id="rId228" Type="http://schemas.openxmlformats.org/officeDocument/2006/relationships/image" Target="../media/image1668.png"/><Relationship Id="rId435" Type="http://schemas.openxmlformats.org/officeDocument/2006/relationships/customXml" Target="../ink/ink1778.xml"/><Relationship Id="rId642" Type="http://schemas.openxmlformats.org/officeDocument/2006/relationships/customXml" Target="../ink/ink1882.xml"/><Relationship Id="rId281" Type="http://schemas.openxmlformats.org/officeDocument/2006/relationships/customXml" Target="../ink/ink1700.xml"/><Relationship Id="rId502" Type="http://schemas.openxmlformats.org/officeDocument/2006/relationships/image" Target="../media/image1804.png"/><Relationship Id="rId76" Type="http://schemas.openxmlformats.org/officeDocument/2006/relationships/customXml" Target="../ink/ink1597.xml"/><Relationship Id="rId141" Type="http://schemas.openxmlformats.org/officeDocument/2006/relationships/image" Target="../media/image1626.png"/><Relationship Id="rId379" Type="http://schemas.openxmlformats.org/officeDocument/2006/relationships/customXml" Target="../ink/ink1750.xml"/><Relationship Id="rId586" Type="http://schemas.openxmlformats.org/officeDocument/2006/relationships/customXml" Target="../ink/ink1854.xml"/><Relationship Id="rId7" Type="http://schemas.openxmlformats.org/officeDocument/2006/relationships/image" Target="../media/image1561.png"/><Relationship Id="rId239" Type="http://schemas.openxmlformats.org/officeDocument/2006/relationships/customXml" Target="../ink/ink1679.xml"/><Relationship Id="rId446" Type="http://schemas.openxmlformats.org/officeDocument/2006/relationships/image" Target="../media/image1776.png"/><Relationship Id="rId653" Type="http://schemas.openxmlformats.org/officeDocument/2006/relationships/image" Target="../media/image1879.png"/><Relationship Id="rId292" Type="http://schemas.openxmlformats.org/officeDocument/2006/relationships/image" Target="../media/image1700.png"/><Relationship Id="rId306" Type="http://schemas.openxmlformats.org/officeDocument/2006/relationships/image" Target="../media/image1707.png"/><Relationship Id="rId87" Type="http://schemas.openxmlformats.org/officeDocument/2006/relationships/image" Target="../media/image1600.png"/><Relationship Id="rId513" Type="http://schemas.openxmlformats.org/officeDocument/2006/relationships/image" Target="../media/image1809.png"/><Relationship Id="rId597" Type="http://schemas.openxmlformats.org/officeDocument/2006/relationships/image" Target="../media/image1851.png"/><Relationship Id="rId152" Type="http://schemas.openxmlformats.org/officeDocument/2006/relationships/customXml" Target="../ink/ink1635.xml"/><Relationship Id="rId457" Type="http://schemas.openxmlformats.org/officeDocument/2006/relationships/customXml" Target="../ink/ink1789.xml"/><Relationship Id="rId664" Type="http://schemas.openxmlformats.org/officeDocument/2006/relationships/customXml" Target="../ink/ink1893.xml"/><Relationship Id="rId14" Type="http://schemas.openxmlformats.org/officeDocument/2006/relationships/customXml" Target="../ink/ink1566.xml"/><Relationship Id="rId317" Type="http://schemas.openxmlformats.org/officeDocument/2006/relationships/customXml" Target="../ink/ink1718.xml"/><Relationship Id="rId524" Type="http://schemas.openxmlformats.org/officeDocument/2006/relationships/customXml" Target="../ink/ink1823.xml"/><Relationship Id="rId98" Type="http://schemas.openxmlformats.org/officeDocument/2006/relationships/customXml" Target="../ink/ink1608.xml"/><Relationship Id="rId163" Type="http://schemas.openxmlformats.org/officeDocument/2006/relationships/image" Target="../media/image1637.png"/><Relationship Id="rId370" Type="http://schemas.openxmlformats.org/officeDocument/2006/relationships/image" Target="../media/image1738.png"/><Relationship Id="rId230" Type="http://schemas.openxmlformats.org/officeDocument/2006/relationships/image" Target="../media/image1669.png"/><Relationship Id="rId468" Type="http://schemas.openxmlformats.org/officeDocument/2006/relationships/image" Target="../media/image1787.png"/><Relationship Id="rId675" Type="http://schemas.openxmlformats.org/officeDocument/2006/relationships/image" Target="../media/image1890.png"/><Relationship Id="rId25" Type="http://schemas.openxmlformats.org/officeDocument/2006/relationships/image" Target="../media/image1570.png"/><Relationship Id="rId328" Type="http://schemas.openxmlformats.org/officeDocument/2006/relationships/image" Target="../media/image1718.png"/><Relationship Id="rId535" Type="http://schemas.openxmlformats.org/officeDocument/2006/relationships/image" Target="../media/image1820.png"/><Relationship Id="rId174" Type="http://schemas.openxmlformats.org/officeDocument/2006/relationships/customXml" Target="../ink/ink1646.xml"/><Relationship Id="rId381" Type="http://schemas.openxmlformats.org/officeDocument/2006/relationships/customXml" Target="../ink/ink1751.xml"/><Relationship Id="rId602" Type="http://schemas.openxmlformats.org/officeDocument/2006/relationships/customXml" Target="../ink/ink1862.xml"/><Relationship Id="rId241" Type="http://schemas.openxmlformats.org/officeDocument/2006/relationships/customXml" Target="../ink/ink1680.xml"/><Relationship Id="rId479" Type="http://schemas.openxmlformats.org/officeDocument/2006/relationships/customXml" Target="../ink/ink1800.xml"/><Relationship Id="rId686" Type="http://schemas.openxmlformats.org/officeDocument/2006/relationships/customXml" Target="../ink/ink1904.xml"/><Relationship Id="rId36" Type="http://schemas.openxmlformats.org/officeDocument/2006/relationships/customXml" Target="../ink/ink1577.xml"/><Relationship Id="rId339" Type="http://schemas.openxmlformats.org/officeDocument/2006/relationships/customXml" Target="../ink/ink1729.xml"/><Relationship Id="rId546" Type="http://schemas.openxmlformats.org/officeDocument/2006/relationships/customXml" Target="../ink/ink1834.xml"/><Relationship Id="rId101" Type="http://schemas.openxmlformats.org/officeDocument/2006/relationships/image" Target="../media/image1607.png"/><Relationship Id="rId185" Type="http://schemas.openxmlformats.org/officeDocument/2006/relationships/image" Target="../media/image1648.png"/><Relationship Id="rId406" Type="http://schemas.openxmlformats.org/officeDocument/2006/relationships/image" Target="../media/image1756.png"/><Relationship Id="rId392" Type="http://schemas.openxmlformats.org/officeDocument/2006/relationships/image" Target="../media/image1749.png"/><Relationship Id="rId613" Type="http://schemas.openxmlformats.org/officeDocument/2006/relationships/image" Target="../media/image1859.png"/><Relationship Id="rId697" Type="http://schemas.openxmlformats.org/officeDocument/2006/relationships/image" Target="../media/image1901.png"/><Relationship Id="rId252" Type="http://schemas.openxmlformats.org/officeDocument/2006/relationships/image" Target="../media/image1680.png"/><Relationship Id="rId47" Type="http://schemas.openxmlformats.org/officeDocument/2006/relationships/image" Target="../media/image1581.png"/><Relationship Id="rId112" Type="http://schemas.openxmlformats.org/officeDocument/2006/relationships/customXml" Target="../ink/ink1615.xml"/><Relationship Id="rId557" Type="http://schemas.openxmlformats.org/officeDocument/2006/relationships/image" Target="../media/image1831.png"/><Relationship Id="rId196" Type="http://schemas.openxmlformats.org/officeDocument/2006/relationships/image" Target="../media/image1652.png"/><Relationship Id="rId417" Type="http://schemas.openxmlformats.org/officeDocument/2006/relationships/customXml" Target="../ink/ink1769.xml"/><Relationship Id="rId624" Type="http://schemas.openxmlformats.org/officeDocument/2006/relationships/customXml" Target="../ink/ink1873.xml"/><Relationship Id="rId263" Type="http://schemas.openxmlformats.org/officeDocument/2006/relationships/customXml" Target="../ink/ink1691.xml"/><Relationship Id="rId470" Type="http://schemas.openxmlformats.org/officeDocument/2006/relationships/image" Target="../media/image1788.png"/><Relationship Id="rId58" Type="http://schemas.openxmlformats.org/officeDocument/2006/relationships/customXml" Target="../ink/ink1588.xml"/><Relationship Id="rId123" Type="http://schemas.openxmlformats.org/officeDocument/2006/relationships/image" Target="../media/image1617.png"/><Relationship Id="rId330" Type="http://schemas.openxmlformats.org/officeDocument/2006/relationships/image" Target="../media/image1719.png"/><Relationship Id="rId568" Type="http://schemas.openxmlformats.org/officeDocument/2006/relationships/customXml" Target="../ink/ink1845.xml"/><Relationship Id="rId428" Type="http://schemas.openxmlformats.org/officeDocument/2006/relationships/image" Target="../media/image1767.png"/><Relationship Id="rId635" Type="http://schemas.openxmlformats.org/officeDocument/2006/relationships/image" Target="../media/image1870.png"/><Relationship Id="rId274" Type="http://schemas.openxmlformats.org/officeDocument/2006/relationships/image" Target="../media/image1691.png"/><Relationship Id="rId481" Type="http://schemas.openxmlformats.org/officeDocument/2006/relationships/customXml" Target="../ink/ink1801.xml"/><Relationship Id="rId702" Type="http://schemas.openxmlformats.org/officeDocument/2006/relationships/customXml" Target="../ink/ink1912.xml"/><Relationship Id="rId69" Type="http://schemas.openxmlformats.org/officeDocument/2006/relationships/image" Target="../media/image1591.png"/><Relationship Id="rId134" Type="http://schemas.openxmlformats.org/officeDocument/2006/relationships/customXml" Target="../ink/ink1626.xml"/><Relationship Id="rId579" Type="http://schemas.openxmlformats.org/officeDocument/2006/relationships/image" Target="../media/image1842.png"/><Relationship Id="rId341" Type="http://schemas.openxmlformats.org/officeDocument/2006/relationships/customXml" Target="../ink/ink1730.xml"/><Relationship Id="rId439" Type="http://schemas.openxmlformats.org/officeDocument/2006/relationships/customXml" Target="../ink/ink1780.xml"/><Relationship Id="rId646" Type="http://schemas.openxmlformats.org/officeDocument/2006/relationships/customXml" Target="../ink/ink1884.xml"/><Relationship Id="rId201" Type="http://schemas.openxmlformats.org/officeDocument/2006/relationships/customXml" Target="../ink/ink1660.xml"/><Relationship Id="rId285" Type="http://schemas.openxmlformats.org/officeDocument/2006/relationships/customXml" Target="../ink/ink1702.xml"/><Relationship Id="rId506" Type="http://schemas.openxmlformats.org/officeDocument/2006/relationships/image" Target="../media/image1806.png"/><Relationship Id="rId492" Type="http://schemas.openxmlformats.org/officeDocument/2006/relationships/image" Target="../media/image1799.png"/><Relationship Id="rId145" Type="http://schemas.openxmlformats.org/officeDocument/2006/relationships/image" Target="../media/image1628.png"/><Relationship Id="rId352" Type="http://schemas.openxmlformats.org/officeDocument/2006/relationships/image" Target="../media/image1730.png"/><Relationship Id="rId212" Type="http://schemas.openxmlformats.org/officeDocument/2006/relationships/image" Target="../media/image1660.png"/><Relationship Id="rId657" Type="http://schemas.openxmlformats.org/officeDocument/2006/relationships/image" Target="../media/image1881.png"/><Relationship Id="rId296" Type="http://schemas.openxmlformats.org/officeDocument/2006/relationships/image" Target="../media/image1702.png"/><Relationship Id="rId517" Type="http://schemas.openxmlformats.org/officeDocument/2006/relationships/image" Target="../media/image1811.png"/><Relationship Id="rId60" Type="http://schemas.openxmlformats.org/officeDocument/2006/relationships/customXml" Target="../ink/ink1589.xml"/><Relationship Id="rId156" Type="http://schemas.openxmlformats.org/officeDocument/2006/relationships/customXml" Target="../ink/ink1637.xml"/><Relationship Id="rId363" Type="http://schemas.openxmlformats.org/officeDocument/2006/relationships/customXml" Target="../ink/ink1742.xml"/><Relationship Id="rId570" Type="http://schemas.openxmlformats.org/officeDocument/2006/relationships/customXml" Target="../ink/ink1846.xml"/><Relationship Id="rId223" Type="http://schemas.openxmlformats.org/officeDocument/2006/relationships/customXml" Target="../ink/ink1671.xml"/><Relationship Id="rId430" Type="http://schemas.openxmlformats.org/officeDocument/2006/relationships/image" Target="../media/image1768.png"/><Relationship Id="rId668" Type="http://schemas.openxmlformats.org/officeDocument/2006/relationships/customXml" Target="../ink/ink1895.xml"/><Relationship Id="rId18" Type="http://schemas.openxmlformats.org/officeDocument/2006/relationships/customXml" Target="../ink/ink1568.xml"/><Relationship Id="rId528" Type="http://schemas.openxmlformats.org/officeDocument/2006/relationships/customXml" Target="../ink/ink1825.xml"/><Relationship Id="rId167" Type="http://schemas.openxmlformats.org/officeDocument/2006/relationships/image" Target="../media/image1639.png"/><Relationship Id="rId374" Type="http://schemas.openxmlformats.org/officeDocument/2006/relationships/image" Target="../media/image1740.png"/><Relationship Id="rId581" Type="http://schemas.openxmlformats.org/officeDocument/2006/relationships/image" Target="../media/image1843.png"/><Relationship Id="rId71" Type="http://schemas.openxmlformats.org/officeDocument/2006/relationships/image" Target="../media/image1592.png"/><Relationship Id="rId234" Type="http://schemas.openxmlformats.org/officeDocument/2006/relationships/image" Target="../media/image1671.png"/><Relationship Id="rId637" Type="http://schemas.openxmlformats.org/officeDocument/2006/relationships/image" Target="../media/image1871.png"/><Relationship Id="rId679" Type="http://schemas.openxmlformats.org/officeDocument/2006/relationships/image" Target="../media/image1892.png"/><Relationship Id="rId2" Type="http://schemas.openxmlformats.org/officeDocument/2006/relationships/image" Target="../media/image3.jpeg"/><Relationship Id="rId29" Type="http://schemas.openxmlformats.org/officeDocument/2006/relationships/image" Target="../media/image1572.png"/><Relationship Id="rId276" Type="http://schemas.openxmlformats.org/officeDocument/2006/relationships/image" Target="../media/image1692.png"/><Relationship Id="rId441" Type="http://schemas.openxmlformats.org/officeDocument/2006/relationships/customXml" Target="../ink/ink1781.xml"/><Relationship Id="rId483" Type="http://schemas.openxmlformats.org/officeDocument/2006/relationships/customXml" Target="../ink/ink1802.xml"/><Relationship Id="rId539" Type="http://schemas.openxmlformats.org/officeDocument/2006/relationships/image" Target="../media/image1822.png"/><Relationship Id="rId690" Type="http://schemas.openxmlformats.org/officeDocument/2006/relationships/customXml" Target="../ink/ink1906.xml"/><Relationship Id="rId704" Type="http://schemas.openxmlformats.org/officeDocument/2006/relationships/customXml" Target="../ink/ink1913.xml"/><Relationship Id="rId40" Type="http://schemas.openxmlformats.org/officeDocument/2006/relationships/customXml" Target="../ink/ink1579.xml"/><Relationship Id="rId136" Type="http://schemas.openxmlformats.org/officeDocument/2006/relationships/customXml" Target="../ink/ink1627.xml"/><Relationship Id="rId178" Type="http://schemas.openxmlformats.org/officeDocument/2006/relationships/customXml" Target="../ink/ink1648.xml"/><Relationship Id="rId301" Type="http://schemas.openxmlformats.org/officeDocument/2006/relationships/customXml" Target="../ink/ink1710.xml"/><Relationship Id="rId343" Type="http://schemas.openxmlformats.org/officeDocument/2006/relationships/customXml" Target="../ink/ink1731.xml"/><Relationship Id="rId550" Type="http://schemas.openxmlformats.org/officeDocument/2006/relationships/customXml" Target="../ink/ink1836.xml"/><Relationship Id="rId82" Type="http://schemas.openxmlformats.org/officeDocument/2006/relationships/customXml" Target="../ink/ink1600.xml"/><Relationship Id="rId203" Type="http://schemas.openxmlformats.org/officeDocument/2006/relationships/customXml" Target="../ink/ink1661.xml"/><Relationship Id="rId385" Type="http://schemas.openxmlformats.org/officeDocument/2006/relationships/customXml" Target="../ink/ink1753.xml"/><Relationship Id="rId592" Type="http://schemas.openxmlformats.org/officeDocument/2006/relationships/customXml" Target="../ink/ink1857.xml"/><Relationship Id="rId606" Type="http://schemas.openxmlformats.org/officeDocument/2006/relationships/customXml" Target="../ink/ink1864.xml"/><Relationship Id="rId648" Type="http://schemas.openxmlformats.org/officeDocument/2006/relationships/customXml" Target="../ink/ink1885.xml"/><Relationship Id="rId245" Type="http://schemas.openxmlformats.org/officeDocument/2006/relationships/customXml" Target="../ink/ink1682.xml"/><Relationship Id="rId287" Type="http://schemas.openxmlformats.org/officeDocument/2006/relationships/customXml" Target="../ink/ink1703.xml"/><Relationship Id="rId410" Type="http://schemas.openxmlformats.org/officeDocument/2006/relationships/image" Target="../media/image1758.png"/><Relationship Id="rId452" Type="http://schemas.openxmlformats.org/officeDocument/2006/relationships/image" Target="../media/image1779.png"/><Relationship Id="rId494" Type="http://schemas.openxmlformats.org/officeDocument/2006/relationships/image" Target="../media/image1800.png"/><Relationship Id="rId508" Type="http://schemas.openxmlformats.org/officeDocument/2006/relationships/image" Target="../media/image1807.png"/><Relationship Id="rId105" Type="http://schemas.openxmlformats.org/officeDocument/2006/relationships/image" Target="../media/image1608.png"/><Relationship Id="rId147" Type="http://schemas.openxmlformats.org/officeDocument/2006/relationships/image" Target="../media/image1629.png"/><Relationship Id="rId312" Type="http://schemas.openxmlformats.org/officeDocument/2006/relationships/image" Target="../media/image1710.png"/><Relationship Id="rId354" Type="http://schemas.openxmlformats.org/officeDocument/2006/relationships/image" Target="../media/image1731.png"/><Relationship Id="rId51" Type="http://schemas.openxmlformats.org/officeDocument/2006/relationships/image" Target="../media/image1583.png"/><Relationship Id="rId93" Type="http://schemas.openxmlformats.org/officeDocument/2006/relationships/image" Target="../media/image1603.png"/><Relationship Id="rId189" Type="http://schemas.openxmlformats.org/officeDocument/2006/relationships/image" Target="../media/image1650.png"/><Relationship Id="rId396" Type="http://schemas.openxmlformats.org/officeDocument/2006/relationships/image" Target="../media/image1751.png"/><Relationship Id="rId561" Type="http://schemas.openxmlformats.org/officeDocument/2006/relationships/image" Target="../media/image1833.png"/><Relationship Id="rId617" Type="http://schemas.openxmlformats.org/officeDocument/2006/relationships/image" Target="../media/image1861.png"/><Relationship Id="rId659" Type="http://schemas.openxmlformats.org/officeDocument/2006/relationships/image" Target="../media/image1882.png"/><Relationship Id="rId214" Type="http://schemas.openxmlformats.org/officeDocument/2006/relationships/image" Target="../media/image1661.png"/><Relationship Id="rId256" Type="http://schemas.openxmlformats.org/officeDocument/2006/relationships/image" Target="../media/image1682.png"/><Relationship Id="rId298" Type="http://schemas.openxmlformats.org/officeDocument/2006/relationships/image" Target="../media/image1703.png"/><Relationship Id="rId421" Type="http://schemas.openxmlformats.org/officeDocument/2006/relationships/customXml" Target="../ink/ink1771.xml"/><Relationship Id="rId463" Type="http://schemas.openxmlformats.org/officeDocument/2006/relationships/customXml" Target="../ink/ink1792.xml"/><Relationship Id="rId519" Type="http://schemas.openxmlformats.org/officeDocument/2006/relationships/image" Target="../media/image1812.png"/><Relationship Id="rId670" Type="http://schemas.openxmlformats.org/officeDocument/2006/relationships/customXml" Target="../ink/ink1896.xml"/><Relationship Id="rId116" Type="http://schemas.openxmlformats.org/officeDocument/2006/relationships/customXml" Target="../ink/ink1617.xml"/><Relationship Id="rId158" Type="http://schemas.openxmlformats.org/officeDocument/2006/relationships/customXml" Target="../ink/ink1638.xml"/><Relationship Id="rId323" Type="http://schemas.openxmlformats.org/officeDocument/2006/relationships/customXml" Target="../ink/ink1721.xml"/><Relationship Id="rId530" Type="http://schemas.openxmlformats.org/officeDocument/2006/relationships/customXml" Target="../ink/ink1826.xml"/><Relationship Id="rId20" Type="http://schemas.openxmlformats.org/officeDocument/2006/relationships/customXml" Target="../ink/ink1569.xml"/><Relationship Id="rId62" Type="http://schemas.openxmlformats.org/officeDocument/2006/relationships/customXml" Target="../ink/ink1590.xml"/><Relationship Id="rId365" Type="http://schemas.openxmlformats.org/officeDocument/2006/relationships/customXml" Target="../ink/ink1743.xml"/><Relationship Id="rId572" Type="http://schemas.openxmlformats.org/officeDocument/2006/relationships/customXml" Target="../ink/ink1847.xml"/><Relationship Id="rId628" Type="http://schemas.openxmlformats.org/officeDocument/2006/relationships/customXml" Target="../ink/ink1875.xml"/><Relationship Id="rId225" Type="http://schemas.openxmlformats.org/officeDocument/2006/relationships/customXml" Target="../ink/ink1672.xml"/><Relationship Id="rId267" Type="http://schemas.openxmlformats.org/officeDocument/2006/relationships/customXml" Target="../ink/ink1693.xml"/><Relationship Id="rId432" Type="http://schemas.openxmlformats.org/officeDocument/2006/relationships/image" Target="../media/image1769.png"/><Relationship Id="rId474" Type="http://schemas.openxmlformats.org/officeDocument/2006/relationships/image" Target="../media/image1790.png"/><Relationship Id="rId127" Type="http://schemas.openxmlformats.org/officeDocument/2006/relationships/image" Target="../media/image1619.png"/><Relationship Id="rId681" Type="http://schemas.openxmlformats.org/officeDocument/2006/relationships/image" Target="../media/image1893.png"/><Relationship Id="rId31" Type="http://schemas.openxmlformats.org/officeDocument/2006/relationships/image" Target="../media/image1573.png"/><Relationship Id="rId73" Type="http://schemas.openxmlformats.org/officeDocument/2006/relationships/image" Target="../media/image1593.png"/><Relationship Id="rId169" Type="http://schemas.openxmlformats.org/officeDocument/2006/relationships/image" Target="../media/image1640.png"/><Relationship Id="rId334" Type="http://schemas.openxmlformats.org/officeDocument/2006/relationships/image" Target="../media/image1721.png"/><Relationship Id="rId376" Type="http://schemas.openxmlformats.org/officeDocument/2006/relationships/image" Target="../media/image1741.png"/><Relationship Id="rId541" Type="http://schemas.openxmlformats.org/officeDocument/2006/relationships/image" Target="../media/image1823.png"/><Relationship Id="rId583" Type="http://schemas.openxmlformats.org/officeDocument/2006/relationships/image" Target="../media/image1844.png"/><Relationship Id="rId639" Type="http://schemas.openxmlformats.org/officeDocument/2006/relationships/image" Target="../media/image1872.png"/><Relationship Id="rId4" Type="http://schemas.openxmlformats.org/officeDocument/2006/relationships/image" Target="../media/image4.png"/><Relationship Id="rId180" Type="http://schemas.openxmlformats.org/officeDocument/2006/relationships/customXml" Target="../ink/ink1649.xml"/><Relationship Id="rId236" Type="http://schemas.openxmlformats.org/officeDocument/2006/relationships/image" Target="../media/image1672.png"/><Relationship Id="rId278" Type="http://schemas.openxmlformats.org/officeDocument/2006/relationships/image" Target="../media/image1693.png"/><Relationship Id="rId401" Type="http://schemas.openxmlformats.org/officeDocument/2006/relationships/customXml" Target="../ink/ink1761.xml"/><Relationship Id="rId443" Type="http://schemas.openxmlformats.org/officeDocument/2006/relationships/customXml" Target="../ink/ink1782.xml"/><Relationship Id="rId650" Type="http://schemas.openxmlformats.org/officeDocument/2006/relationships/customXml" Target="../ink/ink1886.xml"/><Relationship Id="rId303" Type="http://schemas.openxmlformats.org/officeDocument/2006/relationships/customXml" Target="../ink/ink1711.xml"/><Relationship Id="rId485" Type="http://schemas.openxmlformats.org/officeDocument/2006/relationships/customXml" Target="../ink/ink1803.xml"/><Relationship Id="rId692" Type="http://schemas.openxmlformats.org/officeDocument/2006/relationships/customXml" Target="../ink/ink1907.xml"/><Relationship Id="rId706" Type="http://schemas.openxmlformats.org/officeDocument/2006/relationships/customXml" Target="../ink/ink1914.xml"/><Relationship Id="rId42" Type="http://schemas.openxmlformats.org/officeDocument/2006/relationships/customXml" Target="../ink/ink1580.xml"/><Relationship Id="rId84" Type="http://schemas.openxmlformats.org/officeDocument/2006/relationships/customXml" Target="../ink/ink1601.xml"/><Relationship Id="rId138" Type="http://schemas.openxmlformats.org/officeDocument/2006/relationships/customXml" Target="../ink/ink1628.xml"/><Relationship Id="rId345" Type="http://schemas.openxmlformats.org/officeDocument/2006/relationships/customXml" Target="../ink/ink1732.xml"/><Relationship Id="rId387" Type="http://schemas.openxmlformats.org/officeDocument/2006/relationships/customXml" Target="../ink/ink1754.xml"/><Relationship Id="rId510" Type="http://schemas.openxmlformats.org/officeDocument/2006/relationships/image" Target="../media/image1808.png"/><Relationship Id="rId552" Type="http://schemas.openxmlformats.org/officeDocument/2006/relationships/customXml" Target="../ink/ink1837.xml"/><Relationship Id="rId594" Type="http://schemas.openxmlformats.org/officeDocument/2006/relationships/customXml" Target="../ink/ink1858.xml"/><Relationship Id="rId608" Type="http://schemas.openxmlformats.org/officeDocument/2006/relationships/customXml" Target="../ink/ink1865.xml"/><Relationship Id="rId191" Type="http://schemas.openxmlformats.org/officeDocument/2006/relationships/image" Target="../media/image105.png"/><Relationship Id="rId205" Type="http://schemas.openxmlformats.org/officeDocument/2006/relationships/customXml" Target="../ink/ink1662.xml"/><Relationship Id="rId247" Type="http://schemas.openxmlformats.org/officeDocument/2006/relationships/customXml" Target="../ink/ink1683.xml"/><Relationship Id="rId412" Type="http://schemas.openxmlformats.org/officeDocument/2006/relationships/image" Target="../media/image1759.png"/><Relationship Id="rId107" Type="http://schemas.openxmlformats.org/officeDocument/2006/relationships/image" Target="../media/image1609.png"/><Relationship Id="rId289" Type="http://schemas.openxmlformats.org/officeDocument/2006/relationships/customXml" Target="../ink/ink1704.xml"/><Relationship Id="rId454" Type="http://schemas.openxmlformats.org/officeDocument/2006/relationships/image" Target="../media/image1780.png"/><Relationship Id="rId496" Type="http://schemas.openxmlformats.org/officeDocument/2006/relationships/image" Target="../media/image1801.png"/><Relationship Id="rId661" Type="http://schemas.openxmlformats.org/officeDocument/2006/relationships/image" Target="../media/image1883.png"/><Relationship Id="rId11" Type="http://schemas.openxmlformats.org/officeDocument/2006/relationships/image" Target="../media/image1563.png"/><Relationship Id="rId53" Type="http://schemas.openxmlformats.org/officeDocument/2006/relationships/image" Target="../media/image1584.png"/><Relationship Id="rId149" Type="http://schemas.openxmlformats.org/officeDocument/2006/relationships/image" Target="../media/image1630.png"/><Relationship Id="rId314" Type="http://schemas.openxmlformats.org/officeDocument/2006/relationships/image" Target="../media/image1711.png"/><Relationship Id="rId356" Type="http://schemas.openxmlformats.org/officeDocument/2006/relationships/image" Target="../media/image1732.png"/><Relationship Id="rId398" Type="http://schemas.openxmlformats.org/officeDocument/2006/relationships/image" Target="../media/image1752.png"/><Relationship Id="rId521" Type="http://schemas.openxmlformats.org/officeDocument/2006/relationships/image" Target="../media/image1813.png"/><Relationship Id="rId563" Type="http://schemas.openxmlformats.org/officeDocument/2006/relationships/image" Target="../media/image1834.png"/><Relationship Id="rId619" Type="http://schemas.openxmlformats.org/officeDocument/2006/relationships/image" Target="../media/image1862.png"/><Relationship Id="rId95" Type="http://schemas.openxmlformats.org/officeDocument/2006/relationships/image" Target="../media/image1604.png"/><Relationship Id="rId160" Type="http://schemas.openxmlformats.org/officeDocument/2006/relationships/customXml" Target="../ink/ink1639.xml"/><Relationship Id="rId216" Type="http://schemas.openxmlformats.org/officeDocument/2006/relationships/image" Target="../media/image1662.png"/><Relationship Id="rId423" Type="http://schemas.openxmlformats.org/officeDocument/2006/relationships/customXml" Target="../ink/ink1772.xml"/><Relationship Id="rId258" Type="http://schemas.openxmlformats.org/officeDocument/2006/relationships/image" Target="../media/image1683.png"/><Relationship Id="rId465" Type="http://schemas.openxmlformats.org/officeDocument/2006/relationships/customXml" Target="../ink/ink1793.xml"/><Relationship Id="rId630" Type="http://schemas.openxmlformats.org/officeDocument/2006/relationships/customXml" Target="../ink/ink1876.xml"/><Relationship Id="rId672" Type="http://schemas.openxmlformats.org/officeDocument/2006/relationships/customXml" Target="../ink/ink1897.xml"/><Relationship Id="rId22" Type="http://schemas.openxmlformats.org/officeDocument/2006/relationships/customXml" Target="../ink/ink1570.xml"/><Relationship Id="rId64" Type="http://schemas.openxmlformats.org/officeDocument/2006/relationships/customXml" Target="../ink/ink1591.xml"/><Relationship Id="rId118" Type="http://schemas.openxmlformats.org/officeDocument/2006/relationships/customXml" Target="../ink/ink1618.xml"/><Relationship Id="rId325" Type="http://schemas.openxmlformats.org/officeDocument/2006/relationships/customXml" Target="../ink/ink1722.xml"/><Relationship Id="rId367" Type="http://schemas.openxmlformats.org/officeDocument/2006/relationships/customXml" Target="../ink/ink1744.xml"/><Relationship Id="rId532" Type="http://schemas.openxmlformats.org/officeDocument/2006/relationships/customXml" Target="../ink/ink1827.xml"/><Relationship Id="rId574" Type="http://schemas.openxmlformats.org/officeDocument/2006/relationships/customXml" Target="../ink/ink1848.xml"/><Relationship Id="rId171" Type="http://schemas.openxmlformats.org/officeDocument/2006/relationships/image" Target="../media/image1641.png"/><Relationship Id="rId227" Type="http://schemas.openxmlformats.org/officeDocument/2006/relationships/customXml" Target="../ink/ink1673.xml"/><Relationship Id="rId269" Type="http://schemas.openxmlformats.org/officeDocument/2006/relationships/customXml" Target="../ink/ink1694.xml"/><Relationship Id="rId434" Type="http://schemas.openxmlformats.org/officeDocument/2006/relationships/image" Target="../media/image1770.png"/><Relationship Id="rId476" Type="http://schemas.openxmlformats.org/officeDocument/2006/relationships/image" Target="../media/image1791.png"/><Relationship Id="rId641" Type="http://schemas.openxmlformats.org/officeDocument/2006/relationships/image" Target="../media/image1873.png"/><Relationship Id="rId683" Type="http://schemas.openxmlformats.org/officeDocument/2006/relationships/image" Target="../media/image1894.png"/><Relationship Id="rId33" Type="http://schemas.openxmlformats.org/officeDocument/2006/relationships/image" Target="../media/image1574.png"/><Relationship Id="rId129" Type="http://schemas.openxmlformats.org/officeDocument/2006/relationships/image" Target="../media/image1620.png"/><Relationship Id="rId280" Type="http://schemas.openxmlformats.org/officeDocument/2006/relationships/image" Target="../media/image1694.png"/><Relationship Id="rId336" Type="http://schemas.openxmlformats.org/officeDocument/2006/relationships/image" Target="../media/image1722.png"/><Relationship Id="rId501" Type="http://schemas.openxmlformats.org/officeDocument/2006/relationships/customXml" Target="../ink/ink1811.xml"/><Relationship Id="rId543" Type="http://schemas.openxmlformats.org/officeDocument/2006/relationships/image" Target="../media/image1824.png"/><Relationship Id="rId75" Type="http://schemas.openxmlformats.org/officeDocument/2006/relationships/image" Target="../media/image1594.png"/><Relationship Id="rId140" Type="http://schemas.openxmlformats.org/officeDocument/2006/relationships/customXml" Target="../ink/ink1629.xml"/><Relationship Id="rId182" Type="http://schemas.openxmlformats.org/officeDocument/2006/relationships/customXml" Target="../ink/ink1650.xml"/><Relationship Id="rId378" Type="http://schemas.openxmlformats.org/officeDocument/2006/relationships/image" Target="../media/image1742.png"/><Relationship Id="rId403" Type="http://schemas.openxmlformats.org/officeDocument/2006/relationships/customXml" Target="../ink/ink1762.xml"/><Relationship Id="rId585" Type="http://schemas.openxmlformats.org/officeDocument/2006/relationships/image" Target="../media/image1845.png"/><Relationship Id="rId6" Type="http://schemas.openxmlformats.org/officeDocument/2006/relationships/customXml" Target="../ink/ink1562.xml"/><Relationship Id="rId238" Type="http://schemas.openxmlformats.org/officeDocument/2006/relationships/image" Target="../media/image1673.png"/><Relationship Id="rId445" Type="http://schemas.openxmlformats.org/officeDocument/2006/relationships/customXml" Target="../ink/ink1783.xml"/><Relationship Id="rId487" Type="http://schemas.openxmlformats.org/officeDocument/2006/relationships/customXml" Target="../ink/ink1804.xml"/><Relationship Id="rId610" Type="http://schemas.openxmlformats.org/officeDocument/2006/relationships/customXml" Target="../ink/ink1866.xml"/><Relationship Id="rId652" Type="http://schemas.openxmlformats.org/officeDocument/2006/relationships/customXml" Target="../ink/ink1887.xml"/><Relationship Id="rId694" Type="http://schemas.openxmlformats.org/officeDocument/2006/relationships/customXml" Target="../ink/ink1908.xml"/><Relationship Id="rId708" Type="http://schemas.openxmlformats.org/officeDocument/2006/relationships/customXml" Target="../ink/ink1915.xml"/><Relationship Id="rId291" Type="http://schemas.openxmlformats.org/officeDocument/2006/relationships/customXml" Target="../ink/ink1705.xml"/><Relationship Id="rId305" Type="http://schemas.openxmlformats.org/officeDocument/2006/relationships/customXml" Target="../ink/ink1712.xml"/><Relationship Id="rId347" Type="http://schemas.openxmlformats.org/officeDocument/2006/relationships/customXml" Target="../ink/ink1733.xml"/><Relationship Id="rId512" Type="http://schemas.openxmlformats.org/officeDocument/2006/relationships/customXml" Target="../ink/ink1817.xml"/><Relationship Id="rId44" Type="http://schemas.openxmlformats.org/officeDocument/2006/relationships/customXml" Target="../ink/ink1581.xml"/><Relationship Id="rId86" Type="http://schemas.openxmlformats.org/officeDocument/2006/relationships/customXml" Target="../ink/ink1602.xml"/><Relationship Id="rId151" Type="http://schemas.openxmlformats.org/officeDocument/2006/relationships/image" Target="../media/image1631.png"/><Relationship Id="rId389" Type="http://schemas.openxmlformats.org/officeDocument/2006/relationships/customXml" Target="../ink/ink1755.xml"/><Relationship Id="rId554" Type="http://schemas.openxmlformats.org/officeDocument/2006/relationships/customXml" Target="../ink/ink1838.xml"/><Relationship Id="rId596" Type="http://schemas.openxmlformats.org/officeDocument/2006/relationships/customXml" Target="../ink/ink1859.xml"/><Relationship Id="rId193" Type="http://schemas.openxmlformats.org/officeDocument/2006/relationships/customXml" Target="../ink/ink1656.xml"/><Relationship Id="rId207" Type="http://schemas.openxmlformats.org/officeDocument/2006/relationships/customXml" Target="../ink/ink1663.xml"/><Relationship Id="rId249" Type="http://schemas.openxmlformats.org/officeDocument/2006/relationships/customXml" Target="../ink/ink1684.xml"/><Relationship Id="rId414" Type="http://schemas.openxmlformats.org/officeDocument/2006/relationships/image" Target="../media/image1760.png"/><Relationship Id="rId456" Type="http://schemas.openxmlformats.org/officeDocument/2006/relationships/image" Target="../media/image1781.png"/><Relationship Id="rId498" Type="http://schemas.openxmlformats.org/officeDocument/2006/relationships/image" Target="../media/image1802.png"/><Relationship Id="rId621" Type="http://schemas.openxmlformats.org/officeDocument/2006/relationships/image" Target="../media/image1863.png"/><Relationship Id="rId663" Type="http://schemas.openxmlformats.org/officeDocument/2006/relationships/image" Target="../media/image1884.png"/><Relationship Id="rId13" Type="http://schemas.openxmlformats.org/officeDocument/2006/relationships/image" Target="../media/image1564.png"/><Relationship Id="rId109" Type="http://schemas.openxmlformats.org/officeDocument/2006/relationships/image" Target="../media/image1610.png"/><Relationship Id="rId260" Type="http://schemas.openxmlformats.org/officeDocument/2006/relationships/image" Target="../media/image1684.png"/><Relationship Id="rId316" Type="http://schemas.openxmlformats.org/officeDocument/2006/relationships/image" Target="../media/image1712.png"/><Relationship Id="rId523" Type="http://schemas.openxmlformats.org/officeDocument/2006/relationships/image" Target="../media/image1814.png"/><Relationship Id="rId55" Type="http://schemas.openxmlformats.org/officeDocument/2006/relationships/image" Target="../media/image1585.png"/><Relationship Id="rId97" Type="http://schemas.openxmlformats.org/officeDocument/2006/relationships/image" Target="../media/image1605.png"/><Relationship Id="rId120" Type="http://schemas.openxmlformats.org/officeDocument/2006/relationships/customXml" Target="../ink/ink1619.xml"/><Relationship Id="rId358" Type="http://schemas.openxmlformats.org/officeDocument/2006/relationships/image" Target="../media/image1733.png"/><Relationship Id="rId565" Type="http://schemas.openxmlformats.org/officeDocument/2006/relationships/image" Target="../media/image1835.png"/><Relationship Id="rId162" Type="http://schemas.openxmlformats.org/officeDocument/2006/relationships/customXml" Target="../ink/ink1640.xml"/><Relationship Id="rId218" Type="http://schemas.openxmlformats.org/officeDocument/2006/relationships/image" Target="../media/image1663.png"/><Relationship Id="rId425" Type="http://schemas.openxmlformats.org/officeDocument/2006/relationships/customXml" Target="../ink/ink1773.xml"/><Relationship Id="rId467" Type="http://schemas.openxmlformats.org/officeDocument/2006/relationships/customXml" Target="../ink/ink1794.xml"/><Relationship Id="rId632" Type="http://schemas.openxmlformats.org/officeDocument/2006/relationships/customXml" Target="../ink/ink1877.xml"/><Relationship Id="rId271" Type="http://schemas.openxmlformats.org/officeDocument/2006/relationships/customXml" Target="../ink/ink1695.xml"/><Relationship Id="rId674" Type="http://schemas.openxmlformats.org/officeDocument/2006/relationships/customXml" Target="../ink/ink1898.xml"/><Relationship Id="rId24" Type="http://schemas.openxmlformats.org/officeDocument/2006/relationships/customXml" Target="../ink/ink1571.xml"/><Relationship Id="rId66" Type="http://schemas.openxmlformats.org/officeDocument/2006/relationships/customXml" Target="../ink/ink1592.xml"/><Relationship Id="rId131" Type="http://schemas.openxmlformats.org/officeDocument/2006/relationships/image" Target="../media/image1621.png"/><Relationship Id="rId327" Type="http://schemas.openxmlformats.org/officeDocument/2006/relationships/customXml" Target="../ink/ink1723.xml"/><Relationship Id="rId369" Type="http://schemas.openxmlformats.org/officeDocument/2006/relationships/customXml" Target="../ink/ink1745.xml"/><Relationship Id="rId534" Type="http://schemas.openxmlformats.org/officeDocument/2006/relationships/customXml" Target="../ink/ink1828.xml"/><Relationship Id="rId576" Type="http://schemas.openxmlformats.org/officeDocument/2006/relationships/customXml" Target="../ink/ink1849.xml"/><Relationship Id="rId173" Type="http://schemas.openxmlformats.org/officeDocument/2006/relationships/image" Target="../media/image1642.png"/><Relationship Id="rId229" Type="http://schemas.openxmlformats.org/officeDocument/2006/relationships/customXml" Target="../ink/ink1674.xml"/><Relationship Id="rId380" Type="http://schemas.openxmlformats.org/officeDocument/2006/relationships/image" Target="../media/image1743.png"/><Relationship Id="rId436" Type="http://schemas.openxmlformats.org/officeDocument/2006/relationships/image" Target="../media/image1771.png"/><Relationship Id="rId601" Type="http://schemas.openxmlformats.org/officeDocument/2006/relationships/image" Target="../media/image1853.png"/><Relationship Id="rId643" Type="http://schemas.openxmlformats.org/officeDocument/2006/relationships/image" Target="../media/image1874.png"/><Relationship Id="rId240" Type="http://schemas.openxmlformats.org/officeDocument/2006/relationships/image" Target="../media/image1674.png"/><Relationship Id="rId478" Type="http://schemas.openxmlformats.org/officeDocument/2006/relationships/image" Target="../media/image1792.png"/><Relationship Id="rId685" Type="http://schemas.openxmlformats.org/officeDocument/2006/relationships/image" Target="../media/image1895.png"/><Relationship Id="rId35" Type="http://schemas.openxmlformats.org/officeDocument/2006/relationships/image" Target="../media/image1575.png"/><Relationship Id="rId77" Type="http://schemas.openxmlformats.org/officeDocument/2006/relationships/image" Target="../media/image1595.png"/><Relationship Id="rId100" Type="http://schemas.openxmlformats.org/officeDocument/2006/relationships/customXml" Target="../ink/ink1609.xml"/><Relationship Id="rId282" Type="http://schemas.openxmlformats.org/officeDocument/2006/relationships/image" Target="../media/image1695.png"/><Relationship Id="rId338" Type="http://schemas.openxmlformats.org/officeDocument/2006/relationships/image" Target="../media/image1723.png"/><Relationship Id="rId503" Type="http://schemas.openxmlformats.org/officeDocument/2006/relationships/customXml" Target="../ink/ink1812.xml"/><Relationship Id="rId545" Type="http://schemas.openxmlformats.org/officeDocument/2006/relationships/image" Target="../media/image1825.png"/><Relationship Id="rId587" Type="http://schemas.openxmlformats.org/officeDocument/2006/relationships/image" Target="../media/image1846.png"/><Relationship Id="rId710" Type="http://schemas.openxmlformats.org/officeDocument/2006/relationships/customXml" Target="../ink/ink1916.xml"/><Relationship Id="rId8" Type="http://schemas.openxmlformats.org/officeDocument/2006/relationships/customXml" Target="../ink/ink1563.xml"/><Relationship Id="rId142" Type="http://schemas.openxmlformats.org/officeDocument/2006/relationships/customXml" Target="../ink/ink1630.xml"/><Relationship Id="rId184" Type="http://schemas.openxmlformats.org/officeDocument/2006/relationships/customXml" Target="../ink/ink1651.xml"/><Relationship Id="rId391" Type="http://schemas.openxmlformats.org/officeDocument/2006/relationships/customXml" Target="../ink/ink1756.xml"/><Relationship Id="rId405" Type="http://schemas.openxmlformats.org/officeDocument/2006/relationships/customXml" Target="../ink/ink1763.xml"/><Relationship Id="rId447" Type="http://schemas.openxmlformats.org/officeDocument/2006/relationships/customXml" Target="../ink/ink1784.xml"/><Relationship Id="rId612" Type="http://schemas.openxmlformats.org/officeDocument/2006/relationships/customXml" Target="../ink/ink1867.xml"/><Relationship Id="rId251" Type="http://schemas.openxmlformats.org/officeDocument/2006/relationships/customXml" Target="../ink/ink1685.xml"/><Relationship Id="rId489" Type="http://schemas.openxmlformats.org/officeDocument/2006/relationships/customXml" Target="../ink/ink1805.xml"/><Relationship Id="rId654" Type="http://schemas.openxmlformats.org/officeDocument/2006/relationships/customXml" Target="../ink/ink1888.xml"/><Relationship Id="rId696" Type="http://schemas.openxmlformats.org/officeDocument/2006/relationships/customXml" Target="../ink/ink1909.xml"/><Relationship Id="rId46" Type="http://schemas.openxmlformats.org/officeDocument/2006/relationships/customXml" Target="../ink/ink1582.xml"/><Relationship Id="rId293" Type="http://schemas.openxmlformats.org/officeDocument/2006/relationships/customXml" Target="../ink/ink1706.xml"/><Relationship Id="rId307" Type="http://schemas.openxmlformats.org/officeDocument/2006/relationships/customXml" Target="../ink/ink1713.xml"/><Relationship Id="rId349" Type="http://schemas.openxmlformats.org/officeDocument/2006/relationships/customXml" Target="../ink/ink1734.xml"/><Relationship Id="rId514" Type="http://schemas.openxmlformats.org/officeDocument/2006/relationships/customXml" Target="../ink/ink1818.xml"/><Relationship Id="rId556" Type="http://schemas.openxmlformats.org/officeDocument/2006/relationships/customXml" Target="../ink/ink1839.xml"/><Relationship Id="rId88" Type="http://schemas.openxmlformats.org/officeDocument/2006/relationships/customXml" Target="../ink/ink1603.xml"/><Relationship Id="rId111" Type="http://schemas.openxmlformats.org/officeDocument/2006/relationships/image" Target="../media/image1611.png"/><Relationship Id="rId153" Type="http://schemas.openxmlformats.org/officeDocument/2006/relationships/image" Target="../media/image1632.png"/><Relationship Id="rId195" Type="http://schemas.openxmlformats.org/officeDocument/2006/relationships/customXml" Target="../ink/ink1657.xml"/><Relationship Id="rId209" Type="http://schemas.openxmlformats.org/officeDocument/2006/relationships/customXml" Target="../ink/ink1664.xml"/><Relationship Id="rId360" Type="http://schemas.openxmlformats.org/officeDocument/2006/relationships/customXml" Target="../ink/ink1740.xml"/><Relationship Id="rId416" Type="http://schemas.openxmlformats.org/officeDocument/2006/relationships/image" Target="../media/image1761.png"/><Relationship Id="rId598" Type="http://schemas.openxmlformats.org/officeDocument/2006/relationships/customXml" Target="../ink/ink1860.xml"/><Relationship Id="rId220" Type="http://schemas.openxmlformats.org/officeDocument/2006/relationships/image" Target="../media/image1664.png"/><Relationship Id="rId458" Type="http://schemas.openxmlformats.org/officeDocument/2006/relationships/image" Target="../media/image1782.png"/><Relationship Id="rId623" Type="http://schemas.openxmlformats.org/officeDocument/2006/relationships/image" Target="../media/image1864.png"/><Relationship Id="rId665" Type="http://schemas.openxmlformats.org/officeDocument/2006/relationships/image" Target="../media/image1885.png"/><Relationship Id="rId15" Type="http://schemas.openxmlformats.org/officeDocument/2006/relationships/image" Target="../media/image1565.png"/><Relationship Id="rId57" Type="http://schemas.openxmlformats.org/officeDocument/2006/relationships/image" Target="../media/image1586.png"/><Relationship Id="rId262" Type="http://schemas.openxmlformats.org/officeDocument/2006/relationships/image" Target="../media/image1685.png"/><Relationship Id="rId318" Type="http://schemas.openxmlformats.org/officeDocument/2006/relationships/image" Target="../media/image1713.png"/><Relationship Id="rId525" Type="http://schemas.openxmlformats.org/officeDocument/2006/relationships/image" Target="../media/image1815.png"/><Relationship Id="rId567" Type="http://schemas.openxmlformats.org/officeDocument/2006/relationships/image" Target="../media/image1836.png"/><Relationship Id="rId99" Type="http://schemas.openxmlformats.org/officeDocument/2006/relationships/image" Target="../media/image1606.png"/><Relationship Id="rId122" Type="http://schemas.openxmlformats.org/officeDocument/2006/relationships/customXml" Target="../ink/ink1620.xml"/><Relationship Id="rId164" Type="http://schemas.openxmlformats.org/officeDocument/2006/relationships/customXml" Target="../ink/ink1641.xml"/><Relationship Id="rId371" Type="http://schemas.openxmlformats.org/officeDocument/2006/relationships/customXml" Target="../ink/ink1746.xml"/><Relationship Id="rId427" Type="http://schemas.openxmlformats.org/officeDocument/2006/relationships/customXml" Target="../ink/ink1774.xml"/><Relationship Id="rId469" Type="http://schemas.openxmlformats.org/officeDocument/2006/relationships/customXml" Target="../ink/ink1795.xml"/><Relationship Id="rId634" Type="http://schemas.openxmlformats.org/officeDocument/2006/relationships/customXml" Target="../ink/ink1878.xml"/><Relationship Id="rId676" Type="http://schemas.openxmlformats.org/officeDocument/2006/relationships/customXml" Target="../ink/ink1899.xml"/><Relationship Id="rId26" Type="http://schemas.openxmlformats.org/officeDocument/2006/relationships/customXml" Target="../ink/ink1572.xml"/><Relationship Id="rId231" Type="http://schemas.openxmlformats.org/officeDocument/2006/relationships/customXml" Target="../ink/ink1675.xml"/><Relationship Id="rId273" Type="http://schemas.openxmlformats.org/officeDocument/2006/relationships/customXml" Target="../ink/ink1696.xml"/><Relationship Id="rId329" Type="http://schemas.openxmlformats.org/officeDocument/2006/relationships/customXml" Target="../ink/ink1724.xml"/><Relationship Id="rId480" Type="http://schemas.openxmlformats.org/officeDocument/2006/relationships/image" Target="../media/image1793.png"/><Relationship Id="rId536" Type="http://schemas.openxmlformats.org/officeDocument/2006/relationships/customXml" Target="../ink/ink1829.xml"/><Relationship Id="rId701" Type="http://schemas.openxmlformats.org/officeDocument/2006/relationships/image" Target="../media/image1903.png"/><Relationship Id="rId68" Type="http://schemas.openxmlformats.org/officeDocument/2006/relationships/customXml" Target="../ink/ink1593.xml"/><Relationship Id="rId133" Type="http://schemas.openxmlformats.org/officeDocument/2006/relationships/image" Target="../media/image1622.png"/><Relationship Id="rId175" Type="http://schemas.openxmlformats.org/officeDocument/2006/relationships/image" Target="../media/image1643.png"/><Relationship Id="rId340" Type="http://schemas.openxmlformats.org/officeDocument/2006/relationships/image" Target="../media/image1724.png"/><Relationship Id="rId578" Type="http://schemas.openxmlformats.org/officeDocument/2006/relationships/customXml" Target="../ink/ink1850.xml"/><Relationship Id="rId200" Type="http://schemas.openxmlformats.org/officeDocument/2006/relationships/image" Target="../media/image1654.png"/><Relationship Id="rId382" Type="http://schemas.openxmlformats.org/officeDocument/2006/relationships/image" Target="../media/image1744.png"/><Relationship Id="rId438" Type="http://schemas.openxmlformats.org/officeDocument/2006/relationships/image" Target="../media/image1772.png"/><Relationship Id="rId603" Type="http://schemas.openxmlformats.org/officeDocument/2006/relationships/image" Target="../media/image1854.png"/><Relationship Id="rId645" Type="http://schemas.openxmlformats.org/officeDocument/2006/relationships/image" Target="../media/image1875.png"/><Relationship Id="rId687" Type="http://schemas.openxmlformats.org/officeDocument/2006/relationships/image" Target="../media/image1896.png"/><Relationship Id="rId242" Type="http://schemas.openxmlformats.org/officeDocument/2006/relationships/image" Target="../media/image1675.png"/><Relationship Id="rId284" Type="http://schemas.openxmlformats.org/officeDocument/2006/relationships/image" Target="../media/image1696.png"/><Relationship Id="rId491" Type="http://schemas.openxmlformats.org/officeDocument/2006/relationships/customXml" Target="../ink/ink1806.xml"/><Relationship Id="rId505" Type="http://schemas.openxmlformats.org/officeDocument/2006/relationships/customXml" Target="../ink/ink1813.xml"/><Relationship Id="rId37" Type="http://schemas.openxmlformats.org/officeDocument/2006/relationships/image" Target="../media/image1576.png"/><Relationship Id="rId79" Type="http://schemas.openxmlformats.org/officeDocument/2006/relationships/image" Target="../media/image1596.png"/><Relationship Id="rId102" Type="http://schemas.openxmlformats.org/officeDocument/2006/relationships/customXml" Target="../ink/ink1610.xml"/><Relationship Id="rId144" Type="http://schemas.openxmlformats.org/officeDocument/2006/relationships/customXml" Target="../ink/ink1631.xml"/><Relationship Id="rId547" Type="http://schemas.openxmlformats.org/officeDocument/2006/relationships/image" Target="../media/image1826.png"/><Relationship Id="rId589" Type="http://schemas.openxmlformats.org/officeDocument/2006/relationships/image" Target="../media/image1847.png"/><Relationship Id="rId90" Type="http://schemas.openxmlformats.org/officeDocument/2006/relationships/customXml" Target="../ink/ink1604.xml"/><Relationship Id="rId186" Type="http://schemas.openxmlformats.org/officeDocument/2006/relationships/customXml" Target="../ink/ink1652.xml"/><Relationship Id="rId351" Type="http://schemas.openxmlformats.org/officeDocument/2006/relationships/customXml" Target="../ink/ink1735.xml"/><Relationship Id="rId393" Type="http://schemas.openxmlformats.org/officeDocument/2006/relationships/customXml" Target="../ink/ink1757.xml"/><Relationship Id="rId407" Type="http://schemas.openxmlformats.org/officeDocument/2006/relationships/customXml" Target="../ink/ink1764.xml"/><Relationship Id="rId449" Type="http://schemas.openxmlformats.org/officeDocument/2006/relationships/customXml" Target="../ink/ink1785.xml"/><Relationship Id="rId614" Type="http://schemas.openxmlformats.org/officeDocument/2006/relationships/customXml" Target="../ink/ink1868.xml"/><Relationship Id="rId656" Type="http://schemas.openxmlformats.org/officeDocument/2006/relationships/customXml" Target="../ink/ink1889.xml"/><Relationship Id="rId211" Type="http://schemas.openxmlformats.org/officeDocument/2006/relationships/customXml" Target="../ink/ink1665.xml"/><Relationship Id="rId253" Type="http://schemas.openxmlformats.org/officeDocument/2006/relationships/customXml" Target="../ink/ink1686.xml"/><Relationship Id="rId295" Type="http://schemas.openxmlformats.org/officeDocument/2006/relationships/customXml" Target="../ink/ink1707.xml"/><Relationship Id="rId309" Type="http://schemas.openxmlformats.org/officeDocument/2006/relationships/customXml" Target="../ink/ink1714.xml"/><Relationship Id="rId460" Type="http://schemas.openxmlformats.org/officeDocument/2006/relationships/image" Target="../media/image1783.png"/><Relationship Id="rId516" Type="http://schemas.openxmlformats.org/officeDocument/2006/relationships/customXml" Target="../ink/ink1819.xml"/><Relationship Id="rId698" Type="http://schemas.openxmlformats.org/officeDocument/2006/relationships/customXml" Target="../ink/ink1910.xml"/><Relationship Id="rId48" Type="http://schemas.openxmlformats.org/officeDocument/2006/relationships/customXml" Target="../ink/ink1583.xml"/><Relationship Id="rId113" Type="http://schemas.openxmlformats.org/officeDocument/2006/relationships/image" Target="../media/image1612.png"/><Relationship Id="rId320" Type="http://schemas.openxmlformats.org/officeDocument/2006/relationships/image" Target="../media/image1714.png"/><Relationship Id="rId558" Type="http://schemas.openxmlformats.org/officeDocument/2006/relationships/customXml" Target="../ink/ink1840.xml"/><Relationship Id="rId155" Type="http://schemas.openxmlformats.org/officeDocument/2006/relationships/image" Target="../media/image1633.png"/><Relationship Id="rId197" Type="http://schemas.openxmlformats.org/officeDocument/2006/relationships/customXml" Target="../ink/ink1658.xml"/><Relationship Id="rId362" Type="http://schemas.openxmlformats.org/officeDocument/2006/relationships/image" Target="../media/image1734.png"/><Relationship Id="rId418" Type="http://schemas.openxmlformats.org/officeDocument/2006/relationships/image" Target="../media/image1762.png"/><Relationship Id="rId625" Type="http://schemas.openxmlformats.org/officeDocument/2006/relationships/image" Target="../media/image1865.png"/><Relationship Id="rId222" Type="http://schemas.openxmlformats.org/officeDocument/2006/relationships/image" Target="../media/image1665.png"/><Relationship Id="rId264" Type="http://schemas.openxmlformats.org/officeDocument/2006/relationships/image" Target="../media/image1686.png"/><Relationship Id="rId471" Type="http://schemas.openxmlformats.org/officeDocument/2006/relationships/customXml" Target="../ink/ink1796.xml"/><Relationship Id="rId667" Type="http://schemas.openxmlformats.org/officeDocument/2006/relationships/image" Target="../media/image1886.png"/><Relationship Id="rId17" Type="http://schemas.openxmlformats.org/officeDocument/2006/relationships/image" Target="../media/image1566.png"/><Relationship Id="rId59" Type="http://schemas.openxmlformats.org/officeDocument/2006/relationships/image" Target="../media/image1587.png"/><Relationship Id="rId124" Type="http://schemas.openxmlformats.org/officeDocument/2006/relationships/customXml" Target="../ink/ink1621.xml"/><Relationship Id="rId527" Type="http://schemas.openxmlformats.org/officeDocument/2006/relationships/image" Target="../media/image1816.png"/><Relationship Id="rId569" Type="http://schemas.openxmlformats.org/officeDocument/2006/relationships/image" Target="../media/image1837.png"/><Relationship Id="rId70" Type="http://schemas.openxmlformats.org/officeDocument/2006/relationships/customXml" Target="../ink/ink1594.xml"/><Relationship Id="rId166" Type="http://schemas.openxmlformats.org/officeDocument/2006/relationships/customXml" Target="../ink/ink1642.xml"/><Relationship Id="rId331" Type="http://schemas.openxmlformats.org/officeDocument/2006/relationships/customXml" Target="../ink/ink1725.xml"/><Relationship Id="rId373" Type="http://schemas.openxmlformats.org/officeDocument/2006/relationships/customXml" Target="../ink/ink1747.xml"/><Relationship Id="rId429" Type="http://schemas.openxmlformats.org/officeDocument/2006/relationships/customXml" Target="../ink/ink1775.xml"/><Relationship Id="rId580" Type="http://schemas.openxmlformats.org/officeDocument/2006/relationships/customXml" Target="../ink/ink1851.xml"/><Relationship Id="rId636" Type="http://schemas.openxmlformats.org/officeDocument/2006/relationships/customXml" Target="../ink/ink1879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676.xml"/><Relationship Id="rId440" Type="http://schemas.openxmlformats.org/officeDocument/2006/relationships/image" Target="../media/image1773.png"/><Relationship Id="rId678" Type="http://schemas.openxmlformats.org/officeDocument/2006/relationships/customXml" Target="../ink/ink1900.xml"/><Relationship Id="rId28" Type="http://schemas.openxmlformats.org/officeDocument/2006/relationships/customXml" Target="../ink/ink1573.xml"/><Relationship Id="rId275" Type="http://schemas.openxmlformats.org/officeDocument/2006/relationships/customXml" Target="../ink/ink1697.xml"/><Relationship Id="rId300" Type="http://schemas.openxmlformats.org/officeDocument/2006/relationships/image" Target="../media/image1704.png"/><Relationship Id="rId482" Type="http://schemas.openxmlformats.org/officeDocument/2006/relationships/image" Target="../media/image1794.png"/><Relationship Id="rId538" Type="http://schemas.openxmlformats.org/officeDocument/2006/relationships/customXml" Target="../ink/ink1830.xml"/><Relationship Id="rId703" Type="http://schemas.openxmlformats.org/officeDocument/2006/relationships/image" Target="../media/image1904.png"/><Relationship Id="rId81" Type="http://schemas.openxmlformats.org/officeDocument/2006/relationships/image" Target="../media/image1597.png"/><Relationship Id="rId135" Type="http://schemas.openxmlformats.org/officeDocument/2006/relationships/image" Target="../media/image1623.png"/><Relationship Id="rId177" Type="http://schemas.openxmlformats.org/officeDocument/2006/relationships/image" Target="../media/image1644.png"/><Relationship Id="rId342" Type="http://schemas.openxmlformats.org/officeDocument/2006/relationships/image" Target="../media/image1725.png"/><Relationship Id="rId384" Type="http://schemas.openxmlformats.org/officeDocument/2006/relationships/image" Target="../media/image1745.png"/><Relationship Id="rId591" Type="http://schemas.openxmlformats.org/officeDocument/2006/relationships/image" Target="../media/image1848.png"/><Relationship Id="rId605" Type="http://schemas.openxmlformats.org/officeDocument/2006/relationships/image" Target="../media/image1855.png"/><Relationship Id="rId202" Type="http://schemas.openxmlformats.org/officeDocument/2006/relationships/image" Target="../media/image1655.png"/><Relationship Id="rId244" Type="http://schemas.openxmlformats.org/officeDocument/2006/relationships/image" Target="../media/image1676.png"/><Relationship Id="rId647" Type="http://schemas.openxmlformats.org/officeDocument/2006/relationships/image" Target="../media/image1876.png"/><Relationship Id="rId689" Type="http://schemas.openxmlformats.org/officeDocument/2006/relationships/image" Target="../media/image1897.png"/><Relationship Id="rId39" Type="http://schemas.openxmlformats.org/officeDocument/2006/relationships/image" Target="../media/image1577.png"/><Relationship Id="rId286" Type="http://schemas.openxmlformats.org/officeDocument/2006/relationships/image" Target="../media/image1697.png"/><Relationship Id="rId451" Type="http://schemas.openxmlformats.org/officeDocument/2006/relationships/customXml" Target="../ink/ink1786.xml"/><Relationship Id="rId493" Type="http://schemas.openxmlformats.org/officeDocument/2006/relationships/customXml" Target="../ink/ink1807.xml"/><Relationship Id="rId507" Type="http://schemas.openxmlformats.org/officeDocument/2006/relationships/customXml" Target="../ink/ink1814.xml"/><Relationship Id="rId549" Type="http://schemas.openxmlformats.org/officeDocument/2006/relationships/image" Target="../media/image1827.png"/><Relationship Id="rId50" Type="http://schemas.openxmlformats.org/officeDocument/2006/relationships/customXml" Target="../ink/ink1584.xml"/><Relationship Id="rId104" Type="http://schemas.openxmlformats.org/officeDocument/2006/relationships/customXml" Target="../ink/ink1611.xml"/><Relationship Id="rId146" Type="http://schemas.openxmlformats.org/officeDocument/2006/relationships/customXml" Target="../ink/ink1632.xml"/><Relationship Id="rId188" Type="http://schemas.openxmlformats.org/officeDocument/2006/relationships/customXml" Target="../ink/ink1653.xml"/><Relationship Id="rId311" Type="http://schemas.openxmlformats.org/officeDocument/2006/relationships/customXml" Target="../ink/ink1715.xml"/><Relationship Id="rId353" Type="http://schemas.openxmlformats.org/officeDocument/2006/relationships/customXml" Target="../ink/ink1736.xml"/><Relationship Id="rId395" Type="http://schemas.openxmlformats.org/officeDocument/2006/relationships/customXml" Target="../ink/ink1758.xml"/><Relationship Id="rId409" Type="http://schemas.openxmlformats.org/officeDocument/2006/relationships/customXml" Target="../ink/ink1765.xml"/><Relationship Id="rId560" Type="http://schemas.openxmlformats.org/officeDocument/2006/relationships/customXml" Target="../ink/ink1841.xml"/><Relationship Id="rId92" Type="http://schemas.openxmlformats.org/officeDocument/2006/relationships/customXml" Target="../ink/ink1605.xml"/><Relationship Id="rId213" Type="http://schemas.openxmlformats.org/officeDocument/2006/relationships/customXml" Target="../ink/ink1666.xml"/><Relationship Id="rId420" Type="http://schemas.openxmlformats.org/officeDocument/2006/relationships/image" Target="../media/image1763.png"/><Relationship Id="rId616" Type="http://schemas.openxmlformats.org/officeDocument/2006/relationships/customXml" Target="../ink/ink1869.xml"/><Relationship Id="rId658" Type="http://schemas.openxmlformats.org/officeDocument/2006/relationships/customXml" Target="../ink/ink1890.xml"/><Relationship Id="rId255" Type="http://schemas.openxmlformats.org/officeDocument/2006/relationships/customXml" Target="../ink/ink1687.xml"/><Relationship Id="rId297" Type="http://schemas.openxmlformats.org/officeDocument/2006/relationships/customXml" Target="../ink/ink1708.xml"/><Relationship Id="rId462" Type="http://schemas.openxmlformats.org/officeDocument/2006/relationships/image" Target="../media/image1784.png"/><Relationship Id="rId518" Type="http://schemas.openxmlformats.org/officeDocument/2006/relationships/customXml" Target="../ink/ink1820.xml"/><Relationship Id="rId115" Type="http://schemas.openxmlformats.org/officeDocument/2006/relationships/image" Target="../media/image1613.png"/><Relationship Id="rId157" Type="http://schemas.openxmlformats.org/officeDocument/2006/relationships/image" Target="../media/image1634.png"/><Relationship Id="rId322" Type="http://schemas.openxmlformats.org/officeDocument/2006/relationships/image" Target="../media/image1715.png"/><Relationship Id="rId364" Type="http://schemas.openxmlformats.org/officeDocument/2006/relationships/image" Target="../media/image1735.png"/><Relationship Id="rId61" Type="http://schemas.openxmlformats.org/officeDocument/2006/relationships/image" Target="../media/image369.png"/><Relationship Id="rId199" Type="http://schemas.openxmlformats.org/officeDocument/2006/relationships/customXml" Target="../ink/ink1659.xml"/><Relationship Id="rId571" Type="http://schemas.openxmlformats.org/officeDocument/2006/relationships/image" Target="../media/image1838.png"/><Relationship Id="rId627" Type="http://schemas.openxmlformats.org/officeDocument/2006/relationships/image" Target="../media/image1866.png"/><Relationship Id="rId669" Type="http://schemas.openxmlformats.org/officeDocument/2006/relationships/image" Target="../media/image1887.png"/><Relationship Id="rId19" Type="http://schemas.openxmlformats.org/officeDocument/2006/relationships/image" Target="../media/image1567.png"/><Relationship Id="rId224" Type="http://schemas.openxmlformats.org/officeDocument/2006/relationships/image" Target="../media/image1666.png"/><Relationship Id="rId266" Type="http://schemas.openxmlformats.org/officeDocument/2006/relationships/image" Target="../media/image1687.png"/><Relationship Id="rId431" Type="http://schemas.openxmlformats.org/officeDocument/2006/relationships/customXml" Target="../ink/ink1776.xml"/><Relationship Id="rId473" Type="http://schemas.openxmlformats.org/officeDocument/2006/relationships/customXml" Target="../ink/ink1797.xml"/><Relationship Id="rId529" Type="http://schemas.openxmlformats.org/officeDocument/2006/relationships/image" Target="../media/image1817.png"/><Relationship Id="rId680" Type="http://schemas.openxmlformats.org/officeDocument/2006/relationships/customXml" Target="../ink/ink1901.xml"/><Relationship Id="rId30" Type="http://schemas.openxmlformats.org/officeDocument/2006/relationships/customXml" Target="../ink/ink1574.xml"/><Relationship Id="rId126" Type="http://schemas.openxmlformats.org/officeDocument/2006/relationships/customXml" Target="../ink/ink1622.xml"/><Relationship Id="rId168" Type="http://schemas.openxmlformats.org/officeDocument/2006/relationships/customXml" Target="../ink/ink1643.xml"/><Relationship Id="rId333" Type="http://schemas.openxmlformats.org/officeDocument/2006/relationships/customXml" Target="../ink/ink1726.xml"/><Relationship Id="rId540" Type="http://schemas.openxmlformats.org/officeDocument/2006/relationships/customXml" Target="../ink/ink1831.xml"/><Relationship Id="rId72" Type="http://schemas.openxmlformats.org/officeDocument/2006/relationships/customXml" Target="../ink/ink1595.xml"/><Relationship Id="rId375" Type="http://schemas.openxmlformats.org/officeDocument/2006/relationships/customXml" Target="../ink/ink1748.xml"/><Relationship Id="rId582" Type="http://schemas.openxmlformats.org/officeDocument/2006/relationships/customXml" Target="../ink/ink1852.xml"/><Relationship Id="rId638" Type="http://schemas.openxmlformats.org/officeDocument/2006/relationships/customXml" Target="../ink/ink1880.xml"/><Relationship Id="rId3" Type="http://schemas.openxmlformats.org/officeDocument/2006/relationships/image" Target="../media/image2.png"/><Relationship Id="rId235" Type="http://schemas.openxmlformats.org/officeDocument/2006/relationships/customXml" Target="../ink/ink1677.xml"/><Relationship Id="rId277" Type="http://schemas.openxmlformats.org/officeDocument/2006/relationships/customXml" Target="../ink/ink1698.xml"/><Relationship Id="rId400" Type="http://schemas.openxmlformats.org/officeDocument/2006/relationships/image" Target="../media/image1753.png"/><Relationship Id="rId442" Type="http://schemas.openxmlformats.org/officeDocument/2006/relationships/image" Target="../media/image1774.png"/><Relationship Id="rId484" Type="http://schemas.openxmlformats.org/officeDocument/2006/relationships/image" Target="../media/image1795.png"/><Relationship Id="rId705" Type="http://schemas.openxmlformats.org/officeDocument/2006/relationships/image" Target="../media/image1905.png"/><Relationship Id="rId137" Type="http://schemas.openxmlformats.org/officeDocument/2006/relationships/image" Target="../media/image1624.png"/><Relationship Id="rId302" Type="http://schemas.openxmlformats.org/officeDocument/2006/relationships/image" Target="../media/image1705.png"/><Relationship Id="rId344" Type="http://schemas.openxmlformats.org/officeDocument/2006/relationships/image" Target="../media/image1726.png"/><Relationship Id="rId691" Type="http://schemas.openxmlformats.org/officeDocument/2006/relationships/image" Target="../media/image1898.png"/><Relationship Id="rId41" Type="http://schemas.openxmlformats.org/officeDocument/2006/relationships/image" Target="../media/image1578.png"/><Relationship Id="rId83" Type="http://schemas.openxmlformats.org/officeDocument/2006/relationships/image" Target="../media/image1598.png"/><Relationship Id="rId179" Type="http://schemas.openxmlformats.org/officeDocument/2006/relationships/image" Target="../media/image1645.png"/><Relationship Id="rId386" Type="http://schemas.openxmlformats.org/officeDocument/2006/relationships/image" Target="../media/image1746.png"/><Relationship Id="rId551" Type="http://schemas.openxmlformats.org/officeDocument/2006/relationships/image" Target="../media/image1828.png"/><Relationship Id="rId593" Type="http://schemas.openxmlformats.org/officeDocument/2006/relationships/image" Target="../media/image1849.png"/><Relationship Id="rId607" Type="http://schemas.openxmlformats.org/officeDocument/2006/relationships/image" Target="../media/image1856.png"/><Relationship Id="rId649" Type="http://schemas.openxmlformats.org/officeDocument/2006/relationships/image" Target="../media/image1877.png"/><Relationship Id="rId190" Type="http://schemas.openxmlformats.org/officeDocument/2006/relationships/customXml" Target="../ink/ink1654.xml"/><Relationship Id="rId204" Type="http://schemas.openxmlformats.org/officeDocument/2006/relationships/image" Target="../media/image1656.png"/><Relationship Id="rId246" Type="http://schemas.openxmlformats.org/officeDocument/2006/relationships/image" Target="../media/image1677.png"/><Relationship Id="rId288" Type="http://schemas.openxmlformats.org/officeDocument/2006/relationships/image" Target="../media/image1698.png"/><Relationship Id="rId411" Type="http://schemas.openxmlformats.org/officeDocument/2006/relationships/customXml" Target="../ink/ink1766.xml"/><Relationship Id="rId453" Type="http://schemas.openxmlformats.org/officeDocument/2006/relationships/customXml" Target="../ink/ink1787.xml"/><Relationship Id="rId509" Type="http://schemas.openxmlformats.org/officeDocument/2006/relationships/customXml" Target="../ink/ink1815.xml"/><Relationship Id="rId660" Type="http://schemas.openxmlformats.org/officeDocument/2006/relationships/customXml" Target="../ink/ink1891.xml"/><Relationship Id="rId106" Type="http://schemas.openxmlformats.org/officeDocument/2006/relationships/customXml" Target="../ink/ink1612.xml"/><Relationship Id="rId313" Type="http://schemas.openxmlformats.org/officeDocument/2006/relationships/customXml" Target="../ink/ink1716.xml"/><Relationship Id="rId495" Type="http://schemas.openxmlformats.org/officeDocument/2006/relationships/customXml" Target="../ink/ink1808.xml"/><Relationship Id="rId10" Type="http://schemas.openxmlformats.org/officeDocument/2006/relationships/customXml" Target="../ink/ink1564.xml"/><Relationship Id="rId52" Type="http://schemas.openxmlformats.org/officeDocument/2006/relationships/customXml" Target="../ink/ink1585.xml"/><Relationship Id="rId94" Type="http://schemas.openxmlformats.org/officeDocument/2006/relationships/customXml" Target="../ink/ink1606.xml"/><Relationship Id="rId148" Type="http://schemas.openxmlformats.org/officeDocument/2006/relationships/customXml" Target="../ink/ink1633.xml"/><Relationship Id="rId355" Type="http://schemas.openxmlformats.org/officeDocument/2006/relationships/customXml" Target="../ink/ink1737.xml"/><Relationship Id="rId397" Type="http://schemas.openxmlformats.org/officeDocument/2006/relationships/customXml" Target="../ink/ink1759.xml"/><Relationship Id="rId520" Type="http://schemas.openxmlformats.org/officeDocument/2006/relationships/customXml" Target="../ink/ink1821.xml"/><Relationship Id="rId562" Type="http://schemas.openxmlformats.org/officeDocument/2006/relationships/customXml" Target="../ink/ink1842.xml"/><Relationship Id="rId618" Type="http://schemas.openxmlformats.org/officeDocument/2006/relationships/customXml" Target="../ink/ink1870.xml"/><Relationship Id="rId215" Type="http://schemas.openxmlformats.org/officeDocument/2006/relationships/customXml" Target="../ink/ink1667.xml"/><Relationship Id="rId257" Type="http://schemas.openxmlformats.org/officeDocument/2006/relationships/customXml" Target="../ink/ink1688.xml"/><Relationship Id="rId422" Type="http://schemas.openxmlformats.org/officeDocument/2006/relationships/image" Target="../media/image1764.png"/><Relationship Id="rId464" Type="http://schemas.openxmlformats.org/officeDocument/2006/relationships/image" Target="../media/image1785.png"/><Relationship Id="rId299" Type="http://schemas.openxmlformats.org/officeDocument/2006/relationships/customXml" Target="../ink/ink1709.xml"/><Relationship Id="rId63" Type="http://schemas.openxmlformats.org/officeDocument/2006/relationships/image" Target="../media/image1588.png"/><Relationship Id="rId159" Type="http://schemas.openxmlformats.org/officeDocument/2006/relationships/image" Target="../media/image1635.png"/><Relationship Id="rId366" Type="http://schemas.openxmlformats.org/officeDocument/2006/relationships/image" Target="../media/image1736.png"/><Relationship Id="rId573" Type="http://schemas.openxmlformats.org/officeDocument/2006/relationships/image" Target="../media/image1839.png"/><Relationship Id="rId226" Type="http://schemas.openxmlformats.org/officeDocument/2006/relationships/image" Target="../media/image1667.png"/><Relationship Id="rId433" Type="http://schemas.openxmlformats.org/officeDocument/2006/relationships/customXml" Target="../ink/ink1777.xml"/><Relationship Id="rId640" Type="http://schemas.openxmlformats.org/officeDocument/2006/relationships/customXml" Target="../ink/ink1881.xml"/><Relationship Id="rId74" Type="http://schemas.openxmlformats.org/officeDocument/2006/relationships/customXml" Target="../ink/ink1596.xml"/><Relationship Id="rId377" Type="http://schemas.openxmlformats.org/officeDocument/2006/relationships/customXml" Target="../ink/ink1749.xml"/><Relationship Id="rId500" Type="http://schemas.openxmlformats.org/officeDocument/2006/relationships/image" Target="../media/image1803.png"/><Relationship Id="rId584" Type="http://schemas.openxmlformats.org/officeDocument/2006/relationships/customXml" Target="../ink/ink1853.xml"/><Relationship Id="rId5" Type="http://schemas.openxmlformats.org/officeDocument/2006/relationships/image" Target="../media/image1560.png"/><Relationship Id="rId237" Type="http://schemas.openxmlformats.org/officeDocument/2006/relationships/customXml" Target="../ink/ink1678.xml"/><Relationship Id="rId444" Type="http://schemas.openxmlformats.org/officeDocument/2006/relationships/image" Target="../media/image1775.png"/><Relationship Id="rId651" Type="http://schemas.openxmlformats.org/officeDocument/2006/relationships/image" Target="../media/image1878.png"/><Relationship Id="rId290" Type="http://schemas.openxmlformats.org/officeDocument/2006/relationships/image" Target="../media/image1699.png"/><Relationship Id="rId304" Type="http://schemas.openxmlformats.org/officeDocument/2006/relationships/image" Target="../media/image1706.png"/><Relationship Id="rId388" Type="http://schemas.openxmlformats.org/officeDocument/2006/relationships/image" Target="../media/image1747.png"/><Relationship Id="rId511" Type="http://schemas.openxmlformats.org/officeDocument/2006/relationships/customXml" Target="../ink/ink1816.xml"/><Relationship Id="rId609" Type="http://schemas.openxmlformats.org/officeDocument/2006/relationships/image" Target="../media/image1857.png"/><Relationship Id="rId85" Type="http://schemas.openxmlformats.org/officeDocument/2006/relationships/image" Target="../media/image1599.png"/><Relationship Id="rId150" Type="http://schemas.openxmlformats.org/officeDocument/2006/relationships/customXml" Target="../ink/ink1634.xml"/><Relationship Id="rId595" Type="http://schemas.openxmlformats.org/officeDocument/2006/relationships/image" Target="../media/image1850.png"/><Relationship Id="rId248" Type="http://schemas.openxmlformats.org/officeDocument/2006/relationships/image" Target="../media/image1678.png"/><Relationship Id="rId455" Type="http://schemas.openxmlformats.org/officeDocument/2006/relationships/customXml" Target="../ink/ink1788.xml"/><Relationship Id="rId662" Type="http://schemas.openxmlformats.org/officeDocument/2006/relationships/customXml" Target="../ink/ink1892.xml"/><Relationship Id="rId12" Type="http://schemas.openxmlformats.org/officeDocument/2006/relationships/customXml" Target="../ink/ink1565.xml"/><Relationship Id="rId108" Type="http://schemas.openxmlformats.org/officeDocument/2006/relationships/customXml" Target="../ink/ink1613.xml"/><Relationship Id="rId315" Type="http://schemas.openxmlformats.org/officeDocument/2006/relationships/customXml" Target="../ink/ink1717.xml"/><Relationship Id="rId522" Type="http://schemas.openxmlformats.org/officeDocument/2006/relationships/customXml" Target="../ink/ink1822.xml"/><Relationship Id="rId96" Type="http://schemas.openxmlformats.org/officeDocument/2006/relationships/customXml" Target="../ink/ink1607.xml"/><Relationship Id="rId161" Type="http://schemas.openxmlformats.org/officeDocument/2006/relationships/image" Target="../media/image1636.png"/><Relationship Id="rId399" Type="http://schemas.openxmlformats.org/officeDocument/2006/relationships/customXml" Target="../ink/ink1760.xml"/><Relationship Id="rId259" Type="http://schemas.openxmlformats.org/officeDocument/2006/relationships/customXml" Target="../ink/ink1689.xml"/><Relationship Id="rId466" Type="http://schemas.openxmlformats.org/officeDocument/2006/relationships/image" Target="../media/image1786.png"/><Relationship Id="rId673" Type="http://schemas.openxmlformats.org/officeDocument/2006/relationships/image" Target="../media/image1889.png"/><Relationship Id="rId23" Type="http://schemas.openxmlformats.org/officeDocument/2006/relationships/image" Target="../media/image1569.png"/><Relationship Id="rId119" Type="http://schemas.openxmlformats.org/officeDocument/2006/relationships/image" Target="../media/image1615.png"/><Relationship Id="rId326" Type="http://schemas.openxmlformats.org/officeDocument/2006/relationships/image" Target="../media/image1717.png"/><Relationship Id="rId533" Type="http://schemas.openxmlformats.org/officeDocument/2006/relationships/image" Target="../media/image1819.png"/><Relationship Id="rId172" Type="http://schemas.openxmlformats.org/officeDocument/2006/relationships/customXml" Target="../ink/ink1645.xml"/><Relationship Id="rId477" Type="http://schemas.openxmlformats.org/officeDocument/2006/relationships/customXml" Target="../ink/ink1799.xml"/><Relationship Id="rId600" Type="http://schemas.openxmlformats.org/officeDocument/2006/relationships/customXml" Target="../ink/ink1861.xml"/><Relationship Id="rId684" Type="http://schemas.openxmlformats.org/officeDocument/2006/relationships/customXml" Target="../ink/ink1903.xml"/><Relationship Id="rId337" Type="http://schemas.openxmlformats.org/officeDocument/2006/relationships/customXml" Target="../ink/ink1728.xml"/><Relationship Id="rId34" Type="http://schemas.openxmlformats.org/officeDocument/2006/relationships/customXml" Target="../ink/ink1576.xml"/><Relationship Id="rId544" Type="http://schemas.openxmlformats.org/officeDocument/2006/relationships/customXml" Target="../ink/ink1833.xml"/><Relationship Id="rId183" Type="http://schemas.openxmlformats.org/officeDocument/2006/relationships/image" Target="../media/image1647.png"/><Relationship Id="rId390" Type="http://schemas.openxmlformats.org/officeDocument/2006/relationships/image" Target="../media/image1748.png"/><Relationship Id="rId404" Type="http://schemas.openxmlformats.org/officeDocument/2006/relationships/image" Target="../media/image1755.png"/><Relationship Id="rId611" Type="http://schemas.openxmlformats.org/officeDocument/2006/relationships/image" Target="../media/image1858.png"/><Relationship Id="rId250" Type="http://schemas.openxmlformats.org/officeDocument/2006/relationships/image" Target="../media/image1679.png"/><Relationship Id="rId488" Type="http://schemas.openxmlformats.org/officeDocument/2006/relationships/image" Target="../media/image1797.png"/><Relationship Id="rId695" Type="http://schemas.openxmlformats.org/officeDocument/2006/relationships/image" Target="../media/image1900.png"/><Relationship Id="rId709" Type="http://schemas.openxmlformats.org/officeDocument/2006/relationships/image" Target="../media/image1907.png"/><Relationship Id="rId45" Type="http://schemas.openxmlformats.org/officeDocument/2006/relationships/image" Target="../media/image1580.png"/><Relationship Id="rId110" Type="http://schemas.openxmlformats.org/officeDocument/2006/relationships/customXml" Target="../ink/ink1614.xml"/><Relationship Id="rId348" Type="http://schemas.openxmlformats.org/officeDocument/2006/relationships/image" Target="../media/image1728.png"/><Relationship Id="rId555" Type="http://schemas.openxmlformats.org/officeDocument/2006/relationships/image" Target="../media/image1830.png"/><Relationship Id="rId194" Type="http://schemas.openxmlformats.org/officeDocument/2006/relationships/image" Target="../media/image1651.png"/><Relationship Id="rId208" Type="http://schemas.openxmlformats.org/officeDocument/2006/relationships/image" Target="../media/image1658.png"/><Relationship Id="rId415" Type="http://schemas.openxmlformats.org/officeDocument/2006/relationships/customXml" Target="../ink/ink1768.xml"/><Relationship Id="rId622" Type="http://schemas.openxmlformats.org/officeDocument/2006/relationships/customXml" Target="../ink/ink1872.xml"/><Relationship Id="rId261" Type="http://schemas.openxmlformats.org/officeDocument/2006/relationships/customXml" Target="../ink/ink1690.xml"/><Relationship Id="rId499" Type="http://schemas.openxmlformats.org/officeDocument/2006/relationships/customXml" Target="../ink/ink1810.xml"/><Relationship Id="rId56" Type="http://schemas.openxmlformats.org/officeDocument/2006/relationships/customXml" Target="../ink/ink1587.xml"/><Relationship Id="rId359" Type="http://schemas.openxmlformats.org/officeDocument/2006/relationships/customXml" Target="../ink/ink1739.xml"/><Relationship Id="rId566" Type="http://schemas.openxmlformats.org/officeDocument/2006/relationships/customXml" Target="../ink/ink1844.xml"/><Relationship Id="rId121" Type="http://schemas.openxmlformats.org/officeDocument/2006/relationships/image" Target="../media/image1616.png"/><Relationship Id="rId219" Type="http://schemas.openxmlformats.org/officeDocument/2006/relationships/customXml" Target="../ink/ink1669.xml"/><Relationship Id="rId426" Type="http://schemas.openxmlformats.org/officeDocument/2006/relationships/image" Target="../media/image1766.png"/><Relationship Id="rId633" Type="http://schemas.openxmlformats.org/officeDocument/2006/relationships/image" Target="../media/image1869.png"/><Relationship Id="rId67" Type="http://schemas.openxmlformats.org/officeDocument/2006/relationships/image" Target="../media/image1590.png"/><Relationship Id="rId272" Type="http://schemas.openxmlformats.org/officeDocument/2006/relationships/image" Target="../media/image1690.png"/><Relationship Id="rId577" Type="http://schemas.openxmlformats.org/officeDocument/2006/relationships/image" Target="../media/image1841.png"/><Relationship Id="rId700" Type="http://schemas.openxmlformats.org/officeDocument/2006/relationships/customXml" Target="../ink/ink1911.xml"/><Relationship Id="rId132" Type="http://schemas.openxmlformats.org/officeDocument/2006/relationships/customXml" Target="../ink/ink1625.xml"/><Relationship Id="rId437" Type="http://schemas.openxmlformats.org/officeDocument/2006/relationships/customXml" Target="../ink/ink1779.xml"/><Relationship Id="rId644" Type="http://schemas.openxmlformats.org/officeDocument/2006/relationships/customXml" Target="../ink/ink1883.xml"/><Relationship Id="rId283" Type="http://schemas.openxmlformats.org/officeDocument/2006/relationships/customXml" Target="../ink/ink1701.xml"/><Relationship Id="rId490" Type="http://schemas.openxmlformats.org/officeDocument/2006/relationships/image" Target="../media/image1798.png"/><Relationship Id="rId504" Type="http://schemas.openxmlformats.org/officeDocument/2006/relationships/image" Target="../media/image1805.png"/><Relationship Id="rId711" Type="http://schemas.openxmlformats.org/officeDocument/2006/relationships/image" Target="../media/image1908.png"/><Relationship Id="rId78" Type="http://schemas.openxmlformats.org/officeDocument/2006/relationships/customXml" Target="../ink/ink1598.xml"/><Relationship Id="rId143" Type="http://schemas.openxmlformats.org/officeDocument/2006/relationships/image" Target="../media/image1627.png"/><Relationship Id="rId350" Type="http://schemas.openxmlformats.org/officeDocument/2006/relationships/image" Target="../media/image1729.png"/><Relationship Id="rId588" Type="http://schemas.openxmlformats.org/officeDocument/2006/relationships/customXml" Target="../ink/ink1855.xml"/><Relationship Id="rId9" Type="http://schemas.openxmlformats.org/officeDocument/2006/relationships/image" Target="../media/image1562.png"/><Relationship Id="rId210" Type="http://schemas.openxmlformats.org/officeDocument/2006/relationships/image" Target="../media/image1659.png"/><Relationship Id="rId448" Type="http://schemas.openxmlformats.org/officeDocument/2006/relationships/image" Target="../media/image1777.png"/><Relationship Id="rId655" Type="http://schemas.openxmlformats.org/officeDocument/2006/relationships/image" Target="../media/image1880.png"/><Relationship Id="rId294" Type="http://schemas.openxmlformats.org/officeDocument/2006/relationships/image" Target="../media/image1701.png"/><Relationship Id="rId308" Type="http://schemas.openxmlformats.org/officeDocument/2006/relationships/image" Target="../media/image1708.png"/><Relationship Id="rId515" Type="http://schemas.openxmlformats.org/officeDocument/2006/relationships/image" Target="../media/image1810.png"/><Relationship Id="rId89" Type="http://schemas.openxmlformats.org/officeDocument/2006/relationships/image" Target="../media/image1601.png"/><Relationship Id="rId154" Type="http://schemas.openxmlformats.org/officeDocument/2006/relationships/customXml" Target="../ink/ink1636.xml"/><Relationship Id="rId361" Type="http://schemas.openxmlformats.org/officeDocument/2006/relationships/customXml" Target="../ink/ink1741.xml"/><Relationship Id="rId599" Type="http://schemas.openxmlformats.org/officeDocument/2006/relationships/image" Target="../media/image1852.png"/><Relationship Id="rId459" Type="http://schemas.openxmlformats.org/officeDocument/2006/relationships/customXml" Target="../ink/ink1790.xml"/><Relationship Id="rId666" Type="http://schemas.openxmlformats.org/officeDocument/2006/relationships/customXml" Target="../ink/ink1894.xml"/><Relationship Id="rId16" Type="http://schemas.openxmlformats.org/officeDocument/2006/relationships/customXml" Target="../ink/ink1567.xml"/><Relationship Id="rId221" Type="http://schemas.openxmlformats.org/officeDocument/2006/relationships/customXml" Target="../ink/ink1670.xml"/><Relationship Id="rId319" Type="http://schemas.openxmlformats.org/officeDocument/2006/relationships/customXml" Target="../ink/ink1719.xml"/><Relationship Id="rId526" Type="http://schemas.openxmlformats.org/officeDocument/2006/relationships/customXml" Target="../ink/ink1824.xml"/><Relationship Id="rId165" Type="http://schemas.openxmlformats.org/officeDocument/2006/relationships/image" Target="../media/image1638.png"/><Relationship Id="rId372" Type="http://schemas.openxmlformats.org/officeDocument/2006/relationships/image" Target="../media/image1739.png"/><Relationship Id="rId677" Type="http://schemas.openxmlformats.org/officeDocument/2006/relationships/image" Target="../media/image1891.png"/><Relationship Id="rId232" Type="http://schemas.openxmlformats.org/officeDocument/2006/relationships/image" Target="../media/image1670.png"/><Relationship Id="rId27" Type="http://schemas.openxmlformats.org/officeDocument/2006/relationships/image" Target="../media/image1571.png"/><Relationship Id="rId537" Type="http://schemas.openxmlformats.org/officeDocument/2006/relationships/image" Target="../media/image1821.png"/><Relationship Id="rId80" Type="http://schemas.openxmlformats.org/officeDocument/2006/relationships/customXml" Target="../ink/ink1599.xml"/><Relationship Id="rId176" Type="http://schemas.openxmlformats.org/officeDocument/2006/relationships/customXml" Target="../ink/ink1647.xml"/><Relationship Id="rId383" Type="http://schemas.openxmlformats.org/officeDocument/2006/relationships/customXml" Target="../ink/ink1752.xml"/><Relationship Id="rId590" Type="http://schemas.openxmlformats.org/officeDocument/2006/relationships/customXml" Target="../ink/ink1856.xml"/><Relationship Id="rId604" Type="http://schemas.openxmlformats.org/officeDocument/2006/relationships/customXml" Target="../ink/ink1863.xml"/><Relationship Id="rId243" Type="http://schemas.openxmlformats.org/officeDocument/2006/relationships/customXml" Target="../ink/ink1681.xml"/><Relationship Id="rId450" Type="http://schemas.openxmlformats.org/officeDocument/2006/relationships/image" Target="../media/image1778.png"/><Relationship Id="rId688" Type="http://schemas.openxmlformats.org/officeDocument/2006/relationships/customXml" Target="../ink/ink1905.xml"/><Relationship Id="rId38" Type="http://schemas.openxmlformats.org/officeDocument/2006/relationships/customXml" Target="../ink/ink1578.xml"/><Relationship Id="rId103" Type="http://schemas.openxmlformats.org/officeDocument/2006/relationships/image" Target="../media/image421.png"/><Relationship Id="rId310" Type="http://schemas.openxmlformats.org/officeDocument/2006/relationships/image" Target="../media/image1709.png"/><Relationship Id="rId548" Type="http://schemas.openxmlformats.org/officeDocument/2006/relationships/customXml" Target="../ink/ink1835.xml"/><Relationship Id="rId91" Type="http://schemas.openxmlformats.org/officeDocument/2006/relationships/image" Target="../media/image1602.png"/><Relationship Id="rId187" Type="http://schemas.openxmlformats.org/officeDocument/2006/relationships/image" Target="../media/image1649.png"/><Relationship Id="rId394" Type="http://schemas.openxmlformats.org/officeDocument/2006/relationships/image" Target="../media/image1750.png"/><Relationship Id="rId408" Type="http://schemas.openxmlformats.org/officeDocument/2006/relationships/image" Target="../media/image1757.png"/><Relationship Id="rId615" Type="http://schemas.openxmlformats.org/officeDocument/2006/relationships/image" Target="../media/image1860.png"/><Relationship Id="rId254" Type="http://schemas.openxmlformats.org/officeDocument/2006/relationships/image" Target="../media/image1681.png"/><Relationship Id="rId699" Type="http://schemas.openxmlformats.org/officeDocument/2006/relationships/image" Target="../media/image1902.png"/><Relationship Id="rId49" Type="http://schemas.openxmlformats.org/officeDocument/2006/relationships/image" Target="../media/image1582.png"/><Relationship Id="rId114" Type="http://schemas.openxmlformats.org/officeDocument/2006/relationships/customXml" Target="../ink/ink1616.xml"/><Relationship Id="rId461" Type="http://schemas.openxmlformats.org/officeDocument/2006/relationships/customXml" Target="../ink/ink1791.xml"/><Relationship Id="rId559" Type="http://schemas.openxmlformats.org/officeDocument/2006/relationships/image" Target="../media/image1832.png"/><Relationship Id="rId198" Type="http://schemas.openxmlformats.org/officeDocument/2006/relationships/image" Target="../media/image1653.png"/><Relationship Id="rId321" Type="http://schemas.openxmlformats.org/officeDocument/2006/relationships/customXml" Target="../ink/ink1720.xml"/><Relationship Id="rId419" Type="http://schemas.openxmlformats.org/officeDocument/2006/relationships/customXml" Target="../ink/ink1770.xml"/><Relationship Id="rId626" Type="http://schemas.openxmlformats.org/officeDocument/2006/relationships/customXml" Target="../ink/ink1874.xml"/><Relationship Id="rId265" Type="http://schemas.openxmlformats.org/officeDocument/2006/relationships/customXml" Target="../ink/ink1692.xml"/><Relationship Id="rId472" Type="http://schemas.openxmlformats.org/officeDocument/2006/relationships/image" Target="../media/image1789.png"/><Relationship Id="rId125" Type="http://schemas.openxmlformats.org/officeDocument/2006/relationships/image" Target="../media/image1618.png"/><Relationship Id="rId332" Type="http://schemas.openxmlformats.org/officeDocument/2006/relationships/image" Target="../media/image1720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13.png"/><Relationship Id="rId18" Type="http://schemas.openxmlformats.org/officeDocument/2006/relationships/customXml" Target="../ink/ink1923.xml"/><Relationship Id="rId26" Type="http://schemas.openxmlformats.org/officeDocument/2006/relationships/customXml" Target="../ink/ink1927.xml"/><Relationship Id="rId39" Type="http://schemas.openxmlformats.org/officeDocument/2006/relationships/image" Target="../media/image1926.png"/><Relationship Id="rId21" Type="http://schemas.openxmlformats.org/officeDocument/2006/relationships/image" Target="../media/image1917.png"/><Relationship Id="rId34" Type="http://schemas.openxmlformats.org/officeDocument/2006/relationships/customXml" Target="../ink/ink1931.xml"/><Relationship Id="rId42" Type="http://schemas.openxmlformats.org/officeDocument/2006/relationships/customXml" Target="../ink/ink1935.xml"/><Relationship Id="rId7" Type="http://schemas.openxmlformats.org/officeDocument/2006/relationships/image" Target="../media/image1910.png"/><Relationship Id="rId2" Type="http://schemas.openxmlformats.org/officeDocument/2006/relationships/image" Target="../media/image3.jpeg"/><Relationship Id="rId16" Type="http://schemas.openxmlformats.org/officeDocument/2006/relationships/customXml" Target="../ink/ink1922.xml"/><Relationship Id="rId20" Type="http://schemas.openxmlformats.org/officeDocument/2006/relationships/customXml" Target="../ink/ink1924.xml"/><Relationship Id="rId29" Type="http://schemas.openxmlformats.org/officeDocument/2006/relationships/image" Target="../media/image1921.png"/><Relationship Id="rId41" Type="http://schemas.openxmlformats.org/officeDocument/2006/relationships/image" Target="../media/image192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17.xml"/><Relationship Id="rId11" Type="http://schemas.openxmlformats.org/officeDocument/2006/relationships/image" Target="../media/image1912.png"/><Relationship Id="rId24" Type="http://schemas.openxmlformats.org/officeDocument/2006/relationships/customXml" Target="../ink/ink1926.xml"/><Relationship Id="rId32" Type="http://schemas.openxmlformats.org/officeDocument/2006/relationships/customXml" Target="../ink/ink1930.xml"/><Relationship Id="rId37" Type="http://schemas.openxmlformats.org/officeDocument/2006/relationships/image" Target="../media/image1925.png"/><Relationship Id="rId40" Type="http://schemas.openxmlformats.org/officeDocument/2006/relationships/customXml" Target="../ink/ink1934.xml"/><Relationship Id="rId5" Type="http://schemas.openxmlformats.org/officeDocument/2006/relationships/image" Target="../media/image1909.png"/><Relationship Id="rId15" Type="http://schemas.openxmlformats.org/officeDocument/2006/relationships/image" Target="../media/image1914.png"/><Relationship Id="rId23" Type="http://schemas.openxmlformats.org/officeDocument/2006/relationships/image" Target="../media/image1918.png"/><Relationship Id="rId28" Type="http://schemas.openxmlformats.org/officeDocument/2006/relationships/customXml" Target="../ink/ink1928.xml"/><Relationship Id="rId36" Type="http://schemas.openxmlformats.org/officeDocument/2006/relationships/customXml" Target="../ink/ink1932.xml"/><Relationship Id="rId10" Type="http://schemas.openxmlformats.org/officeDocument/2006/relationships/customXml" Target="../ink/ink1919.xml"/><Relationship Id="rId19" Type="http://schemas.openxmlformats.org/officeDocument/2006/relationships/image" Target="../media/image1916.png"/><Relationship Id="rId31" Type="http://schemas.openxmlformats.org/officeDocument/2006/relationships/image" Target="../media/image1922.png"/><Relationship Id="rId4" Type="http://schemas.openxmlformats.org/officeDocument/2006/relationships/image" Target="../media/image4.png"/><Relationship Id="rId9" Type="http://schemas.openxmlformats.org/officeDocument/2006/relationships/image" Target="../media/image1911.png"/><Relationship Id="rId14" Type="http://schemas.openxmlformats.org/officeDocument/2006/relationships/customXml" Target="../ink/ink1921.xml"/><Relationship Id="rId22" Type="http://schemas.openxmlformats.org/officeDocument/2006/relationships/customXml" Target="../ink/ink1925.xml"/><Relationship Id="rId27" Type="http://schemas.openxmlformats.org/officeDocument/2006/relationships/image" Target="../media/image1920.png"/><Relationship Id="rId30" Type="http://schemas.openxmlformats.org/officeDocument/2006/relationships/customXml" Target="../ink/ink1929.xml"/><Relationship Id="rId35" Type="http://schemas.openxmlformats.org/officeDocument/2006/relationships/image" Target="../media/image1924.png"/><Relationship Id="rId43" Type="http://schemas.openxmlformats.org/officeDocument/2006/relationships/image" Target="../media/image1928.png"/><Relationship Id="rId8" Type="http://schemas.openxmlformats.org/officeDocument/2006/relationships/customXml" Target="../ink/ink1918.xml"/><Relationship Id="rId3" Type="http://schemas.openxmlformats.org/officeDocument/2006/relationships/image" Target="../media/image2.png"/><Relationship Id="rId12" Type="http://schemas.openxmlformats.org/officeDocument/2006/relationships/customXml" Target="../ink/ink1920.xml"/><Relationship Id="rId17" Type="http://schemas.openxmlformats.org/officeDocument/2006/relationships/image" Target="../media/image1915.png"/><Relationship Id="rId25" Type="http://schemas.openxmlformats.org/officeDocument/2006/relationships/image" Target="../media/image1919.png"/><Relationship Id="rId33" Type="http://schemas.openxmlformats.org/officeDocument/2006/relationships/image" Target="../media/image1923.png"/><Relationship Id="rId38" Type="http://schemas.openxmlformats.org/officeDocument/2006/relationships/customXml" Target="../ink/ink1933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946.xml"/><Relationship Id="rId21" Type="http://schemas.openxmlformats.org/officeDocument/2006/relationships/image" Target="../media/image1937.png"/><Relationship Id="rId34" Type="http://schemas.openxmlformats.org/officeDocument/2006/relationships/customXml" Target="../ink/ink1950.xml"/><Relationship Id="rId42" Type="http://schemas.openxmlformats.org/officeDocument/2006/relationships/customXml" Target="../ink/ink1954.xml"/><Relationship Id="rId47" Type="http://schemas.openxmlformats.org/officeDocument/2006/relationships/image" Target="../media/image1950.png"/><Relationship Id="rId50" Type="http://schemas.openxmlformats.org/officeDocument/2006/relationships/customXml" Target="../ink/ink1958.xml"/><Relationship Id="rId55" Type="http://schemas.openxmlformats.org/officeDocument/2006/relationships/image" Target="../media/image1954.png"/><Relationship Id="rId63" Type="http://schemas.openxmlformats.org/officeDocument/2006/relationships/image" Target="../media/image1958.png"/><Relationship Id="rId7" Type="http://schemas.openxmlformats.org/officeDocument/2006/relationships/image" Target="../media/image1930.png"/><Relationship Id="rId2" Type="http://schemas.openxmlformats.org/officeDocument/2006/relationships/image" Target="../media/image3.jpeg"/><Relationship Id="rId16" Type="http://schemas.openxmlformats.org/officeDocument/2006/relationships/customXml" Target="../ink/ink1941.xml"/><Relationship Id="rId29" Type="http://schemas.openxmlformats.org/officeDocument/2006/relationships/image" Target="../media/image1941.png"/><Relationship Id="rId11" Type="http://schemas.openxmlformats.org/officeDocument/2006/relationships/image" Target="../media/image1932.png"/><Relationship Id="rId24" Type="http://schemas.openxmlformats.org/officeDocument/2006/relationships/customXml" Target="../ink/ink1945.xml"/><Relationship Id="rId32" Type="http://schemas.openxmlformats.org/officeDocument/2006/relationships/customXml" Target="../ink/ink1949.xml"/><Relationship Id="rId37" Type="http://schemas.openxmlformats.org/officeDocument/2006/relationships/image" Target="../media/image1945.png"/><Relationship Id="rId40" Type="http://schemas.openxmlformats.org/officeDocument/2006/relationships/customXml" Target="../ink/ink1953.xml"/><Relationship Id="rId45" Type="http://schemas.openxmlformats.org/officeDocument/2006/relationships/image" Target="../media/image1949.png"/><Relationship Id="rId53" Type="http://schemas.openxmlformats.org/officeDocument/2006/relationships/image" Target="../media/image1953.png"/><Relationship Id="rId58" Type="http://schemas.openxmlformats.org/officeDocument/2006/relationships/customXml" Target="../ink/ink1962.xml"/><Relationship Id="rId66" Type="http://schemas.openxmlformats.org/officeDocument/2006/relationships/customXml" Target="../ink/ink1966.xml"/><Relationship Id="rId5" Type="http://schemas.openxmlformats.org/officeDocument/2006/relationships/image" Target="../media/image1929.png"/><Relationship Id="rId61" Type="http://schemas.openxmlformats.org/officeDocument/2006/relationships/image" Target="../media/image1957.png"/><Relationship Id="rId19" Type="http://schemas.openxmlformats.org/officeDocument/2006/relationships/image" Target="../media/image1936.png"/><Relationship Id="rId14" Type="http://schemas.openxmlformats.org/officeDocument/2006/relationships/customXml" Target="../ink/ink1940.xml"/><Relationship Id="rId22" Type="http://schemas.openxmlformats.org/officeDocument/2006/relationships/customXml" Target="../ink/ink1944.xml"/><Relationship Id="rId27" Type="http://schemas.openxmlformats.org/officeDocument/2006/relationships/image" Target="../media/image1940.png"/><Relationship Id="rId30" Type="http://schemas.openxmlformats.org/officeDocument/2006/relationships/customXml" Target="../ink/ink1948.xml"/><Relationship Id="rId35" Type="http://schemas.openxmlformats.org/officeDocument/2006/relationships/image" Target="../media/image1944.png"/><Relationship Id="rId43" Type="http://schemas.openxmlformats.org/officeDocument/2006/relationships/image" Target="../media/image1948.png"/><Relationship Id="rId48" Type="http://schemas.openxmlformats.org/officeDocument/2006/relationships/customXml" Target="../ink/ink1957.xml"/><Relationship Id="rId56" Type="http://schemas.openxmlformats.org/officeDocument/2006/relationships/customXml" Target="../ink/ink1961.xml"/><Relationship Id="rId64" Type="http://schemas.openxmlformats.org/officeDocument/2006/relationships/customXml" Target="../ink/ink1965.xml"/><Relationship Id="rId8" Type="http://schemas.openxmlformats.org/officeDocument/2006/relationships/customXml" Target="../ink/ink1937.xml"/><Relationship Id="rId51" Type="http://schemas.openxmlformats.org/officeDocument/2006/relationships/image" Target="../media/image1952.png"/><Relationship Id="rId3" Type="http://schemas.openxmlformats.org/officeDocument/2006/relationships/image" Target="../media/image2.png"/><Relationship Id="rId12" Type="http://schemas.openxmlformats.org/officeDocument/2006/relationships/customXml" Target="../ink/ink1939.xml"/><Relationship Id="rId17" Type="http://schemas.openxmlformats.org/officeDocument/2006/relationships/image" Target="../media/image1935.png"/><Relationship Id="rId25" Type="http://schemas.openxmlformats.org/officeDocument/2006/relationships/image" Target="../media/image1939.png"/><Relationship Id="rId33" Type="http://schemas.openxmlformats.org/officeDocument/2006/relationships/image" Target="../media/image1943.png"/><Relationship Id="rId38" Type="http://schemas.openxmlformats.org/officeDocument/2006/relationships/customXml" Target="../ink/ink1952.xml"/><Relationship Id="rId46" Type="http://schemas.openxmlformats.org/officeDocument/2006/relationships/customXml" Target="../ink/ink1956.xml"/><Relationship Id="rId59" Type="http://schemas.openxmlformats.org/officeDocument/2006/relationships/image" Target="../media/image1956.png"/><Relationship Id="rId67" Type="http://schemas.openxmlformats.org/officeDocument/2006/relationships/image" Target="../media/image1960.png"/><Relationship Id="rId20" Type="http://schemas.openxmlformats.org/officeDocument/2006/relationships/customXml" Target="../ink/ink1943.xml"/><Relationship Id="rId41" Type="http://schemas.openxmlformats.org/officeDocument/2006/relationships/image" Target="../media/image1947.png"/><Relationship Id="rId54" Type="http://schemas.openxmlformats.org/officeDocument/2006/relationships/customXml" Target="../ink/ink1960.xml"/><Relationship Id="rId62" Type="http://schemas.openxmlformats.org/officeDocument/2006/relationships/customXml" Target="../ink/ink196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36.xml"/><Relationship Id="rId15" Type="http://schemas.openxmlformats.org/officeDocument/2006/relationships/image" Target="../media/image1934.png"/><Relationship Id="rId23" Type="http://schemas.openxmlformats.org/officeDocument/2006/relationships/image" Target="../media/image1938.png"/><Relationship Id="rId28" Type="http://schemas.openxmlformats.org/officeDocument/2006/relationships/customXml" Target="../ink/ink1947.xml"/><Relationship Id="rId36" Type="http://schemas.openxmlformats.org/officeDocument/2006/relationships/customXml" Target="../ink/ink1951.xml"/><Relationship Id="rId49" Type="http://schemas.openxmlformats.org/officeDocument/2006/relationships/image" Target="../media/image1951.png"/><Relationship Id="rId57" Type="http://schemas.openxmlformats.org/officeDocument/2006/relationships/image" Target="../media/image1955.png"/><Relationship Id="rId10" Type="http://schemas.openxmlformats.org/officeDocument/2006/relationships/customXml" Target="../ink/ink1938.xml"/><Relationship Id="rId31" Type="http://schemas.openxmlformats.org/officeDocument/2006/relationships/image" Target="../media/image1942.png"/><Relationship Id="rId44" Type="http://schemas.openxmlformats.org/officeDocument/2006/relationships/customXml" Target="../ink/ink1955.xml"/><Relationship Id="rId52" Type="http://schemas.openxmlformats.org/officeDocument/2006/relationships/customXml" Target="../ink/ink1959.xml"/><Relationship Id="rId60" Type="http://schemas.openxmlformats.org/officeDocument/2006/relationships/customXml" Target="../ink/ink1963.xml"/><Relationship Id="rId65" Type="http://schemas.openxmlformats.org/officeDocument/2006/relationships/image" Target="../media/image1959.png"/><Relationship Id="rId4" Type="http://schemas.openxmlformats.org/officeDocument/2006/relationships/image" Target="../media/image4.png"/><Relationship Id="rId9" Type="http://schemas.openxmlformats.org/officeDocument/2006/relationships/image" Target="../media/image1931.png"/><Relationship Id="rId13" Type="http://schemas.openxmlformats.org/officeDocument/2006/relationships/image" Target="../media/image1933.png"/><Relationship Id="rId18" Type="http://schemas.openxmlformats.org/officeDocument/2006/relationships/customXml" Target="../ink/ink1942.xml"/><Relationship Id="rId39" Type="http://schemas.openxmlformats.org/officeDocument/2006/relationships/image" Target="../media/image1946.png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977.xml"/><Relationship Id="rId21" Type="http://schemas.openxmlformats.org/officeDocument/2006/relationships/image" Target="../media/image1968.png"/><Relationship Id="rId42" Type="http://schemas.openxmlformats.org/officeDocument/2006/relationships/customXml" Target="../ink/ink1985.xml"/><Relationship Id="rId47" Type="http://schemas.openxmlformats.org/officeDocument/2006/relationships/image" Target="../media/image1981.png"/><Relationship Id="rId63" Type="http://schemas.openxmlformats.org/officeDocument/2006/relationships/image" Target="../media/image1989.png"/><Relationship Id="rId68" Type="http://schemas.openxmlformats.org/officeDocument/2006/relationships/customXml" Target="../ink/ink1998.xml"/><Relationship Id="rId16" Type="http://schemas.openxmlformats.org/officeDocument/2006/relationships/customXml" Target="../ink/ink1972.xml"/><Relationship Id="rId11" Type="http://schemas.openxmlformats.org/officeDocument/2006/relationships/image" Target="../media/image1963.png"/><Relationship Id="rId24" Type="http://schemas.openxmlformats.org/officeDocument/2006/relationships/customXml" Target="../ink/ink1976.xml"/><Relationship Id="rId32" Type="http://schemas.openxmlformats.org/officeDocument/2006/relationships/customXml" Target="../ink/ink1980.xml"/><Relationship Id="rId37" Type="http://schemas.openxmlformats.org/officeDocument/2006/relationships/image" Target="../media/image1976.png"/><Relationship Id="rId40" Type="http://schemas.openxmlformats.org/officeDocument/2006/relationships/customXml" Target="../ink/ink1984.xml"/><Relationship Id="rId45" Type="http://schemas.openxmlformats.org/officeDocument/2006/relationships/image" Target="../media/image1980.png"/><Relationship Id="rId53" Type="http://schemas.openxmlformats.org/officeDocument/2006/relationships/image" Target="../media/image1984.png"/><Relationship Id="rId58" Type="http://schemas.openxmlformats.org/officeDocument/2006/relationships/customXml" Target="../ink/ink1993.xml"/><Relationship Id="rId66" Type="http://schemas.openxmlformats.org/officeDocument/2006/relationships/customXml" Target="../ink/ink1997.xml"/><Relationship Id="rId74" Type="http://schemas.openxmlformats.org/officeDocument/2006/relationships/customXml" Target="../ink/ink2001.xml"/><Relationship Id="rId79" Type="http://schemas.openxmlformats.org/officeDocument/2006/relationships/image" Target="../media/image1997.png"/><Relationship Id="rId5" Type="http://schemas.openxmlformats.org/officeDocument/2006/relationships/image" Target="../media/image1961.png"/><Relationship Id="rId61" Type="http://schemas.openxmlformats.org/officeDocument/2006/relationships/image" Target="../media/image1988.png"/><Relationship Id="rId19" Type="http://schemas.openxmlformats.org/officeDocument/2006/relationships/image" Target="../media/image1967.png"/><Relationship Id="rId14" Type="http://schemas.openxmlformats.org/officeDocument/2006/relationships/customXml" Target="../ink/ink1971.xml"/><Relationship Id="rId22" Type="http://schemas.openxmlformats.org/officeDocument/2006/relationships/customXml" Target="../ink/ink1975.xml"/><Relationship Id="rId27" Type="http://schemas.openxmlformats.org/officeDocument/2006/relationships/image" Target="../media/image1971.png"/><Relationship Id="rId30" Type="http://schemas.openxmlformats.org/officeDocument/2006/relationships/customXml" Target="../ink/ink1979.xml"/><Relationship Id="rId35" Type="http://schemas.openxmlformats.org/officeDocument/2006/relationships/image" Target="../media/image1975.png"/><Relationship Id="rId43" Type="http://schemas.openxmlformats.org/officeDocument/2006/relationships/image" Target="../media/image1979.png"/><Relationship Id="rId48" Type="http://schemas.openxmlformats.org/officeDocument/2006/relationships/customXml" Target="../ink/ink1988.xml"/><Relationship Id="rId56" Type="http://schemas.openxmlformats.org/officeDocument/2006/relationships/customXml" Target="../ink/ink1992.xml"/><Relationship Id="rId64" Type="http://schemas.openxmlformats.org/officeDocument/2006/relationships/customXml" Target="../ink/ink1996.xml"/><Relationship Id="rId69" Type="http://schemas.openxmlformats.org/officeDocument/2006/relationships/image" Target="../media/image1992.png"/><Relationship Id="rId77" Type="http://schemas.openxmlformats.org/officeDocument/2006/relationships/image" Target="../media/image1996.png"/><Relationship Id="rId8" Type="http://schemas.openxmlformats.org/officeDocument/2006/relationships/customXml" Target="../ink/ink1968.xml"/><Relationship Id="rId51" Type="http://schemas.openxmlformats.org/officeDocument/2006/relationships/image" Target="../media/image1983.png"/><Relationship Id="rId72" Type="http://schemas.openxmlformats.org/officeDocument/2006/relationships/customXml" Target="../ink/ink2000.xml"/><Relationship Id="rId3" Type="http://schemas.openxmlformats.org/officeDocument/2006/relationships/image" Target="../media/image2.png"/><Relationship Id="rId12" Type="http://schemas.openxmlformats.org/officeDocument/2006/relationships/customXml" Target="../ink/ink1970.xml"/><Relationship Id="rId17" Type="http://schemas.openxmlformats.org/officeDocument/2006/relationships/image" Target="../media/image1966.png"/><Relationship Id="rId25" Type="http://schemas.openxmlformats.org/officeDocument/2006/relationships/image" Target="../media/image1970.png"/><Relationship Id="rId33" Type="http://schemas.openxmlformats.org/officeDocument/2006/relationships/image" Target="../media/image1974.png"/><Relationship Id="rId38" Type="http://schemas.openxmlformats.org/officeDocument/2006/relationships/customXml" Target="../ink/ink1983.xml"/><Relationship Id="rId46" Type="http://schemas.openxmlformats.org/officeDocument/2006/relationships/customXml" Target="../ink/ink1987.xml"/><Relationship Id="rId59" Type="http://schemas.openxmlformats.org/officeDocument/2006/relationships/image" Target="../media/image1987.png"/><Relationship Id="rId67" Type="http://schemas.openxmlformats.org/officeDocument/2006/relationships/image" Target="../media/image1991.png"/><Relationship Id="rId20" Type="http://schemas.openxmlformats.org/officeDocument/2006/relationships/customXml" Target="../ink/ink1974.xml"/><Relationship Id="rId41" Type="http://schemas.openxmlformats.org/officeDocument/2006/relationships/image" Target="../media/image1978.png"/><Relationship Id="rId54" Type="http://schemas.openxmlformats.org/officeDocument/2006/relationships/customXml" Target="../ink/ink1991.xml"/><Relationship Id="rId62" Type="http://schemas.openxmlformats.org/officeDocument/2006/relationships/customXml" Target="../ink/ink1995.xml"/><Relationship Id="rId70" Type="http://schemas.openxmlformats.org/officeDocument/2006/relationships/customXml" Target="../ink/ink1999.xml"/><Relationship Id="rId75" Type="http://schemas.openxmlformats.org/officeDocument/2006/relationships/image" Target="../media/image199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67.xml"/><Relationship Id="rId15" Type="http://schemas.openxmlformats.org/officeDocument/2006/relationships/image" Target="../media/image1965.png"/><Relationship Id="rId23" Type="http://schemas.openxmlformats.org/officeDocument/2006/relationships/image" Target="../media/image1969.png"/><Relationship Id="rId28" Type="http://schemas.openxmlformats.org/officeDocument/2006/relationships/customXml" Target="../ink/ink1978.xml"/><Relationship Id="rId36" Type="http://schemas.openxmlformats.org/officeDocument/2006/relationships/customXml" Target="../ink/ink1982.xml"/><Relationship Id="rId49" Type="http://schemas.openxmlformats.org/officeDocument/2006/relationships/image" Target="../media/image1982.png"/><Relationship Id="rId57" Type="http://schemas.openxmlformats.org/officeDocument/2006/relationships/image" Target="../media/image1986.png"/><Relationship Id="rId10" Type="http://schemas.openxmlformats.org/officeDocument/2006/relationships/customXml" Target="../ink/ink1969.xml"/><Relationship Id="rId31" Type="http://schemas.openxmlformats.org/officeDocument/2006/relationships/image" Target="../media/image1973.png"/><Relationship Id="rId44" Type="http://schemas.openxmlformats.org/officeDocument/2006/relationships/customXml" Target="../ink/ink1986.xml"/><Relationship Id="rId52" Type="http://schemas.openxmlformats.org/officeDocument/2006/relationships/customXml" Target="../ink/ink1990.xml"/><Relationship Id="rId60" Type="http://schemas.openxmlformats.org/officeDocument/2006/relationships/customXml" Target="../ink/ink1994.xml"/><Relationship Id="rId65" Type="http://schemas.openxmlformats.org/officeDocument/2006/relationships/image" Target="../media/image1990.png"/><Relationship Id="rId73" Type="http://schemas.openxmlformats.org/officeDocument/2006/relationships/image" Target="../media/image1994.png"/><Relationship Id="rId78" Type="http://schemas.openxmlformats.org/officeDocument/2006/relationships/customXml" Target="../ink/ink2003.xml"/><Relationship Id="rId4" Type="http://schemas.openxmlformats.org/officeDocument/2006/relationships/image" Target="../media/image4.png"/><Relationship Id="rId9" Type="http://schemas.openxmlformats.org/officeDocument/2006/relationships/image" Target="../media/image105.png"/><Relationship Id="rId13" Type="http://schemas.openxmlformats.org/officeDocument/2006/relationships/image" Target="../media/image1964.png"/><Relationship Id="rId18" Type="http://schemas.openxmlformats.org/officeDocument/2006/relationships/customXml" Target="../ink/ink1973.xml"/><Relationship Id="rId39" Type="http://schemas.openxmlformats.org/officeDocument/2006/relationships/image" Target="../media/image1977.png"/><Relationship Id="rId34" Type="http://schemas.openxmlformats.org/officeDocument/2006/relationships/customXml" Target="../ink/ink1981.xml"/><Relationship Id="rId50" Type="http://schemas.openxmlformats.org/officeDocument/2006/relationships/customXml" Target="../ink/ink1989.xml"/><Relationship Id="rId55" Type="http://schemas.openxmlformats.org/officeDocument/2006/relationships/image" Target="../media/image1985.png"/><Relationship Id="rId76" Type="http://schemas.openxmlformats.org/officeDocument/2006/relationships/customXml" Target="../ink/ink2002.xml"/><Relationship Id="rId7" Type="http://schemas.openxmlformats.org/officeDocument/2006/relationships/image" Target="../media/image1962.png"/><Relationship Id="rId71" Type="http://schemas.openxmlformats.org/officeDocument/2006/relationships/image" Target="../media/image1993.png"/><Relationship Id="rId2" Type="http://schemas.openxmlformats.org/officeDocument/2006/relationships/image" Target="../media/image3.jpeg"/><Relationship Id="rId29" Type="http://schemas.openxmlformats.org/officeDocument/2006/relationships/image" Target="../media/image197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05.xml"/><Relationship Id="rId13" Type="http://schemas.openxmlformats.org/officeDocument/2006/relationships/image" Target="../media/image2002.png"/><Relationship Id="rId3" Type="http://schemas.openxmlformats.org/officeDocument/2006/relationships/image" Target="../media/image2.png"/><Relationship Id="rId7" Type="http://schemas.openxmlformats.org/officeDocument/2006/relationships/image" Target="../media/image1999.png"/><Relationship Id="rId12" Type="http://schemas.openxmlformats.org/officeDocument/2006/relationships/customXml" Target="../ink/ink2007.xml"/><Relationship Id="rId17" Type="http://schemas.openxmlformats.org/officeDocument/2006/relationships/image" Target="../media/image2004.png"/><Relationship Id="rId2" Type="http://schemas.openxmlformats.org/officeDocument/2006/relationships/image" Target="../media/image3.jpeg"/><Relationship Id="rId16" Type="http://schemas.openxmlformats.org/officeDocument/2006/relationships/customXml" Target="../ink/ink200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04.xml"/><Relationship Id="rId11" Type="http://schemas.openxmlformats.org/officeDocument/2006/relationships/image" Target="../media/image2001.png"/><Relationship Id="rId5" Type="http://schemas.openxmlformats.org/officeDocument/2006/relationships/image" Target="../media/image1998.png"/><Relationship Id="rId15" Type="http://schemas.openxmlformats.org/officeDocument/2006/relationships/image" Target="../media/image2003.png"/><Relationship Id="rId10" Type="http://schemas.openxmlformats.org/officeDocument/2006/relationships/customXml" Target="../ink/ink2006.xml"/><Relationship Id="rId4" Type="http://schemas.openxmlformats.org/officeDocument/2006/relationships/image" Target="../media/image4.png"/><Relationship Id="rId9" Type="http://schemas.openxmlformats.org/officeDocument/2006/relationships/image" Target="../media/image2000.png"/><Relationship Id="rId14" Type="http://schemas.openxmlformats.org/officeDocument/2006/relationships/customXml" Target="../ink/ink200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11.xml"/><Relationship Id="rId3" Type="http://schemas.openxmlformats.org/officeDocument/2006/relationships/image" Target="../media/image2.png"/><Relationship Id="rId7" Type="http://schemas.openxmlformats.org/officeDocument/2006/relationships/image" Target="../media/image200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10.xml"/><Relationship Id="rId5" Type="http://schemas.openxmlformats.org/officeDocument/2006/relationships/image" Target="../media/image2005.png"/><Relationship Id="rId4" Type="http://schemas.openxmlformats.org/officeDocument/2006/relationships/image" Target="../media/image4.png"/><Relationship Id="rId9" Type="http://schemas.openxmlformats.org/officeDocument/2006/relationships/image" Target="../media/image200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13.xml"/><Relationship Id="rId13" Type="http://schemas.openxmlformats.org/officeDocument/2006/relationships/image" Target="../media/image2012.png"/><Relationship Id="rId3" Type="http://schemas.openxmlformats.org/officeDocument/2006/relationships/image" Target="../media/image2.png"/><Relationship Id="rId7" Type="http://schemas.openxmlformats.org/officeDocument/2006/relationships/image" Target="../media/image2009.png"/><Relationship Id="rId12" Type="http://schemas.openxmlformats.org/officeDocument/2006/relationships/customXml" Target="../ink/ink201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12.xml"/><Relationship Id="rId11" Type="http://schemas.openxmlformats.org/officeDocument/2006/relationships/image" Target="../media/image2011.png"/><Relationship Id="rId5" Type="http://schemas.openxmlformats.org/officeDocument/2006/relationships/image" Target="../media/image2008.png"/><Relationship Id="rId10" Type="http://schemas.openxmlformats.org/officeDocument/2006/relationships/customXml" Target="../ink/ink2014.xml"/><Relationship Id="rId4" Type="http://schemas.openxmlformats.org/officeDocument/2006/relationships/image" Target="../media/image4.png"/><Relationship Id="rId9" Type="http://schemas.openxmlformats.org/officeDocument/2006/relationships/image" Target="../media/image20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13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026.xml"/><Relationship Id="rId21" Type="http://schemas.openxmlformats.org/officeDocument/2006/relationships/image" Target="../media/image2022.png"/><Relationship Id="rId42" Type="http://schemas.openxmlformats.org/officeDocument/2006/relationships/customXml" Target="../ink/ink2034.xml"/><Relationship Id="rId47" Type="http://schemas.openxmlformats.org/officeDocument/2006/relationships/image" Target="../media/image2035.png"/><Relationship Id="rId63" Type="http://schemas.openxmlformats.org/officeDocument/2006/relationships/image" Target="../media/image2043.png"/><Relationship Id="rId68" Type="http://schemas.openxmlformats.org/officeDocument/2006/relationships/customXml" Target="../ink/ink2047.xml"/><Relationship Id="rId84" Type="http://schemas.openxmlformats.org/officeDocument/2006/relationships/customXml" Target="../ink/ink2055.xml"/><Relationship Id="rId89" Type="http://schemas.openxmlformats.org/officeDocument/2006/relationships/image" Target="../media/image2056.png"/><Relationship Id="rId112" Type="http://schemas.openxmlformats.org/officeDocument/2006/relationships/customXml" Target="../ink/ink2069.xml"/><Relationship Id="rId16" Type="http://schemas.openxmlformats.org/officeDocument/2006/relationships/customXml" Target="../ink/ink2021.xml"/><Relationship Id="rId107" Type="http://schemas.openxmlformats.org/officeDocument/2006/relationships/image" Target="../media/image2065.png"/><Relationship Id="rId11" Type="http://schemas.openxmlformats.org/officeDocument/2006/relationships/image" Target="../media/image2017.png"/><Relationship Id="rId32" Type="http://schemas.openxmlformats.org/officeDocument/2006/relationships/customXml" Target="../ink/ink2029.xml"/><Relationship Id="rId37" Type="http://schemas.openxmlformats.org/officeDocument/2006/relationships/image" Target="../media/image2030.png"/><Relationship Id="rId53" Type="http://schemas.openxmlformats.org/officeDocument/2006/relationships/image" Target="../media/image2038.png"/><Relationship Id="rId58" Type="http://schemas.openxmlformats.org/officeDocument/2006/relationships/customXml" Target="../ink/ink2042.xml"/><Relationship Id="rId74" Type="http://schemas.openxmlformats.org/officeDocument/2006/relationships/customXml" Target="../ink/ink2050.xml"/><Relationship Id="rId79" Type="http://schemas.openxmlformats.org/officeDocument/2006/relationships/image" Target="../media/image2051.png"/><Relationship Id="rId102" Type="http://schemas.openxmlformats.org/officeDocument/2006/relationships/customXml" Target="../ink/ink2064.xml"/><Relationship Id="rId5" Type="http://schemas.openxmlformats.org/officeDocument/2006/relationships/image" Target="../media/image2014.png"/><Relationship Id="rId90" Type="http://schemas.openxmlformats.org/officeDocument/2006/relationships/customXml" Target="../ink/ink2058.xml"/><Relationship Id="rId95" Type="http://schemas.openxmlformats.org/officeDocument/2006/relationships/image" Target="../media/image2059.png"/><Relationship Id="rId22" Type="http://schemas.openxmlformats.org/officeDocument/2006/relationships/customXml" Target="../ink/ink2024.xml"/><Relationship Id="rId27" Type="http://schemas.openxmlformats.org/officeDocument/2006/relationships/image" Target="../media/image2025.png"/><Relationship Id="rId43" Type="http://schemas.openxmlformats.org/officeDocument/2006/relationships/image" Target="../media/image2033.png"/><Relationship Id="rId48" Type="http://schemas.openxmlformats.org/officeDocument/2006/relationships/customXml" Target="../ink/ink2037.xml"/><Relationship Id="rId64" Type="http://schemas.openxmlformats.org/officeDocument/2006/relationships/customXml" Target="../ink/ink2045.xml"/><Relationship Id="rId69" Type="http://schemas.openxmlformats.org/officeDocument/2006/relationships/image" Target="../media/image2046.png"/><Relationship Id="rId113" Type="http://schemas.openxmlformats.org/officeDocument/2006/relationships/image" Target="../media/image2068.png"/><Relationship Id="rId80" Type="http://schemas.openxmlformats.org/officeDocument/2006/relationships/customXml" Target="../ink/ink2053.xml"/><Relationship Id="rId85" Type="http://schemas.openxmlformats.org/officeDocument/2006/relationships/image" Target="../media/image2054.png"/><Relationship Id="rId12" Type="http://schemas.openxmlformats.org/officeDocument/2006/relationships/customXml" Target="../ink/ink2019.xml"/><Relationship Id="rId17" Type="http://schemas.openxmlformats.org/officeDocument/2006/relationships/image" Target="../media/image2020.png"/><Relationship Id="rId33" Type="http://schemas.openxmlformats.org/officeDocument/2006/relationships/image" Target="../media/image2028.png"/><Relationship Id="rId38" Type="http://schemas.openxmlformats.org/officeDocument/2006/relationships/customXml" Target="../ink/ink2032.xml"/><Relationship Id="rId59" Type="http://schemas.openxmlformats.org/officeDocument/2006/relationships/image" Target="../media/image2041.png"/><Relationship Id="rId103" Type="http://schemas.openxmlformats.org/officeDocument/2006/relationships/image" Target="../media/image2063.png"/><Relationship Id="rId108" Type="http://schemas.openxmlformats.org/officeDocument/2006/relationships/customXml" Target="../ink/ink2067.xml"/><Relationship Id="rId54" Type="http://schemas.openxmlformats.org/officeDocument/2006/relationships/customXml" Target="../ink/ink2040.xml"/><Relationship Id="rId70" Type="http://schemas.openxmlformats.org/officeDocument/2006/relationships/customXml" Target="../ink/ink2048.xml"/><Relationship Id="rId75" Type="http://schemas.openxmlformats.org/officeDocument/2006/relationships/image" Target="../media/image2049.png"/><Relationship Id="rId91" Type="http://schemas.openxmlformats.org/officeDocument/2006/relationships/image" Target="../media/image2057.png"/><Relationship Id="rId96" Type="http://schemas.openxmlformats.org/officeDocument/2006/relationships/customXml" Target="../ink/ink206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16.xml"/><Relationship Id="rId15" Type="http://schemas.openxmlformats.org/officeDocument/2006/relationships/image" Target="../media/image2019.png"/><Relationship Id="rId23" Type="http://schemas.openxmlformats.org/officeDocument/2006/relationships/image" Target="../media/image2023.png"/><Relationship Id="rId28" Type="http://schemas.openxmlformats.org/officeDocument/2006/relationships/customXml" Target="../ink/ink2027.xml"/><Relationship Id="rId36" Type="http://schemas.openxmlformats.org/officeDocument/2006/relationships/customXml" Target="../ink/ink2031.xml"/><Relationship Id="rId49" Type="http://schemas.openxmlformats.org/officeDocument/2006/relationships/image" Target="../media/image2036.png"/><Relationship Id="rId57" Type="http://schemas.openxmlformats.org/officeDocument/2006/relationships/image" Target="../media/image2040.png"/><Relationship Id="rId106" Type="http://schemas.openxmlformats.org/officeDocument/2006/relationships/customXml" Target="../ink/ink2066.xml"/><Relationship Id="rId114" Type="http://schemas.openxmlformats.org/officeDocument/2006/relationships/customXml" Target="../ink/ink2070.xml"/><Relationship Id="rId10" Type="http://schemas.openxmlformats.org/officeDocument/2006/relationships/customXml" Target="../ink/ink2018.xml"/><Relationship Id="rId31" Type="http://schemas.openxmlformats.org/officeDocument/2006/relationships/image" Target="../media/image2027.png"/><Relationship Id="rId44" Type="http://schemas.openxmlformats.org/officeDocument/2006/relationships/customXml" Target="../ink/ink2035.xml"/><Relationship Id="rId52" Type="http://schemas.openxmlformats.org/officeDocument/2006/relationships/customXml" Target="../ink/ink2039.xml"/><Relationship Id="rId60" Type="http://schemas.openxmlformats.org/officeDocument/2006/relationships/customXml" Target="../ink/ink2043.xml"/><Relationship Id="rId65" Type="http://schemas.openxmlformats.org/officeDocument/2006/relationships/image" Target="../media/image2044.png"/><Relationship Id="rId73" Type="http://schemas.openxmlformats.org/officeDocument/2006/relationships/image" Target="../media/image2048.png"/><Relationship Id="rId78" Type="http://schemas.openxmlformats.org/officeDocument/2006/relationships/customXml" Target="../ink/ink2052.xml"/><Relationship Id="rId81" Type="http://schemas.openxmlformats.org/officeDocument/2006/relationships/image" Target="../media/image2052.png"/><Relationship Id="rId86" Type="http://schemas.openxmlformats.org/officeDocument/2006/relationships/customXml" Target="../ink/ink2056.xml"/><Relationship Id="rId94" Type="http://schemas.openxmlformats.org/officeDocument/2006/relationships/customXml" Target="../ink/ink2060.xml"/><Relationship Id="rId99" Type="http://schemas.openxmlformats.org/officeDocument/2006/relationships/image" Target="../media/image2061.png"/><Relationship Id="rId101" Type="http://schemas.openxmlformats.org/officeDocument/2006/relationships/image" Target="../media/image2062.png"/><Relationship Id="rId4" Type="http://schemas.openxmlformats.org/officeDocument/2006/relationships/image" Target="../media/image4.png"/><Relationship Id="rId9" Type="http://schemas.openxmlformats.org/officeDocument/2006/relationships/image" Target="../media/image2016.png"/><Relationship Id="rId13" Type="http://schemas.openxmlformats.org/officeDocument/2006/relationships/image" Target="../media/image2018.png"/><Relationship Id="rId18" Type="http://schemas.openxmlformats.org/officeDocument/2006/relationships/customXml" Target="../ink/ink2022.xml"/><Relationship Id="rId39" Type="http://schemas.openxmlformats.org/officeDocument/2006/relationships/image" Target="../media/image2031.png"/><Relationship Id="rId109" Type="http://schemas.openxmlformats.org/officeDocument/2006/relationships/image" Target="../media/image2066.png"/><Relationship Id="rId34" Type="http://schemas.openxmlformats.org/officeDocument/2006/relationships/customXml" Target="../ink/ink2030.xml"/><Relationship Id="rId50" Type="http://schemas.openxmlformats.org/officeDocument/2006/relationships/customXml" Target="../ink/ink2038.xml"/><Relationship Id="rId55" Type="http://schemas.openxmlformats.org/officeDocument/2006/relationships/image" Target="../media/image2039.png"/><Relationship Id="rId76" Type="http://schemas.openxmlformats.org/officeDocument/2006/relationships/customXml" Target="../ink/ink2051.xml"/><Relationship Id="rId97" Type="http://schemas.openxmlformats.org/officeDocument/2006/relationships/image" Target="../media/image2060.png"/><Relationship Id="rId104" Type="http://schemas.openxmlformats.org/officeDocument/2006/relationships/customXml" Target="../ink/ink2065.xml"/><Relationship Id="rId7" Type="http://schemas.openxmlformats.org/officeDocument/2006/relationships/image" Target="../media/image2015.png"/><Relationship Id="rId71" Type="http://schemas.openxmlformats.org/officeDocument/2006/relationships/image" Target="../media/image2047.png"/><Relationship Id="rId92" Type="http://schemas.openxmlformats.org/officeDocument/2006/relationships/customXml" Target="../ink/ink2059.xml"/><Relationship Id="rId2" Type="http://schemas.openxmlformats.org/officeDocument/2006/relationships/image" Target="../media/image3.jpeg"/><Relationship Id="rId29" Type="http://schemas.openxmlformats.org/officeDocument/2006/relationships/image" Target="../media/image2026.png"/><Relationship Id="rId24" Type="http://schemas.openxmlformats.org/officeDocument/2006/relationships/customXml" Target="../ink/ink2025.xml"/><Relationship Id="rId40" Type="http://schemas.openxmlformats.org/officeDocument/2006/relationships/customXml" Target="../ink/ink2033.xml"/><Relationship Id="rId45" Type="http://schemas.openxmlformats.org/officeDocument/2006/relationships/image" Target="../media/image2034.png"/><Relationship Id="rId66" Type="http://schemas.openxmlformats.org/officeDocument/2006/relationships/customXml" Target="../ink/ink2046.xml"/><Relationship Id="rId87" Type="http://schemas.openxmlformats.org/officeDocument/2006/relationships/image" Target="../media/image2055.png"/><Relationship Id="rId110" Type="http://schemas.openxmlformats.org/officeDocument/2006/relationships/customXml" Target="../ink/ink2068.xml"/><Relationship Id="rId115" Type="http://schemas.openxmlformats.org/officeDocument/2006/relationships/image" Target="../media/image2069.png"/><Relationship Id="rId61" Type="http://schemas.openxmlformats.org/officeDocument/2006/relationships/image" Target="../media/image2042.png"/><Relationship Id="rId82" Type="http://schemas.openxmlformats.org/officeDocument/2006/relationships/customXml" Target="../ink/ink2054.xml"/><Relationship Id="rId19" Type="http://schemas.openxmlformats.org/officeDocument/2006/relationships/image" Target="../media/image2021.png"/><Relationship Id="rId14" Type="http://schemas.openxmlformats.org/officeDocument/2006/relationships/customXml" Target="../ink/ink2020.xml"/><Relationship Id="rId30" Type="http://schemas.openxmlformats.org/officeDocument/2006/relationships/customXml" Target="../ink/ink2028.xml"/><Relationship Id="rId35" Type="http://schemas.openxmlformats.org/officeDocument/2006/relationships/image" Target="../media/image2029.png"/><Relationship Id="rId56" Type="http://schemas.openxmlformats.org/officeDocument/2006/relationships/customXml" Target="../ink/ink2041.xml"/><Relationship Id="rId77" Type="http://schemas.openxmlformats.org/officeDocument/2006/relationships/image" Target="../media/image2050.png"/><Relationship Id="rId100" Type="http://schemas.openxmlformats.org/officeDocument/2006/relationships/customXml" Target="../ink/ink2063.xml"/><Relationship Id="rId105" Type="http://schemas.openxmlformats.org/officeDocument/2006/relationships/image" Target="../media/image2064.png"/><Relationship Id="rId8" Type="http://schemas.openxmlformats.org/officeDocument/2006/relationships/customXml" Target="../ink/ink2017.xml"/><Relationship Id="rId51" Type="http://schemas.openxmlformats.org/officeDocument/2006/relationships/image" Target="../media/image2037.png"/><Relationship Id="rId72" Type="http://schemas.openxmlformats.org/officeDocument/2006/relationships/customXml" Target="../ink/ink2049.xml"/><Relationship Id="rId93" Type="http://schemas.openxmlformats.org/officeDocument/2006/relationships/image" Target="../media/image2058.png"/><Relationship Id="rId98" Type="http://schemas.openxmlformats.org/officeDocument/2006/relationships/customXml" Target="../ink/ink2062.xml"/><Relationship Id="rId3" Type="http://schemas.openxmlformats.org/officeDocument/2006/relationships/image" Target="../media/image2.png"/><Relationship Id="rId25" Type="http://schemas.openxmlformats.org/officeDocument/2006/relationships/image" Target="../media/image2024.png"/><Relationship Id="rId46" Type="http://schemas.openxmlformats.org/officeDocument/2006/relationships/customXml" Target="../ink/ink2036.xml"/><Relationship Id="rId67" Type="http://schemas.openxmlformats.org/officeDocument/2006/relationships/image" Target="../media/image2045.png"/><Relationship Id="rId20" Type="http://schemas.openxmlformats.org/officeDocument/2006/relationships/customXml" Target="../ink/ink2023.xml"/><Relationship Id="rId41" Type="http://schemas.openxmlformats.org/officeDocument/2006/relationships/image" Target="../media/image2032.png"/><Relationship Id="rId62" Type="http://schemas.openxmlformats.org/officeDocument/2006/relationships/customXml" Target="../ink/ink2044.xml"/><Relationship Id="rId83" Type="http://schemas.openxmlformats.org/officeDocument/2006/relationships/image" Target="../media/image2053.png"/><Relationship Id="rId88" Type="http://schemas.openxmlformats.org/officeDocument/2006/relationships/customXml" Target="../ink/ink2057.xml"/><Relationship Id="rId111" Type="http://schemas.openxmlformats.org/officeDocument/2006/relationships/image" Target="../media/image206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72.xml"/><Relationship Id="rId3" Type="http://schemas.openxmlformats.org/officeDocument/2006/relationships/image" Target="../media/image2.png"/><Relationship Id="rId7" Type="http://schemas.openxmlformats.org/officeDocument/2006/relationships/image" Target="../media/image207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71.xml"/><Relationship Id="rId11" Type="http://schemas.openxmlformats.org/officeDocument/2006/relationships/image" Target="../media/image2073.png"/><Relationship Id="rId5" Type="http://schemas.openxmlformats.org/officeDocument/2006/relationships/image" Target="../media/image2070.png"/><Relationship Id="rId10" Type="http://schemas.openxmlformats.org/officeDocument/2006/relationships/customXml" Target="../ink/ink2073.xml"/><Relationship Id="rId4" Type="http://schemas.openxmlformats.org/officeDocument/2006/relationships/image" Target="../media/image4.png"/><Relationship Id="rId9" Type="http://schemas.openxmlformats.org/officeDocument/2006/relationships/image" Target="../media/image2072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78.png"/><Relationship Id="rId18" Type="http://schemas.openxmlformats.org/officeDocument/2006/relationships/customXml" Target="../ink/ink2080.xml"/><Relationship Id="rId26" Type="http://schemas.openxmlformats.org/officeDocument/2006/relationships/customXml" Target="../ink/ink2084.xml"/><Relationship Id="rId39" Type="http://schemas.openxmlformats.org/officeDocument/2006/relationships/image" Target="../media/image2090.png"/><Relationship Id="rId21" Type="http://schemas.openxmlformats.org/officeDocument/2006/relationships/image" Target="../media/image2082.png"/><Relationship Id="rId34" Type="http://schemas.openxmlformats.org/officeDocument/2006/relationships/customXml" Target="../ink/ink2088.xml"/><Relationship Id="rId42" Type="http://schemas.openxmlformats.org/officeDocument/2006/relationships/customXml" Target="../ink/ink2092.xml"/><Relationship Id="rId47" Type="http://schemas.openxmlformats.org/officeDocument/2006/relationships/image" Target="../media/image2094.png"/><Relationship Id="rId50" Type="http://schemas.openxmlformats.org/officeDocument/2006/relationships/customXml" Target="../ink/ink2096.xml"/><Relationship Id="rId7" Type="http://schemas.openxmlformats.org/officeDocument/2006/relationships/image" Target="../media/image2075.png"/><Relationship Id="rId2" Type="http://schemas.openxmlformats.org/officeDocument/2006/relationships/image" Target="../media/image3.jpeg"/><Relationship Id="rId16" Type="http://schemas.openxmlformats.org/officeDocument/2006/relationships/customXml" Target="../ink/ink2079.xml"/><Relationship Id="rId29" Type="http://schemas.openxmlformats.org/officeDocument/2006/relationships/image" Target="../media/image2086.png"/><Relationship Id="rId11" Type="http://schemas.openxmlformats.org/officeDocument/2006/relationships/image" Target="../media/image2077.png"/><Relationship Id="rId24" Type="http://schemas.openxmlformats.org/officeDocument/2006/relationships/customXml" Target="../ink/ink2083.xml"/><Relationship Id="rId32" Type="http://schemas.openxmlformats.org/officeDocument/2006/relationships/customXml" Target="../ink/ink2087.xml"/><Relationship Id="rId37" Type="http://schemas.openxmlformats.org/officeDocument/2006/relationships/image" Target="../media/image2089.png"/><Relationship Id="rId40" Type="http://schemas.openxmlformats.org/officeDocument/2006/relationships/customXml" Target="../ink/ink2091.xml"/><Relationship Id="rId45" Type="http://schemas.openxmlformats.org/officeDocument/2006/relationships/image" Target="../media/image2093.png"/><Relationship Id="rId5" Type="http://schemas.openxmlformats.org/officeDocument/2006/relationships/image" Target="../media/image2074.png"/><Relationship Id="rId15" Type="http://schemas.openxmlformats.org/officeDocument/2006/relationships/image" Target="../media/image2079.png"/><Relationship Id="rId23" Type="http://schemas.openxmlformats.org/officeDocument/2006/relationships/image" Target="../media/image2083.png"/><Relationship Id="rId28" Type="http://schemas.openxmlformats.org/officeDocument/2006/relationships/customXml" Target="../ink/ink2085.xml"/><Relationship Id="rId36" Type="http://schemas.openxmlformats.org/officeDocument/2006/relationships/customXml" Target="../ink/ink2089.xml"/><Relationship Id="rId49" Type="http://schemas.openxmlformats.org/officeDocument/2006/relationships/image" Target="../media/image2095.png"/><Relationship Id="rId10" Type="http://schemas.openxmlformats.org/officeDocument/2006/relationships/customXml" Target="../ink/ink2076.xml"/><Relationship Id="rId19" Type="http://schemas.openxmlformats.org/officeDocument/2006/relationships/image" Target="../media/image2081.png"/><Relationship Id="rId31" Type="http://schemas.openxmlformats.org/officeDocument/2006/relationships/image" Target="../media/image2087.png"/><Relationship Id="rId44" Type="http://schemas.openxmlformats.org/officeDocument/2006/relationships/customXml" Target="../ink/ink2093.xml"/><Relationship Id="rId4" Type="http://schemas.openxmlformats.org/officeDocument/2006/relationships/image" Target="../media/image4.png"/><Relationship Id="rId9" Type="http://schemas.openxmlformats.org/officeDocument/2006/relationships/image" Target="../media/image2076.png"/><Relationship Id="rId14" Type="http://schemas.openxmlformats.org/officeDocument/2006/relationships/customXml" Target="../ink/ink2078.xml"/><Relationship Id="rId22" Type="http://schemas.openxmlformats.org/officeDocument/2006/relationships/customXml" Target="../ink/ink2082.xml"/><Relationship Id="rId27" Type="http://schemas.openxmlformats.org/officeDocument/2006/relationships/image" Target="../media/image2085.png"/><Relationship Id="rId30" Type="http://schemas.openxmlformats.org/officeDocument/2006/relationships/customXml" Target="../ink/ink2086.xml"/><Relationship Id="rId35" Type="http://schemas.openxmlformats.org/officeDocument/2006/relationships/image" Target="../media/image2088.png"/><Relationship Id="rId43" Type="http://schemas.openxmlformats.org/officeDocument/2006/relationships/image" Target="../media/image2092.png"/><Relationship Id="rId48" Type="http://schemas.openxmlformats.org/officeDocument/2006/relationships/customXml" Target="../ink/ink2095.xml"/><Relationship Id="rId8" Type="http://schemas.openxmlformats.org/officeDocument/2006/relationships/customXml" Target="../ink/ink2075.xml"/><Relationship Id="rId51" Type="http://schemas.openxmlformats.org/officeDocument/2006/relationships/image" Target="../media/image2096.png"/><Relationship Id="rId3" Type="http://schemas.openxmlformats.org/officeDocument/2006/relationships/image" Target="../media/image2.png"/><Relationship Id="rId12" Type="http://schemas.openxmlformats.org/officeDocument/2006/relationships/customXml" Target="../ink/ink2077.xml"/><Relationship Id="rId17" Type="http://schemas.openxmlformats.org/officeDocument/2006/relationships/image" Target="../media/image2080.png"/><Relationship Id="rId25" Type="http://schemas.openxmlformats.org/officeDocument/2006/relationships/image" Target="../media/image2084.png"/><Relationship Id="rId33" Type="http://schemas.openxmlformats.org/officeDocument/2006/relationships/image" Target="../media/image105.png"/><Relationship Id="rId38" Type="http://schemas.openxmlformats.org/officeDocument/2006/relationships/customXml" Target="../ink/ink2090.xml"/><Relationship Id="rId46" Type="http://schemas.openxmlformats.org/officeDocument/2006/relationships/customXml" Target="../ink/ink2094.xml"/><Relationship Id="rId20" Type="http://schemas.openxmlformats.org/officeDocument/2006/relationships/customXml" Target="../ink/ink2081.xml"/><Relationship Id="rId41" Type="http://schemas.openxmlformats.org/officeDocument/2006/relationships/image" Target="../media/image209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7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98.xml"/><Relationship Id="rId3" Type="http://schemas.openxmlformats.org/officeDocument/2006/relationships/image" Target="../media/image2.png"/><Relationship Id="rId7" Type="http://schemas.openxmlformats.org/officeDocument/2006/relationships/image" Target="../media/image209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97.xml"/><Relationship Id="rId11" Type="http://schemas.openxmlformats.org/officeDocument/2006/relationships/image" Target="../media/image2100.png"/><Relationship Id="rId5" Type="http://schemas.openxmlformats.org/officeDocument/2006/relationships/image" Target="../media/image2097.png"/><Relationship Id="rId10" Type="http://schemas.openxmlformats.org/officeDocument/2006/relationships/customXml" Target="../ink/ink2099.xml"/><Relationship Id="rId4" Type="http://schemas.openxmlformats.org/officeDocument/2006/relationships/image" Target="../media/image4.png"/><Relationship Id="rId9" Type="http://schemas.openxmlformats.org/officeDocument/2006/relationships/image" Target="../media/image209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01.xml"/><Relationship Id="rId13" Type="http://schemas.openxmlformats.org/officeDocument/2006/relationships/image" Target="../media/image2105.png"/><Relationship Id="rId3" Type="http://schemas.openxmlformats.org/officeDocument/2006/relationships/image" Target="../media/image2.png"/><Relationship Id="rId7" Type="http://schemas.openxmlformats.org/officeDocument/2006/relationships/image" Target="../media/image2102.png"/><Relationship Id="rId12" Type="http://schemas.openxmlformats.org/officeDocument/2006/relationships/customXml" Target="../ink/ink210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00.xml"/><Relationship Id="rId11" Type="http://schemas.openxmlformats.org/officeDocument/2006/relationships/image" Target="../media/image2104.png"/><Relationship Id="rId5" Type="http://schemas.openxmlformats.org/officeDocument/2006/relationships/image" Target="../media/image2101.png"/><Relationship Id="rId15" Type="http://schemas.openxmlformats.org/officeDocument/2006/relationships/image" Target="../media/image2106.png"/><Relationship Id="rId10" Type="http://schemas.openxmlformats.org/officeDocument/2006/relationships/customXml" Target="../ink/ink2102.xml"/><Relationship Id="rId4" Type="http://schemas.openxmlformats.org/officeDocument/2006/relationships/image" Target="../media/image4.png"/><Relationship Id="rId9" Type="http://schemas.openxmlformats.org/officeDocument/2006/relationships/image" Target="../media/image2103.png"/><Relationship Id="rId14" Type="http://schemas.openxmlformats.org/officeDocument/2006/relationships/customXml" Target="../ink/ink2104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11.png"/><Relationship Id="rId18" Type="http://schemas.openxmlformats.org/officeDocument/2006/relationships/customXml" Target="../ink/ink2111.xml"/><Relationship Id="rId26" Type="http://schemas.openxmlformats.org/officeDocument/2006/relationships/customXml" Target="../ink/ink2115.xml"/><Relationship Id="rId3" Type="http://schemas.openxmlformats.org/officeDocument/2006/relationships/image" Target="../media/image2.png"/><Relationship Id="rId21" Type="http://schemas.openxmlformats.org/officeDocument/2006/relationships/image" Target="../media/image2115.png"/><Relationship Id="rId7" Type="http://schemas.openxmlformats.org/officeDocument/2006/relationships/image" Target="../media/image2108.png"/><Relationship Id="rId12" Type="http://schemas.openxmlformats.org/officeDocument/2006/relationships/customXml" Target="../ink/ink2108.xml"/><Relationship Id="rId17" Type="http://schemas.openxmlformats.org/officeDocument/2006/relationships/image" Target="../media/image2113.png"/><Relationship Id="rId25" Type="http://schemas.openxmlformats.org/officeDocument/2006/relationships/image" Target="../media/image2117.png"/><Relationship Id="rId33" Type="http://schemas.openxmlformats.org/officeDocument/2006/relationships/image" Target="../media/image2121.png"/><Relationship Id="rId2" Type="http://schemas.openxmlformats.org/officeDocument/2006/relationships/image" Target="../media/image3.jpeg"/><Relationship Id="rId16" Type="http://schemas.openxmlformats.org/officeDocument/2006/relationships/customXml" Target="../ink/ink2110.xml"/><Relationship Id="rId20" Type="http://schemas.openxmlformats.org/officeDocument/2006/relationships/customXml" Target="../ink/ink2112.xml"/><Relationship Id="rId29" Type="http://schemas.openxmlformats.org/officeDocument/2006/relationships/image" Target="../media/image211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05.xml"/><Relationship Id="rId11" Type="http://schemas.openxmlformats.org/officeDocument/2006/relationships/image" Target="../media/image2110.png"/><Relationship Id="rId24" Type="http://schemas.openxmlformats.org/officeDocument/2006/relationships/customXml" Target="../ink/ink2114.xml"/><Relationship Id="rId32" Type="http://schemas.openxmlformats.org/officeDocument/2006/relationships/customXml" Target="../ink/ink2118.xml"/><Relationship Id="rId5" Type="http://schemas.openxmlformats.org/officeDocument/2006/relationships/image" Target="../media/image2107.png"/><Relationship Id="rId15" Type="http://schemas.openxmlformats.org/officeDocument/2006/relationships/image" Target="../media/image2112.png"/><Relationship Id="rId23" Type="http://schemas.openxmlformats.org/officeDocument/2006/relationships/image" Target="../media/image2116.png"/><Relationship Id="rId28" Type="http://schemas.openxmlformats.org/officeDocument/2006/relationships/customXml" Target="../ink/ink2116.xml"/><Relationship Id="rId10" Type="http://schemas.openxmlformats.org/officeDocument/2006/relationships/customXml" Target="../ink/ink2107.xml"/><Relationship Id="rId19" Type="http://schemas.openxmlformats.org/officeDocument/2006/relationships/image" Target="../media/image2114.png"/><Relationship Id="rId31" Type="http://schemas.openxmlformats.org/officeDocument/2006/relationships/image" Target="../media/image2120.png"/><Relationship Id="rId4" Type="http://schemas.openxmlformats.org/officeDocument/2006/relationships/image" Target="../media/image4.png"/><Relationship Id="rId9" Type="http://schemas.openxmlformats.org/officeDocument/2006/relationships/image" Target="../media/image2109.png"/><Relationship Id="rId14" Type="http://schemas.openxmlformats.org/officeDocument/2006/relationships/customXml" Target="../ink/ink2109.xml"/><Relationship Id="rId22" Type="http://schemas.openxmlformats.org/officeDocument/2006/relationships/customXml" Target="../ink/ink2113.xml"/><Relationship Id="rId27" Type="http://schemas.openxmlformats.org/officeDocument/2006/relationships/image" Target="../media/image2118.png"/><Relationship Id="rId30" Type="http://schemas.openxmlformats.org/officeDocument/2006/relationships/customXml" Target="../ink/ink2117.xml"/><Relationship Id="rId8" Type="http://schemas.openxmlformats.org/officeDocument/2006/relationships/customXml" Target="../ink/ink210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19.xml"/><Relationship Id="rId5" Type="http://schemas.openxmlformats.org/officeDocument/2006/relationships/image" Target="../media/image2122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5.png"/><Relationship Id="rId13" Type="http://schemas.openxmlformats.org/officeDocument/2006/relationships/customXml" Target="../ink/ink2123.xml"/><Relationship Id="rId18" Type="http://schemas.openxmlformats.org/officeDocument/2006/relationships/image" Target="../media/image2130.png"/><Relationship Id="rId26" Type="http://schemas.openxmlformats.org/officeDocument/2006/relationships/image" Target="../media/image2134.png"/><Relationship Id="rId3" Type="http://schemas.openxmlformats.org/officeDocument/2006/relationships/image" Target="../media/image3.jpeg"/><Relationship Id="rId21" Type="http://schemas.openxmlformats.org/officeDocument/2006/relationships/customXml" Target="../ink/ink2127.xml"/><Relationship Id="rId7" Type="http://schemas.openxmlformats.org/officeDocument/2006/relationships/customXml" Target="../ink/ink2120.xml"/><Relationship Id="rId12" Type="http://schemas.openxmlformats.org/officeDocument/2006/relationships/image" Target="../media/image2127.png"/><Relationship Id="rId17" Type="http://schemas.openxmlformats.org/officeDocument/2006/relationships/customXml" Target="../ink/ink2125.xml"/><Relationship Id="rId25" Type="http://schemas.openxmlformats.org/officeDocument/2006/relationships/customXml" Target="../ink/ink2129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29.png"/><Relationship Id="rId20" Type="http://schemas.openxmlformats.org/officeDocument/2006/relationships/image" Target="../media/image2131.png"/><Relationship Id="rId29" Type="http://schemas.openxmlformats.org/officeDocument/2006/relationships/customXml" Target="../ink/ink21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24.png"/><Relationship Id="rId11" Type="http://schemas.openxmlformats.org/officeDocument/2006/relationships/customXml" Target="../ink/ink2122.xml"/><Relationship Id="rId24" Type="http://schemas.openxmlformats.org/officeDocument/2006/relationships/image" Target="../media/image2133.png"/><Relationship Id="rId5" Type="http://schemas.openxmlformats.org/officeDocument/2006/relationships/image" Target="../media/image4.png"/><Relationship Id="rId15" Type="http://schemas.openxmlformats.org/officeDocument/2006/relationships/customXml" Target="../ink/ink2124.xml"/><Relationship Id="rId23" Type="http://schemas.openxmlformats.org/officeDocument/2006/relationships/customXml" Target="../ink/ink2128.xml"/><Relationship Id="rId28" Type="http://schemas.openxmlformats.org/officeDocument/2006/relationships/image" Target="../media/image2135.png"/><Relationship Id="rId10" Type="http://schemas.openxmlformats.org/officeDocument/2006/relationships/image" Target="../media/image2126.png"/><Relationship Id="rId19" Type="http://schemas.openxmlformats.org/officeDocument/2006/relationships/customXml" Target="../ink/ink2126.xml"/><Relationship Id="rId4" Type="http://schemas.openxmlformats.org/officeDocument/2006/relationships/image" Target="../media/image2.png"/><Relationship Id="rId9" Type="http://schemas.openxmlformats.org/officeDocument/2006/relationships/customXml" Target="../ink/ink2121.xml"/><Relationship Id="rId14" Type="http://schemas.openxmlformats.org/officeDocument/2006/relationships/image" Target="../media/image2128.png"/><Relationship Id="rId22" Type="http://schemas.openxmlformats.org/officeDocument/2006/relationships/image" Target="../media/image2132.png"/><Relationship Id="rId27" Type="http://schemas.openxmlformats.org/officeDocument/2006/relationships/customXml" Target="../ink/ink2130.xml"/><Relationship Id="rId30" Type="http://schemas.openxmlformats.org/officeDocument/2006/relationships/image" Target="../media/image213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33.xml"/><Relationship Id="rId3" Type="http://schemas.openxmlformats.org/officeDocument/2006/relationships/image" Target="../media/image2.png"/><Relationship Id="rId7" Type="http://schemas.openxmlformats.org/officeDocument/2006/relationships/image" Target="../media/image213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32.xml"/><Relationship Id="rId11" Type="http://schemas.openxmlformats.org/officeDocument/2006/relationships/image" Target="../media/image2140.png"/><Relationship Id="rId5" Type="http://schemas.openxmlformats.org/officeDocument/2006/relationships/image" Target="../media/image2137.png"/><Relationship Id="rId10" Type="http://schemas.openxmlformats.org/officeDocument/2006/relationships/customXml" Target="../ink/ink2134.xml"/><Relationship Id="rId4" Type="http://schemas.openxmlformats.org/officeDocument/2006/relationships/image" Target="../media/image4.png"/><Relationship Id="rId9" Type="http://schemas.openxmlformats.org/officeDocument/2006/relationships/image" Target="../media/image2139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97.png"/><Relationship Id="rId21" Type="http://schemas.openxmlformats.org/officeDocument/2006/relationships/image" Target="../media/image2149.png"/><Relationship Id="rId42" Type="http://schemas.openxmlformats.org/officeDocument/2006/relationships/customXml" Target="../ink/ink2153.xml"/><Relationship Id="rId63" Type="http://schemas.openxmlformats.org/officeDocument/2006/relationships/image" Target="../media/image2170.png"/><Relationship Id="rId84" Type="http://schemas.openxmlformats.org/officeDocument/2006/relationships/customXml" Target="../ink/ink2174.xml"/><Relationship Id="rId138" Type="http://schemas.openxmlformats.org/officeDocument/2006/relationships/customXml" Target="../ink/ink2201.xml"/><Relationship Id="rId159" Type="http://schemas.openxmlformats.org/officeDocument/2006/relationships/image" Target="../media/image2218.png"/><Relationship Id="rId170" Type="http://schemas.openxmlformats.org/officeDocument/2006/relationships/customXml" Target="../ink/ink2217.xml"/><Relationship Id="rId191" Type="http://schemas.openxmlformats.org/officeDocument/2006/relationships/image" Target="../media/image2234.png"/><Relationship Id="rId107" Type="http://schemas.openxmlformats.org/officeDocument/2006/relationships/image" Target="../media/image2192.png"/><Relationship Id="rId11" Type="http://schemas.openxmlformats.org/officeDocument/2006/relationships/image" Target="../media/image2144.png"/><Relationship Id="rId32" Type="http://schemas.openxmlformats.org/officeDocument/2006/relationships/customXml" Target="../ink/ink2148.xml"/><Relationship Id="rId53" Type="http://schemas.openxmlformats.org/officeDocument/2006/relationships/image" Target="../media/image2165.png"/><Relationship Id="rId74" Type="http://schemas.openxmlformats.org/officeDocument/2006/relationships/customXml" Target="../ink/ink2169.xml"/><Relationship Id="rId128" Type="http://schemas.openxmlformats.org/officeDocument/2006/relationships/customXml" Target="../ink/ink2196.xml"/><Relationship Id="rId149" Type="http://schemas.openxmlformats.org/officeDocument/2006/relationships/image" Target="../media/image2213.png"/><Relationship Id="rId5" Type="http://schemas.openxmlformats.org/officeDocument/2006/relationships/image" Target="../media/image2141.png"/><Relationship Id="rId95" Type="http://schemas.openxmlformats.org/officeDocument/2006/relationships/image" Target="../media/image2186.png"/><Relationship Id="rId160" Type="http://schemas.openxmlformats.org/officeDocument/2006/relationships/customXml" Target="../ink/ink2212.xml"/><Relationship Id="rId181" Type="http://schemas.openxmlformats.org/officeDocument/2006/relationships/image" Target="../media/image2229.png"/><Relationship Id="rId22" Type="http://schemas.openxmlformats.org/officeDocument/2006/relationships/customXml" Target="../ink/ink2143.xml"/><Relationship Id="rId43" Type="http://schemas.openxmlformats.org/officeDocument/2006/relationships/image" Target="../media/image2160.png"/><Relationship Id="rId64" Type="http://schemas.openxmlformats.org/officeDocument/2006/relationships/customXml" Target="../ink/ink2164.xml"/><Relationship Id="rId118" Type="http://schemas.openxmlformats.org/officeDocument/2006/relationships/customXml" Target="../ink/ink2191.xml"/><Relationship Id="rId139" Type="http://schemas.openxmlformats.org/officeDocument/2006/relationships/image" Target="../media/image2208.png"/><Relationship Id="rId85" Type="http://schemas.openxmlformats.org/officeDocument/2006/relationships/image" Target="../media/image2181.png"/><Relationship Id="rId150" Type="http://schemas.openxmlformats.org/officeDocument/2006/relationships/customXml" Target="../ink/ink2207.xml"/><Relationship Id="rId171" Type="http://schemas.openxmlformats.org/officeDocument/2006/relationships/image" Target="../media/image2224.png"/><Relationship Id="rId192" Type="http://schemas.openxmlformats.org/officeDocument/2006/relationships/customXml" Target="../ink/ink2228.xml"/><Relationship Id="rId12" Type="http://schemas.openxmlformats.org/officeDocument/2006/relationships/customXml" Target="../ink/ink2138.xml"/><Relationship Id="rId33" Type="http://schemas.openxmlformats.org/officeDocument/2006/relationships/image" Target="../media/image2155.png"/><Relationship Id="rId108" Type="http://schemas.openxmlformats.org/officeDocument/2006/relationships/customXml" Target="../ink/ink2186.xml"/><Relationship Id="rId129" Type="http://schemas.openxmlformats.org/officeDocument/2006/relationships/image" Target="../media/image2203.png"/><Relationship Id="rId54" Type="http://schemas.openxmlformats.org/officeDocument/2006/relationships/customXml" Target="../ink/ink2159.xml"/><Relationship Id="rId75" Type="http://schemas.openxmlformats.org/officeDocument/2006/relationships/image" Target="../media/image2176.png"/><Relationship Id="rId96" Type="http://schemas.openxmlformats.org/officeDocument/2006/relationships/customXml" Target="../ink/ink2180.xml"/><Relationship Id="rId140" Type="http://schemas.openxmlformats.org/officeDocument/2006/relationships/customXml" Target="../ink/ink2202.xml"/><Relationship Id="rId161" Type="http://schemas.openxmlformats.org/officeDocument/2006/relationships/image" Target="../media/image2219.png"/><Relationship Id="rId182" Type="http://schemas.openxmlformats.org/officeDocument/2006/relationships/customXml" Target="../ink/ink2223.xml"/><Relationship Id="rId6" Type="http://schemas.openxmlformats.org/officeDocument/2006/relationships/customXml" Target="../ink/ink2135.xml"/><Relationship Id="rId23" Type="http://schemas.openxmlformats.org/officeDocument/2006/relationships/image" Target="../media/image2150.png"/><Relationship Id="rId119" Type="http://schemas.openxmlformats.org/officeDocument/2006/relationships/image" Target="../media/image2198.png"/><Relationship Id="rId44" Type="http://schemas.openxmlformats.org/officeDocument/2006/relationships/customXml" Target="../ink/ink2154.xml"/><Relationship Id="rId65" Type="http://schemas.openxmlformats.org/officeDocument/2006/relationships/image" Target="../media/image2171.png"/><Relationship Id="rId86" Type="http://schemas.openxmlformats.org/officeDocument/2006/relationships/customXml" Target="../ink/ink2175.xml"/><Relationship Id="rId130" Type="http://schemas.openxmlformats.org/officeDocument/2006/relationships/customXml" Target="../ink/ink2197.xml"/><Relationship Id="rId151" Type="http://schemas.openxmlformats.org/officeDocument/2006/relationships/image" Target="../media/image2214.png"/><Relationship Id="rId172" Type="http://schemas.openxmlformats.org/officeDocument/2006/relationships/customXml" Target="../ink/ink2218.xml"/><Relationship Id="rId193" Type="http://schemas.openxmlformats.org/officeDocument/2006/relationships/image" Target="../media/image2235.png"/><Relationship Id="rId13" Type="http://schemas.openxmlformats.org/officeDocument/2006/relationships/image" Target="../media/image2145.png"/><Relationship Id="rId109" Type="http://schemas.openxmlformats.org/officeDocument/2006/relationships/image" Target="../media/image2193.png"/><Relationship Id="rId34" Type="http://schemas.openxmlformats.org/officeDocument/2006/relationships/customXml" Target="../ink/ink2149.xml"/><Relationship Id="rId55" Type="http://schemas.openxmlformats.org/officeDocument/2006/relationships/image" Target="../media/image2166.png"/><Relationship Id="rId76" Type="http://schemas.openxmlformats.org/officeDocument/2006/relationships/customXml" Target="../ink/ink2170.xml"/><Relationship Id="rId97" Type="http://schemas.openxmlformats.org/officeDocument/2006/relationships/image" Target="../media/image2187.png"/><Relationship Id="rId120" Type="http://schemas.openxmlformats.org/officeDocument/2006/relationships/customXml" Target="../ink/ink2192.xml"/><Relationship Id="rId141" Type="http://schemas.openxmlformats.org/officeDocument/2006/relationships/image" Target="../media/image2209.png"/><Relationship Id="rId7" Type="http://schemas.openxmlformats.org/officeDocument/2006/relationships/image" Target="../media/image2142.png"/><Relationship Id="rId162" Type="http://schemas.openxmlformats.org/officeDocument/2006/relationships/customXml" Target="../ink/ink2213.xml"/><Relationship Id="rId183" Type="http://schemas.openxmlformats.org/officeDocument/2006/relationships/image" Target="../media/image2230.png"/><Relationship Id="rId2" Type="http://schemas.openxmlformats.org/officeDocument/2006/relationships/image" Target="../media/image3.jpeg"/><Relationship Id="rId29" Type="http://schemas.openxmlformats.org/officeDocument/2006/relationships/image" Target="../media/image2153.png"/><Relationship Id="rId24" Type="http://schemas.openxmlformats.org/officeDocument/2006/relationships/customXml" Target="../ink/ink2144.xml"/><Relationship Id="rId40" Type="http://schemas.openxmlformats.org/officeDocument/2006/relationships/customXml" Target="../ink/ink2152.xml"/><Relationship Id="rId45" Type="http://schemas.openxmlformats.org/officeDocument/2006/relationships/image" Target="../media/image2161.png"/><Relationship Id="rId66" Type="http://schemas.openxmlformats.org/officeDocument/2006/relationships/customXml" Target="../ink/ink2165.xml"/><Relationship Id="rId87" Type="http://schemas.openxmlformats.org/officeDocument/2006/relationships/image" Target="../media/image2182.png"/><Relationship Id="rId110" Type="http://schemas.openxmlformats.org/officeDocument/2006/relationships/customXml" Target="../ink/ink2187.xml"/><Relationship Id="rId115" Type="http://schemas.openxmlformats.org/officeDocument/2006/relationships/image" Target="../media/image2196.png"/><Relationship Id="rId131" Type="http://schemas.openxmlformats.org/officeDocument/2006/relationships/image" Target="../media/image2204.png"/><Relationship Id="rId136" Type="http://schemas.openxmlformats.org/officeDocument/2006/relationships/customXml" Target="../ink/ink2200.xml"/><Relationship Id="rId157" Type="http://schemas.openxmlformats.org/officeDocument/2006/relationships/image" Target="../media/image2217.png"/><Relationship Id="rId178" Type="http://schemas.openxmlformats.org/officeDocument/2006/relationships/customXml" Target="../ink/ink2221.xml"/><Relationship Id="rId61" Type="http://schemas.openxmlformats.org/officeDocument/2006/relationships/image" Target="../media/image2169.png"/><Relationship Id="rId82" Type="http://schemas.openxmlformats.org/officeDocument/2006/relationships/customXml" Target="../ink/ink2173.xml"/><Relationship Id="rId152" Type="http://schemas.openxmlformats.org/officeDocument/2006/relationships/customXml" Target="../ink/ink2208.xml"/><Relationship Id="rId173" Type="http://schemas.openxmlformats.org/officeDocument/2006/relationships/image" Target="../media/image2225.png"/><Relationship Id="rId194" Type="http://schemas.openxmlformats.org/officeDocument/2006/relationships/customXml" Target="../ink/ink2229.xml"/><Relationship Id="rId199" Type="http://schemas.openxmlformats.org/officeDocument/2006/relationships/image" Target="../media/image2238.png"/><Relationship Id="rId203" Type="http://schemas.openxmlformats.org/officeDocument/2006/relationships/image" Target="../media/image2240.png"/><Relationship Id="rId19" Type="http://schemas.openxmlformats.org/officeDocument/2006/relationships/image" Target="../media/image2148.png"/><Relationship Id="rId14" Type="http://schemas.openxmlformats.org/officeDocument/2006/relationships/customXml" Target="../ink/ink2139.xml"/><Relationship Id="rId30" Type="http://schemas.openxmlformats.org/officeDocument/2006/relationships/customXml" Target="../ink/ink2147.xml"/><Relationship Id="rId35" Type="http://schemas.openxmlformats.org/officeDocument/2006/relationships/image" Target="../media/image2156.png"/><Relationship Id="rId56" Type="http://schemas.openxmlformats.org/officeDocument/2006/relationships/customXml" Target="../ink/ink2160.xml"/><Relationship Id="rId77" Type="http://schemas.openxmlformats.org/officeDocument/2006/relationships/image" Target="../media/image2177.png"/><Relationship Id="rId100" Type="http://schemas.openxmlformats.org/officeDocument/2006/relationships/customXml" Target="../ink/ink2182.xml"/><Relationship Id="rId105" Type="http://schemas.openxmlformats.org/officeDocument/2006/relationships/image" Target="../media/image2191.png"/><Relationship Id="rId126" Type="http://schemas.openxmlformats.org/officeDocument/2006/relationships/customXml" Target="../ink/ink2195.xml"/><Relationship Id="rId147" Type="http://schemas.openxmlformats.org/officeDocument/2006/relationships/image" Target="../media/image2212.png"/><Relationship Id="rId168" Type="http://schemas.openxmlformats.org/officeDocument/2006/relationships/customXml" Target="../ink/ink2216.xml"/><Relationship Id="rId8" Type="http://schemas.openxmlformats.org/officeDocument/2006/relationships/customXml" Target="../ink/ink2136.xml"/><Relationship Id="rId51" Type="http://schemas.openxmlformats.org/officeDocument/2006/relationships/image" Target="../media/image2164.png"/><Relationship Id="rId72" Type="http://schemas.openxmlformats.org/officeDocument/2006/relationships/customXml" Target="../ink/ink2168.xml"/><Relationship Id="rId93" Type="http://schemas.openxmlformats.org/officeDocument/2006/relationships/image" Target="../media/image2185.png"/><Relationship Id="rId98" Type="http://schemas.openxmlformats.org/officeDocument/2006/relationships/customXml" Target="../ink/ink2181.xml"/><Relationship Id="rId121" Type="http://schemas.openxmlformats.org/officeDocument/2006/relationships/image" Target="../media/image2199.png"/><Relationship Id="rId142" Type="http://schemas.openxmlformats.org/officeDocument/2006/relationships/customXml" Target="../ink/ink2203.xml"/><Relationship Id="rId163" Type="http://schemas.openxmlformats.org/officeDocument/2006/relationships/image" Target="../media/image2220.png"/><Relationship Id="rId184" Type="http://schemas.openxmlformats.org/officeDocument/2006/relationships/customXml" Target="../ink/ink2224.xml"/><Relationship Id="rId189" Type="http://schemas.openxmlformats.org/officeDocument/2006/relationships/image" Target="../media/image2233.png"/><Relationship Id="rId3" Type="http://schemas.openxmlformats.org/officeDocument/2006/relationships/image" Target="../media/image2.png"/><Relationship Id="rId25" Type="http://schemas.openxmlformats.org/officeDocument/2006/relationships/image" Target="../media/image2151.png"/><Relationship Id="rId46" Type="http://schemas.openxmlformats.org/officeDocument/2006/relationships/customXml" Target="../ink/ink2155.xml"/><Relationship Id="rId67" Type="http://schemas.openxmlformats.org/officeDocument/2006/relationships/image" Target="../media/image2172.png"/><Relationship Id="rId116" Type="http://schemas.openxmlformats.org/officeDocument/2006/relationships/customXml" Target="../ink/ink2190.xml"/><Relationship Id="rId137" Type="http://schemas.openxmlformats.org/officeDocument/2006/relationships/image" Target="../media/image2207.png"/><Relationship Id="rId158" Type="http://schemas.openxmlformats.org/officeDocument/2006/relationships/customXml" Target="../ink/ink2211.xml"/><Relationship Id="rId20" Type="http://schemas.openxmlformats.org/officeDocument/2006/relationships/customXml" Target="../ink/ink2142.xml"/><Relationship Id="rId41" Type="http://schemas.openxmlformats.org/officeDocument/2006/relationships/image" Target="../media/image2159.png"/><Relationship Id="rId62" Type="http://schemas.openxmlformats.org/officeDocument/2006/relationships/customXml" Target="../ink/ink2163.xml"/><Relationship Id="rId83" Type="http://schemas.openxmlformats.org/officeDocument/2006/relationships/image" Target="../media/image2180.png"/><Relationship Id="rId88" Type="http://schemas.openxmlformats.org/officeDocument/2006/relationships/customXml" Target="../ink/ink2176.xml"/><Relationship Id="rId111" Type="http://schemas.openxmlformats.org/officeDocument/2006/relationships/image" Target="../media/image2194.png"/><Relationship Id="rId132" Type="http://schemas.openxmlformats.org/officeDocument/2006/relationships/customXml" Target="../ink/ink2198.xml"/><Relationship Id="rId153" Type="http://schemas.openxmlformats.org/officeDocument/2006/relationships/image" Target="../media/image2215.png"/><Relationship Id="rId174" Type="http://schemas.openxmlformats.org/officeDocument/2006/relationships/customXml" Target="../ink/ink2219.xml"/><Relationship Id="rId179" Type="http://schemas.openxmlformats.org/officeDocument/2006/relationships/image" Target="../media/image2228.png"/><Relationship Id="rId195" Type="http://schemas.openxmlformats.org/officeDocument/2006/relationships/image" Target="../media/image2236.png"/><Relationship Id="rId190" Type="http://schemas.openxmlformats.org/officeDocument/2006/relationships/customXml" Target="../ink/ink2227.xml"/><Relationship Id="rId15" Type="http://schemas.openxmlformats.org/officeDocument/2006/relationships/image" Target="../media/image2146.png"/><Relationship Id="rId36" Type="http://schemas.openxmlformats.org/officeDocument/2006/relationships/customXml" Target="../ink/ink2150.xml"/><Relationship Id="rId57" Type="http://schemas.openxmlformats.org/officeDocument/2006/relationships/image" Target="../media/image2167.png"/><Relationship Id="rId106" Type="http://schemas.openxmlformats.org/officeDocument/2006/relationships/customXml" Target="../ink/ink2185.xml"/><Relationship Id="rId127" Type="http://schemas.openxmlformats.org/officeDocument/2006/relationships/image" Target="../media/image2202.png"/><Relationship Id="rId10" Type="http://schemas.openxmlformats.org/officeDocument/2006/relationships/customXml" Target="../ink/ink2137.xml"/><Relationship Id="rId31" Type="http://schemas.openxmlformats.org/officeDocument/2006/relationships/image" Target="../media/image2154.png"/><Relationship Id="rId52" Type="http://schemas.openxmlformats.org/officeDocument/2006/relationships/customXml" Target="../ink/ink2158.xml"/><Relationship Id="rId73" Type="http://schemas.openxmlformats.org/officeDocument/2006/relationships/image" Target="../media/image2175.png"/><Relationship Id="rId78" Type="http://schemas.openxmlformats.org/officeDocument/2006/relationships/customXml" Target="../ink/ink2171.xml"/><Relationship Id="rId94" Type="http://schemas.openxmlformats.org/officeDocument/2006/relationships/customXml" Target="../ink/ink2179.xml"/><Relationship Id="rId99" Type="http://schemas.openxmlformats.org/officeDocument/2006/relationships/image" Target="../media/image2188.png"/><Relationship Id="rId101" Type="http://schemas.openxmlformats.org/officeDocument/2006/relationships/image" Target="../media/image2189.png"/><Relationship Id="rId122" Type="http://schemas.openxmlformats.org/officeDocument/2006/relationships/customXml" Target="../ink/ink2193.xml"/><Relationship Id="rId143" Type="http://schemas.openxmlformats.org/officeDocument/2006/relationships/image" Target="../media/image2210.png"/><Relationship Id="rId148" Type="http://schemas.openxmlformats.org/officeDocument/2006/relationships/customXml" Target="../ink/ink2206.xml"/><Relationship Id="rId164" Type="http://schemas.openxmlformats.org/officeDocument/2006/relationships/customXml" Target="../ink/ink2214.xml"/><Relationship Id="rId169" Type="http://schemas.openxmlformats.org/officeDocument/2006/relationships/image" Target="../media/image2223.png"/><Relationship Id="rId185" Type="http://schemas.openxmlformats.org/officeDocument/2006/relationships/image" Target="../media/image2231.png"/><Relationship Id="rId4" Type="http://schemas.openxmlformats.org/officeDocument/2006/relationships/image" Target="../media/image4.png"/><Relationship Id="rId9" Type="http://schemas.openxmlformats.org/officeDocument/2006/relationships/image" Target="../media/image2143.png"/><Relationship Id="rId180" Type="http://schemas.openxmlformats.org/officeDocument/2006/relationships/customXml" Target="../ink/ink2222.xml"/><Relationship Id="rId26" Type="http://schemas.openxmlformats.org/officeDocument/2006/relationships/customXml" Target="../ink/ink2145.xml"/><Relationship Id="rId47" Type="http://schemas.openxmlformats.org/officeDocument/2006/relationships/image" Target="../media/image2162.png"/><Relationship Id="rId68" Type="http://schemas.openxmlformats.org/officeDocument/2006/relationships/customXml" Target="../ink/ink2166.xml"/><Relationship Id="rId89" Type="http://schemas.openxmlformats.org/officeDocument/2006/relationships/image" Target="../media/image2183.png"/><Relationship Id="rId112" Type="http://schemas.openxmlformats.org/officeDocument/2006/relationships/customXml" Target="../ink/ink2188.xml"/><Relationship Id="rId133" Type="http://schemas.openxmlformats.org/officeDocument/2006/relationships/image" Target="../media/image2205.png"/><Relationship Id="rId154" Type="http://schemas.openxmlformats.org/officeDocument/2006/relationships/customXml" Target="../ink/ink2209.xml"/><Relationship Id="rId175" Type="http://schemas.openxmlformats.org/officeDocument/2006/relationships/image" Target="../media/image2226.png"/><Relationship Id="rId196" Type="http://schemas.openxmlformats.org/officeDocument/2006/relationships/customXml" Target="../ink/ink2230.xml"/><Relationship Id="rId200" Type="http://schemas.openxmlformats.org/officeDocument/2006/relationships/customXml" Target="../ink/ink2232.xml"/><Relationship Id="rId16" Type="http://schemas.openxmlformats.org/officeDocument/2006/relationships/customXml" Target="../ink/ink2140.xml"/><Relationship Id="rId37" Type="http://schemas.openxmlformats.org/officeDocument/2006/relationships/image" Target="../media/image2157.png"/><Relationship Id="rId58" Type="http://schemas.openxmlformats.org/officeDocument/2006/relationships/customXml" Target="../ink/ink2161.xml"/><Relationship Id="rId79" Type="http://schemas.openxmlformats.org/officeDocument/2006/relationships/image" Target="../media/image2178.png"/><Relationship Id="rId102" Type="http://schemas.openxmlformats.org/officeDocument/2006/relationships/customXml" Target="../ink/ink2183.xml"/><Relationship Id="rId123" Type="http://schemas.openxmlformats.org/officeDocument/2006/relationships/image" Target="../media/image2200.png"/><Relationship Id="rId144" Type="http://schemas.openxmlformats.org/officeDocument/2006/relationships/customXml" Target="../ink/ink2204.xml"/><Relationship Id="rId90" Type="http://schemas.openxmlformats.org/officeDocument/2006/relationships/customXml" Target="../ink/ink2177.xml"/><Relationship Id="rId165" Type="http://schemas.openxmlformats.org/officeDocument/2006/relationships/image" Target="../media/image2221.png"/><Relationship Id="rId186" Type="http://schemas.openxmlformats.org/officeDocument/2006/relationships/customXml" Target="../ink/ink2225.xml"/><Relationship Id="rId27" Type="http://schemas.openxmlformats.org/officeDocument/2006/relationships/image" Target="../media/image2152.png"/><Relationship Id="rId48" Type="http://schemas.openxmlformats.org/officeDocument/2006/relationships/customXml" Target="../ink/ink2156.xml"/><Relationship Id="rId69" Type="http://schemas.openxmlformats.org/officeDocument/2006/relationships/image" Target="../media/image2173.png"/><Relationship Id="rId113" Type="http://schemas.openxmlformats.org/officeDocument/2006/relationships/image" Target="../media/image2195.png"/><Relationship Id="rId134" Type="http://schemas.openxmlformats.org/officeDocument/2006/relationships/customXml" Target="../ink/ink2199.xml"/><Relationship Id="rId80" Type="http://schemas.openxmlformats.org/officeDocument/2006/relationships/customXml" Target="../ink/ink2172.xml"/><Relationship Id="rId155" Type="http://schemas.openxmlformats.org/officeDocument/2006/relationships/image" Target="../media/image2216.png"/><Relationship Id="rId176" Type="http://schemas.openxmlformats.org/officeDocument/2006/relationships/customXml" Target="../ink/ink2220.xml"/><Relationship Id="rId197" Type="http://schemas.openxmlformats.org/officeDocument/2006/relationships/image" Target="../media/image2237.png"/><Relationship Id="rId201" Type="http://schemas.openxmlformats.org/officeDocument/2006/relationships/image" Target="../media/image2239.png"/><Relationship Id="rId17" Type="http://schemas.openxmlformats.org/officeDocument/2006/relationships/image" Target="../media/image2147.png"/><Relationship Id="rId38" Type="http://schemas.openxmlformats.org/officeDocument/2006/relationships/customXml" Target="../ink/ink2151.xml"/><Relationship Id="rId59" Type="http://schemas.openxmlformats.org/officeDocument/2006/relationships/image" Target="../media/image2168.png"/><Relationship Id="rId103" Type="http://schemas.openxmlformats.org/officeDocument/2006/relationships/image" Target="../media/image2190.png"/><Relationship Id="rId124" Type="http://schemas.openxmlformats.org/officeDocument/2006/relationships/customXml" Target="../ink/ink2194.xml"/><Relationship Id="rId70" Type="http://schemas.openxmlformats.org/officeDocument/2006/relationships/customXml" Target="../ink/ink2167.xml"/><Relationship Id="rId91" Type="http://schemas.openxmlformats.org/officeDocument/2006/relationships/image" Target="../media/image2184.png"/><Relationship Id="rId145" Type="http://schemas.openxmlformats.org/officeDocument/2006/relationships/image" Target="../media/image2211.png"/><Relationship Id="rId166" Type="http://schemas.openxmlformats.org/officeDocument/2006/relationships/customXml" Target="../ink/ink2215.xml"/><Relationship Id="rId187" Type="http://schemas.openxmlformats.org/officeDocument/2006/relationships/image" Target="../media/image2232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2146.xml"/><Relationship Id="rId49" Type="http://schemas.openxmlformats.org/officeDocument/2006/relationships/image" Target="../media/image2163.png"/><Relationship Id="rId114" Type="http://schemas.openxmlformats.org/officeDocument/2006/relationships/customXml" Target="../ink/ink2189.xml"/><Relationship Id="rId60" Type="http://schemas.openxmlformats.org/officeDocument/2006/relationships/customXml" Target="../ink/ink2162.xml"/><Relationship Id="rId81" Type="http://schemas.openxmlformats.org/officeDocument/2006/relationships/image" Target="../media/image2179.png"/><Relationship Id="rId135" Type="http://schemas.openxmlformats.org/officeDocument/2006/relationships/image" Target="../media/image2206.png"/><Relationship Id="rId156" Type="http://schemas.openxmlformats.org/officeDocument/2006/relationships/customXml" Target="../ink/ink2210.xml"/><Relationship Id="rId177" Type="http://schemas.openxmlformats.org/officeDocument/2006/relationships/image" Target="../media/image2227.png"/><Relationship Id="rId198" Type="http://schemas.openxmlformats.org/officeDocument/2006/relationships/customXml" Target="../ink/ink2231.xml"/><Relationship Id="rId202" Type="http://schemas.openxmlformats.org/officeDocument/2006/relationships/customXml" Target="../ink/ink2233.xml"/><Relationship Id="rId18" Type="http://schemas.openxmlformats.org/officeDocument/2006/relationships/customXml" Target="../ink/ink2141.xml"/><Relationship Id="rId39" Type="http://schemas.openxmlformats.org/officeDocument/2006/relationships/image" Target="../media/image2158.png"/><Relationship Id="rId50" Type="http://schemas.openxmlformats.org/officeDocument/2006/relationships/customXml" Target="../ink/ink2157.xml"/><Relationship Id="rId104" Type="http://schemas.openxmlformats.org/officeDocument/2006/relationships/customXml" Target="../ink/ink2184.xml"/><Relationship Id="rId125" Type="http://schemas.openxmlformats.org/officeDocument/2006/relationships/image" Target="../media/image2201.png"/><Relationship Id="rId146" Type="http://schemas.openxmlformats.org/officeDocument/2006/relationships/customXml" Target="../ink/ink2205.xml"/><Relationship Id="rId167" Type="http://schemas.openxmlformats.org/officeDocument/2006/relationships/image" Target="../media/image2222.png"/><Relationship Id="rId188" Type="http://schemas.openxmlformats.org/officeDocument/2006/relationships/customXml" Target="../ink/ink2226.xml"/><Relationship Id="rId71" Type="http://schemas.openxmlformats.org/officeDocument/2006/relationships/image" Target="../media/image2174.png"/><Relationship Id="rId92" Type="http://schemas.openxmlformats.org/officeDocument/2006/relationships/customXml" Target="../ink/ink2178.xm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290.xml"/><Relationship Id="rId21" Type="http://schemas.openxmlformats.org/officeDocument/2006/relationships/customXml" Target="../ink/ink2242.xml"/><Relationship Id="rId63" Type="http://schemas.openxmlformats.org/officeDocument/2006/relationships/customXml" Target="../ink/ink2263.xml"/><Relationship Id="rId159" Type="http://schemas.openxmlformats.org/officeDocument/2006/relationships/customXml" Target="../ink/ink2311.xml"/><Relationship Id="rId170" Type="http://schemas.openxmlformats.org/officeDocument/2006/relationships/image" Target="../media/image2323.png"/><Relationship Id="rId226" Type="http://schemas.openxmlformats.org/officeDocument/2006/relationships/image" Target="../media/image2351.png"/><Relationship Id="rId268" Type="http://schemas.openxmlformats.org/officeDocument/2006/relationships/image" Target="../media/image2372.png"/><Relationship Id="rId11" Type="http://schemas.openxmlformats.org/officeDocument/2006/relationships/customXml" Target="../ink/ink2237.xml"/><Relationship Id="rId32" Type="http://schemas.openxmlformats.org/officeDocument/2006/relationships/image" Target="../media/image2254.png"/><Relationship Id="rId53" Type="http://schemas.openxmlformats.org/officeDocument/2006/relationships/customXml" Target="../ink/ink2258.xml"/><Relationship Id="rId74" Type="http://schemas.openxmlformats.org/officeDocument/2006/relationships/image" Target="../media/image2275.png"/><Relationship Id="rId128" Type="http://schemas.openxmlformats.org/officeDocument/2006/relationships/image" Target="../media/image2302.png"/><Relationship Id="rId149" Type="http://schemas.openxmlformats.org/officeDocument/2006/relationships/customXml" Target="../ink/ink2306.xml"/><Relationship Id="rId5" Type="http://schemas.openxmlformats.org/officeDocument/2006/relationships/customXml" Target="../ink/ink2234.xml"/><Relationship Id="rId95" Type="http://schemas.openxmlformats.org/officeDocument/2006/relationships/customXml" Target="../ink/ink2279.xml"/><Relationship Id="rId160" Type="http://schemas.openxmlformats.org/officeDocument/2006/relationships/image" Target="../media/image2318.png"/><Relationship Id="rId181" Type="http://schemas.openxmlformats.org/officeDocument/2006/relationships/customXml" Target="../ink/ink2322.xml"/><Relationship Id="rId216" Type="http://schemas.openxmlformats.org/officeDocument/2006/relationships/image" Target="../media/image2346.png"/><Relationship Id="rId237" Type="http://schemas.openxmlformats.org/officeDocument/2006/relationships/customXml" Target="../ink/ink2350.xml"/><Relationship Id="rId258" Type="http://schemas.openxmlformats.org/officeDocument/2006/relationships/image" Target="../media/image2367.png"/><Relationship Id="rId22" Type="http://schemas.openxmlformats.org/officeDocument/2006/relationships/image" Target="../media/image2249.png"/><Relationship Id="rId43" Type="http://schemas.openxmlformats.org/officeDocument/2006/relationships/customXml" Target="../ink/ink2253.xml"/><Relationship Id="rId64" Type="http://schemas.openxmlformats.org/officeDocument/2006/relationships/image" Target="../media/image2270.png"/><Relationship Id="rId118" Type="http://schemas.openxmlformats.org/officeDocument/2006/relationships/image" Target="../media/image2297.png"/><Relationship Id="rId139" Type="http://schemas.openxmlformats.org/officeDocument/2006/relationships/customXml" Target="../ink/ink2301.xml"/><Relationship Id="rId85" Type="http://schemas.openxmlformats.org/officeDocument/2006/relationships/customXml" Target="../ink/ink2274.xml"/><Relationship Id="rId150" Type="http://schemas.openxmlformats.org/officeDocument/2006/relationships/image" Target="../media/image2313.png"/><Relationship Id="rId171" Type="http://schemas.openxmlformats.org/officeDocument/2006/relationships/customXml" Target="../ink/ink2317.xml"/><Relationship Id="rId192" Type="http://schemas.openxmlformats.org/officeDocument/2006/relationships/image" Target="../media/image2334.png"/><Relationship Id="rId206" Type="http://schemas.openxmlformats.org/officeDocument/2006/relationships/image" Target="../media/image2341.png"/><Relationship Id="rId227" Type="http://schemas.openxmlformats.org/officeDocument/2006/relationships/customXml" Target="../ink/ink2345.xml"/><Relationship Id="rId248" Type="http://schemas.openxmlformats.org/officeDocument/2006/relationships/image" Target="../media/image2362.png"/><Relationship Id="rId269" Type="http://schemas.openxmlformats.org/officeDocument/2006/relationships/customXml" Target="../ink/ink2366.xml"/><Relationship Id="rId12" Type="http://schemas.openxmlformats.org/officeDocument/2006/relationships/image" Target="../media/image2244.png"/><Relationship Id="rId33" Type="http://schemas.openxmlformats.org/officeDocument/2006/relationships/customXml" Target="../ink/ink2248.xml"/><Relationship Id="rId108" Type="http://schemas.openxmlformats.org/officeDocument/2006/relationships/image" Target="../media/image2292.png"/><Relationship Id="rId129" Type="http://schemas.openxmlformats.org/officeDocument/2006/relationships/customXml" Target="../ink/ink2296.xml"/><Relationship Id="rId54" Type="http://schemas.openxmlformats.org/officeDocument/2006/relationships/image" Target="../media/image2265.png"/><Relationship Id="rId75" Type="http://schemas.openxmlformats.org/officeDocument/2006/relationships/customXml" Target="../ink/ink2269.xml"/><Relationship Id="rId96" Type="http://schemas.openxmlformats.org/officeDocument/2006/relationships/image" Target="../media/image2286.png"/><Relationship Id="rId140" Type="http://schemas.openxmlformats.org/officeDocument/2006/relationships/image" Target="../media/image2308.png"/><Relationship Id="rId161" Type="http://schemas.openxmlformats.org/officeDocument/2006/relationships/customXml" Target="../ink/ink2312.xml"/><Relationship Id="rId182" Type="http://schemas.openxmlformats.org/officeDocument/2006/relationships/image" Target="../media/image2329.png"/><Relationship Id="rId217" Type="http://schemas.openxmlformats.org/officeDocument/2006/relationships/customXml" Target="../ink/ink2340.xml"/><Relationship Id="rId6" Type="http://schemas.openxmlformats.org/officeDocument/2006/relationships/image" Target="../media/image2241.png"/><Relationship Id="rId238" Type="http://schemas.openxmlformats.org/officeDocument/2006/relationships/image" Target="../media/image2357.png"/><Relationship Id="rId259" Type="http://schemas.openxmlformats.org/officeDocument/2006/relationships/customXml" Target="../ink/ink2361.xml"/><Relationship Id="rId23" Type="http://schemas.openxmlformats.org/officeDocument/2006/relationships/customXml" Target="../ink/ink2243.xml"/><Relationship Id="rId119" Type="http://schemas.openxmlformats.org/officeDocument/2006/relationships/customXml" Target="../ink/ink2291.xml"/><Relationship Id="rId270" Type="http://schemas.openxmlformats.org/officeDocument/2006/relationships/image" Target="../media/image2373.png"/><Relationship Id="rId44" Type="http://schemas.openxmlformats.org/officeDocument/2006/relationships/image" Target="../media/image2260.png"/><Relationship Id="rId65" Type="http://schemas.openxmlformats.org/officeDocument/2006/relationships/customXml" Target="../ink/ink2264.xml"/><Relationship Id="rId86" Type="http://schemas.openxmlformats.org/officeDocument/2006/relationships/image" Target="../media/image2281.png"/><Relationship Id="rId130" Type="http://schemas.openxmlformats.org/officeDocument/2006/relationships/image" Target="../media/image2303.png"/><Relationship Id="rId151" Type="http://schemas.openxmlformats.org/officeDocument/2006/relationships/customXml" Target="../ink/ink2307.xml"/><Relationship Id="rId172" Type="http://schemas.openxmlformats.org/officeDocument/2006/relationships/image" Target="../media/image2324.png"/><Relationship Id="rId193" Type="http://schemas.openxmlformats.org/officeDocument/2006/relationships/customXml" Target="../ink/ink2328.xml"/><Relationship Id="rId207" Type="http://schemas.openxmlformats.org/officeDocument/2006/relationships/customXml" Target="../ink/ink2335.xml"/><Relationship Id="rId228" Type="http://schemas.openxmlformats.org/officeDocument/2006/relationships/image" Target="../media/image2352.png"/><Relationship Id="rId249" Type="http://schemas.openxmlformats.org/officeDocument/2006/relationships/customXml" Target="../ink/ink2356.xml"/><Relationship Id="rId13" Type="http://schemas.openxmlformats.org/officeDocument/2006/relationships/customXml" Target="../ink/ink2238.xml"/><Relationship Id="rId109" Type="http://schemas.openxmlformats.org/officeDocument/2006/relationships/customXml" Target="../ink/ink2286.xml"/><Relationship Id="rId260" Type="http://schemas.openxmlformats.org/officeDocument/2006/relationships/image" Target="../media/image2368.png"/><Relationship Id="rId34" Type="http://schemas.openxmlformats.org/officeDocument/2006/relationships/image" Target="../media/image2255.png"/><Relationship Id="rId55" Type="http://schemas.openxmlformats.org/officeDocument/2006/relationships/customXml" Target="../ink/ink2259.xml"/><Relationship Id="rId76" Type="http://schemas.openxmlformats.org/officeDocument/2006/relationships/image" Target="../media/image2276.png"/><Relationship Id="rId97" Type="http://schemas.openxmlformats.org/officeDocument/2006/relationships/customXml" Target="../ink/ink2280.xml"/><Relationship Id="rId120" Type="http://schemas.openxmlformats.org/officeDocument/2006/relationships/image" Target="../media/image2298.png"/><Relationship Id="rId141" Type="http://schemas.openxmlformats.org/officeDocument/2006/relationships/customXml" Target="../ink/ink2302.xml"/><Relationship Id="rId7" Type="http://schemas.openxmlformats.org/officeDocument/2006/relationships/customXml" Target="../ink/ink2235.xml"/><Relationship Id="rId162" Type="http://schemas.openxmlformats.org/officeDocument/2006/relationships/image" Target="../media/image2319.png"/><Relationship Id="rId183" Type="http://schemas.openxmlformats.org/officeDocument/2006/relationships/customXml" Target="../ink/ink2323.xml"/><Relationship Id="rId218" Type="http://schemas.openxmlformats.org/officeDocument/2006/relationships/image" Target="../media/image2347.png"/><Relationship Id="rId239" Type="http://schemas.openxmlformats.org/officeDocument/2006/relationships/customXml" Target="../ink/ink2351.xml"/><Relationship Id="rId250" Type="http://schemas.openxmlformats.org/officeDocument/2006/relationships/image" Target="../media/image2363.png"/><Relationship Id="rId24" Type="http://schemas.openxmlformats.org/officeDocument/2006/relationships/image" Target="../media/image2250.png"/><Relationship Id="rId45" Type="http://schemas.openxmlformats.org/officeDocument/2006/relationships/customXml" Target="../ink/ink2254.xml"/><Relationship Id="rId66" Type="http://schemas.openxmlformats.org/officeDocument/2006/relationships/image" Target="../media/image2271.png"/><Relationship Id="rId87" Type="http://schemas.openxmlformats.org/officeDocument/2006/relationships/customXml" Target="../ink/ink2275.xml"/><Relationship Id="rId110" Type="http://schemas.openxmlformats.org/officeDocument/2006/relationships/image" Target="../media/image2293.png"/><Relationship Id="rId131" Type="http://schemas.openxmlformats.org/officeDocument/2006/relationships/customXml" Target="../ink/ink2297.xml"/><Relationship Id="rId152" Type="http://schemas.openxmlformats.org/officeDocument/2006/relationships/image" Target="../media/image2314.png"/><Relationship Id="rId173" Type="http://schemas.openxmlformats.org/officeDocument/2006/relationships/customXml" Target="../ink/ink2318.xml"/><Relationship Id="rId194" Type="http://schemas.openxmlformats.org/officeDocument/2006/relationships/image" Target="../media/image2335.png"/><Relationship Id="rId208" Type="http://schemas.openxmlformats.org/officeDocument/2006/relationships/image" Target="../media/image2342.png"/><Relationship Id="rId229" Type="http://schemas.openxmlformats.org/officeDocument/2006/relationships/customXml" Target="../ink/ink2346.xml"/><Relationship Id="rId240" Type="http://schemas.openxmlformats.org/officeDocument/2006/relationships/image" Target="../media/image2358.png"/><Relationship Id="rId261" Type="http://schemas.openxmlformats.org/officeDocument/2006/relationships/customXml" Target="../ink/ink2362.xml"/><Relationship Id="rId14" Type="http://schemas.openxmlformats.org/officeDocument/2006/relationships/image" Target="../media/image2245.png"/><Relationship Id="rId35" Type="http://schemas.openxmlformats.org/officeDocument/2006/relationships/customXml" Target="../ink/ink2249.xml"/><Relationship Id="rId56" Type="http://schemas.openxmlformats.org/officeDocument/2006/relationships/image" Target="../media/image2266.png"/><Relationship Id="rId77" Type="http://schemas.openxmlformats.org/officeDocument/2006/relationships/customXml" Target="../ink/ink2270.xml"/><Relationship Id="rId100" Type="http://schemas.openxmlformats.org/officeDocument/2006/relationships/image" Target="../media/image2288.png"/><Relationship Id="rId8" Type="http://schemas.openxmlformats.org/officeDocument/2006/relationships/image" Target="../media/image2242.png"/><Relationship Id="rId98" Type="http://schemas.openxmlformats.org/officeDocument/2006/relationships/image" Target="../media/image2287.png"/><Relationship Id="rId121" Type="http://schemas.openxmlformats.org/officeDocument/2006/relationships/customXml" Target="../ink/ink2292.xml"/><Relationship Id="rId142" Type="http://schemas.openxmlformats.org/officeDocument/2006/relationships/image" Target="../media/image2309.png"/><Relationship Id="rId163" Type="http://schemas.openxmlformats.org/officeDocument/2006/relationships/customXml" Target="../ink/ink2313.xml"/><Relationship Id="rId184" Type="http://schemas.openxmlformats.org/officeDocument/2006/relationships/image" Target="../media/image2330.png"/><Relationship Id="rId219" Type="http://schemas.openxmlformats.org/officeDocument/2006/relationships/customXml" Target="../ink/ink2341.xml"/><Relationship Id="rId230" Type="http://schemas.openxmlformats.org/officeDocument/2006/relationships/image" Target="../media/image2353.png"/><Relationship Id="rId251" Type="http://schemas.openxmlformats.org/officeDocument/2006/relationships/customXml" Target="../ink/ink2357.xml"/><Relationship Id="rId25" Type="http://schemas.openxmlformats.org/officeDocument/2006/relationships/customXml" Target="../ink/ink2244.xml"/><Relationship Id="rId46" Type="http://schemas.openxmlformats.org/officeDocument/2006/relationships/image" Target="../media/image2261.png"/><Relationship Id="rId67" Type="http://schemas.openxmlformats.org/officeDocument/2006/relationships/customXml" Target="../ink/ink2265.xml"/><Relationship Id="rId88" Type="http://schemas.openxmlformats.org/officeDocument/2006/relationships/image" Target="../media/image2282.png"/><Relationship Id="rId111" Type="http://schemas.openxmlformats.org/officeDocument/2006/relationships/customXml" Target="../ink/ink2287.xml"/><Relationship Id="rId132" Type="http://schemas.openxmlformats.org/officeDocument/2006/relationships/image" Target="../media/image2304.png"/><Relationship Id="rId153" Type="http://schemas.openxmlformats.org/officeDocument/2006/relationships/customXml" Target="../ink/ink2308.xml"/><Relationship Id="rId174" Type="http://schemas.openxmlformats.org/officeDocument/2006/relationships/image" Target="../media/image2325.png"/><Relationship Id="rId195" Type="http://schemas.openxmlformats.org/officeDocument/2006/relationships/customXml" Target="../ink/ink2329.xml"/><Relationship Id="rId209" Type="http://schemas.openxmlformats.org/officeDocument/2006/relationships/customXml" Target="../ink/ink2336.xml"/><Relationship Id="rId220" Type="http://schemas.openxmlformats.org/officeDocument/2006/relationships/image" Target="../media/image2348.png"/><Relationship Id="rId241" Type="http://schemas.openxmlformats.org/officeDocument/2006/relationships/customXml" Target="../ink/ink2352.xml"/><Relationship Id="rId15" Type="http://schemas.openxmlformats.org/officeDocument/2006/relationships/customXml" Target="../ink/ink2239.xml"/><Relationship Id="rId36" Type="http://schemas.openxmlformats.org/officeDocument/2006/relationships/image" Target="../media/image2256.png"/><Relationship Id="rId57" Type="http://schemas.openxmlformats.org/officeDocument/2006/relationships/customXml" Target="../ink/ink2260.xml"/><Relationship Id="rId262" Type="http://schemas.openxmlformats.org/officeDocument/2006/relationships/image" Target="../media/image2369.png"/><Relationship Id="rId78" Type="http://schemas.openxmlformats.org/officeDocument/2006/relationships/image" Target="../media/image2277.png"/><Relationship Id="rId99" Type="http://schemas.openxmlformats.org/officeDocument/2006/relationships/customXml" Target="../ink/ink2281.xml"/><Relationship Id="rId101" Type="http://schemas.openxmlformats.org/officeDocument/2006/relationships/customXml" Target="../ink/ink2282.xml"/><Relationship Id="rId122" Type="http://schemas.openxmlformats.org/officeDocument/2006/relationships/image" Target="../media/image2299.png"/><Relationship Id="rId143" Type="http://schemas.openxmlformats.org/officeDocument/2006/relationships/customXml" Target="../ink/ink2303.xml"/><Relationship Id="rId164" Type="http://schemas.openxmlformats.org/officeDocument/2006/relationships/image" Target="../media/image2320.png"/><Relationship Id="rId185" Type="http://schemas.openxmlformats.org/officeDocument/2006/relationships/customXml" Target="../ink/ink2324.xml"/><Relationship Id="rId9" Type="http://schemas.openxmlformats.org/officeDocument/2006/relationships/customXml" Target="../ink/ink2236.xml"/><Relationship Id="rId210" Type="http://schemas.openxmlformats.org/officeDocument/2006/relationships/image" Target="../media/image2343.png"/><Relationship Id="rId26" Type="http://schemas.openxmlformats.org/officeDocument/2006/relationships/image" Target="../media/image2251.png"/><Relationship Id="rId231" Type="http://schemas.openxmlformats.org/officeDocument/2006/relationships/customXml" Target="../ink/ink2347.xml"/><Relationship Id="rId252" Type="http://schemas.openxmlformats.org/officeDocument/2006/relationships/image" Target="../media/image2364.png"/><Relationship Id="rId47" Type="http://schemas.openxmlformats.org/officeDocument/2006/relationships/customXml" Target="../ink/ink2255.xml"/><Relationship Id="rId68" Type="http://schemas.openxmlformats.org/officeDocument/2006/relationships/image" Target="../media/image2272.png"/><Relationship Id="rId89" Type="http://schemas.openxmlformats.org/officeDocument/2006/relationships/customXml" Target="../ink/ink2276.xml"/><Relationship Id="rId112" Type="http://schemas.openxmlformats.org/officeDocument/2006/relationships/image" Target="../media/image2294.png"/><Relationship Id="rId133" Type="http://schemas.openxmlformats.org/officeDocument/2006/relationships/customXml" Target="../ink/ink2298.xml"/><Relationship Id="rId154" Type="http://schemas.openxmlformats.org/officeDocument/2006/relationships/image" Target="../media/image2315.png"/><Relationship Id="rId175" Type="http://schemas.openxmlformats.org/officeDocument/2006/relationships/customXml" Target="../ink/ink2319.xml"/><Relationship Id="rId196" Type="http://schemas.openxmlformats.org/officeDocument/2006/relationships/image" Target="../media/image2336.png"/><Relationship Id="rId200" Type="http://schemas.openxmlformats.org/officeDocument/2006/relationships/image" Target="../media/image2338.png"/><Relationship Id="rId16" Type="http://schemas.openxmlformats.org/officeDocument/2006/relationships/image" Target="../media/image2246.png"/><Relationship Id="rId221" Type="http://schemas.openxmlformats.org/officeDocument/2006/relationships/customXml" Target="../ink/ink2342.xml"/><Relationship Id="rId242" Type="http://schemas.openxmlformats.org/officeDocument/2006/relationships/image" Target="../media/image2359.png"/><Relationship Id="rId263" Type="http://schemas.openxmlformats.org/officeDocument/2006/relationships/customXml" Target="../ink/ink2363.xml"/><Relationship Id="rId37" Type="http://schemas.openxmlformats.org/officeDocument/2006/relationships/customXml" Target="../ink/ink2250.xml"/><Relationship Id="rId58" Type="http://schemas.openxmlformats.org/officeDocument/2006/relationships/image" Target="../media/image2267.png"/><Relationship Id="rId79" Type="http://schemas.openxmlformats.org/officeDocument/2006/relationships/customXml" Target="../ink/ink2271.xml"/><Relationship Id="rId102" Type="http://schemas.openxmlformats.org/officeDocument/2006/relationships/image" Target="../media/image2289.png"/><Relationship Id="rId123" Type="http://schemas.openxmlformats.org/officeDocument/2006/relationships/customXml" Target="../ink/ink2293.xml"/><Relationship Id="rId144" Type="http://schemas.openxmlformats.org/officeDocument/2006/relationships/image" Target="../media/image2310.png"/><Relationship Id="rId90" Type="http://schemas.openxmlformats.org/officeDocument/2006/relationships/image" Target="../media/image2283.png"/><Relationship Id="rId165" Type="http://schemas.openxmlformats.org/officeDocument/2006/relationships/customXml" Target="../ink/ink2314.xml"/><Relationship Id="rId186" Type="http://schemas.openxmlformats.org/officeDocument/2006/relationships/image" Target="../media/image2331.png"/><Relationship Id="rId211" Type="http://schemas.openxmlformats.org/officeDocument/2006/relationships/customXml" Target="../ink/ink2337.xml"/><Relationship Id="rId232" Type="http://schemas.openxmlformats.org/officeDocument/2006/relationships/image" Target="../media/image2354.png"/><Relationship Id="rId253" Type="http://schemas.openxmlformats.org/officeDocument/2006/relationships/customXml" Target="../ink/ink2358.xml"/><Relationship Id="rId27" Type="http://schemas.openxmlformats.org/officeDocument/2006/relationships/customXml" Target="../ink/ink2245.xml"/><Relationship Id="rId48" Type="http://schemas.openxmlformats.org/officeDocument/2006/relationships/image" Target="../media/image2262.png"/><Relationship Id="rId69" Type="http://schemas.openxmlformats.org/officeDocument/2006/relationships/customXml" Target="../ink/ink2266.xml"/><Relationship Id="rId113" Type="http://schemas.openxmlformats.org/officeDocument/2006/relationships/customXml" Target="../ink/ink2288.xml"/><Relationship Id="rId134" Type="http://schemas.openxmlformats.org/officeDocument/2006/relationships/image" Target="../media/image2305.png"/><Relationship Id="rId80" Type="http://schemas.openxmlformats.org/officeDocument/2006/relationships/image" Target="../media/image2278.png"/><Relationship Id="rId155" Type="http://schemas.openxmlformats.org/officeDocument/2006/relationships/customXml" Target="../ink/ink2309.xml"/><Relationship Id="rId176" Type="http://schemas.openxmlformats.org/officeDocument/2006/relationships/image" Target="../media/image2326.png"/><Relationship Id="rId197" Type="http://schemas.openxmlformats.org/officeDocument/2006/relationships/customXml" Target="../ink/ink2330.xml"/><Relationship Id="rId201" Type="http://schemas.openxmlformats.org/officeDocument/2006/relationships/customXml" Target="../ink/ink2332.xml"/><Relationship Id="rId222" Type="http://schemas.openxmlformats.org/officeDocument/2006/relationships/image" Target="../media/image2349.png"/><Relationship Id="rId243" Type="http://schemas.openxmlformats.org/officeDocument/2006/relationships/customXml" Target="../ink/ink2353.xml"/><Relationship Id="rId264" Type="http://schemas.openxmlformats.org/officeDocument/2006/relationships/image" Target="../media/image2370.png"/><Relationship Id="rId17" Type="http://schemas.openxmlformats.org/officeDocument/2006/relationships/customXml" Target="../ink/ink2240.xml"/><Relationship Id="rId38" Type="http://schemas.openxmlformats.org/officeDocument/2006/relationships/image" Target="../media/image2257.png"/><Relationship Id="rId59" Type="http://schemas.openxmlformats.org/officeDocument/2006/relationships/customXml" Target="../ink/ink2261.xml"/><Relationship Id="rId103" Type="http://schemas.openxmlformats.org/officeDocument/2006/relationships/customXml" Target="../ink/ink2283.xml"/><Relationship Id="rId124" Type="http://schemas.openxmlformats.org/officeDocument/2006/relationships/image" Target="../media/image2300.png"/><Relationship Id="rId70" Type="http://schemas.openxmlformats.org/officeDocument/2006/relationships/image" Target="../media/image2273.png"/><Relationship Id="rId91" Type="http://schemas.openxmlformats.org/officeDocument/2006/relationships/customXml" Target="../ink/ink2277.xml"/><Relationship Id="rId145" Type="http://schemas.openxmlformats.org/officeDocument/2006/relationships/customXml" Target="../ink/ink2304.xml"/><Relationship Id="rId166" Type="http://schemas.openxmlformats.org/officeDocument/2006/relationships/image" Target="../media/image2321.png"/><Relationship Id="rId187" Type="http://schemas.openxmlformats.org/officeDocument/2006/relationships/customXml" Target="../ink/ink2325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2344.png"/><Relationship Id="rId233" Type="http://schemas.openxmlformats.org/officeDocument/2006/relationships/customXml" Target="../ink/ink2348.xml"/><Relationship Id="rId254" Type="http://schemas.openxmlformats.org/officeDocument/2006/relationships/image" Target="../media/image2365.png"/><Relationship Id="rId28" Type="http://schemas.openxmlformats.org/officeDocument/2006/relationships/image" Target="../media/image2252.png"/><Relationship Id="rId49" Type="http://schemas.openxmlformats.org/officeDocument/2006/relationships/customXml" Target="../ink/ink2256.xml"/><Relationship Id="rId114" Type="http://schemas.openxmlformats.org/officeDocument/2006/relationships/image" Target="../media/image2295.png"/><Relationship Id="rId60" Type="http://schemas.openxmlformats.org/officeDocument/2006/relationships/image" Target="../media/image2268.png"/><Relationship Id="rId81" Type="http://schemas.openxmlformats.org/officeDocument/2006/relationships/customXml" Target="../ink/ink2272.xml"/><Relationship Id="rId135" Type="http://schemas.openxmlformats.org/officeDocument/2006/relationships/customXml" Target="../ink/ink2299.xml"/><Relationship Id="rId156" Type="http://schemas.openxmlformats.org/officeDocument/2006/relationships/image" Target="../media/image2316.png"/><Relationship Id="rId177" Type="http://schemas.openxmlformats.org/officeDocument/2006/relationships/customXml" Target="../ink/ink2320.xml"/><Relationship Id="rId198" Type="http://schemas.openxmlformats.org/officeDocument/2006/relationships/image" Target="../media/image2337.png"/><Relationship Id="rId202" Type="http://schemas.openxmlformats.org/officeDocument/2006/relationships/image" Target="../media/image2339.png"/><Relationship Id="rId223" Type="http://schemas.openxmlformats.org/officeDocument/2006/relationships/customXml" Target="../ink/ink2343.xml"/><Relationship Id="rId244" Type="http://schemas.openxmlformats.org/officeDocument/2006/relationships/image" Target="../media/image2360.png"/><Relationship Id="rId18" Type="http://schemas.openxmlformats.org/officeDocument/2006/relationships/image" Target="../media/image2247.png"/><Relationship Id="rId39" Type="http://schemas.openxmlformats.org/officeDocument/2006/relationships/customXml" Target="../ink/ink2251.xml"/><Relationship Id="rId265" Type="http://schemas.openxmlformats.org/officeDocument/2006/relationships/customXml" Target="../ink/ink2364.xml"/><Relationship Id="rId50" Type="http://schemas.openxmlformats.org/officeDocument/2006/relationships/image" Target="../media/image2263.png"/><Relationship Id="rId104" Type="http://schemas.openxmlformats.org/officeDocument/2006/relationships/image" Target="../media/image2290.png"/><Relationship Id="rId125" Type="http://schemas.openxmlformats.org/officeDocument/2006/relationships/customXml" Target="../ink/ink2294.xml"/><Relationship Id="rId146" Type="http://schemas.openxmlformats.org/officeDocument/2006/relationships/image" Target="../media/image2311.png"/><Relationship Id="rId167" Type="http://schemas.openxmlformats.org/officeDocument/2006/relationships/customXml" Target="../ink/ink2315.xml"/><Relationship Id="rId188" Type="http://schemas.openxmlformats.org/officeDocument/2006/relationships/image" Target="../media/image2332.png"/><Relationship Id="rId71" Type="http://schemas.openxmlformats.org/officeDocument/2006/relationships/customXml" Target="../ink/ink2267.xml"/><Relationship Id="rId92" Type="http://schemas.openxmlformats.org/officeDocument/2006/relationships/image" Target="../media/image2284.png"/><Relationship Id="rId213" Type="http://schemas.openxmlformats.org/officeDocument/2006/relationships/customXml" Target="../ink/ink2338.xml"/><Relationship Id="rId234" Type="http://schemas.openxmlformats.org/officeDocument/2006/relationships/image" Target="../media/image2355.png"/><Relationship Id="rId2" Type="http://schemas.openxmlformats.org/officeDocument/2006/relationships/image" Target="../media/image3.jpeg"/><Relationship Id="rId29" Type="http://schemas.openxmlformats.org/officeDocument/2006/relationships/customXml" Target="../ink/ink2246.xml"/><Relationship Id="rId255" Type="http://schemas.openxmlformats.org/officeDocument/2006/relationships/customXml" Target="../ink/ink2359.xml"/><Relationship Id="rId40" Type="http://schemas.openxmlformats.org/officeDocument/2006/relationships/image" Target="../media/image2258.png"/><Relationship Id="rId115" Type="http://schemas.openxmlformats.org/officeDocument/2006/relationships/customXml" Target="../ink/ink2289.xml"/><Relationship Id="rId136" Type="http://schemas.openxmlformats.org/officeDocument/2006/relationships/image" Target="../media/image2306.png"/><Relationship Id="rId157" Type="http://schemas.openxmlformats.org/officeDocument/2006/relationships/customXml" Target="../ink/ink2310.xml"/><Relationship Id="rId178" Type="http://schemas.openxmlformats.org/officeDocument/2006/relationships/image" Target="../media/image2327.png"/><Relationship Id="rId61" Type="http://schemas.openxmlformats.org/officeDocument/2006/relationships/customXml" Target="../ink/ink2262.xml"/><Relationship Id="rId82" Type="http://schemas.openxmlformats.org/officeDocument/2006/relationships/image" Target="../media/image2279.png"/><Relationship Id="rId199" Type="http://schemas.openxmlformats.org/officeDocument/2006/relationships/customXml" Target="../ink/ink2331.xml"/><Relationship Id="rId203" Type="http://schemas.openxmlformats.org/officeDocument/2006/relationships/customXml" Target="../ink/ink2333.xml"/><Relationship Id="rId19" Type="http://schemas.openxmlformats.org/officeDocument/2006/relationships/customXml" Target="../ink/ink2241.xml"/><Relationship Id="rId224" Type="http://schemas.openxmlformats.org/officeDocument/2006/relationships/image" Target="../media/image2350.png"/><Relationship Id="rId245" Type="http://schemas.openxmlformats.org/officeDocument/2006/relationships/customXml" Target="../ink/ink2354.xml"/><Relationship Id="rId266" Type="http://schemas.openxmlformats.org/officeDocument/2006/relationships/image" Target="../media/image2371.png"/><Relationship Id="rId30" Type="http://schemas.openxmlformats.org/officeDocument/2006/relationships/image" Target="../media/image2253.png"/><Relationship Id="rId105" Type="http://schemas.openxmlformats.org/officeDocument/2006/relationships/customXml" Target="../ink/ink2284.xml"/><Relationship Id="rId126" Type="http://schemas.openxmlformats.org/officeDocument/2006/relationships/image" Target="../media/image2301.png"/><Relationship Id="rId147" Type="http://schemas.openxmlformats.org/officeDocument/2006/relationships/customXml" Target="../ink/ink2305.xml"/><Relationship Id="rId168" Type="http://schemas.openxmlformats.org/officeDocument/2006/relationships/image" Target="../media/image2322.png"/><Relationship Id="rId51" Type="http://schemas.openxmlformats.org/officeDocument/2006/relationships/customXml" Target="../ink/ink2257.xml"/><Relationship Id="rId72" Type="http://schemas.openxmlformats.org/officeDocument/2006/relationships/image" Target="../media/image2274.png"/><Relationship Id="rId93" Type="http://schemas.openxmlformats.org/officeDocument/2006/relationships/customXml" Target="../ink/ink2278.xml"/><Relationship Id="rId189" Type="http://schemas.openxmlformats.org/officeDocument/2006/relationships/customXml" Target="../ink/ink2326.xml"/><Relationship Id="rId3" Type="http://schemas.openxmlformats.org/officeDocument/2006/relationships/image" Target="../media/image2.png"/><Relationship Id="rId214" Type="http://schemas.openxmlformats.org/officeDocument/2006/relationships/image" Target="../media/image2345.png"/><Relationship Id="rId235" Type="http://schemas.openxmlformats.org/officeDocument/2006/relationships/customXml" Target="../ink/ink2349.xml"/><Relationship Id="rId256" Type="http://schemas.openxmlformats.org/officeDocument/2006/relationships/image" Target="../media/image2366.png"/><Relationship Id="rId116" Type="http://schemas.openxmlformats.org/officeDocument/2006/relationships/image" Target="../media/image2296.png"/><Relationship Id="rId137" Type="http://schemas.openxmlformats.org/officeDocument/2006/relationships/customXml" Target="../ink/ink2300.xml"/><Relationship Id="rId158" Type="http://schemas.openxmlformats.org/officeDocument/2006/relationships/image" Target="../media/image2317.png"/><Relationship Id="rId20" Type="http://schemas.openxmlformats.org/officeDocument/2006/relationships/image" Target="../media/image2248.png"/><Relationship Id="rId41" Type="http://schemas.openxmlformats.org/officeDocument/2006/relationships/customXml" Target="../ink/ink2252.xml"/><Relationship Id="rId62" Type="http://schemas.openxmlformats.org/officeDocument/2006/relationships/image" Target="../media/image2269.png"/><Relationship Id="rId83" Type="http://schemas.openxmlformats.org/officeDocument/2006/relationships/customXml" Target="../ink/ink2273.xml"/><Relationship Id="rId179" Type="http://schemas.openxmlformats.org/officeDocument/2006/relationships/customXml" Target="../ink/ink2321.xml"/><Relationship Id="rId190" Type="http://schemas.openxmlformats.org/officeDocument/2006/relationships/image" Target="../media/image2333.png"/><Relationship Id="rId204" Type="http://schemas.openxmlformats.org/officeDocument/2006/relationships/image" Target="../media/image2340.png"/><Relationship Id="rId225" Type="http://schemas.openxmlformats.org/officeDocument/2006/relationships/customXml" Target="../ink/ink2344.xml"/><Relationship Id="rId246" Type="http://schemas.openxmlformats.org/officeDocument/2006/relationships/image" Target="../media/image2361.png"/><Relationship Id="rId267" Type="http://schemas.openxmlformats.org/officeDocument/2006/relationships/customXml" Target="../ink/ink2365.xml"/><Relationship Id="rId106" Type="http://schemas.openxmlformats.org/officeDocument/2006/relationships/image" Target="../media/image2291.png"/><Relationship Id="rId127" Type="http://schemas.openxmlformats.org/officeDocument/2006/relationships/customXml" Target="../ink/ink2295.xml"/><Relationship Id="rId10" Type="http://schemas.openxmlformats.org/officeDocument/2006/relationships/image" Target="../media/image2243.png"/><Relationship Id="rId31" Type="http://schemas.openxmlformats.org/officeDocument/2006/relationships/customXml" Target="../ink/ink2247.xml"/><Relationship Id="rId52" Type="http://schemas.openxmlformats.org/officeDocument/2006/relationships/image" Target="../media/image2264.png"/><Relationship Id="rId73" Type="http://schemas.openxmlformats.org/officeDocument/2006/relationships/customXml" Target="../ink/ink2268.xml"/><Relationship Id="rId94" Type="http://schemas.openxmlformats.org/officeDocument/2006/relationships/image" Target="../media/image2285.png"/><Relationship Id="rId148" Type="http://schemas.openxmlformats.org/officeDocument/2006/relationships/image" Target="../media/image2312.png"/><Relationship Id="rId169" Type="http://schemas.openxmlformats.org/officeDocument/2006/relationships/customXml" Target="../ink/ink2316.xml"/><Relationship Id="rId4" Type="http://schemas.openxmlformats.org/officeDocument/2006/relationships/image" Target="../media/image4.png"/><Relationship Id="rId180" Type="http://schemas.openxmlformats.org/officeDocument/2006/relationships/image" Target="../media/image2328.png"/><Relationship Id="rId215" Type="http://schemas.openxmlformats.org/officeDocument/2006/relationships/customXml" Target="../ink/ink2339.xml"/><Relationship Id="rId236" Type="http://schemas.openxmlformats.org/officeDocument/2006/relationships/image" Target="../media/image2356.png"/><Relationship Id="rId257" Type="http://schemas.openxmlformats.org/officeDocument/2006/relationships/customXml" Target="../ink/ink2360.xml"/><Relationship Id="rId42" Type="http://schemas.openxmlformats.org/officeDocument/2006/relationships/image" Target="../media/image2259.png"/><Relationship Id="rId84" Type="http://schemas.openxmlformats.org/officeDocument/2006/relationships/image" Target="../media/image2280.png"/><Relationship Id="rId138" Type="http://schemas.openxmlformats.org/officeDocument/2006/relationships/image" Target="../media/image2307.png"/><Relationship Id="rId191" Type="http://schemas.openxmlformats.org/officeDocument/2006/relationships/customXml" Target="../ink/ink2327.xml"/><Relationship Id="rId205" Type="http://schemas.openxmlformats.org/officeDocument/2006/relationships/customXml" Target="../ink/ink2334.xml"/><Relationship Id="rId247" Type="http://schemas.openxmlformats.org/officeDocument/2006/relationships/customXml" Target="../ink/ink2355.xml"/><Relationship Id="rId107" Type="http://schemas.openxmlformats.org/officeDocument/2006/relationships/customXml" Target="../ink/ink2285.xm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5.png"/><Relationship Id="rId671" Type="http://schemas.openxmlformats.org/officeDocument/2006/relationships/image" Target="../media/image2699.png"/><Relationship Id="rId21" Type="http://schemas.openxmlformats.org/officeDocument/2006/relationships/image" Target="../media/image2382.png"/><Relationship Id="rId324" Type="http://schemas.openxmlformats.org/officeDocument/2006/relationships/customXml" Target="../ink/ink2529.xml"/><Relationship Id="rId531" Type="http://schemas.openxmlformats.org/officeDocument/2006/relationships/image" Target="../media/image2631.png"/><Relationship Id="rId629" Type="http://schemas.openxmlformats.org/officeDocument/2006/relationships/image" Target="../media/image2680.png"/><Relationship Id="rId170" Type="http://schemas.openxmlformats.org/officeDocument/2006/relationships/image" Target="../media/image2454.png"/><Relationship Id="rId268" Type="http://schemas.openxmlformats.org/officeDocument/2006/relationships/image" Target="../media/image2503.png"/><Relationship Id="rId475" Type="http://schemas.openxmlformats.org/officeDocument/2006/relationships/image" Target="../media/image2603.png"/><Relationship Id="rId682" Type="http://schemas.openxmlformats.org/officeDocument/2006/relationships/customXml" Target="../ink/ink2709.xml"/><Relationship Id="rId32" Type="http://schemas.openxmlformats.org/officeDocument/2006/relationships/customXml" Target="../ink/ink2380.xml"/><Relationship Id="rId128" Type="http://schemas.openxmlformats.org/officeDocument/2006/relationships/image" Target="../media/image2433.png"/><Relationship Id="rId335" Type="http://schemas.openxmlformats.org/officeDocument/2006/relationships/image" Target="../media/image2534.png"/><Relationship Id="rId542" Type="http://schemas.openxmlformats.org/officeDocument/2006/relationships/customXml" Target="../ink/ink2639.xml"/><Relationship Id="rId181" Type="http://schemas.openxmlformats.org/officeDocument/2006/relationships/customXml" Target="../ink/ink2455.xml"/><Relationship Id="rId402" Type="http://schemas.openxmlformats.org/officeDocument/2006/relationships/customXml" Target="../ink/ink2568.xml"/><Relationship Id="rId279" Type="http://schemas.openxmlformats.org/officeDocument/2006/relationships/customXml" Target="../ink/ink2504.xml"/><Relationship Id="rId486" Type="http://schemas.openxmlformats.org/officeDocument/2006/relationships/customXml" Target="../ink/ink2611.xml"/><Relationship Id="rId693" Type="http://schemas.openxmlformats.org/officeDocument/2006/relationships/image" Target="../media/image2710.png"/><Relationship Id="rId707" Type="http://schemas.openxmlformats.org/officeDocument/2006/relationships/image" Target="../media/image2717.png"/><Relationship Id="rId43" Type="http://schemas.openxmlformats.org/officeDocument/2006/relationships/image" Target="../media/image2393.png"/><Relationship Id="rId139" Type="http://schemas.openxmlformats.org/officeDocument/2006/relationships/customXml" Target="../ink/ink2434.xml"/><Relationship Id="rId346" Type="http://schemas.openxmlformats.org/officeDocument/2006/relationships/customXml" Target="../ink/ink2540.xml"/><Relationship Id="rId553" Type="http://schemas.openxmlformats.org/officeDocument/2006/relationships/image" Target="../media/image2642.png"/><Relationship Id="rId192" Type="http://schemas.openxmlformats.org/officeDocument/2006/relationships/image" Target="../media/image2465.png"/><Relationship Id="rId206" Type="http://schemas.openxmlformats.org/officeDocument/2006/relationships/image" Target="../media/image2472.png"/><Relationship Id="rId413" Type="http://schemas.openxmlformats.org/officeDocument/2006/relationships/image" Target="../media/image2573.png"/><Relationship Id="rId497" Type="http://schemas.openxmlformats.org/officeDocument/2006/relationships/image" Target="../media/image2614.png"/><Relationship Id="rId620" Type="http://schemas.openxmlformats.org/officeDocument/2006/relationships/customXml" Target="../ink/ink2678.xml"/><Relationship Id="rId718" Type="http://schemas.openxmlformats.org/officeDocument/2006/relationships/customXml" Target="../ink/ink2728.xml"/><Relationship Id="rId357" Type="http://schemas.openxmlformats.org/officeDocument/2006/relationships/image" Target="../media/image2545.png"/><Relationship Id="rId54" Type="http://schemas.openxmlformats.org/officeDocument/2006/relationships/customXml" Target="../ink/ink2391.xml"/><Relationship Id="rId217" Type="http://schemas.openxmlformats.org/officeDocument/2006/relationships/customXml" Target="../ink/ink2473.xml"/><Relationship Id="rId564" Type="http://schemas.openxmlformats.org/officeDocument/2006/relationships/customXml" Target="../ink/ink2650.xml"/><Relationship Id="rId424" Type="http://schemas.openxmlformats.org/officeDocument/2006/relationships/customXml" Target="../ink/ink2579.xml"/><Relationship Id="rId631" Type="http://schemas.openxmlformats.org/officeDocument/2006/relationships/image" Target="../media/image2681.png"/><Relationship Id="rId729" Type="http://schemas.openxmlformats.org/officeDocument/2006/relationships/image" Target="../media/image2727.png"/><Relationship Id="rId270" Type="http://schemas.openxmlformats.org/officeDocument/2006/relationships/image" Target="../media/image2504.png"/><Relationship Id="rId65" Type="http://schemas.openxmlformats.org/officeDocument/2006/relationships/image" Target="../media/image2403.png"/><Relationship Id="rId130" Type="http://schemas.openxmlformats.org/officeDocument/2006/relationships/image" Target="../media/image2434.png"/><Relationship Id="rId368" Type="http://schemas.openxmlformats.org/officeDocument/2006/relationships/customXml" Target="../ink/ink2551.xml"/><Relationship Id="rId575" Type="http://schemas.openxmlformats.org/officeDocument/2006/relationships/image" Target="../media/image2653.png"/><Relationship Id="rId228" Type="http://schemas.openxmlformats.org/officeDocument/2006/relationships/image" Target="../media/image2483.png"/><Relationship Id="rId435" Type="http://schemas.openxmlformats.org/officeDocument/2006/relationships/image" Target="../media/image2584.png"/><Relationship Id="rId642" Type="http://schemas.openxmlformats.org/officeDocument/2006/relationships/customXml" Target="../ink/ink2689.xml"/><Relationship Id="rId281" Type="http://schemas.openxmlformats.org/officeDocument/2006/relationships/customXml" Target="../ink/ink2505.xml"/><Relationship Id="rId502" Type="http://schemas.openxmlformats.org/officeDocument/2006/relationships/customXml" Target="../ink/ink2619.xml"/><Relationship Id="rId76" Type="http://schemas.openxmlformats.org/officeDocument/2006/relationships/customXml" Target="../ink/ink2402.xml"/><Relationship Id="rId141" Type="http://schemas.openxmlformats.org/officeDocument/2006/relationships/customXml" Target="../ink/ink2435.xml"/><Relationship Id="rId379" Type="http://schemas.openxmlformats.org/officeDocument/2006/relationships/image" Target="../media/image2556.png"/><Relationship Id="rId586" Type="http://schemas.openxmlformats.org/officeDocument/2006/relationships/customXml" Target="../ink/ink2661.xml"/><Relationship Id="rId7" Type="http://schemas.openxmlformats.org/officeDocument/2006/relationships/image" Target="../media/image2375.png"/><Relationship Id="rId239" Type="http://schemas.openxmlformats.org/officeDocument/2006/relationships/customXml" Target="../ink/ink2484.xml"/><Relationship Id="rId446" Type="http://schemas.openxmlformats.org/officeDocument/2006/relationships/customXml" Target="../ink/ink2591.xml"/><Relationship Id="rId653" Type="http://schemas.openxmlformats.org/officeDocument/2006/relationships/image" Target="../media/image2691.png"/><Relationship Id="rId292" Type="http://schemas.openxmlformats.org/officeDocument/2006/relationships/customXml" Target="../ink/ink2512.xml"/><Relationship Id="rId306" Type="http://schemas.openxmlformats.org/officeDocument/2006/relationships/customXml" Target="../ink/ink2519.xml"/><Relationship Id="rId87" Type="http://schemas.openxmlformats.org/officeDocument/2006/relationships/image" Target="../media/image2414.png"/><Relationship Id="rId513" Type="http://schemas.openxmlformats.org/officeDocument/2006/relationships/image" Target="../media/image2622.png"/><Relationship Id="rId597" Type="http://schemas.openxmlformats.org/officeDocument/2006/relationships/image" Target="../media/image2664.png"/><Relationship Id="rId720" Type="http://schemas.openxmlformats.org/officeDocument/2006/relationships/customXml" Target="../ink/ink2729.xml"/><Relationship Id="rId152" Type="http://schemas.openxmlformats.org/officeDocument/2006/relationships/image" Target="../media/image2445.png"/><Relationship Id="rId457" Type="http://schemas.openxmlformats.org/officeDocument/2006/relationships/image" Target="../media/image2594.png"/><Relationship Id="rId664" Type="http://schemas.openxmlformats.org/officeDocument/2006/relationships/customXml" Target="../ink/ink2700.xml"/><Relationship Id="rId14" Type="http://schemas.openxmlformats.org/officeDocument/2006/relationships/customXml" Target="../ink/ink2371.xml"/><Relationship Id="rId317" Type="http://schemas.openxmlformats.org/officeDocument/2006/relationships/image" Target="../media/image2525.png"/><Relationship Id="rId524" Type="http://schemas.openxmlformats.org/officeDocument/2006/relationships/customXml" Target="../ink/ink2630.xml"/><Relationship Id="rId731" Type="http://schemas.openxmlformats.org/officeDocument/2006/relationships/image" Target="../media/image2728.png"/><Relationship Id="rId98" Type="http://schemas.openxmlformats.org/officeDocument/2006/relationships/customXml" Target="../ink/ink2413.xml"/><Relationship Id="rId163" Type="http://schemas.openxmlformats.org/officeDocument/2006/relationships/customXml" Target="../ink/ink2446.xml"/><Relationship Id="rId370" Type="http://schemas.openxmlformats.org/officeDocument/2006/relationships/customXml" Target="../ink/ink2552.xml"/><Relationship Id="rId230" Type="http://schemas.openxmlformats.org/officeDocument/2006/relationships/image" Target="../media/image2484.png"/><Relationship Id="rId468" Type="http://schemas.openxmlformats.org/officeDocument/2006/relationships/customXml" Target="../ink/ink2602.xml"/><Relationship Id="rId675" Type="http://schemas.openxmlformats.org/officeDocument/2006/relationships/image" Target="../media/image2701.png"/><Relationship Id="rId25" Type="http://schemas.openxmlformats.org/officeDocument/2006/relationships/image" Target="../media/image2384.png"/><Relationship Id="rId328" Type="http://schemas.openxmlformats.org/officeDocument/2006/relationships/customXml" Target="../ink/ink2531.xml"/><Relationship Id="rId535" Type="http://schemas.openxmlformats.org/officeDocument/2006/relationships/image" Target="../media/image2633.png"/><Relationship Id="rId174" Type="http://schemas.openxmlformats.org/officeDocument/2006/relationships/image" Target="../media/image2456.png"/><Relationship Id="rId381" Type="http://schemas.openxmlformats.org/officeDocument/2006/relationships/image" Target="../media/image2557.png"/><Relationship Id="rId602" Type="http://schemas.openxmlformats.org/officeDocument/2006/relationships/customXml" Target="../ink/ink2669.xml"/><Relationship Id="rId241" Type="http://schemas.openxmlformats.org/officeDocument/2006/relationships/customXml" Target="../ink/ink2485.xml"/><Relationship Id="rId479" Type="http://schemas.openxmlformats.org/officeDocument/2006/relationships/image" Target="../media/image2605.png"/><Relationship Id="rId686" Type="http://schemas.openxmlformats.org/officeDocument/2006/relationships/customXml" Target="../ink/ink2711.xml"/><Relationship Id="rId36" Type="http://schemas.openxmlformats.org/officeDocument/2006/relationships/customXml" Target="../ink/ink2382.xml"/><Relationship Id="rId339" Type="http://schemas.openxmlformats.org/officeDocument/2006/relationships/image" Target="../media/image2536.png"/><Relationship Id="rId546" Type="http://schemas.openxmlformats.org/officeDocument/2006/relationships/customXml" Target="../ink/ink2641.xml"/><Relationship Id="rId101" Type="http://schemas.openxmlformats.org/officeDocument/2006/relationships/image" Target="../media/image2421.png"/><Relationship Id="rId185" Type="http://schemas.openxmlformats.org/officeDocument/2006/relationships/customXml" Target="../ink/ink2457.xml"/><Relationship Id="rId406" Type="http://schemas.openxmlformats.org/officeDocument/2006/relationships/customXml" Target="../ink/ink2570.xml"/><Relationship Id="rId392" Type="http://schemas.openxmlformats.org/officeDocument/2006/relationships/customXml" Target="../ink/ink2563.xml"/><Relationship Id="rId613" Type="http://schemas.openxmlformats.org/officeDocument/2006/relationships/image" Target="../media/image2672.png"/><Relationship Id="rId697" Type="http://schemas.openxmlformats.org/officeDocument/2006/relationships/image" Target="../media/image2712.png"/><Relationship Id="rId252" Type="http://schemas.openxmlformats.org/officeDocument/2006/relationships/image" Target="../media/image2495.png"/><Relationship Id="rId47" Type="http://schemas.openxmlformats.org/officeDocument/2006/relationships/image" Target="../media/image2394.png"/><Relationship Id="rId112" Type="http://schemas.openxmlformats.org/officeDocument/2006/relationships/customXml" Target="../ink/ink2420.xml"/><Relationship Id="rId557" Type="http://schemas.openxmlformats.org/officeDocument/2006/relationships/image" Target="../media/image2644.png"/><Relationship Id="rId196" Type="http://schemas.openxmlformats.org/officeDocument/2006/relationships/image" Target="../media/image2467.png"/><Relationship Id="rId417" Type="http://schemas.openxmlformats.org/officeDocument/2006/relationships/image" Target="../media/image2575.png"/><Relationship Id="rId624" Type="http://schemas.openxmlformats.org/officeDocument/2006/relationships/customXml" Target="../ink/ink2680.xml"/><Relationship Id="rId263" Type="http://schemas.openxmlformats.org/officeDocument/2006/relationships/customXml" Target="../ink/ink2496.xml"/><Relationship Id="rId470" Type="http://schemas.openxmlformats.org/officeDocument/2006/relationships/customXml" Target="../ink/ink2603.xml"/><Relationship Id="rId58" Type="http://schemas.openxmlformats.org/officeDocument/2006/relationships/customXml" Target="../ink/ink2393.xml"/><Relationship Id="rId123" Type="http://schemas.openxmlformats.org/officeDocument/2006/relationships/customXml" Target="../ink/ink2426.xml"/><Relationship Id="rId330" Type="http://schemas.openxmlformats.org/officeDocument/2006/relationships/customXml" Target="../ink/ink2532.xml"/><Relationship Id="rId568" Type="http://schemas.openxmlformats.org/officeDocument/2006/relationships/customXml" Target="../ink/ink2652.xml"/><Relationship Id="rId428" Type="http://schemas.openxmlformats.org/officeDocument/2006/relationships/customXml" Target="../ink/ink2581.xml"/><Relationship Id="rId635" Type="http://schemas.openxmlformats.org/officeDocument/2006/relationships/image" Target="../media/image326.png"/><Relationship Id="rId274" Type="http://schemas.openxmlformats.org/officeDocument/2006/relationships/image" Target="../media/image2506.png"/><Relationship Id="rId481" Type="http://schemas.openxmlformats.org/officeDocument/2006/relationships/image" Target="../media/image2606.png"/><Relationship Id="rId702" Type="http://schemas.openxmlformats.org/officeDocument/2006/relationships/customXml" Target="../ink/ink2719.xml"/><Relationship Id="rId69" Type="http://schemas.openxmlformats.org/officeDocument/2006/relationships/image" Target="../media/image2405.png"/><Relationship Id="rId134" Type="http://schemas.openxmlformats.org/officeDocument/2006/relationships/image" Target="../media/image2436.png"/><Relationship Id="rId579" Type="http://schemas.openxmlformats.org/officeDocument/2006/relationships/image" Target="../media/image2655.png"/><Relationship Id="rId341" Type="http://schemas.openxmlformats.org/officeDocument/2006/relationships/image" Target="../media/image2537.png"/><Relationship Id="rId439" Type="http://schemas.openxmlformats.org/officeDocument/2006/relationships/image" Target="../media/image2586.png"/><Relationship Id="rId646" Type="http://schemas.openxmlformats.org/officeDocument/2006/relationships/customXml" Target="../ink/ink2691.xml"/><Relationship Id="rId201" Type="http://schemas.openxmlformats.org/officeDocument/2006/relationships/customXml" Target="../ink/ink2465.xml"/><Relationship Id="rId285" Type="http://schemas.openxmlformats.org/officeDocument/2006/relationships/customXml" Target="../ink/ink2508.xml"/><Relationship Id="rId506" Type="http://schemas.openxmlformats.org/officeDocument/2006/relationships/customXml" Target="../ink/ink2621.xml"/><Relationship Id="rId492" Type="http://schemas.openxmlformats.org/officeDocument/2006/relationships/customXml" Target="../ink/ink2614.xml"/><Relationship Id="rId713" Type="http://schemas.openxmlformats.org/officeDocument/2006/relationships/customXml" Target="../ink/ink2725.xml"/><Relationship Id="rId145" Type="http://schemas.openxmlformats.org/officeDocument/2006/relationships/customXml" Target="../ink/ink2437.xml"/><Relationship Id="rId352" Type="http://schemas.openxmlformats.org/officeDocument/2006/relationships/customXml" Target="../ink/ink2543.xml"/><Relationship Id="rId212" Type="http://schemas.openxmlformats.org/officeDocument/2006/relationships/image" Target="../media/image2475.png"/><Relationship Id="rId657" Type="http://schemas.openxmlformats.org/officeDocument/2006/relationships/image" Target="../media/image2693.png"/><Relationship Id="rId296" Type="http://schemas.openxmlformats.org/officeDocument/2006/relationships/customXml" Target="../ink/ink2514.xml"/><Relationship Id="rId517" Type="http://schemas.openxmlformats.org/officeDocument/2006/relationships/image" Target="../media/image2624.png"/><Relationship Id="rId724" Type="http://schemas.openxmlformats.org/officeDocument/2006/relationships/customXml" Target="../ink/ink2731.xml"/><Relationship Id="rId60" Type="http://schemas.openxmlformats.org/officeDocument/2006/relationships/customXml" Target="../ink/ink2394.xml"/><Relationship Id="rId156" Type="http://schemas.openxmlformats.org/officeDocument/2006/relationships/image" Target="../media/image2447.png"/><Relationship Id="rId363" Type="http://schemas.openxmlformats.org/officeDocument/2006/relationships/image" Target="../media/image2548.png"/><Relationship Id="rId570" Type="http://schemas.openxmlformats.org/officeDocument/2006/relationships/customXml" Target="../ink/ink2653.xml"/><Relationship Id="rId223" Type="http://schemas.openxmlformats.org/officeDocument/2006/relationships/customXml" Target="../ink/ink2476.xml"/><Relationship Id="rId430" Type="http://schemas.openxmlformats.org/officeDocument/2006/relationships/customXml" Target="../ink/ink2582.xml"/><Relationship Id="rId668" Type="http://schemas.openxmlformats.org/officeDocument/2006/relationships/customXml" Target="../ink/ink2702.xml"/><Relationship Id="rId18" Type="http://schemas.openxmlformats.org/officeDocument/2006/relationships/customXml" Target="../ink/ink2373.xml"/><Relationship Id="rId528" Type="http://schemas.openxmlformats.org/officeDocument/2006/relationships/customXml" Target="../ink/ink2632.xml"/><Relationship Id="rId735" Type="http://schemas.openxmlformats.org/officeDocument/2006/relationships/image" Target="../media/image2730.png"/><Relationship Id="rId167" Type="http://schemas.openxmlformats.org/officeDocument/2006/relationships/customXml" Target="../ink/ink2448.xml"/><Relationship Id="rId374" Type="http://schemas.openxmlformats.org/officeDocument/2006/relationships/customXml" Target="../ink/ink2554.xml"/><Relationship Id="rId581" Type="http://schemas.openxmlformats.org/officeDocument/2006/relationships/image" Target="../media/image2656.png"/><Relationship Id="rId71" Type="http://schemas.openxmlformats.org/officeDocument/2006/relationships/image" Target="../media/image2406.png"/><Relationship Id="rId234" Type="http://schemas.openxmlformats.org/officeDocument/2006/relationships/image" Target="../media/image2486.png"/><Relationship Id="rId679" Type="http://schemas.openxmlformats.org/officeDocument/2006/relationships/image" Target="../media/image2703.png"/><Relationship Id="rId2" Type="http://schemas.openxmlformats.org/officeDocument/2006/relationships/image" Target="../media/image3.jpeg"/><Relationship Id="rId29" Type="http://schemas.openxmlformats.org/officeDocument/2006/relationships/image" Target="../media/image2386.png"/><Relationship Id="rId441" Type="http://schemas.openxmlformats.org/officeDocument/2006/relationships/image" Target="../media/image2587.png"/><Relationship Id="rId539" Type="http://schemas.openxmlformats.org/officeDocument/2006/relationships/image" Target="../media/image2635.png"/><Relationship Id="rId178" Type="http://schemas.openxmlformats.org/officeDocument/2006/relationships/image" Target="../media/image2458.png"/><Relationship Id="rId301" Type="http://schemas.openxmlformats.org/officeDocument/2006/relationships/image" Target="../media/image2518.png"/><Relationship Id="rId82" Type="http://schemas.openxmlformats.org/officeDocument/2006/relationships/customXml" Target="../ink/ink2405.xml"/><Relationship Id="rId385" Type="http://schemas.openxmlformats.org/officeDocument/2006/relationships/image" Target="../media/image2559.png"/><Relationship Id="rId592" Type="http://schemas.openxmlformats.org/officeDocument/2006/relationships/customXml" Target="../ink/ink2664.xml"/><Relationship Id="rId606" Type="http://schemas.openxmlformats.org/officeDocument/2006/relationships/customXml" Target="../ink/ink2671.xml"/><Relationship Id="rId245" Type="http://schemas.openxmlformats.org/officeDocument/2006/relationships/customXml" Target="../ink/ink2487.xml"/><Relationship Id="rId452" Type="http://schemas.openxmlformats.org/officeDocument/2006/relationships/customXml" Target="../ink/ink2594.xml"/><Relationship Id="rId105" Type="http://schemas.openxmlformats.org/officeDocument/2006/relationships/image" Target="../media/image2423.png"/><Relationship Id="rId312" Type="http://schemas.openxmlformats.org/officeDocument/2006/relationships/customXml" Target="../ink/ink2523.xml"/><Relationship Id="rId93" Type="http://schemas.openxmlformats.org/officeDocument/2006/relationships/image" Target="../media/image2417.png"/><Relationship Id="rId189" Type="http://schemas.openxmlformats.org/officeDocument/2006/relationships/customXml" Target="../ink/ink2459.xml"/><Relationship Id="rId396" Type="http://schemas.openxmlformats.org/officeDocument/2006/relationships/customXml" Target="../ink/ink2565.xml"/><Relationship Id="rId617" Type="http://schemas.openxmlformats.org/officeDocument/2006/relationships/image" Target="../media/image2674.png"/><Relationship Id="rId256" Type="http://schemas.openxmlformats.org/officeDocument/2006/relationships/image" Target="../media/image2497.png"/><Relationship Id="rId463" Type="http://schemas.openxmlformats.org/officeDocument/2006/relationships/image" Target="../media/image2597.png"/><Relationship Id="rId670" Type="http://schemas.openxmlformats.org/officeDocument/2006/relationships/customXml" Target="../ink/ink2703.xml"/><Relationship Id="rId116" Type="http://schemas.openxmlformats.org/officeDocument/2006/relationships/customXml" Target="../ink/ink2422.xml"/><Relationship Id="rId158" Type="http://schemas.openxmlformats.org/officeDocument/2006/relationships/image" Target="../media/image2448.png"/><Relationship Id="rId323" Type="http://schemas.openxmlformats.org/officeDocument/2006/relationships/image" Target="../media/image2528.png"/><Relationship Id="rId530" Type="http://schemas.openxmlformats.org/officeDocument/2006/relationships/customXml" Target="../ink/ink2633.xml"/><Relationship Id="rId726" Type="http://schemas.openxmlformats.org/officeDocument/2006/relationships/customXml" Target="../ink/ink2732.xml"/><Relationship Id="rId20" Type="http://schemas.openxmlformats.org/officeDocument/2006/relationships/customXml" Target="../ink/ink2374.xml"/><Relationship Id="rId62" Type="http://schemas.openxmlformats.org/officeDocument/2006/relationships/customXml" Target="../ink/ink2395.xml"/><Relationship Id="rId365" Type="http://schemas.openxmlformats.org/officeDocument/2006/relationships/image" Target="../media/image2549.png"/><Relationship Id="rId572" Type="http://schemas.openxmlformats.org/officeDocument/2006/relationships/customXml" Target="../ink/ink2654.xml"/><Relationship Id="rId628" Type="http://schemas.openxmlformats.org/officeDocument/2006/relationships/customXml" Target="../ink/ink2682.xml"/><Relationship Id="rId225" Type="http://schemas.openxmlformats.org/officeDocument/2006/relationships/customXml" Target="../ink/ink2477.xml"/><Relationship Id="rId267" Type="http://schemas.openxmlformats.org/officeDocument/2006/relationships/customXml" Target="../ink/ink2498.xml"/><Relationship Id="rId432" Type="http://schemas.openxmlformats.org/officeDocument/2006/relationships/customXml" Target="../ink/ink2583.xml"/><Relationship Id="rId474" Type="http://schemas.openxmlformats.org/officeDocument/2006/relationships/customXml" Target="../ink/ink2605.xml"/><Relationship Id="rId127" Type="http://schemas.openxmlformats.org/officeDocument/2006/relationships/customXml" Target="../ink/ink2428.xml"/><Relationship Id="rId681" Type="http://schemas.openxmlformats.org/officeDocument/2006/relationships/image" Target="../media/image2704.png"/><Relationship Id="rId737" Type="http://schemas.openxmlformats.org/officeDocument/2006/relationships/customXml" Target="../ink/ink2738.xml"/><Relationship Id="rId31" Type="http://schemas.openxmlformats.org/officeDocument/2006/relationships/image" Target="../media/image2387.png"/><Relationship Id="rId73" Type="http://schemas.openxmlformats.org/officeDocument/2006/relationships/image" Target="../media/image2407.png"/><Relationship Id="rId169" Type="http://schemas.openxmlformats.org/officeDocument/2006/relationships/customXml" Target="../ink/ink2449.xml"/><Relationship Id="rId334" Type="http://schemas.openxmlformats.org/officeDocument/2006/relationships/customXml" Target="../ink/ink2534.xml"/><Relationship Id="rId376" Type="http://schemas.openxmlformats.org/officeDocument/2006/relationships/customXml" Target="../ink/ink2555.xml"/><Relationship Id="rId541" Type="http://schemas.openxmlformats.org/officeDocument/2006/relationships/image" Target="../media/image2636.png"/><Relationship Id="rId583" Type="http://schemas.openxmlformats.org/officeDocument/2006/relationships/image" Target="../media/image2657.png"/><Relationship Id="rId639" Type="http://schemas.openxmlformats.org/officeDocument/2006/relationships/image" Target="../media/image2684.png"/><Relationship Id="rId4" Type="http://schemas.openxmlformats.org/officeDocument/2006/relationships/image" Target="../media/image4.png"/><Relationship Id="rId180" Type="http://schemas.openxmlformats.org/officeDocument/2006/relationships/image" Target="../media/image2459.png"/><Relationship Id="rId236" Type="http://schemas.openxmlformats.org/officeDocument/2006/relationships/image" Target="../media/image2487.png"/><Relationship Id="rId278" Type="http://schemas.openxmlformats.org/officeDocument/2006/relationships/image" Target="../media/image2508.png"/><Relationship Id="rId401" Type="http://schemas.openxmlformats.org/officeDocument/2006/relationships/image" Target="../media/image2567.png"/><Relationship Id="rId443" Type="http://schemas.openxmlformats.org/officeDocument/2006/relationships/customXml" Target="../ink/ink2589.xml"/><Relationship Id="rId650" Type="http://schemas.openxmlformats.org/officeDocument/2006/relationships/customXml" Target="../ink/ink2693.xml"/><Relationship Id="rId303" Type="http://schemas.openxmlformats.org/officeDocument/2006/relationships/image" Target="../media/image2519.png"/><Relationship Id="rId485" Type="http://schemas.openxmlformats.org/officeDocument/2006/relationships/image" Target="../media/image2608.png"/><Relationship Id="rId692" Type="http://schemas.openxmlformats.org/officeDocument/2006/relationships/customXml" Target="../ink/ink2714.xml"/><Relationship Id="rId706" Type="http://schemas.openxmlformats.org/officeDocument/2006/relationships/customXml" Target="../ink/ink2721.xml"/><Relationship Id="rId42" Type="http://schemas.openxmlformats.org/officeDocument/2006/relationships/customXml" Target="../ink/ink2385.xml"/><Relationship Id="rId84" Type="http://schemas.openxmlformats.org/officeDocument/2006/relationships/customXml" Target="../ink/ink2406.xml"/><Relationship Id="rId138" Type="http://schemas.openxmlformats.org/officeDocument/2006/relationships/image" Target="../media/image2438.png"/><Relationship Id="rId345" Type="http://schemas.openxmlformats.org/officeDocument/2006/relationships/image" Target="../media/image2539.png"/><Relationship Id="rId387" Type="http://schemas.openxmlformats.org/officeDocument/2006/relationships/image" Target="../media/image2560.png"/><Relationship Id="rId510" Type="http://schemas.openxmlformats.org/officeDocument/2006/relationships/customXml" Target="../ink/ink2623.xml"/><Relationship Id="rId552" Type="http://schemas.openxmlformats.org/officeDocument/2006/relationships/customXml" Target="../ink/ink2644.xml"/><Relationship Id="rId594" Type="http://schemas.openxmlformats.org/officeDocument/2006/relationships/customXml" Target="../ink/ink2665.xml"/><Relationship Id="rId608" Type="http://schemas.openxmlformats.org/officeDocument/2006/relationships/customXml" Target="../ink/ink2672.xml"/><Relationship Id="rId191" Type="http://schemas.openxmlformats.org/officeDocument/2006/relationships/customXml" Target="../ink/ink2460.xml"/><Relationship Id="rId205" Type="http://schemas.openxmlformats.org/officeDocument/2006/relationships/customXml" Target="../ink/ink2467.xml"/><Relationship Id="rId247" Type="http://schemas.openxmlformats.org/officeDocument/2006/relationships/customXml" Target="../ink/ink2488.xml"/><Relationship Id="rId412" Type="http://schemas.openxmlformats.org/officeDocument/2006/relationships/customXml" Target="../ink/ink2573.xml"/><Relationship Id="rId107" Type="http://schemas.openxmlformats.org/officeDocument/2006/relationships/image" Target="../media/image2424.png"/><Relationship Id="rId289" Type="http://schemas.openxmlformats.org/officeDocument/2006/relationships/image" Target="../media/image2512.png"/><Relationship Id="rId454" Type="http://schemas.openxmlformats.org/officeDocument/2006/relationships/customXml" Target="../ink/ink2595.xml"/><Relationship Id="rId496" Type="http://schemas.openxmlformats.org/officeDocument/2006/relationships/customXml" Target="../ink/ink2616.xml"/><Relationship Id="rId661" Type="http://schemas.openxmlformats.org/officeDocument/2006/relationships/image" Target="../media/image2694.png"/><Relationship Id="rId717" Type="http://schemas.openxmlformats.org/officeDocument/2006/relationships/image" Target="../media/image2721.png"/><Relationship Id="rId11" Type="http://schemas.openxmlformats.org/officeDocument/2006/relationships/image" Target="../media/image2377.png"/><Relationship Id="rId53" Type="http://schemas.openxmlformats.org/officeDocument/2006/relationships/image" Target="../media/image2397.png"/><Relationship Id="rId149" Type="http://schemas.openxmlformats.org/officeDocument/2006/relationships/customXml" Target="../ink/ink2439.xml"/><Relationship Id="rId314" Type="http://schemas.openxmlformats.org/officeDocument/2006/relationships/customXml" Target="../ink/ink2524.xml"/><Relationship Id="rId356" Type="http://schemas.openxmlformats.org/officeDocument/2006/relationships/customXml" Target="../ink/ink2545.xml"/><Relationship Id="rId398" Type="http://schemas.openxmlformats.org/officeDocument/2006/relationships/customXml" Target="../ink/ink2566.xml"/><Relationship Id="rId521" Type="http://schemas.openxmlformats.org/officeDocument/2006/relationships/image" Target="../media/image2626.png"/><Relationship Id="rId563" Type="http://schemas.openxmlformats.org/officeDocument/2006/relationships/image" Target="../media/image2647.png"/><Relationship Id="rId619" Type="http://schemas.openxmlformats.org/officeDocument/2006/relationships/image" Target="../media/image2675.png"/><Relationship Id="rId95" Type="http://schemas.openxmlformats.org/officeDocument/2006/relationships/image" Target="../media/image2418.png"/><Relationship Id="rId160" Type="http://schemas.openxmlformats.org/officeDocument/2006/relationships/image" Target="../media/image2449.png"/><Relationship Id="rId216" Type="http://schemas.openxmlformats.org/officeDocument/2006/relationships/image" Target="../media/image2477.png"/><Relationship Id="rId423" Type="http://schemas.openxmlformats.org/officeDocument/2006/relationships/image" Target="../media/image2578.png"/><Relationship Id="rId258" Type="http://schemas.openxmlformats.org/officeDocument/2006/relationships/image" Target="../media/image2498.png"/><Relationship Id="rId465" Type="http://schemas.openxmlformats.org/officeDocument/2006/relationships/image" Target="../media/image2598.png"/><Relationship Id="rId630" Type="http://schemas.openxmlformats.org/officeDocument/2006/relationships/customXml" Target="../ink/ink2683.xml"/><Relationship Id="rId672" Type="http://schemas.openxmlformats.org/officeDocument/2006/relationships/customXml" Target="../ink/ink2704.xml"/><Relationship Id="rId728" Type="http://schemas.openxmlformats.org/officeDocument/2006/relationships/customXml" Target="../ink/ink2733.xml"/><Relationship Id="rId22" Type="http://schemas.openxmlformats.org/officeDocument/2006/relationships/customXml" Target="../ink/ink2375.xml"/><Relationship Id="rId64" Type="http://schemas.openxmlformats.org/officeDocument/2006/relationships/customXml" Target="../ink/ink2396.xml"/><Relationship Id="rId118" Type="http://schemas.openxmlformats.org/officeDocument/2006/relationships/customXml" Target="../ink/ink2423.xml"/><Relationship Id="rId325" Type="http://schemas.openxmlformats.org/officeDocument/2006/relationships/image" Target="../media/image2529.png"/><Relationship Id="rId367" Type="http://schemas.openxmlformats.org/officeDocument/2006/relationships/image" Target="../media/image2550.png"/><Relationship Id="rId532" Type="http://schemas.openxmlformats.org/officeDocument/2006/relationships/customXml" Target="../ink/ink2634.xml"/><Relationship Id="rId574" Type="http://schemas.openxmlformats.org/officeDocument/2006/relationships/customXml" Target="../ink/ink2655.xml"/><Relationship Id="rId171" Type="http://schemas.openxmlformats.org/officeDocument/2006/relationships/customXml" Target="../ink/ink2450.xml"/><Relationship Id="rId227" Type="http://schemas.openxmlformats.org/officeDocument/2006/relationships/customXml" Target="../ink/ink2478.xml"/><Relationship Id="rId269" Type="http://schemas.openxmlformats.org/officeDocument/2006/relationships/customXml" Target="../ink/ink2499.xml"/><Relationship Id="rId434" Type="http://schemas.openxmlformats.org/officeDocument/2006/relationships/customXml" Target="../ink/ink2584.xml"/><Relationship Id="rId476" Type="http://schemas.openxmlformats.org/officeDocument/2006/relationships/customXml" Target="../ink/ink2606.xml"/><Relationship Id="rId641" Type="http://schemas.openxmlformats.org/officeDocument/2006/relationships/image" Target="../media/image2685.png"/><Relationship Id="rId683" Type="http://schemas.openxmlformats.org/officeDocument/2006/relationships/image" Target="../media/image2705.png"/><Relationship Id="rId739" Type="http://schemas.openxmlformats.org/officeDocument/2006/relationships/image" Target="../media/image2731.png"/><Relationship Id="rId33" Type="http://schemas.openxmlformats.org/officeDocument/2006/relationships/image" Target="../media/image2388.png"/><Relationship Id="rId129" Type="http://schemas.openxmlformats.org/officeDocument/2006/relationships/customXml" Target="../ink/ink2429.xml"/><Relationship Id="rId280" Type="http://schemas.openxmlformats.org/officeDocument/2006/relationships/image" Target="../media/image2509.png"/><Relationship Id="rId336" Type="http://schemas.openxmlformats.org/officeDocument/2006/relationships/customXml" Target="../ink/ink2535.xml"/><Relationship Id="rId501" Type="http://schemas.openxmlformats.org/officeDocument/2006/relationships/image" Target="../media/image2616.png"/><Relationship Id="rId543" Type="http://schemas.openxmlformats.org/officeDocument/2006/relationships/image" Target="../media/image2637.png"/><Relationship Id="rId75" Type="http://schemas.openxmlformats.org/officeDocument/2006/relationships/image" Target="../media/image2408.png"/><Relationship Id="rId140" Type="http://schemas.openxmlformats.org/officeDocument/2006/relationships/image" Target="../media/image2439.png"/><Relationship Id="rId182" Type="http://schemas.openxmlformats.org/officeDocument/2006/relationships/image" Target="../media/image2460.png"/><Relationship Id="rId378" Type="http://schemas.openxmlformats.org/officeDocument/2006/relationships/customXml" Target="../ink/ink2556.xml"/><Relationship Id="rId403" Type="http://schemas.openxmlformats.org/officeDocument/2006/relationships/image" Target="../media/image2568.png"/><Relationship Id="rId585" Type="http://schemas.openxmlformats.org/officeDocument/2006/relationships/image" Target="../media/image2658.png"/><Relationship Id="rId6" Type="http://schemas.openxmlformats.org/officeDocument/2006/relationships/customXml" Target="../ink/ink2367.xml"/><Relationship Id="rId238" Type="http://schemas.openxmlformats.org/officeDocument/2006/relationships/image" Target="../media/image2488.png"/><Relationship Id="rId445" Type="http://schemas.openxmlformats.org/officeDocument/2006/relationships/image" Target="../media/image2588.png"/><Relationship Id="rId487" Type="http://schemas.openxmlformats.org/officeDocument/2006/relationships/image" Target="../media/image2609.png"/><Relationship Id="rId610" Type="http://schemas.openxmlformats.org/officeDocument/2006/relationships/customXml" Target="../ink/ink2673.xml"/><Relationship Id="rId652" Type="http://schemas.openxmlformats.org/officeDocument/2006/relationships/customXml" Target="../ink/ink2694.xml"/><Relationship Id="rId694" Type="http://schemas.openxmlformats.org/officeDocument/2006/relationships/customXml" Target="../ink/ink2715.xml"/><Relationship Id="rId708" Type="http://schemas.openxmlformats.org/officeDocument/2006/relationships/customXml" Target="../ink/ink2722.xml"/><Relationship Id="rId291" Type="http://schemas.openxmlformats.org/officeDocument/2006/relationships/image" Target="../media/image2513.png"/><Relationship Id="rId305" Type="http://schemas.openxmlformats.org/officeDocument/2006/relationships/image" Target="../media/image2520.png"/><Relationship Id="rId347" Type="http://schemas.openxmlformats.org/officeDocument/2006/relationships/image" Target="../media/image2540.png"/><Relationship Id="rId512" Type="http://schemas.openxmlformats.org/officeDocument/2006/relationships/customXml" Target="../ink/ink2624.xml"/><Relationship Id="rId44" Type="http://schemas.openxmlformats.org/officeDocument/2006/relationships/customXml" Target="../ink/ink2386.xml"/><Relationship Id="rId86" Type="http://schemas.openxmlformats.org/officeDocument/2006/relationships/customXml" Target="../ink/ink2407.xml"/><Relationship Id="rId151" Type="http://schemas.openxmlformats.org/officeDocument/2006/relationships/customXml" Target="../ink/ink2440.xml"/><Relationship Id="rId389" Type="http://schemas.openxmlformats.org/officeDocument/2006/relationships/image" Target="../media/image2561.png"/><Relationship Id="rId554" Type="http://schemas.openxmlformats.org/officeDocument/2006/relationships/customXml" Target="../ink/ink2645.xml"/><Relationship Id="rId596" Type="http://schemas.openxmlformats.org/officeDocument/2006/relationships/customXml" Target="../ink/ink2666.xml"/><Relationship Id="rId193" Type="http://schemas.openxmlformats.org/officeDocument/2006/relationships/customXml" Target="../ink/ink2461.xml"/><Relationship Id="rId207" Type="http://schemas.openxmlformats.org/officeDocument/2006/relationships/customXml" Target="../ink/ink2468.xml"/><Relationship Id="rId249" Type="http://schemas.openxmlformats.org/officeDocument/2006/relationships/customXml" Target="../ink/ink2489.xml"/><Relationship Id="rId414" Type="http://schemas.openxmlformats.org/officeDocument/2006/relationships/customXml" Target="../ink/ink2574.xml"/><Relationship Id="rId456" Type="http://schemas.openxmlformats.org/officeDocument/2006/relationships/customXml" Target="../ink/ink2596.xml"/><Relationship Id="rId498" Type="http://schemas.openxmlformats.org/officeDocument/2006/relationships/customXml" Target="../ink/ink2617.xml"/><Relationship Id="rId621" Type="http://schemas.openxmlformats.org/officeDocument/2006/relationships/image" Target="../media/image2676.png"/><Relationship Id="rId663" Type="http://schemas.openxmlformats.org/officeDocument/2006/relationships/image" Target="../media/image2695.png"/><Relationship Id="rId13" Type="http://schemas.openxmlformats.org/officeDocument/2006/relationships/image" Target="../media/image2378.png"/><Relationship Id="rId109" Type="http://schemas.openxmlformats.org/officeDocument/2006/relationships/image" Target="../media/image2425.png"/><Relationship Id="rId260" Type="http://schemas.openxmlformats.org/officeDocument/2006/relationships/image" Target="../media/image2499.png"/><Relationship Id="rId316" Type="http://schemas.openxmlformats.org/officeDocument/2006/relationships/customXml" Target="../ink/ink2525.xml"/><Relationship Id="rId523" Type="http://schemas.openxmlformats.org/officeDocument/2006/relationships/image" Target="../media/image2627.png"/><Relationship Id="rId719" Type="http://schemas.openxmlformats.org/officeDocument/2006/relationships/image" Target="../media/image2722.png"/><Relationship Id="rId55" Type="http://schemas.openxmlformats.org/officeDocument/2006/relationships/image" Target="../media/image2398.png"/><Relationship Id="rId97" Type="http://schemas.openxmlformats.org/officeDocument/2006/relationships/image" Target="../media/image2419.png"/><Relationship Id="rId120" Type="http://schemas.openxmlformats.org/officeDocument/2006/relationships/image" Target="../media/image2429.png"/><Relationship Id="rId358" Type="http://schemas.openxmlformats.org/officeDocument/2006/relationships/customXml" Target="../ink/ink2546.xml"/><Relationship Id="rId565" Type="http://schemas.openxmlformats.org/officeDocument/2006/relationships/image" Target="../media/image2648.png"/><Relationship Id="rId730" Type="http://schemas.openxmlformats.org/officeDocument/2006/relationships/customXml" Target="../ink/ink2734.xml"/><Relationship Id="rId162" Type="http://schemas.openxmlformats.org/officeDocument/2006/relationships/image" Target="../media/image2450.png"/><Relationship Id="rId218" Type="http://schemas.openxmlformats.org/officeDocument/2006/relationships/image" Target="../media/image2478.png"/><Relationship Id="rId425" Type="http://schemas.openxmlformats.org/officeDocument/2006/relationships/image" Target="../media/image2579.png"/><Relationship Id="rId467" Type="http://schemas.openxmlformats.org/officeDocument/2006/relationships/image" Target="../media/image2599.png"/><Relationship Id="rId632" Type="http://schemas.openxmlformats.org/officeDocument/2006/relationships/customXml" Target="../ink/ink2684.xml"/><Relationship Id="rId271" Type="http://schemas.openxmlformats.org/officeDocument/2006/relationships/customXml" Target="../ink/ink2500.xml"/><Relationship Id="rId674" Type="http://schemas.openxmlformats.org/officeDocument/2006/relationships/customXml" Target="../ink/ink2705.xml"/><Relationship Id="rId24" Type="http://schemas.openxmlformats.org/officeDocument/2006/relationships/customXml" Target="../ink/ink2376.xml"/><Relationship Id="rId66" Type="http://schemas.openxmlformats.org/officeDocument/2006/relationships/customXml" Target="../ink/ink2397.xml"/><Relationship Id="rId131" Type="http://schemas.openxmlformats.org/officeDocument/2006/relationships/customXml" Target="../ink/ink2430.xml"/><Relationship Id="rId327" Type="http://schemas.openxmlformats.org/officeDocument/2006/relationships/image" Target="../media/image2530.png"/><Relationship Id="rId369" Type="http://schemas.openxmlformats.org/officeDocument/2006/relationships/image" Target="../media/image2551.png"/><Relationship Id="rId534" Type="http://schemas.openxmlformats.org/officeDocument/2006/relationships/customXml" Target="../ink/ink2635.xml"/><Relationship Id="rId576" Type="http://schemas.openxmlformats.org/officeDocument/2006/relationships/customXml" Target="../ink/ink2656.xml"/><Relationship Id="rId741" Type="http://schemas.openxmlformats.org/officeDocument/2006/relationships/image" Target="../media/image2732.png"/><Relationship Id="rId173" Type="http://schemas.openxmlformats.org/officeDocument/2006/relationships/customXml" Target="../ink/ink2451.xml"/><Relationship Id="rId229" Type="http://schemas.openxmlformats.org/officeDocument/2006/relationships/customXml" Target="../ink/ink2479.xml"/><Relationship Id="rId380" Type="http://schemas.openxmlformats.org/officeDocument/2006/relationships/customXml" Target="../ink/ink2557.xml"/><Relationship Id="rId436" Type="http://schemas.openxmlformats.org/officeDocument/2006/relationships/customXml" Target="../ink/ink2585.xml"/><Relationship Id="rId601" Type="http://schemas.openxmlformats.org/officeDocument/2006/relationships/image" Target="../media/image2666.png"/><Relationship Id="rId643" Type="http://schemas.openxmlformats.org/officeDocument/2006/relationships/image" Target="../media/image2686.png"/><Relationship Id="rId240" Type="http://schemas.openxmlformats.org/officeDocument/2006/relationships/image" Target="../media/image2489.png"/><Relationship Id="rId478" Type="http://schemas.openxmlformats.org/officeDocument/2006/relationships/customXml" Target="../ink/ink2607.xml"/><Relationship Id="rId685" Type="http://schemas.openxmlformats.org/officeDocument/2006/relationships/image" Target="../media/image2706.png"/><Relationship Id="rId35" Type="http://schemas.openxmlformats.org/officeDocument/2006/relationships/image" Target="../media/image2389.png"/><Relationship Id="rId77" Type="http://schemas.openxmlformats.org/officeDocument/2006/relationships/image" Target="../media/image2409.png"/><Relationship Id="rId100" Type="http://schemas.openxmlformats.org/officeDocument/2006/relationships/customXml" Target="../ink/ink2414.xml"/><Relationship Id="rId282" Type="http://schemas.openxmlformats.org/officeDocument/2006/relationships/image" Target="../media/image2510.png"/><Relationship Id="rId338" Type="http://schemas.openxmlformats.org/officeDocument/2006/relationships/customXml" Target="../ink/ink2536.xml"/><Relationship Id="rId503" Type="http://schemas.openxmlformats.org/officeDocument/2006/relationships/image" Target="../media/image2617.png"/><Relationship Id="rId545" Type="http://schemas.openxmlformats.org/officeDocument/2006/relationships/image" Target="../media/image2638.png"/><Relationship Id="rId587" Type="http://schemas.openxmlformats.org/officeDocument/2006/relationships/image" Target="../media/image2659.png"/><Relationship Id="rId710" Type="http://schemas.openxmlformats.org/officeDocument/2006/relationships/customXml" Target="../ink/ink2723.xml"/><Relationship Id="rId8" Type="http://schemas.openxmlformats.org/officeDocument/2006/relationships/customXml" Target="../ink/ink2368.xml"/><Relationship Id="rId142" Type="http://schemas.openxmlformats.org/officeDocument/2006/relationships/image" Target="../media/image2440.png"/><Relationship Id="rId184" Type="http://schemas.openxmlformats.org/officeDocument/2006/relationships/image" Target="../media/image2461.png"/><Relationship Id="rId391" Type="http://schemas.openxmlformats.org/officeDocument/2006/relationships/image" Target="../media/image2562.png"/><Relationship Id="rId405" Type="http://schemas.openxmlformats.org/officeDocument/2006/relationships/image" Target="../media/image2569.png"/><Relationship Id="rId447" Type="http://schemas.openxmlformats.org/officeDocument/2006/relationships/image" Target="../media/image2589.png"/><Relationship Id="rId612" Type="http://schemas.openxmlformats.org/officeDocument/2006/relationships/customXml" Target="../ink/ink2674.xml"/><Relationship Id="rId251" Type="http://schemas.openxmlformats.org/officeDocument/2006/relationships/customXml" Target="../ink/ink2490.xml"/><Relationship Id="rId489" Type="http://schemas.openxmlformats.org/officeDocument/2006/relationships/image" Target="../media/image2610.png"/><Relationship Id="rId654" Type="http://schemas.openxmlformats.org/officeDocument/2006/relationships/customXml" Target="../ink/ink2695.xml"/><Relationship Id="rId696" Type="http://schemas.openxmlformats.org/officeDocument/2006/relationships/customXml" Target="../ink/ink2716.xml"/><Relationship Id="rId46" Type="http://schemas.openxmlformats.org/officeDocument/2006/relationships/customXml" Target="../ink/ink2387.xml"/><Relationship Id="rId293" Type="http://schemas.openxmlformats.org/officeDocument/2006/relationships/image" Target="../media/image2514.png"/><Relationship Id="rId307" Type="http://schemas.openxmlformats.org/officeDocument/2006/relationships/image" Target="../media/image2521.png"/><Relationship Id="rId349" Type="http://schemas.openxmlformats.org/officeDocument/2006/relationships/image" Target="../media/image2541.png"/><Relationship Id="rId514" Type="http://schemas.openxmlformats.org/officeDocument/2006/relationships/customXml" Target="../ink/ink2625.xml"/><Relationship Id="rId556" Type="http://schemas.openxmlformats.org/officeDocument/2006/relationships/customXml" Target="../ink/ink2646.xml"/><Relationship Id="rId721" Type="http://schemas.openxmlformats.org/officeDocument/2006/relationships/image" Target="../media/image2723.png"/><Relationship Id="rId88" Type="http://schemas.openxmlformats.org/officeDocument/2006/relationships/customXml" Target="../ink/ink2408.xml"/><Relationship Id="rId111" Type="http://schemas.openxmlformats.org/officeDocument/2006/relationships/image" Target="../media/image2426.png"/><Relationship Id="rId153" Type="http://schemas.openxmlformats.org/officeDocument/2006/relationships/customXml" Target="../ink/ink2441.xml"/><Relationship Id="rId195" Type="http://schemas.openxmlformats.org/officeDocument/2006/relationships/customXml" Target="../ink/ink2462.xml"/><Relationship Id="rId209" Type="http://schemas.openxmlformats.org/officeDocument/2006/relationships/customXml" Target="../ink/ink2469.xml"/><Relationship Id="rId360" Type="http://schemas.openxmlformats.org/officeDocument/2006/relationships/customXml" Target="../ink/ink2547.xml"/><Relationship Id="rId416" Type="http://schemas.openxmlformats.org/officeDocument/2006/relationships/customXml" Target="../ink/ink2575.xml"/><Relationship Id="rId598" Type="http://schemas.openxmlformats.org/officeDocument/2006/relationships/customXml" Target="../ink/ink2667.xml"/><Relationship Id="rId220" Type="http://schemas.openxmlformats.org/officeDocument/2006/relationships/image" Target="../media/image2479.png"/><Relationship Id="rId458" Type="http://schemas.openxmlformats.org/officeDocument/2006/relationships/customXml" Target="../ink/ink2597.xml"/><Relationship Id="rId623" Type="http://schemas.openxmlformats.org/officeDocument/2006/relationships/image" Target="../media/image2677.png"/><Relationship Id="rId665" Type="http://schemas.openxmlformats.org/officeDocument/2006/relationships/image" Target="../media/image2696.png"/><Relationship Id="rId15" Type="http://schemas.openxmlformats.org/officeDocument/2006/relationships/image" Target="../media/image2379.png"/><Relationship Id="rId57" Type="http://schemas.openxmlformats.org/officeDocument/2006/relationships/image" Target="../media/image2399.png"/><Relationship Id="rId262" Type="http://schemas.openxmlformats.org/officeDocument/2006/relationships/image" Target="../media/image2500.png"/><Relationship Id="rId318" Type="http://schemas.openxmlformats.org/officeDocument/2006/relationships/customXml" Target="../ink/ink2526.xml"/><Relationship Id="rId525" Type="http://schemas.openxmlformats.org/officeDocument/2006/relationships/image" Target="../media/image2628.png"/><Relationship Id="rId567" Type="http://schemas.openxmlformats.org/officeDocument/2006/relationships/image" Target="../media/image2649.png"/><Relationship Id="rId732" Type="http://schemas.openxmlformats.org/officeDocument/2006/relationships/customXml" Target="../ink/ink2735.xml"/><Relationship Id="rId99" Type="http://schemas.openxmlformats.org/officeDocument/2006/relationships/image" Target="../media/image2420.png"/><Relationship Id="rId122" Type="http://schemas.openxmlformats.org/officeDocument/2006/relationships/image" Target="../media/image2430.png"/><Relationship Id="rId164" Type="http://schemas.openxmlformats.org/officeDocument/2006/relationships/image" Target="../media/image2451.png"/><Relationship Id="rId371" Type="http://schemas.openxmlformats.org/officeDocument/2006/relationships/image" Target="../media/image2552.png"/><Relationship Id="rId427" Type="http://schemas.openxmlformats.org/officeDocument/2006/relationships/image" Target="../media/image2580.png"/><Relationship Id="rId469" Type="http://schemas.openxmlformats.org/officeDocument/2006/relationships/image" Target="../media/image2600.png"/><Relationship Id="rId634" Type="http://schemas.openxmlformats.org/officeDocument/2006/relationships/customXml" Target="../ink/ink2685.xml"/><Relationship Id="rId676" Type="http://schemas.openxmlformats.org/officeDocument/2006/relationships/customXml" Target="../ink/ink2706.xml"/><Relationship Id="rId26" Type="http://schemas.openxmlformats.org/officeDocument/2006/relationships/customXml" Target="../ink/ink2377.xml"/><Relationship Id="rId231" Type="http://schemas.openxmlformats.org/officeDocument/2006/relationships/customXml" Target="../ink/ink2480.xml"/><Relationship Id="rId273" Type="http://schemas.openxmlformats.org/officeDocument/2006/relationships/customXml" Target="../ink/ink2501.xml"/><Relationship Id="rId329" Type="http://schemas.openxmlformats.org/officeDocument/2006/relationships/image" Target="../media/image2531.png"/><Relationship Id="rId480" Type="http://schemas.openxmlformats.org/officeDocument/2006/relationships/customXml" Target="../ink/ink2608.xml"/><Relationship Id="rId536" Type="http://schemas.openxmlformats.org/officeDocument/2006/relationships/customXml" Target="../ink/ink2636.xml"/><Relationship Id="rId701" Type="http://schemas.openxmlformats.org/officeDocument/2006/relationships/image" Target="../media/image2714.png"/><Relationship Id="rId68" Type="http://schemas.openxmlformats.org/officeDocument/2006/relationships/customXml" Target="../ink/ink2398.xml"/><Relationship Id="rId133" Type="http://schemas.openxmlformats.org/officeDocument/2006/relationships/customXml" Target="../ink/ink2431.xml"/><Relationship Id="rId175" Type="http://schemas.openxmlformats.org/officeDocument/2006/relationships/customXml" Target="../ink/ink2452.xml"/><Relationship Id="rId340" Type="http://schemas.openxmlformats.org/officeDocument/2006/relationships/customXml" Target="../ink/ink2537.xml"/><Relationship Id="rId578" Type="http://schemas.openxmlformats.org/officeDocument/2006/relationships/customXml" Target="../ink/ink2657.xml"/><Relationship Id="rId200" Type="http://schemas.openxmlformats.org/officeDocument/2006/relationships/image" Target="../media/image2469.png"/><Relationship Id="rId382" Type="http://schemas.openxmlformats.org/officeDocument/2006/relationships/customXml" Target="../ink/ink2558.xml"/><Relationship Id="rId438" Type="http://schemas.openxmlformats.org/officeDocument/2006/relationships/customXml" Target="../ink/ink2586.xml"/><Relationship Id="rId603" Type="http://schemas.openxmlformats.org/officeDocument/2006/relationships/image" Target="../media/image2667.png"/><Relationship Id="rId645" Type="http://schemas.openxmlformats.org/officeDocument/2006/relationships/image" Target="../media/image2687.png"/><Relationship Id="rId687" Type="http://schemas.openxmlformats.org/officeDocument/2006/relationships/image" Target="../media/image2707.png"/><Relationship Id="rId242" Type="http://schemas.openxmlformats.org/officeDocument/2006/relationships/image" Target="../media/image2490.png"/><Relationship Id="rId284" Type="http://schemas.openxmlformats.org/officeDocument/2006/relationships/customXml" Target="../ink/ink2507.xml"/><Relationship Id="rId491" Type="http://schemas.openxmlformats.org/officeDocument/2006/relationships/image" Target="../media/image2611.png"/><Relationship Id="rId505" Type="http://schemas.openxmlformats.org/officeDocument/2006/relationships/image" Target="../media/image2618.png"/><Relationship Id="rId712" Type="http://schemas.openxmlformats.org/officeDocument/2006/relationships/customXml" Target="../ink/ink2724.xml"/><Relationship Id="rId37" Type="http://schemas.openxmlformats.org/officeDocument/2006/relationships/image" Target="../media/image2390.png"/><Relationship Id="rId79" Type="http://schemas.openxmlformats.org/officeDocument/2006/relationships/image" Target="../media/image2410.png"/><Relationship Id="rId102" Type="http://schemas.openxmlformats.org/officeDocument/2006/relationships/customXml" Target="../ink/ink2415.xml"/><Relationship Id="rId144" Type="http://schemas.openxmlformats.org/officeDocument/2006/relationships/image" Target="../media/image2441.png"/><Relationship Id="rId547" Type="http://schemas.openxmlformats.org/officeDocument/2006/relationships/image" Target="../media/image2639.png"/><Relationship Id="rId589" Type="http://schemas.openxmlformats.org/officeDocument/2006/relationships/image" Target="../media/image2660.png"/><Relationship Id="rId90" Type="http://schemas.openxmlformats.org/officeDocument/2006/relationships/customXml" Target="../ink/ink2409.xml"/><Relationship Id="rId186" Type="http://schemas.openxmlformats.org/officeDocument/2006/relationships/image" Target="../media/image2462.png"/><Relationship Id="rId351" Type="http://schemas.openxmlformats.org/officeDocument/2006/relationships/image" Target="../media/image2542.png"/><Relationship Id="rId393" Type="http://schemas.openxmlformats.org/officeDocument/2006/relationships/image" Target="../media/image2563.png"/><Relationship Id="rId407" Type="http://schemas.openxmlformats.org/officeDocument/2006/relationships/image" Target="../media/image2570.png"/><Relationship Id="rId449" Type="http://schemas.openxmlformats.org/officeDocument/2006/relationships/image" Target="../media/image2590.png"/><Relationship Id="rId614" Type="http://schemas.openxmlformats.org/officeDocument/2006/relationships/customXml" Target="../ink/ink2675.xml"/><Relationship Id="rId656" Type="http://schemas.openxmlformats.org/officeDocument/2006/relationships/customXml" Target="../ink/ink2696.xml"/><Relationship Id="rId211" Type="http://schemas.openxmlformats.org/officeDocument/2006/relationships/customXml" Target="../ink/ink2470.xml"/><Relationship Id="rId253" Type="http://schemas.openxmlformats.org/officeDocument/2006/relationships/customXml" Target="../ink/ink2491.xml"/><Relationship Id="rId295" Type="http://schemas.openxmlformats.org/officeDocument/2006/relationships/image" Target="../media/image2515.png"/><Relationship Id="rId309" Type="http://schemas.openxmlformats.org/officeDocument/2006/relationships/customXml" Target="../ink/ink2521.xml"/><Relationship Id="rId460" Type="http://schemas.openxmlformats.org/officeDocument/2006/relationships/customXml" Target="../ink/ink2598.xml"/><Relationship Id="rId516" Type="http://schemas.openxmlformats.org/officeDocument/2006/relationships/customXml" Target="../ink/ink2626.xml"/><Relationship Id="rId698" Type="http://schemas.openxmlformats.org/officeDocument/2006/relationships/customXml" Target="../ink/ink2717.xml"/><Relationship Id="rId48" Type="http://schemas.openxmlformats.org/officeDocument/2006/relationships/customXml" Target="../ink/ink2388.xml"/><Relationship Id="rId113" Type="http://schemas.openxmlformats.org/officeDocument/2006/relationships/image" Target="../media/image2427.png"/><Relationship Id="rId320" Type="http://schemas.openxmlformats.org/officeDocument/2006/relationships/customXml" Target="../ink/ink2527.xml"/><Relationship Id="rId558" Type="http://schemas.openxmlformats.org/officeDocument/2006/relationships/customXml" Target="../ink/ink2647.xml"/><Relationship Id="rId723" Type="http://schemas.openxmlformats.org/officeDocument/2006/relationships/image" Target="../media/image2724.png"/><Relationship Id="rId155" Type="http://schemas.openxmlformats.org/officeDocument/2006/relationships/customXml" Target="../ink/ink2442.xml"/><Relationship Id="rId197" Type="http://schemas.openxmlformats.org/officeDocument/2006/relationships/customXml" Target="../ink/ink2463.xml"/><Relationship Id="rId362" Type="http://schemas.openxmlformats.org/officeDocument/2006/relationships/customXml" Target="../ink/ink2548.xml"/><Relationship Id="rId418" Type="http://schemas.openxmlformats.org/officeDocument/2006/relationships/customXml" Target="../ink/ink2576.xml"/><Relationship Id="rId625" Type="http://schemas.openxmlformats.org/officeDocument/2006/relationships/image" Target="../media/image2678.png"/><Relationship Id="rId222" Type="http://schemas.openxmlformats.org/officeDocument/2006/relationships/image" Target="../media/image2480.png"/><Relationship Id="rId264" Type="http://schemas.openxmlformats.org/officeDocument/2006/relationships/image" Target="../media/image2501.png"/><Relationship Id="rId471" Type="http://schemas.openxmlformats.org/officeDocument/2006/relationships/image" Target="../media/image2601.png"/><Relationship Id="rId667" Type="http://schemas.openxmlformats.org/officeDocument/2006/relationships/image" Target="../media/image2697.png"/><Relationship Id="rId17" Type="http://schemas.openxmlformats.org/officeDocument/2006/relationships/image" Target="../media/image2380.png"/><Relationship Id="rId59" Type="http://schemas.openxmlformats.org/officeDocument/2006/relationships/image" Target="../media/image2400.png"/><Relationship Id="rId124" Type="http://schemas.openxmlformats.org/officeDocument/2006/relationships/image" Target="../media/image2431.png"/><Relationship Id="rId527" Type="http://schemas.openxmlformats.org/officeDocument/2006/relationships/image" Target="../media/image2629.png"/><Relationship Id="rId569" Type="http://schemas.openxmlformats.org/officeDocument/2006/relationships/image" Target="../media/image2650.png"/><Relationship Id="rId734" Type="http://schemas.openxmlformats.org/officeDocument/2006/relationships/customXml" Target="../ink/ink2736.xml"/><Relationship Id="rId70" Type="http://schemas.openxmlformats.org/officeDocument/2006/relationships/customXml" Target="../ink/ink2399.xml"/><Relationship Id="rId166" Type="http://schemas.openxmlformats.org/officeDocument/2006/relationships/image" Target="../media/image2452.png"/><Relationship Id="rId331" Type="http://schemas.openxmlformats.org/officeDocument/2006/relationships/image" Target="../media/image2532.png"/><Relationship Id="rId373" Type="http://schemas.openxmlformats.org/officeDocument/2006/relationships/image" Target="../media/image2553.png"/><Relationship Id="rId429" Type="http://schemas.openxmlformats.org/officeDocument/2006/relationships/image" Target="../media/image2581.png"/><Relationship Id="rId580" Type="http://schemas.openxmlformats.org/officeDocument/2006/relationships/customXml" Target="../ink/ink2658.xml"/><Relationship Id="rId636" Type="http://schemas.openxmlformats.org/officeDocument/2006/relationships/customXml" Target="../ink/ink2686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2481.xml"/><Relationship Id="rId440" Type="http://schemas.openxmlformats.org/officeDocument/2006/relationships/customXml" Target="../ink/ink2587.xml"/><Relationship Id="rId678" Type="http://schemas.openxmlformats.org/officeDocument/2006/relationships/customXml" Target="../ink/ink2707.xml"/><Relationship Id="rId28" Type="http://schemas.openxmlformats.org/officeDocument/2006/relationships/customXml" Target="../ink/ink2378.xml"/><Relationship Id="rId275" Type="http://schemas.openxmlformats.org/officeDocument/2006/relationships/customXml" Target="../ink/ink2502.xml"/><Relationship Id="rId300" Type="http://schemas.openxmlformats.org/officeDocument/2006/relationships/customXml" Target="../ink/ink2516.xml"/><Relationship Id="rId482" Type="http://schemas.openxmlformats.org/officeDocument/2006/relationships/customXml" Target="../ink/ink2609.xml"/><Relationship Id="rId538" Type="http://schemas.openxmlformats.org/officeDocument/2006/relationships/customXml" Target="../ink/ink2637.xml"/><Relationship Id="rId703" Type="http://schemas.openxmlformats.org/officeDocument/2006/relationships/image" Target="../media/image2715.png"/><Relationship Id="rId81" Type="http://schemas.openxmlformats.org/officeDocument/2006/relationships/image" Target="../media/image2411.png"/><Relationship Id="rId135" Type="http://schemas.openxmlformats.org/officeDocument/2006/relationships/customXml" Target="../ink/ink2432.xml"/><Relationship Id="rId177" Type="http://schemas.openxmlformats.org/officeDocument/2006/relationships/customXml" Target="../ink/ink2453.xml"/><Relationship Id="rId342" Type="http://schemas.openxmlformats.org/officeDocument/2006/relationships/customXml" Target="../ink/ink2538.xml"/><Relationship Id="rId384" Type="http://schemas.openxmlformats.org/officeDocument/2006/relationships/customXml" Target="../ink/ink2559.xml"/><Relationship Id="rId591" Type="http://schemas.openxmlformats.org/officeDocument/2006/relationships/image" Target="../media/image2661.png"/><Relationship Id="rId605" Type="http://schemas.openxmlformats.org/officeDocument/2006/relationships/image" Target="../media/image2668.png"/><Relationship Id="rId202" Type="http://schemas.openxmlformats.org/officeDocument/2006/relationships/image" Target="../media/image2470.png"/><Relationship Id="rId244" Type="http://schemas.openxmlformats.org/officeDocument/2006/relationships/image" Target="../media/image2491.png"/><Relationship Id="rId647" Type="http://schemas.openxmlformats.org/officeDocument/2006/relationships/image" Target="../media/image2688.png"/><Relationship Id="rId689" Type="http://schemas.openxmlformats.org/officeDocument/2006/relationships/image" Target="../media/image2708.png"/><Relationship Id="rId39" Type="http://schemas.openxmlformats.org/officeDocument/2006/relationships/image" Target="../media/image2391.png"/><Relationship Id="rId286" Type="http://schemas.openxmlformats.org/officeDocument/2006/relationships/customXml" Target="../ink/ink2509.xml"/><Relationship Id="rId451" Type="http://schemas.openxmlformats.org/officeDocument/2006/relationships/image" Target="../media/image2591.png"/><Relationship Id="rId493" Type="http://schemas.openxmlformats.org/officeDocument/2006/relationships/image" Target="../media/image2612.png"/><Relationship Id="rId507" Type="http://schemas.openxmlformats.org/officeDocument/2006/relationships/image" Target="../media/image2619.png"/><Relationship Id="rId549" Type="http://schemas.openxmlformats.org/officeDocument/2006/relationships/image" Target="../media/image2640.png"/><Relationship Id="rId714" Type="http://schemas.openxmlformats.org/officeDocument/2006/relationships/customXml" Target="../ink/ink2726.xml"/><Relationship Id="rId50" Type="http://schemas.openxmlformats.org/officeDocument/2006/relationships/customXml" Target="../ink/ink2389.xml"/><Relationship Id="rId104" Type="http://schemas.openxmlformats.org/officeDocument/2006/relationships/customXml" Target="../ink/ink2416.xml"/><Relationship Id="rId146" Type="http://schemas.openxmlformats.org/officeDocument/2006/relationships/image" Target="../media/image2442.png"/><Relationship Id="rId188" Type="http://schemas.openxmlformats.org/officeDocument/2006/relationships/image" Target="../media/image2463.png"/><Relationship Id="rId311" Type="http://schemas.openxmlformats.org/officeDocument/2006/relationships/image" Target="../media/image2522.png"/><Relationship Id="rId353" Type="http://schemas.openxmlformats.org/officeDocument/2006/relationships/image" Target="../media/image2543.png"/><Relationship Id="rId395" Type="http://schemas.openxmlformats.org/officeDocument/2006/relationships/image" Target="../media/image2564.png"/><Relationship Id="rId409" Type="http://schemas.openxmlformats.org/officeDocument/2006/relationships/image" Target="../media/image2571.png"/><Relationship Id="rId560" Type="http://schemas.openxmlformats.org/officeDocument/2006/relationships/customXml" Target="../ink/ink2648.xml"/><Relationship Id="rId92" Type="http://schemas.openxmlformats.org/officeDocument/2006/relationships/customXml" Target="../ink/ink2410.xml"/><Relationship Id="rId213" Type="http://schemas.openxmlformats.org/officeDocument/2006/relationships/customXml" Target="../ink/ink2471.xml"/><Relationship Id="rId420" Type="http://schemas.openxmlformats.org/officeDocument/2006/relationships/customXml" Target="../ink/ink2577.xml"/><Relationship Id="rId616" Type="http://schemas.openxmlformats.org/officeDocument/2006/relationships/customXml" Target="../ink/ink2676.xml"/><Relationship Id="rId658" Type="http://schemas.openxmlformats.org/officeDocument/2006/relationships/customXml" Target="../ink/ink2697.xml"/><Relationship Id="rId255" Type="http://schemas.openxmlformats.org/officeDocument/2006/relationships/customXml" Target="../ink/ink2492.xml"/><Relationship Id="rId297" Type="http://schemas.openxmlformats.org/officeDocument/2006/relationships/image" Target="../media/image2516.png"/><Relationship Id="rId462" Type="http://schemas.openxmlformats.org/officeDocument/2006/relationships/customXml" Target="../ink/ink2599.xml"/><Relationship Id="rId518" Type="http://schemas.openxmlformats.org/officeDocument/2006/relationships/customXml" Target="../ink/ink2627.xml"/><Relationship Id="rId725" Type="http://schemas.openxmlformats.org/officeDocument/2006/relationships/image" Target="../media/image2725.png"/><Relationship Id="rId115" Type="http://schemas.openxmlformats.org/officeDocument/2006/relationships/image" Target="../media/image2428.png"/><Relationship Id="rId157" Type="http://schemas.openxmlformats.org/officeDocument/2006/relationships/customXml" Target="../ink/ink2443.xml"/><Relationship Id="rId322" Type="http://schemas.openxmlformats.org/officeDocument/2006/relationships/customXml" Target="../ink/ink2528.xml"/><Relationship Id="rId364" Type="http://schemas.openxmlformats.org/officeDocument/2006/relationships/customXml" Target="../ink/ink2549.xml"/><Relationship Id="rId61" Type="http://schemas.openxmlformats.org/officeDocument/2006/relationships/image" Target="../media/image2401.png"/><Relationship Id="rId199" Type="http://schemas.openxmlformats.org/officeDocument/2006/relationships/customXml" Target="../ink/ink2464.xml"/><Relationship Id="rId571" Type="http://schemas.openxmlformats.org/officeDocument/2006/relationships/image" Target="../media/image2651.png"/><Relationship Id="rId627" Type="http://schemas.openxmlformats.org/officeDocument/2006/relationships/image" Target="../media/image2679.png"/><Relationship Id="rId669" Type="http://schemas.openxmlformats.org/officeDocument/2006/relationships/image" Target="../media/image2698.png"/><Relationship Id="rId19" Type="http://schemas.openxmlformats.org/officeDocument/2006/relationships/image" Target="../media/image2381.png"/><Relationship Id="rId224" Type="http://schemas.openxmlformats.org/officeDocument/2006/relationships/image" Target="../media/image2481.png"/><Relationship Id="rId266" Type="http://schemas.openxmlformats.org/officeDocument/2006/relationships/image" Target="../media/image2502.png"/><Relationship Id="rId431" Type="http://schemas.openxmlformats.org/officeDocument/2006/relationships/image" Target="../media/image2582.png"/><Relationship Id="rId473" Type="http://schemas.openxmlformats.org/officeDocument/2006/relationships/image" Target="../media/image2602.png"/><Relationship Id="rId529" Type="http://schemas.openxmlformats.org/officeDocument/2006/relationships/image" Target="../media/image2630.png"/><Relationship Id="rId680" Type="http://schemas.openxmlformats.org/officeDocument/2006/relationships/customXml" Target="../ink/ink2708.xml"/><Relationship Id="rId736" Type="http://schemas.openxmlformats.org/officeDocument/2006/relationships/customXml" Target="../ink/ink2737.xml"/><Relationship Id="rId30" Type="http://schemas.openxmlformats.org/officeDocument/2006/relationships/customXml" Target="../ink/ink2379.xml"/><Relationship Id="rId126" Type="http://schemas.openxmlformats.org/officeDocument/2006/relationships/image" Target="../media/image2432.png"/><Relationship Id="rId168" Type="http://schemas.openxmlformats.org/officeDocument/2006/relationships/image" Target="../media/image2453.png"/><Relationship Id="rId333" Type="http://schemas.openxmlformats.org/officeDocument/2006/relationships/image" Target="../media/image2533.png"/><Relationship Id="rId540" Type="http://schemas.openxmlformats.org/officeDocument/2006/relationships/customXml" Target="../ink/ink2638.xml"/><Relationship Id="rId72" Type="http://schemas.openxmlformats.org/officeDocument/2006/relationships/customXml" Target="../ink/ink2400.xml"/><Relationship Id="rId375" Type="http://schemas.openxmlformats.org/officeDocument/2006/relationships/image" Target="../media/image2554.png"/><Relationship Id="rId582" Type="http://schemas.openxmlformats.org/officeDocument/2006/relationships/customXml" Target="../ink/ink2659.xml"/><Relationship Id="rId638" Type="http://schemas.openxmlformats.org/officeDocument/2006/relationships/customXml" Target="../ink/ink2687.xml"/><Relationship Id="rId3" Type="http://schemas.openxmlformats.org/officeDocument/2006/relationships/image" Target="../media/image2.png"/><Relationship Id="rId235" Type="http://schemas.openxmlformats.org/officeDocument/2006/relationships/customXml" Target="../ink/ink2482.xml"/><Relationship Id="rId277" Type="http://schemas.openxmlformats.org/officeDocument/2006/relationships/customXml" Target="../ink/ink2503.xml"/><Relationship Id="rId400" Type="http://schemas.openxmlformats.org/officeDocument/2006/relationships/customXml" Target="../ink/ink2567.xml"/><Relationship Id="rId442" Type="http://schemas.openxmlformats.org/officeDocument/2006/relationships/customXml" Target="../ink/ink2588.xml"/><Relationship Id="rId484" Type="http://schemas.openxmlformats.org/officeDocument/2006/relationships/customXml" Target="../ink/ink2610.xml"/><Relationship Id="rId705" Type="http://schemas.openxmlformats.org/officeDocument/2006/relationships/image" Target="../media/image2716.png"/><Relationship Id="rId137" Type="http://schemas.openxmlformats.org/officeDocument/2006/relationships/customXml" Target="../ink/ink2433.xml"/><Relationship Id="rId302" Type="http://schemas.openxmlformats.org/officeDocument/2006/relationships/customXml" Target="../ink/ink2517.xml"/><Relationship Id="rId344" Type="http://schemas.openxmlformats.org/officeDocument/2006/relationships/customXml" Target="../ink/ink2539.xml"/><Relationship Id="rId691" Type="http://schemas.openxmlformats.org/officeDocument/2006/relationships/image" Target="../media/image2709.png"/><Relationship Id="rId41" Type="http://schemas.openxmlformats.org/officeDocument/2006/relationships/image" Target="../media/image2392.png"/><Relationship Id="rId83" Type="http://schemas.openxmlformats.org/officeDocument/2006/relationships/image" Target="../media/image2412.png"/><Relationship Id="rId179" Type="http://schemas.openxmlformats.org/officeDocument/2006/relationships/customXml" Target="../ink/ink2454.xml"/><Relationship Id="rId386" Type="http://schemas.openxmlformats.org/officeDocument/2006/relationships/customXml" Target="../ink/ink2560.xml"/><Relationship Id="rId551" Type="http://schemas.openxmlformats.org/officeDocument/2006/relationships/image" Target="../media/image2641.png"/><Relationship Id="rId593" Type="http://schemas.openxmlformats.org/officeDocument/2006/relationships/image" Target="../media/image2662.png"/><Relationship Id="rId607" Type="http://schemas.openxmlformats.org/officeDocument/2006/relationships/image" Target="../media/image2669.png"/><Relationship Id="rId649" Type="http://schemas.openxmlformats.org/officeDocument/2006/relationships/image" Target="../media/image2689.png"/><Relationship Id="rId190" Type="http://schemas.openxmlformats.org/officeDocument/2006/relationships/image" Target="../media/image2464.png"/><Relationship Id="rId204" Type="http://schemas.openxmlformats.org/officeDocument/2006/relationships/image" Target="../media/image2471.png"/><Relationship Id="rId246" Type="http://schemas.openxmlformats.org/officeDocument/2006/relationships/image" Target="../media/image2492.png"/><Relationship Id="rId288" Type="http://schemas.openxmlformats.org/officeDocument/2006/relationships/customXml" Target="../ink/ink2510.xml"/><Relationship Id="rId411" Type="http://schemas.openxmlformats.org/officeDocument/2006/relationships/image" Target="../media/image2572.png"/><Relationship Id="rId453" Type="http://schemas.openxmlformats.org/officeDocument/2006/relationships/image" Target="../media/image2592.png"/><Relationship Id="rId509" Type="http://schemas.openxmlformats.org/officeDocument/2006/relationships/image" Target="../media/image2620.png"/><Relationship Id="rId660" Type="http://schemas.openxmlformats.org/officeDocument/2006/relationships/customXml" Target="../ink/ink2698.xml"/><Relationship Id="rId106" Type="http://schemas.openxmlformats.org/officeDocument/2006/relationships/customXml" Target="../ink/ink2417.xml"/><Relationship Id="rId313" Type="http://schemas.openxmlformats.org/officeDocument/2006/relationships/image" Target="../media/image2523.png"/><Relationship Id="rId495" Type="http://schemas.openxmlformats.org/officeDocument/2006/relationships/image" Target="../media/image2613.png"/><Relationship Id="rId716" Type="http://schemas.openxmlformats.org/officeDocument/2006/relationships/customXml" Target="../ink/ink2727.xml"/><Relationship Id="rId10" Type="http://schemas.openxmlformats.org/officeDocument/2006/relationships/customXml" Target="../ink/ink2369.xml"/><Relationship Id="rId52" Type="http://schemas.openxmlformats.org/officeDocument/2006/relationships/customXml" Target="../ink/ink2390.xml"/><Relationship Id="rId94" Type="http://schemas.openxmlformats.org/officeDocument/2006/relationships/customXml" Target="../ink/ink2411.xml"/><Relationship Id="rId148" Type="http://schemas.openxmlformats.org/officeDocument/2006/relationships/image" Target="../media/image2443.png"/><Relationship Id="rId355" Type="http://schemas.openxmlformats.org/officeDocument/2006/relationships/image" Target="../media/image2544.png"/><Relationship Id="rId397" Type="http://schemas.openxmlformats.org/officeDocument/2006/relationships/image" Target="../media/image2565.png"/><Relationship Id="rId520" Type="http://schemas.openxmlformats.org/officeDocument/2006/relationships/customXml" Target="../ink/ink2628.xml"/><Relationship Id="rId562" Type="http://schemas.openxmlformats.org/officeDocument/2006/relationships/customXml" Target="../ink/ink2649.xml"/><Relationship Id="rId618" Type="http://schemas.openxmlformats.org/officeDocument/2006/relationships/customXml" Target="../ink/ink2677.xml"/><Relationship Id="rId215" Type="http://schemas.openxmlformats.org/officeDocument/2006/relationships/customXml" Target="../ink/ink2472.xml"/><Relationship Id="rId257" Type="http://schemas.openxmlformats.org/officeDocument/2006/relationships/customXml" Target="../ink/ink2493.xml"/><Relationship Id="rId422" Type="http://schemas.openxmlformats.org/officeDocument/2006/relationships/customXml" Target="../ink/ink2578.xml"/><Relationship Id="rId464" Type="http://schemas.openxmlformats.org/officeDocument/2006/relationships/customXml" Target="../ink/ink2600.xml"/><Relationship Id="rId299" Type="http://schemas.openxmlformats.org/officeDocument/2006/relationships/image" Target="../media/image2517.png"/><Relationship Id="rId727" Type="http://schemas.openxmlformats.org/officeDocument/2006/relationships/image" Target="../media/image2726.png"/><Relationship Id="rId63" Type="http://schemas.openxmlformats.org/officeDocument/2006/relationships/image" Target="../media/image2402.png"/><Relationship Id="rId159" Type="http://schemas.openxmlformats.org/officeDocument/2006/relationships/customXml" Target="../ink/ink2444.xml"/><Relationship Id="rId366" Type="http://schemas.openxmlformats.org/officeDocument/2006/relationships/customXml" Target="../ink/ink2550.xml"/><Relationship Id="rId573" Type="http://schemas.openxmlformats.org/officeDocument/2006/relationships/image" Target="../media/image2652.png"/><Relationship Id="rId226" Type="http://schemas.openxmlformats.org/officeDocument/2006/relationships/image" Target="../media/image2482.png"/><Relationship Id="rId433" Type="http://schemas.openxmlformats.org/officeDocument/2006/relationships/image" Target="../media/image2583.png"/><Relationship Id="rId640" Type="http://schemas.openxmlformats.org/officeDocument/2006/relationships/customXml" Target="../ink/ink2688.xml"/><Relationship Id="rId738" Type="http://schemas.openxmlformats.org/officeDocument/2006/relationships/customXml" Target="../ink/ink2739.xml"/><Relationship Id="rId74" Type="http://schemas.openxmlformats.org/officeDocument/2006/relationships/customXml" Target="../ink/ink2401.xml"/><Relationship Id="rId377" Type="http://schemas.openxmlformats.org/officeDocument/2006/relationships/image" Target="../media/image2555.png"/><Relationship Id="rId500" Type="http://schemas.openxmlformats.org/officeDocument/2006/relationships/customXml" Target="../ink/ink2618.xml"/><Relationship Id="rId584" Type="http://schemas.openxmlformats.org/officeDocument/2006/relationships/customXml" Target="../ink/ink2660.xml"/><Relationship Id="rId5" Type="http://schemas.openxmlformats.org/officeDocument/2006/relationships/image" Target="../media/image2374.png"/><Relationship Id="rId237" Type="http://schemas.openxmlformats.org/officeDocument/2006/relationships/customXml" Target="../ink/ink2483.xml"/><Relationship Id="rId444" Type="http://schemas.openxmlformats.org/officeDocument/2006/relationships/customXml" Target="../ink/ink2590.xml"/><Relationship Id="rId651" Type="http://schemas.openxmlformats.org/officeDocument/2006/relationships/image" Target="../media/image2690.png"/><Relationship Id="rId290" Type="http://schemas.openxmlformats.org/officeDocument/2006/relationships/customXml" Target="../ink/ink2511.xml"/><Relationship Id="rId304" Type="http://schemas.openxmlformats.org/officeDocument/2006/relationships/customXml" Target="../ink/ink2518.xml"/><Relationship Id="rId388" Type="http://schemas.openxmlformats.org/officeDocument/2006/relationships/customXml" Target="../ink/ink2561.xml"/><Relationship Id="rId511" Type="http://schemas.openxmlformats.org/officeDocument/2006/relationships/image" Target="../media/image2621.png"/><Relationship Id="rId609" Type="http://schemas.openxmlformats.org/officeDocument/2006/relationships/image" Target="../media/image2670.png"/><Relationship Id="rId85" Type="http://schemas.openxmlformats.org/officeDocument/2006/relationships/image" Target="../media/image2413.png"/><Relationship Id="rId150" Type="http://schemas.openxmlformats.org/officeDocument/2006/relationships/image" Target="../media/image2444.png"/><Relationship Id="rId595" Type="http://schemas.openxmlformats.org/officeDocument/2006/relationships/image" Target="../media/image2663.png"/><Relationship Id="rId248" Type="http://schemas.openxmlformats.org/officeDocument/2006/relationships/image" Target="../media/image2493.png"/><Relationship Id="rId455" Type="http://schemas.openxmlformats.org/officeDocument/2006/relationships/image" Target="../media/image2593.png"/><Relationship Id="rId662" Type="http://schemas.openxmlformats.org/officeDocument/2006/relationships/customXml" Target="../ink/ink2699.xml"/><Relationship Id="rId12" Type="http://schemas.openxmlformats.org/officeDocument/2006/relationships/customXml" Target="../ink/ink2370.xml"/><Relationship Id="rId108" Type="http://schemas.openxmlformats.org/officeDocument/2006/relationships/customXml" Target="../ink/ink2418.xml"/><Relationship Id="rId315" Type="http://schemas.openxmlformats.org/officeDocument/2006/relationships/image" Target="../media/image2524.png"/><Relationship Id="rId522" Type="http://schemas.openxmlformats.org/officeDocument/2006/relationships/customXml" Target="../ink/ink2629.xml"/><Relationship Id="rId96" Type="http://schemas.openxmlformats.org/officeDocument/2006/relationships/customXml" Target="../ink/ink2412.xml"/><Relationship Id="rId161" Type="http://schemas.openxmlformats.org/officeDocument/2006/relationships/customXml" Target="../ink/ink2445.xml"/><Relationship Id="rId399" Type="http://schemas.openxmlformats.org/officeDocument/2006/relationships/image" Target="../media/image2566.png"/><Relationship Id="rId259" Type="http://schemas.openxmlformats.org/officeDocument/2006/relationships/customXml" Target="../ink/ink2494.xml"/><Relationship Id="rId466" Type="http://schemas.openxmlformats.org/officeDocument/2006/relationships/customXml" Target="../ink/ink2601.xml"/><Relationship Id="rId673" Type="http://schemas.openxmlformats.org/officeDocument/2006/relationships/image" Target="../media/image2700.png"/><Relationship Id="rId23" Type="http://schemas.openxmlformats.org/officeDocument/2006/relationships/image" Target="../media/image2383.png"/><Relationship Id="rId119" Type="http://schemas.openxmlformats.org/officeDocument/2006/relationships/customXml" Target="../ink/ink2424.xml"/><Relationship Id="rId326" Type="http://schemas.openxmlformats.org/officeDocument/2006/relationships/customXml" Target="../ink/ink2530.xml"/><Relationship Id="rId533" Type="http://schemas.openxmlformats.org/officeDocument/2006/relationships/image" Target="../media/image2632.png"/><Relationship Id="rId740" Type="http://schemas.openxmlformats.org/officeDocument/2006/relationships/customXml" Target="../ink/ink2740.xml"/><Relationship Id="rId172" Type="http://schemas.openxmlformats.org/officeDocument/2006/relationships/image" Target="../media/image2455.png"/><Relationship Id="rId477" Type="http://schemas.openxmlformats.org/officeDocument/2006/relationships/image" Target="../media/image2604.png"/><Relationship Id="rId600" Type="http://schemas.openxmlformats.org/officeDocument/2006/relationships/customXml" Target="../ink/ink2668.xml"/><Relationship Id="rId684" Type="http://schemas.openxmlformats.org/officeDocument/2006/relationships/customXml" Target="../ink/ink2710.xml"/><Relationship Id="rId337" Type="http://schemas.openxmlformats.org/officeDocument/2006/relationships/image" Target="../media/image2535.png"/><Relationship Id="rId34" Type="http://schemas.openxmlformats.org/officeDocument/2006/relationships/customXml" Target="../ink/ink2381.xml"/><Relationship Id="rId544" Type="http://schemas.openxmlformats.org/officeDocument/2006/relationships/customXml" Target="../ink/ink2640.xml"/><Relationship Id="rId183" Type="http://schemas.openxmlformats.org/officeDocument/2006/relationships/customXml" Target="../ink/ink2456.xml"/><Relationship Id="rId390" Type="http://schemas.openxmlformats.org/officeDocument/2006/relationships/customXml" Target="../ink/ink2562.xml"/><Relationship Id="rId404" Type="http://schemas.openxmlformats.org/officeDocument/2006/relationships/customXml" Target="../ink/ink2569.xml"/><Relationship Id="rId611" Type="http://schemas.openxmlformats.org/officeDocument/2006/relationships/image" Target="../media/image2671.png"/><Relationship Id="rId250" Type="http://schemas.openxmlformats.org/officeDocument/2006/relationships/image" Target="../media/image2494.png"/><Relationship Id="rId488" Type="http://schemas.openxmlformats.org/officeDocument/2006/relationships/customXml" Target="../ink/ink2612.xml"/><Relationship Id="rId695" Type="http://schemas.openxmlformats.org/officeDocument/2006/relationships/image" Target="../media/image2711.png"/><Relationship Id="rId709" Type="http://schemas.openxmlformats.org/officeDocument/2006/relationships/image" Target="../media/image2718.png"/><Relationship Id="rId45" Type="http://schemas.openxmlformats.org/officeDocument/2006/relationships/image" Target="../media/image321.png"/><Relationship Id="rId110" Type="http://schemas.openxmlformats.org/officeDocument/2006/relationships/customXml" Target="../ink/ink2419.xml"/><Relationship Id="rId348" Type="http://schemas.openxmlformats.org/officeDocument/2006/relationships/customXml" Target="../ink/ink2541.xml"/><Relationship Id="rId555" Type="http://schemas.openxmlformats.org/officeDocument/2006/relationships/image" Target="../media/image2643.png"/><Relationship Id="rId194" Type="http://schemas.openxmlformats.org/officeDocument/2006/relationships/image" Target="../media/image2466.png"/><Relationship Id="rId208" Type="http://schemas.openxmlformats.org/officeDocument/2006/relationships/image" Target="../media/image2473.png"/><Relationship Id="rId415" Type="http://schemas.openxmlformats.org/officeDocument/2006/relationships/image" Target="../media/image2574.png"/><Relationship Id="rId622" Type="http://schemas.openxmlformats.org/officeDocument/2006/relationships/customXml" Target="../ink/ink2679.xml"/><Relationship Id="rId261" Type="http://schemas.openxmlformats.org/officeDocument/2006/relationships/customXml" Target="../ink/ink2495.xml"/><Relationship Id="rId499" Type="http://schemas.openxmlformats.org/officeDocument/2006/relationships/image" Target="../media/image2615.png"/><Relationship Id="rId56" Type="http://schemas.openxmlformats.org/officeDocument/2006/relationships/customXml" Target="../ink/ink2392.xml"/><Relationship Id="rId359" Type="http://schemas.openxmlformats.org/officeDocument/2006/relationships/image" Target="../media/image2546.png"/><Relationship Id="rId566" Type="http://schemas.openxmlformats.org/officeDocument/2006/relationships/customXml" Target="../ink/ink2651.xml"/><Relationship Id="rId121" Type="http://schemas.openxmlformats.org/officeDocument/2006/relationships/customXml" Target="../ink/ink2425.xml"/><Relationship Id="rId219" Type="http://schemas.openxmlformats.org/officeDocument/2006/relationships/customXml" Target="../ink/ink2474.xml"/><Relationship Id="rId426" Type="http://schemas.openxmlformats.org/officeDocument/2006/relationships/customXml" Target="../ink/ink2580.xml"/><Relationship Id="rId633" Type="http://schemas.openxmlformats.org/officeDocument/2006/relationships/image" Target="../media/image2682.png"/><Relationship Id="rId67" Type="http://schemas.openxmlformats.org/officeDocument/2006/relationships/image" Target="../media/image2404.png"/><Relationship Id="rId272" Type="http://schemas.openxmlformats.org/officeDocument/2006/relationships/image" Target="../media/image2505.png"/><Relationship Id="rId577" Type="http://schemas.openxmlformats.org/officeDocument/2006/relationships/image" Target="../media/image2654.png"/><Relationship Id="rId700" Type="http://schemas.openxmlformats.org/officeDocument/2006/relationships/customXml" Target="../ink/ink2718.xml"/><Relationship Id="rId132" Type="http://schemas.openxmlformats.org/officeDocument/2006/relationships/image" Target="../media/image2435.png"/><Relationship Id="rId437" Type="http://schemas.openxmlformats.org/officeDocument/2006/relationships/image" Target="../media/image2585.png"/><Relationship Id="rId644" Type="http://schemas.openxmlformats.org/officeDocument/2006/relationships/customXml" Target="../ink/ink2690.xml"/><Relationship Id="rId283" Type="http://schemas.openxmlformats.org/officeDocument/2006/relationships/customXml" Target="../ink/ink2506.xml"/><Relationship Id="rId490" Type="http://schemas.openxmlformats.org/officeDocument/2006/relationships/customXml" Target="../ink/ink2613.xml"/><Relationship Id="rId504" Type="http://schemas.openxmlformats.org/officeDocument/2006/relationships/customXml" Target="../ink/ink2620.xml"/><Relationship Id="rId711" Type="http://schemas.openxmlformats.org/officeDocument/2006/relationships/image" Target="../media/image2719.png"/><Relationship Id="rId78" Type="http://schemas.openxmlformats.org/officeDocument/2006/relationships/customXml" Target="../ink/ink2403.xml"/><Relationship Id="rId143" Type="http://schemas.openxmlformats.org/officeDocument/2006/relationships/customXml" Target="../ink/ink2436.xml"/><Relationship Id="rId350" Type="http://schemas.openxmlformats.org/officeDocument/2006/relationships/customXml" Target="../ink/ink2542.xml"/><Relationship Id="rId588" Type="http://schemas.openxmlformats.org/officeDocument/2006/relationships/customXml" Target="../ink/ink2662.xml"/><Relationship Id="rId9" Type="http://schemas.openxmlformats.org/officeDocument/2006/relationships/image" Target="../media/image2376.png"/><Relationship Id="rId210" Type="http://schemas.openxmlformats.org/officeDocument/2006/relationships/image" Target="../media/image2474.png"/><Relationship Id="rId448" Type="http://schemas.openxmlformats.org/officeDocument/2006/relationships/customXml" Target="../ink/ink2592.xml"/><Relationship Id="rId655" Type="http://schemas.openxmlformats.org/officeDocument/2006/relationships/image" Target="../media/image2692.png"/><Relationship Id="rId294" Type="http://schemas.openxmlformats.org/officeDocument/2006/relationships/customXml" Target="../ink/ink2513.xml"/><Relationship Id="rId308" Type="http://schemas.openxmlformats.org/officeDocument/2006/relationships/customXml" Target="../ink/ink2520.xml"/><Relationship Id="rId515" Type="http://schemas.openxmlformats.org/officeDocument/2006/relationships/image" Target="../media/image2623.png"/><Relationship Id="rId722" Type="http://schemas.openxmlformats.org/officeDocument/2006/relationships/customXml" Target="../ink/ink2730.xml"/><Relationship Id="rId89" Type="http://schemas.openxmlformats.org/officeDocument/2006/relationships/image" Target="../media/image2415.png"/><Relationship Id="rId154" Type="http://schemas.openxmlformats.org/officeDocument/2006/relationships/image" Target="../media/image2446.png"/><Relationship Id="rId361" Type="http://schemas.openxmlformats.org/officeDocument/2006/relationships/image" Target="../media/image2547.png"/><Relationship Id="rId599" Type="http://schemas.openxmlformats.org/officeDocument/2006/relationships/image" Target="../media/image2665.png"/><Relationship Id="rId459" Type="http://schemas.openxmlformats.org/officeDocument/2006/relationships/image" Target="../media/image2595.png"/><Relationship Id="rId666" Type="http://schemas.openxmlformats.org/officeDocument/2006/relationships/customXml" Target="../ink/ink2701.xml"/><Relationship Id="rId16" Type="http://schemas.openxmlformats.org/officeDocument/2006/relationships/customXml" Target="../ink/ink2372.xml"/><Relationship Id="rId221" Type="http://schemas.openxmlformats.org/officeDocument/2006/relationships/customXml" Target="../ink/ink2475.xml"/><Relationship Id="rId319" Type="http://schemas.openxmlformats.org/officeDocument/2006/relationships/image" Target="../media/image2526.png"/><Relationship Id="rId526" Type="http://schemas.openxmlformats.org/officeDocument/2006/relationships/customXml" Target="../ink/ink2631.xml"/><Relationship Id="rId733" Type="http://schemas.openxmlformats.org/officeDocument/2006/relationships/image" Target="../media/image2729.png"/><Relationship Id="rId165" Type="http://schemas.openxmlformats.org/officeDocument/2006/relationships/customXml" Target="../ink/ink2447.xml"/><Relationship Id="rId372" Type="http://schemas.openxmlformats.org/officeDocument/2006/relationships/customXml" Target="../ink/ink2553.xml"/><Relationship Id="rId677" Type="http://schemas.openxmlformats.org/officeDocument/2006/relationships/image" Target="../media/image2702.png"/><Relationship Id="rId232" Type="http://schemas.openxmlformats.org/officeDocument/2006/relationships/image" Target="../media/image2485.png"/><Relationship Id="rId27" Type="http://schemas.openxmlformats.org/officeDocument/2006/relationships/image" Target="../media/image2385.png"/><Relationship Id="rId537" Type="http://schemas.openxmlformats.org/officeDocument/2006/relationships/image" Target="../media/image2634.png"/><Relationship Id="rId80" Type="http://schemas.openxmlformats.org/officeDocument/2006/relationships/customXml" Target="../ink/ink2404.xml"/><Relationship Id="rId176" Type="http://schemas.openxmlformats.org/officeDocument/2006/relationships/image" Target="../media/image2457.png"/><Relationship Id="rId383" Type="http://schemas.openxmlformats.org/officeDocument/2006/relationships/image" Target="../media/image2558.png"/><Relationship Id="rId590" Type="http://schemas.openxmlformats.org/officeDocument/2006/relationships/customXml" Target="../ink/ink2663.xml"/><Relationship Id="rId604" Type="http://schemas.openxmlformats.org/officeDocument/2006/relationships/customXml" Target="../ink/ink2670.xml"/><Relationship Id="rId243" Type="http://schemas.openxmlformats.org/officeDocument/2006/relationships/customXml" Target="../ink/ink2486.xml"/><Relationship Id="rId450" Type="http://schemas.openxmlformats.org/officeDocument/2006/relationships/customXml" Target="../ink/ink2593.xml"/><Relationship Id="rId688" Type="http://schemas.openxmlformats.org/officeDocument/2006/relationships/customXml" Target="../ink/ink2712.xml"/><Relationship Id="rId38" Type="http://schemas.openxmlformats.org/officeDocument/2006/relationships/customXml" Target="../ink/ink2383.xml"/><Relationship Id="rId103" Type="http://schemas.openxmlformats.org/officeDocument/2006/relationships/image" Target="../media/image2422.png"/><Relationship Id="rId310" Type="http://schemas.openxmlformats.org/officeDocument/2006/relationships/customXml" Target="../ink/ink2522.xml"/><Relationship Id="rId548" Type="http://schemas.openxmlformats.org/officeDocument/2006/relationships/customXml" Target="../ink/ink2642.xml"/><Relationship Id="rId91" Type="http://schemas.openxmlformats.org/officeDocument/2006/relationships/image" Target="../media/image2416.png"/><Relationship Id="rId187" Type="http://schemas.openxmlformats.org/officeDocument/2006/relationships/customXml" Target="../ink/ink2458.xml"/><Relationship Id="rId394" Type="http://schemas.openxmlformats.org/officeDocument/2006/relationships/customXml" Target="../ink/ink2564.xml"/><Relationship Id="rId408" Type="http://schemas.openxmlformats.org/officeDocument/2006/relationships/customXml" Target="../ink/ink2571.xml"/><Relationship Id="rId615" Type="http://schemas.openxmlformats.org/officeDocument/2006/relationships/image" Target="../media/image2673.png"/><Relationship Id="rId254" Type="http://schemas.openxmlformats.org/officeDocument/2006/relationships/image" Target="../media/image2496.png"/><Relationship Id="rId699" Type="http://schemas.openxmlformats.org/officeDocument/2006/relationships/image" Target="../media/image2713.png"/><Relationship Id="rId49" Type="http://schemas.openxmlformats.org/officeDocument/2006/relationships/image" Target="../media/image2395.png"/><Relationship Id="rId114" Type="http://schemas.openxmlformats.org/officeDocument/2006/relationships/customXml" Target="../ink/ink2421.xml"/><Relationship Id="rId461" Type="http://schemas.openxmlformats.org/officeDocument/2006/relationships/image" Target="../media/image2596.png"/><Relationship Id="rId559" Type="http://schemas.openxmlformats.org/officeDocument/2006/relationships/image" Target="../media/image2645.png"/><Relationship Id="rId198" Type="http://schemas.openxmlformats.org/officeDocument/2006/relationships/image" Target="../media/image2468.png"/><Relationship Id="rId321" Type="http://schemas.openxmlformats.org/officeDocument/2006/relationships/image" Target="../media/image2527.png"/><Relationship Id="rId419" Type="http://schemas.openxmlformats.org/officeDocument/2006/relationships/image" Target="../media/image2576.png"/><Relationship Id="rId626" Type="http://schemas.openxmlformats.org/officeDocument/2006/relationships/customXml" Target="../ink/ink2681.xml"/><Relationship Id="rId265" Type="http://schemas.openxmlformats.org/officeDocument/2006/relationships/customXml" Target="../ink/ink2497.xml"/><Relationship Id="rId472" Type="http://schemas.openxmlformats.org/officeDocument/2006/relationships/customXml" Target="../ink/ink2604.xml"/><Relationship Id="rId125" Type="http://schemas.openxmlformats.org/officeDocument/2006/relationships/customXml" Target="../ink/ink2427.xml"/><Relationship Id="rId332" Type="http://schemas.openxmlformats.org/officeDocument/2006/relationships/customXml" Target="../ink/ink2533.xml"/><Relationship Id="rId637" Type="http://schemas.openxmlformats.org/officeDocument/2006/relationships/image" Target="../media/image2683.png"/><Relationship Id="rId276" Type="http://schemas.openxmlformats.org/officeDocument/2006/relationships/image" Target="../media/image2507.png"/><Relationship Id="rId483" Type="http://schemas.openxmlformats.org/officeDocument/2006/relationships/image" Target="../media/image2607.png"/><Relationship Id="rId690" Type="http://schemas.openxmlformats.org/officeDocument/2006/relationships/customXml" Target="../ink/ink2713.xml"/><Relationship Id="rId704" Type="http://schemas.openxmlformats.org/officeDocument/2006/relationships/customXml" Target="../ink/ink2720.xml"/><Relationship Id="rId40" Type="http://schemas.openxmlformats.org/officeDocument/2006/relationships/customXml" Target="../ink/ink2384.xml"/><Relationship Id="rId136" Type="http://schemas.openxmlformats.org/officeDocument/2006/relationships/image" Target="../media/image2437.png"/><Relationship Id="rId343" Type="http://schemas.openxmlformats.org/officeDocument/2006/relationships/image" Target="../media/image2538.png"/><Relationship Id="rId550" Type="http://schemas.openxmlformats.org/officeDocument/2006/relationships/customXml" Target="../ink/ink2643.xml"/><Relationship Id="rId203" Type="http://schemas.openxmlformats.org/officeDocument/2006/relationships/customXml" Target="../ink/ink2466.xml"/><Relationship Id="rId648" Type="http://schemas.openxmlformats.org/officeDocument/2006/relationships/customXml" Target="../ink/ink2692.xml"/><Relationship Id="rId287" Type="http://schemas.openxmlformats.org/officeDocument/2006/relationships/image" Target="../media/image2511.png"/><Relationship Id="rId410" Type="http://schemas.openxmlformats.org/officeDocument/2006/relationships/customXml" Target="../ink/ink2572.xml"/><Relationship Id="rId494" Type="http://schemas.openxmlformats.org/officeDocument/2006/relationships/customXml" Target="../ink/ink2615.xml"/><Relationship Id="rId508" Type="http://schemas.openxmlformats.org/officeDocument/2006/relationships/customXml" Target="../ink/ink2622.xml"/><Relationship Id="rId715" Type="http://schemas.openxmlformats.org/officeDocument/2006/relationships/image" Target="../media/image2720.png"/><Relationship Id="rId147" Type="http://schemas.openxmlformats.org/officeDocument/2006/relationships/customXml" Target="../ink/ink2438.xml"/><Relationship Id="rId354" Type="http://schemas.openxmlformats.org/officeDocument/2006/relationships/customXml" Target="../ink/ink2544.xml"/><Relationship Id="rId51" Type="http://schemas.openxmlformats.org/officeDocument/2006/relationships/image" Target="../media/image2396.png"/><Relationship Id="rId561" Type="http://schemas.openxmlformats.org/officeDocument/2006/relationships/image" Target="../media/image2646.png"/><Relationship Id="rId659" Type="http://schemas.openxmlformats.org/officeDocument/2006/relationships/image" Target="../media/image1223.png"/><Relationship Id="rId214" Type="http://schemas.openxmlformats.org/officeDocument/2006/relationships/image" Target="../media/image2476.png"/><Relationship Id="rId298" Type="http://schemas.openxmlformats.org/officeDocument/2006/relationships/customXml" Target="../ink/ink2515.xml"/><Relationship Id="rId421" Type="http://schemas.openxmlformats.org/officeDocument/2006/relationships/image" Target="../media/image2577.png"/><Relationship Id="rId519" Type="http://schemas.openxmlformats.org/officeDocument/2006/relationships/image" Target="../media/image2625.png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789.png"/><Relationship Id="rId21" Type="http://schemas.openxmlformats.org/officeDocument/2006/relationships/image" Target="../media/image2741.png"/><Relationship Id="rId324" Type="http://schemas.openxmlformats.org/officeDocument/2006/relationships/customXml" Target="../ink/ink2902.xml"/><Relationship Id="rId531" Type="http://schemas.openxmlformats.org/officeDocument/2006/relationships/image" Target="../media/image2988.png"/><Relationship Id="rId170" Type="http://schemas.openxmlformats.org/officeDocument/2006/relationships/image" Target="../media/image1109.png"/><Relationship Id="rId268" Type="http://schemas.openxmlformats.org/officeDocument/2006/relationships/customXml" Target="../ink/ink2874.xml"/><Relationship Id="rId475" Type="http://schemas.openxmlformats.org/officeDocument/2006/relationships/image" Target="../media/image2960.png"/><Relationship Id="rId32" Type="http://schemas.openxmlformats.org/officeDocument/2006/relationships/customXml" Target="../ink/ink2754.xml"/><Relationship Id="rId128" Type="http://schemas.openxmlformats.org/officeDocument/2006/relationships/customXml" Target="../ink/ink2802.xml"/><Relationship Id="rId335" Type="http://schemas.openxmlformats.org/officeDocument/2006/relationships/image" Target="../media/image2891.png"/><Relationship Id="rId542" Type="http://schemas.openxmlformats.org/officeDocument/2006/relationships/customXml" Target="../ink/ink3013.xml"/><Relationship Id="rId181" Type="http://schemas.openxmlformats.org/officeDocument/2006/relationships/customXml" Target="../ink/ink2829.xml"/><Relationship Id="rId402" Type="http://schemas.openxmlformats.org/officeDocument/2006/relationships/customXml" Target="../ink/ink2942.xml"/><Relationship Id="rId279" Type="http://schemas.openxmlformats.org/officeDocument/2006/relationships/image" Target="../media/image2864.png"/><Relationship Id="rId486" Type="http://schemas.openxmlformats.org/officeDocument/2006/relationships/customXml" Target="../ink/ink2985.xml"/><Relationship Id="rId43" Type="http://schemas.openxmlformats.org/officeDocument/2006/relationships/image" Target="../media/image2752.png"/><Relationship Id="rId139" Type="http://schemas.openxmlformats.org/officeDocument/2006/relationships/customXml" Target="../ink/ink2808.xml"/><Relationship Id="rId346" Type="http://schemas.openxmlformats.org/officeDocument/2006/relationships/customXml" Target="../ink/ink2914.xml"/><Relationship Id="rId553" Type="http://schemas.openxmlformats.org/officeDocument/2006/relationships/image" Target="../media/image2999.png"/><Relationship Id="rId192" Type="http://schemas.openxmlformats.org/officeDocument/2006/relationships/customXml" Target="../ink/ink2835.xml"/><Relationship Id="rId206" Type="http://schemas.openxmlformats.org/officeDocument/2006/relationships/customXml" Target="../ink/ink2842.xml"/><Relationship Id="rId413" Type="http://schemas.openxmlformats.org/officeDocument/2006/relationships/image" Target="../media/image2930.png"/><Relationship Id="rId497" Type="http://schemas.openxmlformats.org/officeDocument/2006/relationships/image" Target="../media/image2971.png"/><Relationship Id="rId357" Type="http://schemas.openxmlformats.org/officeDocument/2006/relationships/image" Target="../media/image2902.png"/><Relationship Id="rId54" Type="http://schemas.openxmlformats.org/officeDocument/2006/relationships/customXml" Target="../ink/ink2765.xml"/><Relationship Id="rId217" Type="http://schemas.openxmlformats.org/officeDocument/2006/relationships/image" Target="../media/image2833.png"/><Relationship Id="rId259" Type="http://schemas.openxmlformats.org/officeDocument/2006/relationships/image" Target="../media/image2854.png"/><Relationship Id="rId424" Type="http://schemas.openxmlformats.org/officeDocument/2006/relationships/customXml" Target="../ink/ink2953.xml"/><Relationship Id="rId466" Type="http://schemas.openxmlformats.org/officeDocument/2006/relationships/customXml" Target="../ink/ink2975.xml"/><Relationship Id="rId23" Type="http://schemas.openxmlformats.org/officeDocument/2006/relationships/image" Target="../media/image2742.png"/><Relationship Id="rId119" Type="http://schemas.openxmlformats.org/officeDocument/2006/relationships/image" Target="../media/image2790.png"/><Relationship Id="rId270" Type="http://schemas.openxmlformats.org/officeDocument/2006/relationships/customXml" Target="../ink/ink2875.xml"/><Relationship Id="rId326" Type="http://schemas.openxmlformats.org/officeDocument/2006/relationships/customXml" Target="../ink/ink2903.xml"/><Relationship Id="rId533" Type="http://schemas.openxmlformats.org/officeDocument/2006/relationships/image" Target="../media/image2989.png"/><Relationship Id="rId65" Type="http://schemas.openxmlformats.org/officeDocument/2006/relationships/image" Target="../media/image2763.png"/><Relationship Id="rId130" Type="http://schemas.openxmlformats.org/officeDocument/2006/relationships/image" Target="../media/image2794.png"/><Relationship Id="rId368" Type="http://schemas.openxmlformats.org/officeDocument/2006/relationships/customXml" Target="../ink/ink2925.xml"/><Relationship Id="rId172" Type="http://schemas.openxmlformats.org/officeDocument/2006/relationships/image" Target="../media/image2812.png"/><Relationship Id="rId228" Type="http://schemas.openxmlformats.org/officeDocument/2006/relationships/customXml" Target="../ink/ink2854.xml"/><Relationship Id="rId435" Type="http://schemas.openxmlformats.org/officeDocument/2006/relationships/image" Target="../media/image2940.png"/><Relationship Id="rId477" Type="http://schemas.openxmlformats.org/officeDocument/2006/relationships/image" Target="../media/image2961.png"/><Relationship Id="rId281" Type="http://schemas.openxmlformats.org/officeDocument/2006/relationships/image" Target="../media/image2865.png"/><Relationship Id="rId337" Type="http://schemas.openxmlformats.org/officeDocument/2006/relationships/image" Target="../media/image2892.png"/><Relationship Id="rId502" Type="http://schemas.openxmlformats.org/officeDocument/2006/relationships/customXml" Target="../ink/ink2993.xml"/><Relationship Id="rId34" Type="http://schemas.openxmlformats.org/officeDocument/2006/relationships/customXml" Target="../ink/ink2755.xml"/><Relationship Id="rId76" Type="http://schemas.openxmlformats.org/officeDocument/2006/relationships/customXml" Target="../ink/ink2776.xml"/><Relationship Id="rId141" Type="http://schemas.openxmlformats.org/officeDocument/2006/relationships/customXml" Target="../ink/ink2809.xml"/><Relationship Id="rId379" Type="http://schemas.openxmlformats.org/officeDocument/2006/relationships/image" Target="../media/image2913.png"/><Relationship Id="rId544" Type="http://schemas.openxmlformats.org/officeDocument/2006/relationships/customXml" Target="../ink/ink3014.xml"/><Relationship Id="rId7" Type="http://schemas.openxmlformats.org/officeDocument/2006/relationships/image" Target="../media/image2734.png"/><Relationship Id="rId183" Type="http://schemas.openxmlformats.org/officeDocument/2006/relationships/customXml" Target="../ink/ink2830.xml"/><Relationship Id="rId239" Type="http://schemas.openxmlformats.org/officeDocument/2006/relationships/image" Target="../media/image2844.png"/><Relationship Id="rId390" Type="http://schemas.openxmlformats.org/officeDocument/2006/relationships/customXml" Target="../ink/ink2936.xml"/><Relationship Id="rId404" Type="http://schemas.openxmlformats.org/officeDocument/2006/relationships/customXml" Target="../ink/ink2943.xml"/><Relationship Id="rId446" Type="http://schemas.openxmlformats.org/officeDocument/2006/relationships/customXml" Target="../ink/ink2965.xml"/><Relationship Id="rId250" Type="http://schemas.openxmlformats.org/officeDocument/2006/relationships/customXml" Target="../ink/ink2865.xml"/><Relationship Id="rId292" Type="http://schemas.openxmlformats.org/officeDocument/2006/relationships/customXml" Target="../ink/ink2886.xml"/><Relationship Id="rId306" Type="http://schemas.openxmlformats.org/officeDocument/2006/relationships/customXml" Target="../ink/ink2893.xml"/><Relationship Id="rId488" Type="http://schemas.openxmlformats.org/officeDocument/2006/relationships/customXml" Target="../ink/ink2986.xml"/><Relationship Id="rId45" Type="http://schemas.openxmlformats.org/officeDocument/2006/relationships/image" Target="../media/image2753.png"/><Relationship Id="rId87" Type="http://schemas.openxmlformats.org/officeDocument/2006/relationships/image" Target="../media/image2774.png"/><Relationship Id="rId110" Type="http://schemas.openxmlformats.org/officeDocument/2006/relationships/customXml" Target="../ink/ink2793.xml"/><Relationship Id="rId348" Type="http://schemas.openxmlformats.org/officeDocument/2006/relationships/customXml" Target="../ink/ink2915.xml"/><Relationship Id="rId513" Type="http://schemas.openxmlformats.org/officeDocument/2006/relationships/image" Target="../media/image2979.png"/><Relationship Id="rId555" Type="http://schemas.openxmlformats.org/officeDocument/2006/relationships/image" Target="../media/image3000.png"/><Relationship Id="rId152" Type="http://schemas.openxmlformats.org/officeDocument/2006/relationships/image" Target="../media/image2804.png"/><Relationship Id="rId194" Type="http://schemas.openxmlformats.org/officeDocument/2006/relationships/customXml" Target="../ink/ink2836.xml"/><Relationship Id="rId208" Type="http://schemas.openxmlformats.org/officeDocument/2006/relationships/customXml" Target="../ink/ink2843.xml"/><Relationship Id="rId415" Type="http://schemas.openxmlformats.org/officeDocument/2006/relationships/image" Target="../media/image2931.png"/><Relationship Id="rId457" Type="http://schemas.openxmlformats.org/officeDocument/2006/relationships/image" Target="../media/image2951.png"/><Relationship Id="rId261" Type="http://schemas.openxmlformats.org/officeDocument/2006/relationships/image" Target="../media/image2855.png"/><Relationship Id="rId499" Type="http://schemas.openxmlformats.org/officeDocument/2006/relationships/image" Target="../media/image2972.png"/><Relationship Id="rId14" Type="http://schemas.openxmlformats.org/officeDocument/2006/relationships/customXml" Target="../ink/ink2745.xml"/><Relationship Id="rId56" Type="http://schemas.openxmlformats.org/officeDocument/2006/relationships/customXml" Target="../ink/ink2766.xml"/><Relationship Id="rId317" Type="http://schemas.openxmlformats.org/officeDocument/2006/relationships/image" Target="../media/image2883.png"/><Relationship Id="rId359" Type="http://schemas.openxmlformats.org/officeDocument/2006/relationships/image" Target="../media/image2903.png"/><Relationship Id="rId524" Type="http://schemas.openxmlformats.org/officeDocument/2006/relationships/customXml" Target="../ink/ink3004.xml"/><Relationship Id="rId98" Type="http://schemas.openxmlformats.org/officeDocument/2006/relationships/customXml" Target="../ink/ink2787.xml"/><Relationship Id="rId121" Type="http://schemas.openxmlformats.org/officeDocument/2006/relationships/image" Target="../media/image2791.png"/><Relationship Id="rId163" Type="http://schemas.openxmlformats.org/officeDocument/2006/relationships/customXml" Target="../ink/ink2820.xml"/><Relationship Id="rId219" Type="http://schemas.openxmlformats.org/officeDocument/2006/relationships/image" Target="../media/image2834.png"/><Relationship Id="rId370" Type="http://schemas.openxmlformats.org/officeDocument/2006/relationships/customXml" Target="../ink/ink2926.xml"/><Relationship Id="rId426" Type="http://schemas.openxmlformats.org/officeDocument/2006/relationships/customXml" Target="../ink/ink2954.xml"/><Relationship Id="rId230" Type="http://schemas.openxmlformats.org/officeDocument/2006/relationships/customXml" Target="../ink/ink2855.xml"/><Relationship Id="rId468" Type="http://schemas.openxmlformats.org/officeDocument/2006/relationships/customXml" Target="../ink/ink2976.xml"/><Relationship Id="rId25" Type="http://schemas.openxmlformats.org/officeDocument/2006/relationships/image" Target="../media/image2743.png"/><Relationship Id="rId67" Type="http://schemas.openxmlformats.org/officeDocument/2006/relationships/image" Target="../media/image2764.png"/><Relationship Id="rId272" Type="http://schemas.openxmlformats.org/officeDocument/2006/relationships/customXml" Target="../ink/ink2876.xml"/><Relationship Id="rId328" Type="http://schemas.openxmlformats.org/officeDocument/2006/relationships/customXml" Target="../ink/ink2904.xml"/><Relationship Id="rId535" Type="http://schemas.openxmlformats.org/officeDocument/2006/relationships/image" Target="../media/image2990.png"/><Relationship Id="rId132" Type="http://schemas.openxmlformats.org/officeDocument/2006/relationships/image" Target="../media/image2795.png"/><Relationship Id="rId174" Type="http://schemas.openxmlformats.org/officeDocument/2006/relationships/image" Target="../media/image2813.png"/><Relationship Id="rId381" Type="http://schemas.openxmlformats.org/officeDocument/2006/relationships/image" Target="../media/image2914.png"/><Relationship Id="rId241" Type="http://schemas.openxmlformats.org/officeDocument/2006/relationships/image" Target="../media/image2845.png"/><Relationship Id="rId437" Type="http://schemas.openxmlformats.org/officeDocument/2006/relationships/image" Target="../media/image2941.png"/><Relationship Id="rId479" Type="http://schemas.openxmlformats.org/officeDocument/2006/relationships/image" Target="../media/image2962.png"/><Relationship Id="rId36" Type="http://schemas.openxmlformats.org/officeDocument/2006/relationships/customXml" Target="../ink/ink2756.xml"/><Relationship Id="rId283" Type="http://schemas.openxmlformats.org/officeDocument/2006/relationships/image" Target="../media/image2866.png"/><Relationship Id="rId339" Type="http://schemas.openxmlformats.org/officeDocument/2006/relationships/image" Target="../media/image2893.png"/><Relationship Id="rId490" Type="http://schemas.openxmlformats.org/officeDocument/2006/relationships/customXml" Target="../ink/ink2987.xml"/><Relationship Id="rId504" Type="http://schemas.openxmlformats.org/officeDocument/2006/relationships/customXml" Target="../ink/ink2994.xml"/><Relationship Id="rId546" Type="http://schemas.openxmlformats.org/officeDocument/2006/relationships/customXml" Target="../ink/ink3015.xml"/><Relationship Id="rId78" Type="http://schemas.openxmlformats.org/officeDocument/2006/relationships/customXml" Target="../ink/ink2777.xml"/><Relationship Id="rId101" Type="http://schemas.openxmlformats.org/officeDocument/2006/relationships/image" Target="../media/image2781.png"/><Relationship Id="rId143" Type="http://schemas.openxmlformats.org/officeDocument/2006/relationships/customXml" Target="../ink/ink2810.xml"/><Relationship Id="rId185" Type="http://schemas.openxmlformats.org/officeDocument/2006/relationships/customXml" Target="../ink/ink2831.xml"/><Relationship Id="rId350" Type="http://schemas.openxmlformats.org/officeDocument/2006/relationships/customXml" Target="../ink/ink2916.xml"/><Relationship Id="rId406" Type="http://schemas.openxmlformats.org/officeDocument/2006/relationships/customXml" Target="../ink/ink2944.xml"/><Relationship Id="rId9" Type="http://schemas.openxmlformats.org/officeDocument/2006/relationships/image" Target="../media/image2735.png"/><Relationship Id="rId210" Type="http://schemas.openxmlformats.org/officeDocument/2006/relationships/customXml" Target="../ink/ink2844.xml"/><Relationship Id="rId392" Type="http://schemas.openxmlformats.org/officeDocument/2006/relationships/customXml" Target="../ink/ink2937.xml"/><Relationship Id="rId448" Type="http://schemas.openxmlformats.org/officeDocument/2006/relationships/customXml" Target="../ink/ink2966.xml"/><Relationship Id="rId252" Type="http://schemas.openxmlformats.org/officeDocument/2006/relationships/customXml" Target="../ink/ink2866.xml"/><Relationship Id="rId294" Type="http://schemas.openxmlformats.org/officeDocument/2006/relationships/customXml" Target="../ink/ink2887.xml"/><Relationship Id="rId308" Type="http://schemas.openxmlformats.org/officeDocument/2006/relationships/customXml" Target="../ink/ink2894.xml"/><Relationship Id="rId515" Type="http://schemas.openxmlformats.org/officeDocument/2006/relationships/image" Target="../media/image2980.png"/><Relationship Id="rId47" Type="http://schemas.openxmlformats.org/officeDocument/2006/relationships/image" Target="../media/image2754.png"/><Relationship Id="rId89" Type="http://schemas.openxmlformats.org/officeDocument/2006/relationships/image" Target="../media/image2775.png"/><Relationship Id="rId112" Type="http://schemas.openxmlformats.org/officeDocument/2006/relationships/customXml" Target="../ink/ink2794.xml"/><Relationship Id="rId154" Type="http://schemas.openxmlformats.org/officeDocument/2006/relationships/image" Target="../media/image2805.png"/><Relationship Id="rId361" Type="http://schemas.openxmlformats.org/officeDocument/2006/relationships/image" Target="../media/image2904.png"/><Relationship Id="rId557" Type="http://schemas.openxmlformats.org/officeDocument/2006/relationships/image" Target="../media/image3001.png"/><Relationship Id="rId196" Type="http://schemas.openxmlformats.org/officeDocument/2006/relationships/customXml" Target="../ink/ink2837.xml"/><Relationship Id="rId417" Type="http://schemas.openxmlformats.org/officeDocument/2006/relationships/image" Target="../media/image2932.png"/><Relationship Id="rId459" Type="http://schemas.openxmlformats.org/officeDocument/2006/relationships/image" Target="../media/image2952.png"/><Relationship Id="rId16" Type="http://schemas.openxmlformats.org/officeDocument/2006/relationships/customXml" Target="../ink/ink2746.xml"/><Relationship Id="rId221" Type="http://schemas.openxmlformats.org/officeDocument/2006/relationships/image" Target="../media/image2835.png"/><Relationship Id="rId263" Type="http://schemas.openxmlformats.org/officeDocument/2006/relationships/image" Target="../media/image2856.png"/><Relationship Id="rId319" Type="http://schemas.openxmlformats.org/officeDocument/2006/relationships/image" Target="../media/image2884.png"/><Relationship Id="rId470" Type="http://schemas.openxmlformats.org/officeDocument/2006/relationships/customXml" Target="../ink/ink2977.xml"/><Relationship Id="rId526" Type="http://schemas.openxmlformats.org/officeDocument/2006/relationships/customXml" Target="../ink/ink3005.xml"/><Relationship Id="rId58" Type="http://schemas.openxmlformats.org/officeDocument/2006/relationships/customXml" Target="../ink/ink2767.xml"/><Relationship Id="rId123" Type="http://schemas.openxmlformats.org/officeDocument/2006/relationships/image" Target="../media/image2792.png"/><Relationship Id="rId330" Type="http://schemas.openxmlformats.org/officeDocument/2006/relationships/customXml" Target="../ink/ink2905.xml"/><Relationship Id="rId165" Type="http://schemas.openxmlformats.org/officeDocument/2006/relationships/customXml" Target="../ink/ink2821.xml"/><Relationship Id="rId372" Type="http://schemas.openxmlformats.org/officeDocument/2006/relationships/customXml" Target="../ink/ink2927.xml"/><Relationship Id="rId428" Type="http://schemas.openxmlformats.org/officeDocument/2006/relationships/customXml" Target="../ink/ink2955.xml"/><Relationship Id="rId232" Type="http://schemas.openxmlformats.org/officeDocument/2006/relationships/customXml" Target="../ink/ink2856.xml"/><Relationship Id="rId274" Type="http://schemas.openxmlformats.org/officeDocument/2006/relationships/customXml" Target="../ink/ink2877.xml"/><Relationship Id="rId481" Type="http://schemas.openxmlformats.org/officeDocument/2006/relationships/image" Target="../media/image2963.png"/><Relationship Id="rId27" Type="http://schemas.openxmlformats.org/officeDocument/2006/relationships/image" Target="../media/image2744.png"/><Relationship Id="rId69" Type="http://schemas.openxmlformats.org/officeDocument/2006/relationships/image" Target="../media/image2765.png"/><Relationship Id="rId134" Type="http://schemas.openxmlformats.org/officeDocument/2006/relationships/image" Target="../media/image2796.png"/><Relationship Id="rId537" Type="http://schemas.openxmlformats.org/officeDocument/2006/relationships/image" Target="../media/image2991.png"/><Relationship Id="rId80" Type="http://schemas.openxmlformats.org/officeDocument/2006/relationships/customXml" Target="../ink/ink2778.xml"/><Relationship Id="rId176" Type="http://schemas.openxmlformats.org/officeDocument/2006/relationships/image" Target="../media/image2814.png"/><Relationship Id="rId341" Type="http://schemas.openxmlformats.org/officeDocument/2006/relationships/image" Target="../media/image2894.png"/><Relationship Id="rId383" Type="http://schemas.openxmlformats.org/officeDocument/2006/relationships/image" Target="../media/image2915.png"/><Relationship Id="rId439" Type="http://schemas.openxmlformats.org/officeDocument/2006/relationships/image" Target="../media/image2942.png"/><Relationship Id="rId201" Type="http://schemas.openxmlformats.org/officeDocument/2006/relationships/image" Target="../media/image2826.png"/><Relationship Id="rId243" Type="http://schemas.openxmlformats.org/officeDocument/2006/relationships/image" Target="../media/image2846.png"/><Relationship Id="rId285" Type="http://schemas.openxmlformats.org/officeDocument/2006/relationships/image" Target="../media/image2867.png"/><Relationship Id="rId450" Type="http://schemas.openxmlformats.org/officeDocument/2006/relationships/customXml" Target="../ink/ink2967.xml"/><Relationship Id="rId506" Type="http://schemas.openxmlformats.org/officeDocument/2006/relationships/customXml" Target="../ink/ink2995.xml"/><Relationship Id="rId38" Type="http://schemas.openxmlformats.org/officeDocument/2006/relationships/customXml" Target="../ink/ink2757.xml"/><Relationship Id="rId103" Type="http://schemas.openxmlformats.org/officeDocument/2006/relationships/image" Target="../media/image2782.png"/><Relationship Id="rId310" Type="http://schemas.openxmlformats.org/officeDocument/2006/relationships/customXml" Target="../ink/ink2895.xml"/><Relationship Id="rId492" Type="http://schemas.openxmlformats.org/officeDocument/2006/relationships/customXml" Target="../ink/ink2988.xml"/><Relationship Id="rId548" Type="http://schemas.openxmlformats.org/officeDocument/2006/relationships/customXml" Target="../ink/ink3016.xml"/><Relationship Id="rId91" Type="http://schemas.openxmlformats.org/officeDocument/2006/relationships/image" Target="../media/image2776.png"/><Relationship Id="rId145" Type="http://schemas.openxmlformats.org/officeDocument/2006/relationships/customXml" Target="../ink/ink2811.xml"/><Relationship Id="rId187" Type="http://schemas.openxmlformats.org/officeDocument/2006/relationships/customXml" Target="../ink/ink2832.xml"/><Relationship Id="rId352" Type="http://schemas.openxmlformats.org/officeDocument/2006/relationships/customXml" Target="../ink/ink2917.xml"/><Relationship Id="rId394" Type="http://schemas.openxmlformats.org/officeDocument/2006/relationships/customXml" Target="../ink/ink2938.xml"/><Relationship Id="rId408" Type="http://schemas.openxmlformats.org/officeDocument/2006/relationships/customXml" Target="../ink/ink2945.xml"/><Relationship Id="rId212" Type="http://schemas.openxmlformats.org/officeDocument/2006/relationships/customXml" Target="../ink/ink2845.xml"/><Relationship Id="rId254" Type="http://schemas.openxmlformats.org/officeDocument/2006/relationships/customXml" Target="../ink/ink2867.xml"/><Relationship Id="rId49" Type="http://schemas.openxmlformats.org/officeDocument/2006/relationships/image" Target="../media/image2755.png"/><Relationship Id="rId114" Type="http://schemas.openxmlformats.org/officeDocument/2006/relationships/customXml" Target="../ink/ink2795.xml"/><Relationship Id="rId296" Type="http://schemas.openxmlformats.org/officeDocument/2006/relationships/customXml" Target="../ink/ink2888.xml"/><Relationship Id="rId461" Type="http://schemas.openxmlformats.org/officeDocument/2006/relationships/image" Target="../media/image2953.png"/><Relationship Id="rId517" Type="http://schemas.openxmlformats.org/officeDocument/2006/relationships/image" Target="../media/image2981.png"/><Relationship Id="rId559" Type="http://schemas.openxmlformats.org/officeDocument/2006/relationships/image" Target="../media/image3002.png"/><Relationship Id="rId60" Type="http://schemas.openxmlformats.org/officeDocument/2006/relationships/customXml" Target="../ink/ink2768.xml"/><Relationship Id="rId156" Type="http://schemas.openxmlformats.org/officeDocument/2006/relationships/image" Target="../media/image2806.png"/><Relationship Id="rId198" Type="http://schemas.openxmlformats.org/officeDocument/2006/relationships/customXml" Target="../ink/ink2838.xml"/><Relationship Id="rId321" Type="http://schemas.openxmlformats.org/officeDocument/2006/relationships/image" Target="../media/image2885.png"/><Relationship Id="rId363" Type="http://schemas.openxmlformats.org/officeDocument/2006/relationships/image" Target="../media/image2905.png"/><Relationship Id="rId419" Type="http://schemas.openxmlformats.org/officeDocument/2006/relationships/image" Target="../media/image2933.png"/><Relationship Id="rId223" Type="http://schemas.openxmlformats.org/officeDocument/2006/relationships/image" Target="../media/image2836.png"/><Relationship Id="rId430" Type="http://schemas.openxmlformats.org/officeDocument/2006/relationships/customXml" Target="../ink/ink2956.xml"/><Relationship Id="rId18" Type="http://schemas.openxmlformats.org/officeDocument/2006/relationships/customXml" Target="../ink/ink2747.xml"/><Relationship Id="rId265" Type="http://schemas.openxmlformats.org/officeDocument/2006/relationships/image" Target="../media/image2857.png"/><Relationship Id="rId472" Type="http://schemas.openxmlformats.org/officeDocument/2006/relationships/customXml" Target="../ink/ink2978.xml"/><Relationship Id="rId528" Type="http://schemas.openxmlformats.org/officeDocument/2006/relationships/customXml" Target="../ink/ink3006.xml"/><Relationship Id="rId125" Type="http://schemas.openxmlformats.org/officeDocument/2006/relationships/image" Target="../media/image2793.png"/><Relationship Id="rId167" Type="http://schemas.openxmlformats.org/officeDocument/2006/relationships/customXml" Target="../ink/ink2822.xml"/><Relationship Id="rId332" Type="http://schemas.openxmlformats.org/officeDocument/2006/relationships/customXml" Target="../ink/ink2906.xml"/><Relationship Id="rId374" Type="http://schemas.openxmlformats.org/officeDocument/2006/relationships/customXml" Target="../ink/ink2928.xml"/><Relationship Id="rId71" Type="http://schemas.openxmlformats.org/officeDocument/2006/relationships/image" Target="../media/image2766.png"/><Relationship Id="rId234" Type="http://schemas.openxmlformats.org/officeDocument/2006/relationships/customXml" Target="../ink/ink2857.xml"/><Relationship Id="rId2" Type="http://schemas.openxmlformats.org/officeDocument/2006/relationships/image" Target="../media/image3.jpeg"/><Relationship Id="rId29" Type="http://schemas.openxmlformats.org/officeDocument/2006/relationships/image" Target="../media/image2745.png"/><Relationship Id="rId276" Type="http://schemas.openxmlformats.org/officeDocument/2006/relationships/customXml" Target="../ink/ink2878.xml"/><Relationship Id="rId441" Type="http://schemas.openxmlformats.org/officeDocument/2006/relationships/image" Target="../media/image2943.png"/><Relationship Id="rId483" Type="http://schemas.openxmlformats.org/officeDocument/2006/relationships/image" Target="../media/image2964.png"/><Relationship Id="rId539" Type="http://schemas.openxmlformats.org/officeDocument/2006/relationships/image" Target="../media/image2992.png"/><Relationship Id="rId40" Type="http://schemas.openxmlformats.org/officeDocument/2006/relationships/customXml" Target="../ink/ink2758.xml"/><Relationship Id="rId136" Type="http://schemas.openxmlformats.org/officeDocument/2006/relationships/image" Target="../media/image2797.png"/><Relationship Id="rId178" Type="http://schemas.openxmlformats.org/officeDocument/2006/relationships/image" Target="../media/image2815.png"/><Relationship Id="rId301" Type="http://schemas.openxmlformats.org/officeDocument/2006/relationships/image" Target="../media/image2875.png"/><Relationship Id="rId343" Type="http://schemas.openxmlformats.org/officeDocument/2006/relationships/image" Target="../media/image2895.png"/><Relationship Id="rId550" Type="http://schemas.openxmlformats.org/officeDocument/2006/relationships/customXml" Target="../ink/ink3017.xml"/><Relationship Id="rId82" Type="http://schemas.openxmlformats.org/officeDocument/2006/relationships/customXml" Target="../ink/ink2779.xml"/><Relationship Id="rId203" Type="http://schemas.openxmlformats.org/officeDocument/2006/relationships/image" Target="../media/image2827.png"/><Relationship Id="rId385" Type="http://schemas.openxmlformats.org/officeDocument/2006/relationships/image" Target="../media/image2916.png"/><Relationship Id="rId245" Type="http://schemas.openxmlformats.org/officeDocument/2006/relationships/image" Target="../media/image2847.png"/><Relationship Id="rId287" Type="http://schemas.openxmlformats.org/officeDocument/2006/relationships/image" Target="../media/image2868.png"/><Relationship Id="rId410" Type="http://schemas.openxmlformats.org/officeDocument/2006/relationships/customXml" Target="../ink/ink2946.xml"/><Relationship Id="rId452" Type="http://schemas.openxmlformats.org/officeDocument/2006/relationships/customXml" Target="../ink/ink2968.xml"/><Relationship Id="rId494" Type="http://schemas.openxmlformats.org/officeDocument/2006/relationships/customXml" Target="../ink/ink2989.xml"/><Relationship Id="rId508" Type="http://schemas.openxmlformats.org/officeDocument/2006/relationships/customXml" Target="../ink/ink2996.xml"/><Relationship Id="rId105" Type="http://schemas.openxmlformats.org/officeDocument/2006/relationships/image" Target="../media/image2783.png"/><Relationship Id="rId147" Type="http://schemas.openxmlformats.org/officeDocument/2006/relationships/customXml" Target="../ink/ink2812.xml"/><Relationship Id="rId312" Type="http://schemas.openxmlformats.org/officeDocument/2006/relationships/customXml" Target="../ink/ink2896.xml"/><Relationship Id="rId354" Type="http://schemas.openxmlformats.org/officeDocument/2006/relationships/customXml" Target="../ink/ink2918.xml"/><Relationship Id="rId51" Type="http://schemas.openxmlformats.org/officeDocument/2006/relationships/image" Target="../media/image2756.png"/><Relationship Id="rId93" Type="http://schemas.openxmlformats.org/officeDocument/2006/relationships/image" Target="../media/image2777.png"/><Relationship Id="rId189" Type="http://schemas.openxmlformats.org/officeDocument/2006/relationships/image" Target="../media/image2820.png"/><Relationship Id="rId396" Type="http://schemas.openxmlformats.org/officeDocument/2006/relationships/customXml" Target="../ink/ink2939.xml"/><Relationship Id="rId214" Type="http://schemas.openxmlformats.org/officeDocument/2006/relationships/customXml" Target="../ink/ink2847.xml"/><Relationship Id="rId256" Type="http://schemas.openxmlformats.org/officeDocument/2006/relationships/customXml" Target="../ink/ink2868.xml"/><Relationship Id="rId298" Type="http://schemas.openxmlformats.org/officeDocument/2006/relationships/customXml" Target="../ink/ink2889.xml"/><Relationship Id="rId421" Type="http://schemas.openxmlformats.org/officeDocument/2006/relationships/image" Target="../media/image2934.png"/><Relationship Id="rId463" Type="http://schemas.openxmlformats.org/officeDocument/2006/relationships/image" Target="../media/image2954.png"/><Relationship Id="rId519" Type="http://schemas.openxmlformats.org/officeDocument/2006/relationships/image" Target="../media/image2982.png"/><Relationship Id="rId116" Type="http://schemas.openxmlformats.org/officeDocument/2006/relationships/customXml" Target="../ink/ink2796.xml"/><Relationship Id="rId158" Type="http://schemas.openxmlformats.org/officeDocument/2006/relationships/image" Target="../media/image421.png"/><Relationship Id="rId323" Type="http://schemas.openxmlformats.org/officeDocument/2006/relationships/image" Target="../media/image2886.png"/><Relationship Id="rId530" Type="http://schemas.openxmlformats.org/officeDocument/2006/relationships/customXml" Target="../ink/ink3007.xml"/><Relationship Id="rId20" Type="http://schemas.openxmlformats.org/officeDocument/2006/relationships/customXml" Target="../ink/ink2748.xml"/><Relationship Id="rId62" Type="http://schemas.openxmlformats.org/officeDocument/2006/relationships/customXml" Target="../ink/ink2769.xml"/><Relationship Id="rId365" Type="http://schemas.openxmlformats.org/officeDocument/2006/relationships/image" Target="../media/image2906.png"/><Relationship Id="rId225" Type="http://schemas.openxmlformats.org/officeDocument/2006/relationships/image" Target="../media/image2837.png"/><Relationship Id="rId267" Type="http://schemas.openxmlformats.org/officeDocument/2006/relationships/image" Target="../media/image2858.png"/><Relationship Id="rId432" Type="http://schemas.openxmlformats.org/officeDocument/2006/relationships/customXml" Target="../ink/ink2958.xml"/><Relationship Id="rId474" Type="http://schemas.openxmlformats.org/officeDocument/2006/relationships/customXml" Target="../ink/ink2979.xml"/><Relationship Id="rId127" Type="http://schemas.openxmlformats.org/officeDocument/2006/relationships/image" Target="../media/image105.png"/><Relationship Id="rId31" Type="http://schemas.openxmlformats.org/officeDocument/2006/relationships/image" Target="../media/image2746.png"/><Relationship Id="rId73" Type="http://schemas.openxmlformats.org/officeDocument/2006/relationships/image" Target="../media/image2767.png"/><Relationship Id="rId169" Type="http://schemas.openxmlformats.org/officeDocument/2006/relationships/customXml" Target="../ink/ink2823.xml"/><Relationship Id="rId334" Type="http://schemas.openxmlformats.org/officeDocument/2006/relationships/customXml" Target="../ink/ink2908.xml"/><Relationship Id="rId376" Type="http://schemas.openxmlformats.org/officeDocument/2006/relationships/customXml" Target="../ink/ink2929.xml"/><Relationship Id="rId541" Type="http://schemas.openxmlformats.org/officeDocument/2006/relationships/image" Target="../media/image2993.png"/><Relationship Id="rId4" Type="http://schemas.openxmlformats.org/officeDocument/2006/relationships/image" Target="../media/image4.png"/><Relationship Id="rId180" Type="http://schemas.openxmlformats.org/officeDocument/2006/relationships/image" Target="../media/image2816.png"/><Relationship Id="rId236" Type="http://schemas.openxmlformats.org/officeDocument/2006/relationships/customXml" Target="../ink/ink2858.xml"/><Relationship Id="rId278" Type="http://schemas.openxmlformats.org/officeDocument/2006/relationships/customXml" Target="../ink/ink2879.xml"/><Relationship Id="rId401" Type="http://schemas.openxmlformats.org/officeDocument/2006/relationships/image" Target="../media/image2924.png"/><Relationship Id="rId443" Type="http://schemas.openxmlformats.org/officeDocument/2006/relationships/image" Target="../media/image2944.png"/><Relationship Id="rId303" Type="http://schemas.openxmlformats.org/officeDocument/2006/relationships/image" Target="../media/image2876.png"/><Relationship Id="rId485" Type="http://schemas.openxmlformats.org/officeDocument/2006/relationships/image" Target="../media/image2965.png"/><Relationship Id="rId42" Type="http://schemas.openxmlformats.org/officeDocument/2006/relationships/customXml" Target="../ink/ink2759.xml"/><Relationship Id="rId84" Type="http://schemas.openxmlformats.org/officeDocument/2006/relationships/customXml" Target="../ink/ink2780.xml"/><Relationship Id="rId138" Type="http://schemas.openxmlformats.org/officeDocument/2006/relationships/image" Target="../media/image2798.png"/><Relationship Id="rId345" Type="http://schemas.openxmlformats.org/officeDocument/2006/relationships/image" Target="../media/image2896.png"/><Relationship Id="rId387" Type="http://schemas.openxmlformats.org/officeDocument/2006/relationships/image" Target="../media/image2917.png"/><Relationship Id="rId510" Type="http://schemas.openxmlformats.org/officeDocument/2006/relationships/customXml" Target="../ink/ink2997.xml"/><Relationship Id="rId552" Type="http://schemas.openxmlformats.org/officeDocument/2006/relationships/customXml" Target="../ink/ink3018.xml"/><Relationship Id="rId191" Type="http://schemas.openxmlformats.org/officeDocument/2006/relationships/image" Target="../media/image2821.png"/><Relationship Id="rId205" Type="http://schemas.openxmlformats.org/officeDocument/2006/relationships/image" Target="../media/image2828.png"/><Relationship Id="rId247" Type="http://schemas.openxmlformats.org/officeDocument/2006/relationships/image" Target="../media/image2848.png"/><Relationship Id="rId412" Type="http://schemas.openxmlformats.org/officeDocument/2006/relationships/customXml" Target="../ink/ink2947.xml"/><Relationship Id="rId107" Type="http://schemas.openxmlformats.org/officeDocument/2006/relationships/image" Target="../media/image2784.png"/><Relationship Id="rId289" Type="http://schemas.openxmlformats.org/officeDocument/2006/relationships/image" Target="../media/image2869.png"/><Relationship Id="rId454" Type="http://schemas.openxmlformats.org/officeDocument/2006/relationships/customXml" Target="../ink/ink2969.xml"/><Relationship Id="rId496" Type="http://schemas.openxmlformats.org/officeDocument/2006/relationships/customXml" Target="../ink/ink2990.xml"/><Relationship Id="rId11" Type="http://schemas.openxmlformats.org/officeDocument/2006/relationships/image" Target="../media/image2736.png"/><Relationship Id="rId53" Type="http://schemas.openxmlformats.org/officeDocument/2006/relationships/image" Target="../media/image2757.png"/><Relationship Id="rId149" Type="http://schemas.openxmlformats.org/officeDocument/2006/relationships/customXml" Target="../ink/ink2813.xml"/><Relationship Id="rId314" Type="http://schemas.openxmlformats.org/officeDocument/2006/relationships/customXml" Target="../ink/ink2897.xml"/><Relationship Id="rId356" Type="http://schemas.openxmlformats.org/officeDocument/2006/relationships/customXml" Target="../ink/ink2919.xml"/><Relationship Id="rId398" Type="http://schemas.openxmlformats.org/officeDocument/2006/relationships/customXml" Target="../ink/ink2940.xml"/><Relationship Id="rId521" Type="http://schemas.openxmlformats.org/officeDocument/2006/relationships/image" Target="../media/image2983.png"/><Relationship Id="rId95" Type="http://schemas.openxmlformats.org/officeDocument/2006/relationships/image" Target="../media/image2778.png"/><Relationship Id="rId160" Type="http://schemas.openxmlformats.org/officeDocument/2006/relationships/image" Target="../media/image2807.png"/><Relationship Id="rId216" Type="http://schemas.openxmlformats.org/officeDocument/2006/relationships/customXml" Target="../ink/ink2848.xml"/><Relationship Id="rId423" Type="http://schemas.openxmlformats.org/officeDocument/2006/relationships/image" Target="../media/image2935.png"/><Relationship Id="rId258" Type="http://schemas.openxmlformats.org/officeDocument/2006/relationships/customXml" Target="../ink/ink2869.xml"/><Relationship Id="rId465" Type="http://schemas.openxmlformats.org/officeDocument/2006/relationships/image" Target="../media/image2955.png"/><Relationship Id="rId22" Type="http://schemas.openxmlformats.org/officeDocument/2006/relationships/customXml" Target="../ink/ink2749.xml"/><Relationship Id="rId64" Type="http://schemas.openxmlformats.org/officeDocument/2006/relationships/customXml" Target="../ink/ink2770.xml"/><Relationship Id="rId118" Type="http://schemas.openxmlformats.org/officeDocument/2006/relationships/customXml" Target="../ink/ink2797.xml"/><Relationship Id="rId325" Type="http://schemas.openxmlformats.org/officeDocument/2006/relationships/image" Target="../media/image2887.png"/><Relationship Id="rId367" Type="http://schemas.openxmlformats.org/officeDocument/2006/relationships/image" Target="../media/image2907.png"/><Relationship Id="rId532" Type="http://schemas.openxmlformats.org/officeDocument/2006/relationships/customXml" Target="../ink/ink3008.xml"/><Relationship Id="rId171" Type="http://schemas.openxmlformats.org/officeDocument/2006/relationships/customXml" Target="../ink/ink2824.xml"/><Relationship Id="rId227" Type="http://schemas.openxmlformats.org/officeDocument/2006/relationships/image" Target="../media/image2838.png"/><Relationship Id="rId269" Type="http://schemas.openxmlformats.org/officeDocument/2006/relationships/image" Target="../media/image2859.png"/><Relationship Id="rId434" Type="http://schemas.openxmlformats.org/officeDocument/2006/relationships/customXml" Target="../ink/ink2959.xml"/><Relationship Id="rId476" Type="http://schemas.openxmlformats.org/officeDocument/2006/relationships/customXml" Target="../ink/ink2980.xml"/><Relationship Id="rId33" Type="http://schemas.openxmlformats.org/officeDocument/2006/relationships/image" Target="../media/image2747.png"/><Relationship Id="rId129" Type="http://schemas.openxmlformats.org/officeDocument/2006/relationships/customXml" Target="../ink/ink2803.xml"/><Relationship Id="rId280" Type="http://schemas.openxmlformats.org/officeDocument/2006/relationships/customXml" Target="../ink/ink2880.xml"/><Relationship Id="rId336" Type="http://schemas.openxmlformats.org/officeDocument/2006/relationships/customXml" Target="../ink/ink2909.xml"/><Relationship Id="rId501" Type="http://schemas.openxmlformats.org/officeDocument/2006/relationships/image" Target="../media/image2973.png"/><Relationship Id="rId543" Type="http://schemas.openxmlformats.org/officeDocument/2006/relationships/image" Target="../media/image2994.png"/><Relationship Id="rId75" Type="http://schemas.openxmlformats.org/officeDocument/2006/relationships/image" Target="../media/image2768.png"/><Relationship Id="rId140" Type="http://schemas.openxmlformats.org/officeDocument/2006/relationships/image" Target="../media/image2799.png"/><Relationship Id="rId182" Type="http://schemas.openxmlformats.org/officeDocument/2006/relationships/image" Target="../media/image2817.png"/><Relationship Id="rId378" Type="http://schemas.openxmlformats.org/officeDocument/2006/relationships/customXml" Target="../ink/ink2930.xml"/><Relationship Id="rId403" Type="http://schemas.openxmlformats.org/officeDocument/2006/relationships/image" Target="../media/image2925.png"/><Relationship Id="rId6" Type="http://schemas.openxmlformats.org/officeDocument/2006/relationships/customXml" Target="../ink/ink2741.xml"/><Relationship Id="rId238" Type="http://schemas.openxmlformats.org/officeDocument/2006/relationships/customXml" Target="../ink/ink2859.xml"/><Relationship Id="rId445" Type="http://schemas.openxmlformats.org/officeDocument/2006/relationships/image" Target="../media/image2945.png"/><Relationship Id="rId487" Type="http://schemas.openxmlformats.org/officeDocument/2006/relationships/image" Target="../media/image2966.png"/><Relationship Id="rId291" Type="http://schemas.openxmlformats.org/officeDocument/2006/relationships/image" Target="../media/image2870.png"/><Relationship Id="rId305" Type="http://schemas.openxmlformats.org/officeDocument/2006/relationships/image" Target="../media/image2877.png"/><Relationship Id="rId347" Type="http://schemas.openxmlformats.org/officeDocument/2006/relationships/image" Target="../media/image2897.png"/><Relationship Id="rId512" Type="http://schemas.openxmlformats.org/officeDocument/2006/relationships/customXml" Target="../ink/ink2998.xml"/><Relationship Id="rId44" Type="http://schemas.openxmlformats.org/officeDocument/2006/relationships/customXml" Target="../ink/ink2760.xml"/><Relationship Id="rId86" Type="http://schemas.openxmlformats.org/officeDocument/2006/relationships/customXml" Target="../ink/ink2781.xml"/><Relationship Id="rId151" Type="http://schemas.openxmlformats.org/officeDocument/2006/relationships/customXml" Target="../ink/ink2814.xml"/><Relationship Id="rId389" Type="http://schemas.openxmlformats.org/officeDocument/2006/relationships/image" Target="../media/image2918.png"/><Relationship Id="rId554" Type="http://schemas.openxmlformats.org/officeDocument/2006/relationships/customXml" Target="../ink/ink3019.xml"/><Relationship Id="rId193" Type="http://schemas.openxmlformats.org/officeDocument/2006/relationships/image" Target="../media/image2822.png"/><Relationship Id="rId207" Type="http://schemas.openxmlformats.org/officeDocument/2006/relationships/image" Target="../media/image2829.png"/><Relationship Id="rId249" Type="http://schemas.openxmlformats.org/officeDocument/2006/relationships/image" Target="../media/image2849.png"/><Relationship Id="rId414" Type="http://schemas.openxmlformats.org/officeDocument/2006/relationships/customXml" Target="../ink/ink2948.xml"/><Relationship Id="rId456" Type="http://schemas.openxmlformats.org/officeDocument/2006/relationships/customXml" Target="../ink/ink2970.xml"/><Relationship Id="rId498" Type="http://schemas.openxmlformats.org/officeDocument/2006/relationships/customXml" Target="../ink/ink2991.xml"/><Relationship Id="rId13" Type="http://schemas.openxmlformats.org/officeDocument/2006/relationships/image" Target="../media/image2737.png"/><Relationship Id="rId109" Type="http://schemas.openxmlformats.org/officeDocument/2006/relationships/image" Target="../media/image2785.png"/><Relationship Id="rId260" Type="http://schemas.openxmlformats.org/officeDocument/2006/relationships/customXml" Target="../ink/ink2870.xml"/><Relationship Id="rId316" Type="http://schemas.openxmlformats.org/officeDocument/2006/relationships/customXml" Target="../ink/ink2898.xml"/><Relationship Id="rId523" Type="http://schemas.openxmlformats.org/officeDocument/2006/relationships/image" Target="../media/image2984.png"/><Relationship Id="rId55" Type="http://schemas.openxmlformats.org/officeDocument/2006/relationships/image" Target="../media/image2758.png"/><Relationship Id="rId97" Type="http://schemas.openxmlformats.org/officeDocument/2006/relationships/image" Target="../media/image2779.png"/><Relationship Id="rId120" Type="http://schemas.openxmlformats.org/officeDocument/2006/relationships/customXml" Target="../ink/ink2798.xml"/><Relationship Id="rId358" Type="http://schemas.openxmlformats.org/officeDocument/2006/relationships/customXml" Target="../ink/ink2920.xml"/><Relationship Id="rId162" Type="http://schemas.openxmlformats.org/officeDocument/2006/relationships/image" Target="../media/image2808.png"/><Relationship Id="rId218" Type="http://schemas.openxmlformats.org/officeDocument/2006/relationships/customXml" Target="../ink/ink2849.xml"/><Relationship Id="rId425" Type="http://schemas.openxmlformats.org/officeDocument/2006/relationships/image" Target="../media/image2936.png"/><Relationship Id="rId467" Type="http://schemas.openxmlformats.org/officeDocument/2006/relationships/image" Target="../media/image2956.png"/><Relationship Id="rId271" Type="http://schemas.openxmlformats.org/officeDocument/2006/relationships/image" Target="../media/image2860.png"/><Relationship Id="rId24" Type="http://schemas.openxmlformats.org/officeDocument/2006/relationships/customXml" Target="../ink/ink2750.xml"/><Relationship Id="rId66" Type="http://schemas.openxmlformats.org/officeDocument/2006/relationships/customXml" Target="../ink/ink2771.xml"/><Relationship Id="rId131" Type="http://schemas.openxmlformats.org/officeDocument/2006/relationships/customXml" Target="../ink/ink2804.xml"/><Relationship Id="rId327" Type="http://schemas.openxmlformats.org/officeDocument/2006/relationships/image" Target="../media/image2888.png"/><Relationship Id="rId369" Type="http://schemas.openxmlformats.org/officeDocument/2006/relationships/image" Target="../media/image2908.png"/><Relationship Id="rId534" Type="http://schemas.openxmlformats.org/officeDocument/2006/relationships/customXml" Target="../ink/ink3009.xml"/><Relationship Id="rId173" Type="http://schemas.openxmlformats.org/officeDocument/2006/relationships/customXml" Target="../ink/ink2825.xml"/><Relationship Id="rId229" Type="http://schemas.openxmlformats.org/officeDocument/2006/relationships/image" Target="../media/image2839.png"/><Relationship Id="rId380" Type="http://schemas.openxmlformats.org/officeDocument/2006/relationships/customXml" Target="../ink/ink2931.xml"/><Relationship Id="rId436" Type="http://schemas.openxmlformats.org/officeDocument/2006/relationships/customXml" Target="../ink/ink2960.xml"/><Relationship Id="rId240" Type="http://schemas.openxmlformats.org/officeDocument/2006/relationships/customXml" Target="../ink/ink2860.xml"/><Relationship Id="rId478" Type="http://schemas.openxmlformats.org/officeDocument/2006/relationships/customXml" Target="../ink/ink2981.xml"/><Relationship Id="rId35" Type="http://schemas.openxmlformats.org/officeDocument/2006/relationships/image" Target="../media/image2748.png"/><Relationship Id="rId77" Type="http://schemas.openxmlformats.org/officeDocument/2006/relationships/image" Target="../media/image2769.png"/><Relationship Id="rId100" Type="http://schemas.openxmlformats.org/officeDocument/2006/relationships/customXml" Target="../ink/ink2788.xml"/><Relationship Id="rId282" Type="http://schemas.openxmlformats.org/officeDocument/2006/relationships/customXml" Target="../ink/ink2881.xml"/><Relationship Id="rId338" Type="http://schemas.openxmlformats.org/officeDocument/2006/relationships/customXml" Target="../ink/ink2910.xml"/><Relationship Id="rId503" Type="http://schemas.openxmlformats.org/officeDocument/2006/relationships/image" Target="../media/image2974.png"/><Relationship Id="rId545" Type="http://schemas.openxmlformats.org/officeDocument/2006/relationships/image" Target="../media/image2995.png"/><Relationship Id="rId8" Type="http://schemas.openxmlformats.org/officeDocument/2006/relationships/customXml" Target="../ink/ink2742.xml"/><Relationship Id="rId142" Type="http://schemas.openxmlformats.org/officeDocument/2006/relationships/image" Target="../media/image2800.png"/><Relationship Id="rId184" Type="http://schemas.openxmlformats.org/officeDocument/2006/relationships/image" Target="../media/image2818.png"/><Relationship Id="rId391" Type="http://schemas.openxmlformats.org/officeDocument/2006/relationships/image" Target="../media/image2919.png"/><Relationship Id="rId405" Type="http://schemas.openxmlformats.org/officeDocument/2006/relationships/image" Target="../media/image2926.png"/><Relationship Id="rId447" Type="http://schemas.openxmlformats.org/officeDocument/2006/relationships/image" Target="../media/image2946.png"/><Relationship Id="rId251" Type="http://schemas.openxmlformats.org/officeDocument/2006/relationships/image" Target="../media/image2850.png"/><Relationship Id="rId489" Type="http://schemas.openxmlformats.org/officeDocument/2006/relationships/image" Target="../media/image2967.png"/><Relationship Id="rId46" Type="http://schemas.openxmlformats.org/officeDocument/2006/relationships/customXml" Target="../ink/ink2761.xml"/><Relationship Id="rId293" Type="http://schemas.openxmlformats.org/officeDocument/2006/relationships/image" Target="../media/image2871.png"/><Relationship Id="rId307" Type="http://schemas.openxmlformats.org/officeDocument/2006/relationships/image" Target="../media/image2878.png"/><Relationship Id="rId349" Type="http://schemas.openxmlformats.org/officeDocument/2006/relationships/image" Target="../media/image2898.png"/><Relationship Id="rId514" Type="http://schemas.openxmlformats.org/officeDocument/2006/relationships/customXml" Target="../ink/ink2999.xml"/><Relationship Id="rId556" Type="http://schemas.openxmlformats.org/officeDocument/2006/relationships/customXml" Target="../ink/ink3020.xml"/><Relationship Id="rId88" Type="http://schemas.openxmlformats.org/officeDocument/2006/relationships/customXml" Target="../ink/ink2782.xml"/><Relationship Id="rId111" Type="http://schemas.openxmlformats.org/officeDocument/2006/relationships/image" Target="../media/image2786.png"/><Relationship Id="rId153" Type="http://schemas.openxmlformats.org/officeDocument/2006/relationships/customXml" Target="../ink/ink2815.xml"/><Relationship Id="rId195" Type="http://schemas.openxmlformats.org/officeDocument/2006/relationships/image" Target="../media/image2823.png"/><Relationship Id="rId209" Type="http://schemas.openxmlformats.org/officeDocument/2006/relationships/image" Target="../media/image2830.png"/><Relationship Id="rId360" Type="http://schemas.openxmlformats.org/officeDocument/2006/relationships/customXml" Target="../ink/ink2921.xml"/><Relationship Id="rId416" Type="http://schemas.openxmlformats.org/officeDocument/2006/relationships/customXml" Target="../ink/ink2949.xml"/><Relationship Id="rId220" Type="http://schemas.openxmlformats.org/officeDocument/2006/relationships/customXml" Target="../ink/ink2850.xml"/><Relationship Id="rId458" Type="http://schemas.openxmlformats.org/officeDocument/2006/relationships/customXml" Target="../ink/ink2971.xml"/><Relationship Id="rId15" Type="http://schemas.openxmlformats.org/officeDocument/2006/relationships/image" Target="../media/image2738.png"/><Relationship Id="rId57" Type="http://schemas.openxmlformats.org/officeDocument/2006/relationships/image" Target="../media/image2759.png"/><Relationship Id="rId262" Type="http://schemas.openxmlformats.org/officeDocument/2006/relationships/customXml" Target="../ink/ink2871.xml"/><Relationship Id="rId318" Type="http://schemas.openxmlformats.org/officeDocument/2006/relationships/customXml" Target="../ink/ink2899.xml"/><Relationship Id="rId525" Type="http://schemas.openxmlformats.org/officeDocument/2006/relationships/image" Target="../media/image2985.png"/><Relationship Id="rId99" Type="http://schemas.openxmlformats.org/officeDocument/2006/relationships/image" Target="../media/image2780.png"/><Relationship Id="rId122" Type="http://schemas.openxmlformats.org/officeDocument/2006/relationships/customXml" Target="../ink/ink2799.xml"/><Relationship Id="rId164" Type="http://schemas.openxmlformats.org/officeDocument/2006/relationships/image" Target="../media/image2809.png"/><Relationship Id="rId371" Type="http://schemas.openxmlformats.org/officeDocument/2006/relationships/image" Target="../media/image2909.png"/><Relationship Id="rId427" Type="http://schemas.openxmlformats.org/officeDocument/2006/relationships/image" Target="../media/image2937.png"/><Relationship Id="rId469" Type="http://schemas.openxmlformats.org/officeDocument/2006/relationships/image" Target="../media/image2957.png"/><Relationship Id="rId26" Type="http://schemas.openxmlformats.org/officeDocument/2006/relationships/customXml" Target="../ink/ink2751.xml"/><Relationship Id="rId231" Type="http://schemas.openxmlformats.org/officeDocument/2006/relationships/image" Target="../media/image2840.png"/><Relationship Id="rId273" Type="http://schemas.openxmlformats.org/officeDocument/2006/relationships/image" Target="../media/image2861.png"/><Relationship Id="rId329" Type="http://schemas.openxmlformats.org/officeDocument/2006/relationships/image" Target="../media/image2889.png"/><Relationship Id="rId480" Type="http://schemas.openxmlformats.org/officeDocument/2006/relationships/customXml" Target="../ink/ink2982.xml"/><Relationship Id="rId536" Type="http://schemas.openxmlformats.org/officeDocument/2006/relationships/customXml" Target="../ink/ink3010.xml"/><Relationship Id="rId68" Type="http://schemas.openxmlformats.org/officeDocument/2006/relationships/customXml" Target="../ink/ink2772.xml"/><Relationship Id="rId133" Type="http://schemas.openxmlformats.org/officeDocument/2006/relationships/customXml" Target="../ink/ink2805.xml"/><Relationship Id="rId175" Type="http://schemas.openxmlformats.org/officeDocument/2006/relationships/customXml" Target="../ink/ink2826.xml"/><Relationship Id="rId340" Type="http://schemas.openxmlformats.org/officeDocument/2006/relationships/customXml" Target="../ink/ink2911.xml"/><Relationship Id="rId200" Type="http://schemas.openxmlformats.org/officeDocument/2006/relationships/customXml" Target="../ink/ink2839.xml"/><Relationship Id="rId382" Type="http://schemas.openxmlformats.org/officeDocument/2006/relationships/customXml" Target="../ink/ink2932.xml"/><Relationship Id="rId438" Type="http://schemas.openxmlformats.org/officeDocument/2006/relationships/customXml" Target="../ink/ink2961.xml"/><Relationship Id="rId242" Type="http://schemas.openxmlformats.org/officeDocument/2006/relationships/customXml" Target="../ink/ink2861.xml"/><Relationship Id="rId284" Type="http://schemas.openxmlformats.org/officeDocument/2006/relationships/customXml" Target="../ink/ink2882.xml"/><Relationship Id="rId491" Type="http://schemas.openxmlformats.org/officeDocument/2006/relationships/image" Target="../media/image2968.png"/><Relationship Id="rId505" Type="http://schemas.openxmlformats.org/officeDocument/2006/relationships/image" Target="../media/image2975.png"/><Relationship Id="rId37" Type="http://schemas.openxmlformats.org/officeDocument/2006/relationships/image" Target="../media/image2749.png"/><Relationship Id="rId79" Type="http://schemas.openxmlformats.org/officeDocument/2006/relationships/image" Target="../media/image2770.png"/><Relationship Id="rId102" Type="http://schemas.openxmlformats.org/officeDocument/2006/relationships/customXml" Target="../ink/ink2789.xml"/><Relationship Id="rId144" Type="http://schemas.openxmlformats.org/officeDocument/2006/relationships/image" Target="../media/image2801.png"/><Relationship Id="rId547" Type="http://schemas.openxmlformats.org/officeDocument/2006/relationships/image" Target="../media/image2996.png"/><Relationship Id="rId90" Type="http://schemas.openxmlformats.org/officeDocument/2006/relationships/customXml" Target="../ink/ink2783.xml"/><Relationship Id="rId186" Type="http://schemas.openxmlformats.org/officeDocument/2006/relationships/image" Target="../media/image2819.png"/><Relationship Id="rId351" Type="http://schemas.openxmlformats.org/officeDocument/2006/relationships/image" Target="../media/image2899.png"/><Relationship Id="rId393" Type="http://schemas.openxmlformats.org/officeDocument/2006/relationships/image" Target="../media/image2920.png"/><Relationship Id="rId407" Type="http://schemas.openxmlformats.org/officeDocument/2006/relationships/image" Target="../media/image2927.png"/><Relationship Id="rId449" Type="http://schemas.openxmlformats.org/officeDocument/2006/relationships/image" Target="../media/image2947.png"/><Relationship Id="rId211" Type="http://schemas.openxmlformats.org/officeDocument/2006/relationships/image" Target="../media/image2831.png"/><Relationship Id="rId253" Type="http://schemas.openxmlformats.org/officeDocument/2006/relationships/image" Target="../media/image2851.png"/><Relationship Id="rId295" Type="http://schemas.openxmlformats.org/officeDocument/2006/relationships/image" Target="../media/image2872.png"/><Relationship Id="rId309" Type="http://schemas.openxmlformats.org/officeDocument/2006/relationships/image" Target="../media/image2879.png"/><Relationship Id="rId460" Type="http://schemas.openxmlformats.org/officeDocument/2006/relationships/customXml" Target="../ink/ink2972.xml"/><Relationship Id="rId516" Type="http://schemas.openxmlformats.org/officeDocument/2006/relationships/customXml" Target="../ink/ink3000.xml"/><Relationship Id="rId48" Type="http://schemas.openxmlformats.org/officeDocument/2006/relationships/customXml" Target="../ink/ink2762.xml"/><Relationship Id="rId113" Type="http://schemas.openxmlformats.org/officeDocument/2006/relationships/image" Target="../media/image2787.png"/><Relationship Id="rId320" Type="http://schemas.openxmlformats.org/officeDocument/2006/relationships/customXml" Target="../ink/ink2900.xml"/><Relationship Id="rId558" Type="http://schemas.openxmlformats.org/officeDocument/2006/relationships/customXml" Target="../ink/ink3021.xml"/><Relationship Id="rId155" Type="http://schemas.openxmlformats.org/officeDocument/2006/relationships/customXml" Target="../ink/ink2816.xml"/><Relationship Id="rId197" Type="http://schemas.openxmlformats.org/officeDocument/2006/relationships/image" Target="../media/image2824.png"/><Relationship Id="rId362" Type="http://schemas.openxmlformats.org/officeDocument/2006/relationships/customXml" Target="../ink/ink2922.xml"/><Relationship Id="rId418" Type="http://schemas.openxmlformats.org/officeDocument/2006/relationships/customXml" Target="../ink/ink2950.xml"/><Relationship Id="rId222" Type="http://schemas.openxmlformats.org/officeDocument/2006/relationships/customXml" Target="../ink/ink2851.xml"/><Relationship Id="rId264" Type="http://schemas.openxmlformats.org/officeDocument/2006/relationships/customXml" Target="../ink/ink2872.xml"/><Relationship Id="rId471" Type="http://schemas.openxmlformats.org/officeDocument/2006/relationships/image" Target="../media/image2958.png"/><Relationship Id="rId17" Type="http://schemas.openxmlformats.org/officeDocument/2006/relationships/image" Target="../media/image2739.png"/><Relationship Id="rId59" Type="http://schemas.openxmlformats.org/officeDocument/2006/relationships/image" Target="../media/image2760.png"/><Relationship Id="rId124" Type="http://schemas.openxmlformats.org/officeDocument/2006/relationships/customXml" Target="../ink/ink2800.xml"/><Relationship Id="rId527" Type="http://schemas.openxmlformats.org/officeDocument/2006/relationships/image" Target="../media/image2986.png"/><Relationship Id="rId70" Type="http://schemas.openxmlformats.org/officeDocument/2006/relationships/customXml" Target="../ink/ink2773.xml"/><Relationship Id="rId166" Type="http://schemas.openxmlformats.org/officeDocument/2006/relationships/image" Target="../media/image2810.png"/><Relationship Id="rId331" Type="http://schemas.openxmlformats.org/officeDocument/2006/relationships/image" Target="../media/image2890.png"/><Relationship Id="rId373" Type="http://schemas.openxmlformats.org/officeDocument/2006/relationships/image" Target="../media/image2910.png"/><Relationship Id="rId429" Type="http://schemas.openxmlformats.org/officeDocument/2006/relationships/image" Target="../media/image2938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2841.png"/><Relationship Id="rId440" Type="http://schemas.openxmlformats.org/officeDocument/2006/relationships/customXml" Target="../ink/ink2962.xml"/><Relationship Id="rId28" Type="http://schemas.openxmlformats.org/officeDocument/2006/relationships/customXml" Target="../ink/ink2752.xml"/><Relationship Id="rId275" Type="http://schemas.openxmlformats.org/officeDocument/2006/relationships/image" Target="../media/image2862.png"/><Relationship Id="rId300" Type="http://schemas.openxmlformats.org/officeDocument/2006/relationships/customXml" Target="../ink/ink2890.xml"/><Relationship Id="rId482" Type="http://schemas.openxmlformats.org/officeDocument/2006/relationships/customXml" Target="../ink/ink2983.xml"/><Relationship Id="rId538" Type="http://schemas.openxmlformats.org/officeDocument/2006/relationships/customXml" Target="../ink/ink3011.xml"/><Relationship Id="rId81" Type="http://schemas.openxmlformats.org/officeDocument/2006/relationships/image" Target="../media/image2771.png"/><Relationship Id="rId135" Type="http://schemas.openxmlformats.org/officeDocument/2006/relationships/customXml" Target="../ink/ink2806.xml"/><Relationship Id="rId177" Type="http://schemas.openxmlformats.org/officeDocument/2006/relationships/customXml" Target="../ink/ink2827.xml"/><Relationship Id="rId342" Type="http://schemas.openxmlformats.org/officeDocument/2006/relationships/customXml" Target="../ink/ink2912.xml"/><Relationship Id="rId384" Type="http://schemas.openxmlformats.org/officeDocument/2006/relationships/customXml" Target="../ink/ink2933.xml"/><Relationship Id="rId202" Type="http://schemas.openxmlformats.org/officeDocument/2006/relationships/customXml" Target="../ink/ink2840.xml"/><Relationship Id="rId244" Type="http://schemas.openxmlformats.org/officeDocument/2006/relationships/customXml" Target="../ink/ink2862.xml"/><Relationship Id="rId39" Type="http://schemas.openxmlformats.org/officeDocument/2006/relationships/image" Target="../media/image2750.png"/><Relationship Id="rId286" Type="http://schemas.openxmlformats.org/officeDocument/2006/relationships/customXml" Target="../ink/ink2883.xml"/><Relationship Id="rId451" Type="http://schemas.openxmlformats.org/officeDocument/2006/relationships/image" Target="../media/image2948.png"/><Relationship Id="rId493" Type="http://schemas.openxmlformats.org/officeDocument/2006/relationships/image" Target="../media/image2969.png"/><Relationship Id="rId507" Type="http://schemas.openxmlformats.org/officeDocument/2006/relationships/image" Target="../media/image2976.png"/><Relationship Id="rId549" Type="http://schemas.openxmlformats.org/officeDocument/2006/relationships/image" Target="../media/image2997.png"/><Relationship Id="rId50" Type="http://schemas.openxmlformats.org/officeDocument/2006/relationships/customXml" Target="../ink/ink2763.xml"/><Relationship Id="rId104" Type="http://schemas.openxmlformats.org/officeDocument/2006/relationships/customXml" Target="../ink/ink2790.xml"/><Relationship Id="rId146" Type="http://schemas.openxmlformats.org/officeDocument/2006/relationships/image" Target="../media/image2802.png"/><Relationship Id="rId188" Type="http://schemas.openxmlformats.org/officeDocument/2006/relationships/customXml" Target="../ink/ink2833.xml"/><Relationship Id="rId311" Type="http://schemas.openxmlformats.org/officeDocument/2006/relationships/image" Target="../media/image2880.png"/><Relationship Id="rId353" Type="http://schemas.openxmlformats.org/officeDocument/2006/relationships/image" Target="../media/image2900.png"/><Relationship Id="rId395" Type="http://schemas.openxmlformats.org/officeDocument/2006/relationships/image" Target="../media/image2921.png"/><Relationship Id="rId409" Type="http://schemas.openxmlformats.org/officeDocument/2006/relationships/image" Target="../media/image2928.png"/><Relationship Id="rId92" Type="http://schemas.openxmlformats.org/officeDocument/2006/relationships/customXml" Target="../ink/ink2784.xml"/><Relationship Id="rId213" Type="http://schemas.openxmlformats.org/officeDocument/2006/relationships/customXml" Target="../ink/ink2846.xml"/><Relationship Id="rId420" Type="http://schemas.openxmlformats.org/officeDocument/2006/relationships/customXml" Target="../ink/ink2951.xml"/><Relationship Id="rId255" Type="http://schemas.openxmlformats.org/officeDocument/2006/relationships/image" Target="../media/image2852.png"/><Relationship Id="rId297" Type="http://schemas.openxmlformats.org/officeDocument/2006/relationships/image" Target="../media/image2873.png"/><Relationship Id="rId462" Type="http://schemas.openxmlformats.org/officeDocument/2006/relationships/customXml" Target="../ink/ink2973.xml"/><Relationship Id="rId518" Type="http://schemas.openxmlformats.org/officeDocument/2006/relationships/customXml" Target="../ink/ink3001.xml"/><Relationship Id="rId115" Type="http://schemas.openxmlformats.org/officeDocument/2006/relationships/image" Target="../media/image2788.png"/><Relationship Id="rId157" Type="http://schemas.openxmlformats.org/officeDocument/2006/relationships/customXml" Target="../ink/ink2817.xml"/><Relationship Id="rId322" Type="http://schemas.openxmlformats.org/officeDocument/2006/relationships/customXml" Target="../ink/ink2901.xml"/><Relationship Id="rId364" Type="http://schemas.openxmlformats.org/officeDocument/2006/relationships/customXml" Target="../ink/ink2923.xml"/><Relationship Id="rId61" Type="http://schemas.openxmlformats.org/officeDocument/2006/relationships/image" Target="../media/image2761.png"/><Relationship Id="rId199" Type="http://schemas.openxmlformats.org/officeDocument/2006/relationships/image" Target="../media/image2825.png"/><Relationship Id="rId19" Type="http://schemas.openxmlformats.org/officeDocument/2006/relationships/image" Target="../media/image2740.png"/><Relationship Id="rId224" Type="http://schemas.openxmlformats.org/officeDocument/2006/relationships/customXml" Target="../ink/ink2852.xml"/><Relationship Id="rId266" Type="http://schemas.openxmlformats.org/officeDocument/2006/relationships/customXml" Target="../ink/ink2873.xml"/><Relationship Id="rId431" Type="http://schemas.openxmlformats.org/officeDocument/2006/relationships/customXml" Target="../ink/ink2957.xml"/><Relationship Id="rId473" Type="http://schemas.openxmlformats.org/officeDocument/2006/relationships/image" Target="../media/image2959.png"/><Relationship Id="rId529" Type="http://schemas.openxmlformats.org/officeDocument/2006/relationships/image" Target="../media/image2987.png"/><Relationship Id="rId30" Type="http://schemas.openxmlformats.org/officeDocument/2006/relationships/customXml" Target="../ink/ink2753.xml"/><Relationship Id="rId126" Type="http://schemas.openxmlformats.org/officeDocument/2006/relationships/customXml" Target="../ink/ink2801.xml"/><Relationship Id="rId168" Type="http://schemas.openxmlformats.org/officeDocument/2006/relationships/image" Target="../media/image2811.png"/><Relationship Id="rId333" Type="http://schemas.openxmlformats.org/officeDocument/2006/relationships/customXml" Target="../ink/ink2907.xml"/><Relationship Id="rId540" Type="http://schemas.openxmlformats.org/officeDocument/2006/relationships/customXml" Target="../ink/ink3012.xml"/><Relationship Id="rId72" Type="http://schemas.openxmlformats.org/officeDocument/2006/relationships/customXml" Target="../ink/ink2774.xml"/><Relationship Id="rId375" Type="http://schemas.openxmlformats.org/officeDocument/2006/relationships/image" Target="../media/image2911.png"/><Relationship Id="rId3" Type="http://schemas.openxmlformats.org/officeDocument/2006/relationships/image" Target="../media/image2.png"/><Relationship Id="rId235" Type="http://schemas.openxmlformats.org/officeDocument/2006/relationships/image" Target="../media/image2842.png"/><Relationship Id="rId277" Type="http://schemas.openxmlformats.org/officeDocument/2006/relationships/image" Target="../media/image2863.png"/><Relationship Id="rId400" Type="http://schemas.openxmlformats.org/officeDocument/2006/relationships/customXml" Target="../ink/ink2941.xml"/><Relationship Id="rId442" Type="http://schemas.openxmlformats.org/officeDocument/2006/relationships/customXml" Target="../ink/ink2963.xml"/><Relationship Id="rId484" Type="http://schemas.openxmlformats.org/officeDocument/2006/relationships/customXml" Target="../ink/ink2984.xml"/><Relationship Id="rId137" Type="http://schemas.openxmlformats.org/officeDocument/2006/relationships/customXml" Target="../ink/ink2807.xml"/><Relationship Id="rId302" Type="http://schemas.openxmlformats.org/officeDocument/2006/relationships/customXml" Target="../ink/ink2891.xml"/><Relationship Id="rId344" Type="http://schemas.openxmlformats.org/officeDocument/2006/relationships/customXml" Target="../ink/ink2913.xml"/><Relationship Id="rId41" Type="http://schemas.openxmlformats.org/officeDocument/2006/relationships/image" Target="../media/image2751.png"/><Relationship Id="rId83" Type="http://schemas.openxmlformats.org/officeDocument/2006/relationships/image" Target="../media/image2772.png"/><Relationship Id="rId179" Type="http://schemas.openxmlformats.org/officeDocument/2006/relationships/customXml" Target="../ink/ink2828.xml"/><Relationship Id="rId386" Type="http://schemas.openxmlformats.org/officeDocument/2006/relationships/customXml" Target="../ink/ink2934.xml"/><Relationship Id="rId551" Type="http://schemas.openxmlformats.org/officeDocument/2006/relationships/image" Target="../media/image2998.png"/><Relationship Id="rId190" Type="http://schemas.openxmlformats.org/officeDocument/2006/relationships/customXml" Target="../ink/ink2834.xml"/><Relationship Id="rId204" Type="http://schemas.openxmlformats.org/officeDocument/2006/relationships/customXml" Target="../ink/ink2841.xml"/><Relationship Id="rId246" Type="http://schemas.openxmlformats.org/officeDocument/2006/relationships/customXml" Target="../ink/ink2863.xml"/><Relationship Id="rId288" Type="http://schemas.openxmlformats.org/officeDocument/2006/relationships/customXml" Target="../ink/ink2884.xml"/><Relationship Id="rId411" Type="http://schemas.openxmlformats.org/officeDocument/2006/relationships/image" Target="../media/image2929.png"/><Relationship Id="rId453" Type="http://schemas.openxmlformats.org/officeDocument/2006/relationships/image" Target="../media/image2949.png"/><Relationship Id="rId509" Type="http://schemas.openxmlformats.org/officeDocument/2006/relationships/image" Target="../media/image2977.png"/><Relationship Id="rId106" Type="http://schemas.openxmlformats.org/officeDocument/2006/relationships/customXml" Target="../ink/ink2791.xml"/><Relationship Id="rId313" Type="http://schemas.openxmlformats.org/officeDocument/2006/relationships/image" Target="../media/image2881.png"/><Relationship Id="rId495" Type="http://schemas.openxmlformats.org/officeDocument/2006/relationships/image" Target="../media/image2970.png"/><Relationship Id="rId10" Type="http://schemas.openxmlformats.org/officeDocument/2006/relationships/customXml" Target="../ink/ink2743.xml"/><Relationship Id="rId52" Type="http://schemas.openxmlformats.org/officeDocument/2006/relationships/customXml" Target="../ink/ink2764.xml"/><Relationship Id="rId94" Type="http://schemas.openxmlformats.org/officeDocument/2006/relationships/customXml" Target="../ink/ink2785.xml"/><Relationship Id="rId148" Type="http://schemas.openxmlformats.org/officeDocument/2006/relationships/image" Target="../media/image2803.png"/><Relationship Id="rId355" Type="http://schemas.openxmlformats.org/officeDocument/2006/relationships/image" Target="../media/image2901.png"/><Relationship Id="rId397" Type="http://schemas.openxmlformats.org/officeDocument/2006/relationships/image" Target="../media/image2922.png"/><Relationship Id="rId520" Type="http://schemas.openxmlformats.org/officeDocument/2006/relationships/customXml" Target="../ink/ink3002.xml"/><Relationship Id="rId215" Type="http://schemas.openxmlformats.org/officeDocument/2006/relationships/image" Target="../media/image2832.png"/><Relationship Id="rId257" Type="http://schemas.openxmlformats.org/officeDocument/2006/relationships/image" Target="../media/image2853.png"/><Relationship Id="rId422" Type="http://schemas.openxmlformats.org/officeDocument/2006/relationships/customXml" Target="../ink/ink2952.xml"/><Relationship Id="rId464" Type="http://schemas.openxmlformats.org/officeDocument/2006/relationships/customXml" Target="../ink/ink2974.xml"/><Relationship Id="rId299" Type="http://schemas.openxmlformats.org/officeDocument/2006/relationships/image" Target="../media/image2874.png"/><Relationship Id="rId63" Type="http://schemas.openxmlformats.org/officeDocument/2006/relationships/image" Target="../media/image2762.png"/><Relationship Id="rId159" Type="http://schemas.openxmlformats.org/officeDocument/2006/relationships/customXml" Target="../ink/ink2818.xml"/><Relationship Id="rId366" Type="http://schemas.openxmlformats.org/officeDocument/2006/relationships/customXml" Target="../ink/ink2924.xml"/><Relationship Id="rId226" Type="http://schemas.openxmlformats.org/officeDocument/2006/relationships/customXml" Target="../ink/ink2853.xml"/><Relationship Id="rId433" Type="http://schemas.openxmlformats.org/officeDocument/2006/relationships/image" Target="../media/image2939.png"/><Relationship Id="rId74" Type="http://schemas.openxmlformats.org/officeDocument/2006/relationships/customXml" Target="../ink/ink2775.xml"/><Relationship Id="rId377" Type="http://schemas.openxmlformats.org/officeDocument/2006/relationships/image" Target="../media/image2912.png"/><Relationship Id="rId500" Type="http://schemas.openxmlformats.org/officeDocument/2006/relationships/customXml" Target="../ink/ink2992.xml"/><Relationship Id="rId5" Type="http://schemas.openxmlformats.org/officeDocument/2006/relationships/image" Target="../media/image2733.png"/><Relationship Id="rId237" Type="http://schemas.openxmlformats.org/officeDocument/2006/relationships/image" Target="../media/image2843.png"/><Relationship Id="rId444" Type="http://schemas.openxmlformats.org/officeDocument/2006/relationships/customXml" Target="../ink/ink2964.xml"/><Relationship Id="rId290" Type="http://schemas.openxmlformats.org/officeDocument/2006/relationships/customXml" Target="../ink/ink2885.xml"/><Relationship Id="rId304" Type="http://schemas.openxmlformats.org/officeDocument/2006/relationships/customXml" Target="../ink/ink2892.xml"/><Relationship Id="rId388" Type="http://schemas.openxmlformats.org/officeDocument/2006/relationships/customXml" Target="../ink/ink2935.xml"/><Relationship Id="rId511" Type="http://schemas.openxmlformats.org/officeDocument/2006/relationships/image" Target="../media/image2978.png"/><Relationship Id="rId85" Type="http://schemas.openxmlformats.org/officeDocument/2006/relationships/image" Target="../media/image2773.png"/><Relationship Id="rId150" Type="http://schemas.openxmlformats.org/officeDocument/2006/relationships/image" Target="../media/image2617.png"/><Relationship Id="rId248" Type="http://schemas.openxmlformats.org/officeDocument/2006/relationships/customXml" Target="../ink/ink2864.xml"/><Relationship Id="rId455" Type="http://schemas.openxmlformats.org/officeDocument/2006/relationships/image" Target="../media/image2950.png"/><Relationship Id="rId12" Type="http://schemas.openxmlformats.org/officeDocument/2006/relationships/customXml" Target="../ink/ink2744.xml"/><Relationship Id="rId108" Type="http://schemas.openxmlformats.org/officeDocument/2006/relationships/customXml" Target="../ink/ink2792.xml"/><Relationship Id="rId315" Type="http://schemas.openxmlformats.org/officeDocument/2006/relationships/image" Target="../media/image2882.png"/><Relationship Id="rId522" Type="http://schemas.openxmlformats.org/officeDocument/2006/relationships/customXml" Target="../ink/ink3003.xml"/><Relationship Id="rId96" Type="http://schemas.openxmlformats.org/officeDocument/2006/relationships/customXml" Target="../ink/ink2786.xml"/><Relationship Id="rId161" Type="http://schemas.openxmlformats.org/officeDocument/2006/relationships/customXml" Target="../ink/ink2819.xml"/><Relationship Id="rId399" Type="http://schemas.openxmlformats.org/officeDocument/2006/relationships/image" Target="../media/image2923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059.png"/><Relationship Id="rId299" Type="http://schemas.openxmlformats.org/officeDocument/2006/relationships/image" Target="../media/image3150.png"/><Relationship Id="rId21" Type="http://schemas.openxmlformats.org/officeDocument/2006/relationships/image" Target="../media/image3011.png"/><Relationship Id="rId63" Type="http://schemas.openxmlformats.org/officeDocument/2006/relationships/image" Target="../media/image3032.png"/><Relationship Id="rId159" Type="http://schemas.openxmlformats.org/officeDocument/2006/relationships/image" Target="../media/image3080.png"/><Relationship Id="rId324" Type="http://schemas.openxmlformats.org/officeDocument/2006/relationships/customXml" Target="../ink/ink3181.xml"/><Relationship Id="rId366" Type="http://schemas.openxmlformats.org/officeDocument/2006/relationships/customXml" Target="../ink/ink3202.xml"/><Relationship Id="rId170" Type="http://schemas.openxmlformats.org/officeDocument/2006/relationships/customXml" Target="../ink/ink3104.xml"/><Relationship Id="rId226" Type="http://schemas.openxmlformats.org/officeDocument/2006/relationships/customXml" Target="../ink/ink3132.xml"/><Relationship Id="rId433" Type="http://schemas.openxmlformats.org/officeDocument/2006/relationships/image" Target="../media/image3217.png"/><Relationship Id="rId268" Type="http://schemas.openxmlformats.org/officeDocument/2006/relationships/customXml" Target="../ink/ink3153.xml"/><Relationship Id="rId32" Type="http://schemas.openxmlformats.org/officeDocument/2006/relationships/customXml" Target="../ink/ink3035.xml"/><Relationship Id="rId74" Type="http://schemas.openxmlformats.org/officeDocument/2006/relationships/customXml" Target="../ink/ink3056.xml"/><Relationship Id="rId128" Type="http://schemas.openxmlformats.org/officeDocument/2006/relationships/customXml" Target="../ink/ink3083.xml"/><Relationship Id="rId335" Type="http://schemas.openxmlformats.org/officeDocument/2006/relationships/image" Target="../media/image3168.png"/><Relationship Id="rId377" Type="http://schemas.openxmlformats.org/officeDocument/2006/relationships/image" Target="../media/image3189.png"/><Relationship Id="rId5" Type="http://schemas.openxmlformats.org/officeDocument/2006/relationships/image" Target="../media/image3003.png"/><Relationship Id="rId181" Type="http://schemas.openxmlformats.org/officeDocument/2006/relationships/image" Target="../media/image3091.png"/><Relationship Id="rId237" Type="http://schemas.openxmlformats.org/officeDocument/2006/relationships/image" Target="../media/image3119.png"/><Relationship Id="rId402" Type="http://schemas.openxmlformats.org/officeDocument/2006/relationships/customXml" Target="../ink/ink3220.xml"/><Relationship Id="rId279" Type="http://schemas.openxmlformats.org/officeDocument/2006/relationships/image" Target="../media/image3140.png"/><Relationship Id="rId444" Type="http://schemas.openxmlformats.org/officeDocument/2006/relationships/customXml" Target="../ink/ink3241.xml"/><Relationship Id="rId43" Type="http://schemas.openxmlformats.org/officeDocument/2006/relationships/image" Target="../media/image3022.png"/><Relationship Id="rId139" Type="http://schemas.openxmlformats.org/officeDocument/2006/relationships/image" Target="../media/image3070.png"/><Relationship Id="rId290" Type="http://schemas.openxmlformats.org/officeDocument/2006/relationships/customXml" Target="../ink/ink3164.xml"/><Relationship Id="rId304" Type="http://schemas.openxmlformats.org/officeDocument/2006/relationships/customXml" Target="../ink/ink3171.xml"/><Relationship Id="rId346" Type="http://schemas.openxmlformats.org/officeDocument/2006/relationships/customXml" Target="../ink/ink3192.xml"/><Relationship Id="rId388" Type="http://schemas.openxmlformats.org/officeDocument/2006/relationships/customXml" Target="../ink/ink3213.xml"/><Relationship Id="rId85" Type="http://schemas.openxmlformats.org/officeDocument/2006/relationships/image" Target="../media/image3043.png"/><Relationship Id="rId150" Type="http://schemas.openxmlformats.org/officeDocument/2006/relationships/customXml" Target="../ink/ink3094.xml"/><Relationship Id="rId192" Type="http://schemas.openxmlformats.org/officeDocument/2006/relationships/customXml" Target="../ink/ink3115.xml"/><Relationship Id="rId206" Type="http://schemas.openxmlformats.org/officeDocument/2006/relationships/customXml" Target="../ink/ink3122.xml"/><Relationship Id="rId413" Type="http://schemas.openxmlformats.org/officeDocument/2006/relationships/image" Target="../media/image3207.png"/><Relationship Id="rId248" Type="http://schemas.openxmlformats.org/officeDocument/2006/relationships/customXml" Target="../ink/ink3143.xml"/><Relationship Id="rId455" Type="http://schemas.openxmlformats.org/officeDocument/2006/relationships/image" Target="../media/image3228.png"/><Relationship Id="rId12" Type="http://schemas.openxmlformats.org/officeDocument/2006/relationships/customXml" Target="../ink/ink3025.xml"/><Relationship Id="rId108" Type="http://schemas.openxmlformats.org/officeDocument/2006/relationships/customXml" Target="../ink/ink3073.xml"/><Relationship Id="rId315" Type="http://schemas.openxmlformats.org/officeDocument/2006/relationships/image" Target="../media/image3158.png"/><Relationship Id="rId357" Type="http://schemas.openxmlformats.org/officeDocument/2006/relationships/image" Target="../media/image3179.png"/><Relationship Id="rId54" Type="http://schemas.openxmlformats.org/officeDocument/2006/relationships/customXml" Target="../ink/ink3046.xml"/><Relationship Id="rId96" Type="http://schemas.openxmlformats.org/officeDocument/2006/relationships/customXml" Target="../ink/ink3067.xml"/><Relationship Id="rId161" Type="http://schemas.openxmlformats.org/officeDocument/2006/relationships/image" Target="../media/image3081.png"/><Relationship Id="rId217" Type="http://schemas.openxmlformats.org/officeDocument/2006/relationships/image" Target="../media/image3109.png"/><Relationship Id="rId399" Type="http://schemas.openxmlformats.org/officeDocument/2006/relationships/image" Target="../media/image3200.png"/><Relationship Id="rId259" Type="http://schemas.openxmlformats.org/officeDocument/2006/relationships/image" Target="../media/image3130.png"/><Relationship Id="rId424" Type="http://schemas.openxmlformats.org/officeDocument/2006/relationships/customXml" Target="../ink/ink3231.xml"/><Relationship Id="rId23" Type="http://schemas.openxmlformats.org/officeDocument/2006/relationships/image" Target="../media/image3012.png"/><Relationship Id="rId119" Type="http://schemas.openxmlformats.org/officeDocument/2006/relationships/image" Target="../media/image3060.png"/><Relationship Id="rId270" Type="http://schemas.openxmlformats.org/officeDocument/2006/relationships/customXml" Target="../ink/ink3154.xml"/><Relationship Id="rId326" Type="http://schemas.openxmlformats.org/officeDocument/2006/relationships/customXml" Target="../ink/ink3182.xml"/><Relationship Id="rId65" Type="http://schemas.openxmlformats.org/officeDocument/2006/relationships/image" Target="../media/image3033.png"/><Relationship Id="rId130" Type="http://schemas.openxmlformats.org/officeDocument/2006/relationships/customXml" Target="../ink/ink3084.xml"/><Relationship Id="rId368" Type="http://schemas.openxmlformats.org/officeDocument/2006/relationships/customXml" Target="../ink/ink3203.xml"/><Relationship Id="rId172" Type="http://schemas.openxmlformats.org/officeDocument/2006/relationships/customXml" Target="../ink/ink3105.xml"/><Relationship Id="rId228" Type="http://schemas.openxmlformats.org/officeDocument/2006/relationships/customXml" Target="../ink/ink3133.xml"/><Relationship Id="rId435" Type="http://schemas.openxmlformats.org/officeDocument/2006/relationships/image" Target="../media/image3218.png"/><Relationship Id="rId281" Type="http://schemas.openxmlformats.org/officeDocument/2006/relationships/image" Target="../media/image3141.png"/><Relationship Id="rId337" Type="http://schemas.openxmlformats.org/officeDocument/2006/relationships/image" Target="../media/image3169.png"/><Relationship Id="rId34" Type="http://schemas.openxmlformats.org/officeDocument/2006/relationships/customXml" Target="../ink/ink3036.xml"/><Relationship Id="rId76" Type="http://schemas.openxmlformats.org/officeDocument/2006/relationships/customXml" Target="../ink/ink3057.xml"/><Relationship Id="rId141" Type="http://schemas.openxmlformats.org/officeDocument/2006/relationships/image" Target="../media/image3071.png"/><Relationship Id="rId379" Type="http://schemas.openxmlformats.org/officeDocument/2006/relationships/image" Target="../media/image3190.png"/><Relationship Id="rId7" Type="http://schemas.openxmlformats.org/officeDocument/2006/relationships/image" Target="../media/image3004.png"/><Relationship Id="rId183" Type="http://schemas.openxmlformats.org/officeDocument/2006/relationships/image" Target="../media/image3092.png"/><Relationship Id="rId239" Type="http://schemas.openxmlformats.org/officeDocument/2006/relationships/image" Target="../media/image3120.png"/><Relationship Id="rId390" Type="http://schemas.openxmlformats.org/officeDocument/2006/relationships/customXml" Target="../ink/ink3214.xml"/><Relationship Id="rId404" Type="http://schemas.openxmlformats.org/officeDocument/2006/relationships/customXml" Target="../ink/ink3221.xml"/><Relationship Id="rId446" Type="http://schemas.openxmlformats.org/officeDocument/2006/relationships/customXml" Target="../ink/ink3242.xml"/><Relationship Id="rId250" Type="http://schemas.openxmlformats.org/officeDocument/2006/relationships/customXml" Target="../ink/ink3144.xml"/><Relationship Id="rId292" Type="http://schemas.openxmlformats.org/officeDocument/2006/relationships/customXml" Target="../ink/ink3165.xml"/><Relationship Id="rId306" Type="http://schemas.openxmlformats.org/officeDocument/2006/relationships/customXml" Target="../ink/ink3172.xml"/><Relationship Id="rId45" Type="http://schemas.openxmlformats.org/officeDocument/2006/relationships/image" Target="../media/image3023.png"/><Relationship Id="rId87" Type="http://schemas.openxmlformats.org/officeDocument/2006/relationships/image" Target="../media/image3044.png"/><Relationship Id="rId110" Type="http://schemas.openxmlformats.org/officeDocument/2006/relationships/customXml" Target="../ink/ink3074.xml"/><Relationship Id="rId348" Type="http://schemas.openxmlformats.org/officeDocument/2006/relationships/customXml" Target="../ink/ink3193.xml"/><Relationship Id="rId152" Type="http://schemas.openxmlformats.org/officeDocument/2006/relationships/customXml" Target="../ink/ink3095.xml"/><Relationship Id="rId194" Type="http://schemas.openxmlformats.org/officeDocument/2006/relationships/customXml" Target="../ink/ink3116.xml"/><Relationship Id="rId208" Type="http://schemas.openxmlformats.org/officeDocument/2006/relationships/customXml" Target="../ink/ink3123.xml"/><Relationship Id="rId415" Type="http://schemas.openxmlformats.org/officeDocument/2006/relationships/image" Target="../media/image3208.png"/><Relationship Id="rId457" Type="http://schemas.openxmlformats.org/officeDocument/2006/relationships/image" Target="../media/image3229.png"/><Relationship Id="rId261" Type="http://schemas.openxmlformats.org/officeDocument/2006/relationships/image" Target="../media/image3131.png"/><Relationship Id="rId14" Type="http://schemas.openxmlformats.org/officeDocument/2006/relationships/customXml" Target="../ink/ink3026.xml"/><Relationship Id="rId56" Type="http://schemas.openxmlformats.org/officeDocument/2006/relationships/customXml" Target="../ink/ink3047.xml"/><Relationship Id="rId317" Type="http://schemas.openxmlformats.org/officeDocument/2006/relationships/image" Target="../media/image3159.png"/><Relationship Id="rId359" Type="http://schemas.openxmlformats.org/officeDocument/2006/relationships/image" Target="../media/image3180.png"/><Relationship Id="rId98" Type="http://schemas.openxmlformats.org/officeDocument/2006/relationships/customXml" Target="../ink/ink3068.xml"/><Relationship Id="rId121" Type="http://schemas.openxmlformats.org/officeDocument/2006/relationships/image" Target="../media/image3061.png"/><Relationship Id="rId163" Type="http://schemas.openxmlformats.org/officeDocument/2006/relationships/image" Target="../media/image3082.png"/><Relationship Id="rId219" Type="http://schemas.openxmlformats.org/officeDocument/2006/relationships/image" Target="../media/image3110.png"/><Relationship Id="rId370" Type="http://schemas.openxmlformats.org/officeDocument/2006/relationships/customXml" Target="../ink/ink3204.xml"/><Relationship Id="rId426" Type="http://schemas.openxmlformats.org/officeDocument/2006/relationships/customXml" Target="../ink/ink3232.xml"/><Relationship Id="rId230" Type="http://schemas.openxmlformats.org/officeDocument/2006/relationships/customXml" Target="../ink/ink3134.xml"/><Relationship Id="rId25" Type="http://schemas.openxmlformats.org/officeDocument/2006/relationships/image" Target="../media/image3013.png"/><Relationship Id="rId67" Type="http://schemas.openxmlformats.org/officeDocument/2006/relationships/image" Target="../media/image3034.png"/><Relationship Id="rId272" Type="http://schemas.openxmlformats.org/officeDocument/2006/relationships/customXml" Target="../ink/ink3155.xml"/><Relationship Id="rId328" Type="http://schemas.openxmlformats.org/officeDocument/2006/relationships/customXml" Target="../ink/ink3183.xml"/><Relationship Id="rId132" Type="http://schemas.openxmlformats.org/officeDocument/2006/relationships/customXml" Target="../ink/ink3085.xml"/><Relationship Id="rId174" Type="http://schemas.openxmlformats.org/officeDocument/2006/relationships/customXml" Target="../ink/ink3106.xml"/><Relationship Id="rId381" Type="http://schemas.openxmlformats.org/officeDocument/2006/relationships/image" Target="../media/image3191.png"/><Relationship Id="rId241" Type="http://schemas.openxmlformats.org/officeDocument/2006/relationships/image" Target="../media/image3121.png"/><Relationship Id="rId437" Type="http://schemas.openxmlformats.org/officeDocument/2006/relationships/image" Target="../media/image3219.png"/><Relationship Id="rId36" Type="http://schemas.openxmlformats.org/officeDocument/2006/relationships/customXml" Target="../ink/ink3037.xml"/><Relationship Id="rId283" Type="http://schemas.openxmlformats.org/officeDocument/2006/relationships/image" Target="../media/image3142.png"/><Relationship Id="rId339" Type="http://schemas.openxmlformats.org/officeDocument/2006/relationships/image" Target="../media/image3170.png"/><Relationship Id="rId78" Type="http://schemas.openxmlformats.org/officeDocument/2006/relationships/customXml" Target="../ink/ink3058.xml"/><Relationship Id="rId101" Type="http://schemas.openxmlformats.org/officeDocument/2006/relationships/image" Target="../media/image3051.png"/><Relationship Id="rId143" Type="http://schemas.openxmlformats.org/officeDocument/2006/relationships/image" Target="../media/image3072.png"/><Relationship Id="rId185" Type="http://schemas.openxmlformats.org/officeDocument/2006/relationships/image" Target="../media/image3093.png"/><Relationship Id="rId350" Type="http://schemas.openxmlformats.org/officeDocument/2006/relationships/customXml" Target="../ink/ink3194.xml"/><Relationship Id="rId406" Type="http://schemas.openxmlformats.org/officeDocument/2006/relationships/customXml" Target="../ink/ink3222.xml"/><Relationship Id="rId9" Type="http://schemas.openxmlformats.org/officeDocument/2006/relationships/image" Target="../media/image3005.png"/><Relationship Id="rId210" Type="http://schemas.openxmlformats.org/officeDocument/2006/relationships/customXml" Target="../ink/ink3124.xml"/><Relationship Id="rId392" Type="http://schemas.openxmlformats.org/officeDocument/2006/relationships/customXml" Target="../ink/ink3215.xml"/><Relationship Id="rId448" Type="http://schemas.openxmlformats.org/officeDocument/2006/relationships/customXml" Target="../ink/ink3243.xml"/><Relationship Id="rId252" Type="http://schemas.openxmlformats.org/officeDocument/2006/relationships/customXml" Target="../ink/ink3145.xml"/><Relationship Id="rId294" Type="http://schemas.openxmlformats.org/officeDocument/2006/relationships/customXml" Target="../ink/ink3166.xml"/><Relationship Id="rId308" Type="http://schemas.openxmlformats.org/officeDocument/2006/relationships/customXml" Target="../ink/ink3173.xml"/><Relationship Id="rId47" Type="http://schemas.openxmlformats.org/officeDocument/2006/relationships/image" Target="../media/image3024.png"/><Relationship Id="rId89" Type="http://schemas.openxmlformats.org/officeDocument/2006/relationships/image" Target="../media/image3045.png"/><Relationship Id="rId112" Type="http://schemas.openxmlformats.org/officeDocument/2006/relationships/customXml" Target="../ink/ink3075.xml"/><Relationship Id="rId154" Type="http://schemas.openxmlformats.org/officeDocument/2006/relationships/customXml" Target="../ink/ink3096.xml"/><Relationship Id="rId361" Type="http://schemas.openxmlformats.org/officeDocument/2006/relationships/image" Target="../media/image3181.png"/><Relationship Id="rId196" Type="http://schemas.openxmlformats.org/officeDocument/2006/relationships/customXml" Target="../ink/ink3117.xml"/><Relationship Id="rId417" Type="http://schemas.openxmlformats.org/officeDocument/2006/relationships/image" Target="../media/image3209.png"/><Relationship Id="rId459" Type="http://schemas.openxmlformats.org/officeDocument/2006/relationships/image" Target="../media/image3230.png"/><Relationship Id="rId16" Type="http://schemas.openxmlformats.org/officeDocument/2006/relationships/customXml" Target="../ink/ink3027.xml"/><Relationship Id="rId221" Type="http://schemas.openxmlformats.org/officeDocument/2006/relationships/image" Target="../media/image3111.png"/><Relationship Id="rId263" Type="http://schemas.openxmlformats.org/officeDocument/2006/relationships/image" Target="../media/image3132.png"/><Relationship Id="rId319" Type="http://schemas.openxmlformats.org/officeDocument/2006/relationships/image" Target="../media/image3160.png"/><Relationship Id="rId58" Type="http://schemas.openxmlformats.org/officeDocument/2006/relationships/customXml" Target="../ink/ink3048.xml"/><Relationship Id="rId123" Type="http://schemas.openxmlformats.org/officeDocument/2006/relationships/image" Target="../media/image3062.png"/><Relationship Id="rId330" Type="http://schemas.openxmlformats.org/officeDocument/2006/relationships/customXml" Target="../ink/ink3184.xml"/><Relationship Id="rId165" Type="http://schemas.openxmlformats.org/officeDocument/2006/relationships/image" Target="../media/image3083.png"/><Relationship Id="rId372" Type="http://schemas.openxmlformats.org/officeDocument/2006/relationships/customXml" Target="../ink/ink3205.xml"/><Relationship Id="rId428" Type="http://schemas.openxmlformats.org/officeDocument/2006/relationships/customXml" Target="../ink/ink3233.xml"/><Relationship Id="rId232" Type="http://schemas.openxmlformats.org/officeDocument/2006/relationships/customXml" Target="../ink/ink3135.xml"/><Relationship Id="rId274" Type="http://schemas.openxmlformats.org/officeDocument/2006/relationships/customXml" Target="../ink/ink3156.xml"/><Relationship Id="rId27" Type="http://schemas.openxmlformats.org/officeDocument/2006/relationships/image" Target="../media/image3014.png"/><Relationship Id="rId69" Type="http://schemas.openxmlformats.org/officeDocument/2006/relationships/image" Target="../media/image3035.png"/><Relationship Id="rId134" Type="http://schemas.openxmlformats.org/officeDocument/2006/relationships/customXml" Target="../ink/ink3086.xml"/><Relationship Id="rId80" Type="http://schemas.openxmlformats.org/officeDocument/2006/relationships/customXml" Target="../ink/ink3059.xml"/><Relationship Id="rId176" Type="http://schemas.openxmlformats.org/officeDocument/2006/relationships/customXml" Target="../ink/ink3107.xml"/><Relationship Id="rId341" Type="http://schemas.openxmlformats.org/officeDocument/2006/relationships/image" Target="../media/image3171.png"/><Relationship Id="rId383" Type="http://schemas.openxmlformats.org/officeDocument/2006/relationships/image" Target="../media/image3192.png"/><Relationship Id="rId439" Type="http://schemas.openxmlformats.org/officeDocument/2006/relationships/image" Target="../media/image3220.png"/><Relationship Id="rId201" Type="http://schemas.openxmlformats.org/officeDocument/2006/relationships/image" Target="../media/image3101.png"/><Relationship Id="rId243" Type="http://schemas.openxmlformats.org/officeDocument/2006/relationships/image" Target="../media/image3122.png"/><Relationship Id="rId285" Type="http://schemas.openxmlformats.org/officeDocument/2006/relationships/image" Target="../media/image3143.png"/><Relationship Id="rId450" Type="http://schemas.openxmlformats.org/officeDocument/2006/relationships/customXml" Target="../ink/ink3244.xml"/><Relationship Id="rId38" Type="http://schemas.openxmlformats.org/officeDocument/2006/relationships/customXml" Target="../ink/ink3038.xml"/><Relationship Id="rId103" Type="http://schemas.openxmlformats.org/officeDocument/2006/relationships/image" Target="../media/image3052.png"/><Relationship Id="rId310" Type="http://schemas.openxmlformats.org/officeDocument/2006/relationships/customXml" Target="../ink/ink3174.xml"/><Relationship Id="rId91" Type="http://schemas.openxmlformats.org/officeDocument/2006/relationships/image" Target="../media/image3046.png"/><Relationship Id="rId145" Type="http://schemas.openxmlformats.org/officeDocument/2006/relationships/image" Target="../media/image3073.png"/><Relationship Id="rId187" Type="http://schemas.openxmlformats.org/officeDocument/2006/relationships/image" Target="../media/image3094.png"/><Relationship Id="rId352" Type="http://schemas.openxmlformats.org/officeDocument/2006/relationships/customXml" Target="../ink/ink3195.xml"/><Relationship Id="rId394" Type="http://schemas.openxmlformats.org/officeDocument/2006/relationships/customXml" Target="../ink/ink3216.xml"/><Relationship Id="rId408" Type="http://schemas.openxmlformats.org/officeDocument/2006/relationships/customXml" Target="../ink/ink3223.xml"/><Relationship Id="rId212" Type="http://schemas.openxmlformats.org/officeDocument/2006/relationships/customXml" Target="../ink/ink3125.xml"/><Relationship Id="rId254" Type="http://schemas.openxmlformats.org/officeDocument/2006/relationships/customXml" Target="../ink/ink3146.xml"/><Relationship Id="rId49" Type="http://schemas.openxmlformats.org/officeDocument/2006/relationships/image" Target="../media/image3025.png"/><Relationship Id="rId114" Type="http://schemas.openxmlformats.org/officeDocument/2006/relationships/customXml" Target="../ink/ink3076.xml"/><Relationship Id="rId296" Type="http://schemas.openxmlformats.org/officeDocument/2006/relationships/customXml" Target="../ink/ink3167.xml"/><Relationship Id="rId461" Type="http://schemas.openxmlformats.org/officeDocument/2006/relationships/image" Target="../media/image3231.png"/><Relationship Id="rId60" Type="http://schemas.openxmlformats.org/officeDocument/2006/relationships/customXml" Target="../ink/ink3049.xml"/><Relationship Id="rId156" Type="http://schemas.openxmlformats.org/officeDocument/2006/relationships/customXml" Target="../ink/ink3097.xml"/><Relationship Id="rId198" Type="http://schemas.openxmlformats.org/officeDocument/2006/relationships/customXml" Target="../ink/ink3118.xml"/><Relationship Id="rId321" Type="http://schemas.openxmlformats.org/officeDocument/2006/relationships/image" Target="../media/image3161.png"/><Relationship Id="rId363" Type="http://schemas.openxmlformats.org/officeDocument/2006/relationships/image" Target="../media/image3182.png"/><Relationship Id="rId419" Type="http://schemas.openxmlformats.org/officeDocument/2006/relationships/image" Target="../media/image3210.png"/><Relationship Id="rId223" Type="http://schemas.openxmlformats.org/officeDocument/2006/relationships/image" Target="../media/image3112.png"/><Relationship Id="rId430" Type="http://schemas.openxmlformats.org/officeDocument/2006/relationships/customXml" Target="../ink/ink3234.xml"/><Relationship Id="rId18" Type="http://schemas.openxmlformats.org/officeDocument/2006/relationships/customXml" Target="../ink/ink3028.xml"/><Relationship Id="rId265" Type="http://schemas.openxmlformats.org/officeDocument/2006/relationships/image" Target="../media/image3133.png"/><Relationship Id="rId125" Type="http://schemas.openxmlformats.org/officeDocument/2006/relationships/image" Target="../media/image3063.png"/><Relationship Id="rId167" Type="http://schemas.openxmlformats.org/officeDocument/2006/relationships/image" Target="../media/image3084.png"/><Relationship Id="rId332" Type="http://schemas.openxmlformats.org/officeDocument/2006/relationships/customXml" Target="../ink/ink3185.xml"/><Relationship Id="rId374" Type="http://schemas.openxmlformats.org/officeDocument/2006/relationships/customXml" Target="../ink/ink3206.xml"/><Relationship Id="rId71" Type="http://schemas.openxmlformats.org/officeDocument/2006/relationships/image" Target="../media/image3036.png"/><Relationship Id="rId234" Type="http://schemas.openxmlformats.org/officeDocument/2006/relationships/customXml" Target="../ink/ink3136.xml"/><Relationship Id="rId2" Type="http://schemas.openxmlformats.org/officeDocument/2006/relationships/image" Target="../media/image3.jpeg"/><Relationship Id="rId29" Type="http://schemas.openxmlformats.org/officeDocument/2006/relationships/image" Target="../media/image3015.png"/><Relationship Id="rId276" Type="http://schemas.openxmlformats.org/officeDocument/2006/relationships/customXml" Target="../ink/ink3157.xml"/><Relationship Id="rId441" Type="http://schemas.openxmlformats.org/officeDocument/2006/relationships/image" Target="../media/image3221.png"/><Relationship Id="rId40" Type="http://schemas.openxmlformats.org/officeDocument/2006/relationships/customXml" Target="../ink/ink3039.xml"/><Relationship Id="rId115" Type="http://schemas.openxmlformats.org/officeDocument/2006/relationships/image" Target="../media/image3058.png"/><Relationship Id="rId136" Type="http://schemas.openxmlformats.org/officeDocument/2006/relationships/customXml" Target="../ink/ink3087.xml"/><Relationship Id="rId157" Type="http://schemas.openxmlformats.org/officeDocument/2006/relationships/image" Target="../media/image3079.png"/><Relationship Id="rId178" Type="http://schemas.openxmlformats.org/officeDocument/2006/relationships/customXml" Target="../ink/ink3108.xml"/><Relationship Id="rId301" Type="http://schemas.openxmlformats.org/officeDocument/2006/relationships/image" Target="../media/image3151.png"/><Relationship Id="rId322" Type="http://schemas.openxmlformats.org/officeDocument/2006/relationships/customXml" Target="../ink/ink3180.xml"/><Relationship Id="rId343" Type="http://schemas.openxmlformats.org/officeDocument/2006/relationships/image" Target="../media/image3172.png"/><Relationship Id="rId364" Type="http://schemas.openxmlformats.org/officeDocument/2006/relationships/customXml" Target="../ink/ink3201.xml"/><Relationship Id="rId61" Type="http://schemas.openxmlformats.org/officeDocument/2006/relationships/image" Target="../media/image3031.png"/><Relationship Id="rId82" Type="http://schemas.openxmlformats.org/officeDocument/2006/relationships/customXml" Target="../ink/ink3060.xml"/><Relationship Id="rId199" Type="http://schemas.openxmlformats.org/officeDocument/2006/relationships/image" Target="../media/image3100.png"/><Relationship Id="rId203" Type="http://schemas.openxmlformats.org/officeDocument/2006/relationships/image" Target="../media/image3102.png"/><Relationship Id="rId385" Type="http://schemas.openxmlformats.org/officeDocument/2006/relationships/image" Target="../media/image3193.png"/><Relationship Id="rId19" Type="http://schemas.openxmlformats.org/officeDocument/2006/relationships/image" Target="../media/image3010.png"/><Relationship Id="rId224" Type="http://schemas.openxmlformats.org/officeDocument/2006/relationships/customXml" Target="../ink/ink3131.xml"/><Relationship Id="rId245" Type="http://schemas.openxmlformats.org/officeDocument/2006/relationships/image" Target="../media/image3123.png"/><Relationship Id="rId266" Type="http://schemas.openxmlformats.org/officeDocument/2006/relationships/customXml" Target="../ink/ink3152.xml"/><Relationship Id="rId287" Type="http://schemas.openxmlformats.org/officeDocument/2006/relationships/image" Target="../media/image3144.png"/><Relationship Id="rId410" Type="http://schemas.openxmlformats.org/officeDocument/2006/relationships/customXml" Target="../ink/ink3224.xml"/><Relationship Id="rId431" Type="http://schemas.openxmlformats.org/officeDocument/2006/relationships/image" Target="../media/image3216.png"/><Relationship Id="rId452" Type="http://schemas.openxmlformats.org/officeDocument/2006/relationships/customXml" Target="../ink/ink3245.xml"/><Relationship Id="rId30" Type="http://schemas.openxmlformats.org/officeDocument/2006/relationships/customXml" Target="../ink/ink3034.xml"/><Relationship Id="rId105" Type="http://schemas.openxmlformats.org/officeDocument/2006/relationships/image" Target="../media/image3053.png"/><Relationship Id="rId126" Type="http://schemas.openxmlformats.org/officeDocument/2006/relationships/customXml" Target="../ink/ink3082.xml"/><Relationship Id="rId147" Type="http://schemas.openxmlformats.org/officeDocument/2006/relationships/image" Target="../media/image3074.png"/><Relationship Id="rId168" Type="http://schemas.openxmlformats.org/officeDocument/2006/relationships/customXml" Target="../ink/ink3103.xml"/><Relationship Id="rId312" Type="http://schemas.openxmlformats.org/officeDocument/2006/relationships/customXml" Target="../ink/ink3175.xml"/><Relationship Id="rId333" Type="http://schemas.openxmlformats.org/officeDocument/2006/relationships/image" Target="../media/image3167.png"/><Relationship Id="rId354" Type="http://schemas.openxmlformats.org/officeDocument/2006/relationships/customXml" Target="../ink/ink3196.xml"/><Relationship Id="rId51" Type="http://schemas.openxmlformats.org/officeDocument/2006/relationships/image" Target="../media/image3026.png"/><Relationship Id="rId72" Type="http://schemas.openxmlformats.org/officeDocument/2006/relationships/customXml" Target="../ink/ink3055.xml"/><Relationship Id="rId93" Type="http://schemas.openxmlformats.org/officeDocument/2006/relationships/image" Target="../media/image3047.png"/><Relationship Id="rId189" Type="http://schemas.openxmlformats.org/officeDocument/2006/relationships/image" Target="../media/image3095.png"/><Relationship Id="rId375" Type="http://schemas.openxmlformats.org/officeDocument/2006/relationships/image" Target="../media/image3188.png"/><Relationship Id="rId396" Type="http://schemas.openxmlformats.org/officeDocument/2006/relationships/customXml" Target="../ink/ink3217.xml"/><Relationship Id="rId3" Type="http://schemas.openxmlformats.org/officeDocument/2006/relationships/image" Target="../media/image2.png"/><Relationship Id="rId214" Type="http://schemas.openxmlformats.org/officeDocument/2006/relationships/customXml" Target="../ink/ink3126.xml"/><Relationship Id="rId235" Type="http://schemas.openxmlformats.org/officeDocument/2006/relationships/image" Target="../media/image3118.png"/><Relationship Id="rId256" Type="http://schemas.openxmlformats.org/officeDocument/2006/relationships/customXml" Target="../ink/ink3147.xml"/><Relationship Id="rId277" Type="http://schemas.openxmlformats.org/officeDocument/2006/relationships/image" Target="../media/image3139.png"/><Relationship Id="rId298" Type="http://schemas.openxmlformats.org/officeDocument/2006/relationships/customXml" Target="../ink/ink3168.xml"/><Relationship Id="rId400" Type="http://schemas.openxmlformats.org/officeDocument/2006/relationships/customXml" Target="../ink/ink3219.xml"/><Relationship Id="rId421" Type="http://schemas.openxmlformats.org/officeDocument/2006/relationships/image" Target="../media/image3211.png"/><Relationship Id="rId442" Type="http://schemas.openxmlformats.org/officeDocument/2006/relationships/customXml" Target="../ink/ink3240.xml"/><Relationship Id="rId463" Type="http://schemas.openxmlformats.org/officeDocument/2006/relationships/image" Target="../media/image3232.png"/><Relationship Id="rId116" Type="http://schemas.openxmlformats.org/officeDocument/2006/relationships/customXml" Target="../ink/ink3077.xml"/><Relationship Id="rId137" Type="http://schemas.openxmlformats.org/officeDocument/2006/relationships/image" Target="../media/image3069.png"/><Relationship Id="rId158" Type="http://schemas.openxmlformats.org/officeDocument/2006/relationships/customXml" Target="../ink/ink3098.xml"/><Relationship Id="rId302" Type="http://schemas.openxmlformats.org/officeDocument/2006/relationships/customXml" Target="../ink/ink3170.xml"/><Relationship Id="rId323" Type="http://schemas.openxmlformats.org/officeDocument/2006/relationships/image" Target="../media/image3162.png"/><Relationship Id="rId344" Type="http://schemas.openxmlformats.org/officeDocument/2006/relationships/customXml" Target="../ink/ink3191.xml"/><Relationship Id="rId20" Type="http://schemas.openxmlformats.org/officeDocument/2006/relationships/customXml" Target="../ink/ink3029.xml"/><Relationship Id="rId41" Type="http://schemas.openxmlformats.org/officeDocument/2006/relationships/image" Target="../media/image3021.png"/><Relationship Id="rId62" Type="http://schemas.openxmlformats.org/officeDocument/2006/relationships/customXml" Target="../ink/ink3050.xml"/><Relationship Id="rId83" Type="http://schemas.openxmlformats.org/officeDocument/2006/relationships/image" Target="../media/image3042.png"/><Relationship Id="rId179" Type="http://schemas.openxmlformats.org/officeDocument/2006/relationships/image" Target="../media/image3090.png"/><Relationship Id="rId365" Type="http://schemas.openxmlformats.org/officeDocument/2006/relationships/image" Target="../media/image3183.png"/><Relationship Id="rId386" Type="http://schemas.openxmlformats.org/officeDocument/2006/relationships/customXml" Target="../ink/ink3212.xml"/><Relationship Id="rId190" Type="http://schemas.openxmlformats.org/officeDocument/2006/relationships/customXml" Target="../ink/ink3114.xml"/><Relationship Id="rId204" Type="http://schemas.openxmlformats.org/officeDocument/2006/relationships/customXml" Target="../ink/ink3121.xml"/><Relationship Id="rId225" Type="http://schemas.openxmlformats.org/officeDocument/2006/relationships/image" Target="../media/image3113.png"/><Relationship Id="rId246" Type="http://schemas.openxmlformats.org/officeDocument/2006/relationships/customXml" Target="../ink/ink3142.xml"/><Relationship Id="rId267" Type="http://schemas.openxmlformats.org/officeDocument/2006/relationships/image" Target="../media/image3134.png"/><Relationship Id="rId288" Type="http://schemas.openxmlformats.org/officeDocument/2006/relationships/customXml" Target="../ink/ink3163.xml"/><Relationship Id="rId411" Type="http://schemas.openxmlformats.org/officeDocument/2006/relationships/image" Target="../media/image3206.png"/><Relationship Id="rId432" Type="http://schemas.openxmlformats.org/officeDocument/2006/relationships/customXml" Target="../ink/ink3235.xml"/><Relationship Id="rId453" Type="http://schemas.openxmlformats.org/officeDocument/2006/relationships/image" Target="../media/image3227.png"/><Relationship Id="rId106" Type="http://schemas.openxmlformats.org/officeDocument/2006/relationships/customXml" Target="../ink/ink3072.xml"/><Relationship Id="rId127" Type="http://schemas.openxmlformats.org/officeDocument/2006/relationships/image" Target="../media/image3064.png"/><Relationship Id="rId313" Type="http://schemas.openxmlformats.org/officeDocument/2006/relationships/image" Target="../media/image3157.png"/><Relationship Id="rId10" Type="http://schemas.openxmlformats.org/officeDocument/2006/relationships/customXml" Target="../ink/ink3024.xml"/><Relationship Id="rId31" Type="http://schemas.openxmlformats.org/officeDocument/2006/relationships/image" Target="../media/image3016.png"/><Relationship Id="rId52" Type="http://schemas.openxmlformats.org/officeDocument/2006/relationships/customXml" Target="../ink/ink3045.xml"/><Relationship Id="rId73" Type="http://schemas.openxmlformats.org/officeDocument/2006/relationships/image" Target="../media/image3037.png"/><Relationship Id="rId94" Type="http://schemas.openxmlformats.org/officeDocument/2006/relationships/customXml" Target="../ink/ink3066.xml"/><Relationship Id="rId148" Type="http://schemas.openxmlformats.org/officeDocument/2006/relationships/customXml" Target="../ink/ink3093.xml"/><Relationship Id="rId169" Type="http://schemas.openxmlformats.org/officeDocument/2006/relationships/image" Target="../media/image3085.png"/><Relationship Id="rId334" Type="http://schemas.openxmlformats.org/officeDocument/2006/relationships/customXml" Target="../ink/ink3186.xml"/><Relationship Id="rId355" Type="http://schemas.openxmlformats.org/officeDocument/2006/relationships/image" Target="../media/image3178.png"/><Relationship Id="rId376" Type="http://schemas.openxmlformats.org/officeDocument/2006/relationships/customXml" Target="../ink/ink3207.xml"/><Relationship Id="rId397" Type="http://schemas.openxmlformats.org/officeDocument/2006/relationships/image" Target="../media/image3199.png"/><Relationship Id="rId4" Type="http://schemas.openxmlformats.org/officeDocument/2006/relationships/image" Target="../media/image4.png"/><Relationship Id="rId180" Type="http://schemas.openxmlformats.org/officeDocument/2006/relationships/customXml" Target="../ink/ink3109.xml"/><Relationship Id="rId215" Type="http://schemas.openxmlformats.org/officeDocument/2006/relationships/image" Target="../media/image3108.png"/><Relationship Id="rId236" Type="http://schemas.openxmlformats.org/officeDocument/2006/relationships/customXml" Target="../ink/ink3137.xml"/><Relationship Id="rId257" Type="http://schemas.openxmlformats.org/officeDocument/2006/relationships/image" Target="../media/image3129.png"/><Relationship Id="rId278" Type="http://schemas.openxmlformats.org/officeDocument/2006/relationships/customXml" Target="../ink/ink3158.xml"/><Relationship Id="rId401" Type="http://schemas.openxmlformats.org/officeDocument/2006/relationships/image" Target="../media/image3201.png"/><Relationship Id="rId422" Type="http://schemas.openxmlformats.org/officeDocument/2006/relationships/customXml" Target="../ink/ink3230.xml"/><Relationship Id="rId443" Type="http://schemas.openxmlformats.org/officeDocument/2006/relationships/image" Target="../media/image3222.png"/><Relationship Id="rId303" Type="http://schemas.openxmlformats.org/officeDocument/2006/relationships/image" Target="../media/image3152.png"/><Relationship Id="rId42" Type="http://schemas.openxmlformats.org/officeDocument/2006/relationships/customXml" Target="../ink/ink3040.xml"/><Relationship Id="rId84" Type="http://schemas.openxmlformats.org/officeDocument/2006/relationships/customXml" Target="../ink/ink3061.xml"/><Relationship Id="rId138" Type="http://schemas.openxmlformats.org/officeDocument/2006/relationships/customXml" Target="../ink/ink3088.xml"/><Relationship Id="rId345" Type="http://schemas.openxmlformats.org/officeDocument/2006/relationships/image" Target="../media/image3173.png"/><Relationship Id="rId387" Type="http://schemas.openxmlformats.org/officeDocument/2006/relationships/image" Target="../media/image3194.png"/><Relationship Id="rId191" Type="http://schemas.openxmlformats.org/officeDocument/2006/relationships/image" Target="../media/image3096.png"/><Relationship Id="rId205" Type="http://schemas.openxmlformats.org/officeDocument/2006/relationships/image" Target="../media/image3103.png"/><Relationship Id="rId247" Type="http://schemas.openxmlformats.org/officeDocument/2006/relationships/image" Target="../media/image3124.png"/><Relationship Id="rId412" Type="http://schemas.openxmlformats.org/officeDocument/2006/relationships/customXml" Target="../ink/ink3225.xml"/><Relationship Id="rId107" Type="http://schemas.openxmlformats.org/officeDocument/2006/relationships/image" Target="../media/image3054.png"/><Relationship Id="rId289" Type="http://schemas.openxmlformats.org/officeDocument/2006/relationships/image" Target="../media/image3145.png"/><Relationship Id="rId454" Type="http://schemas.openxmlformats.org/officeDocument/2006/relationships/customXml" Target="../ink/ink3246.xml"/><Relationship Id="rId11" Type="http://schemas.openxmlformats.org/officeDocument/2006/relationships/image" Target="../media/image3006.png"/><Relationship Id="rId53" Type="http://schemas.openxmlformats.org/officeDocument/2006/relationships/image" Target="../media/image3027.png"/><Relationship Id="rId149" Type="http://schemas.openxmlformats.org/officeDocument/2006/relationships/image" Target="../media/image3075.png"/><Relationship Id="rId314" Type="http://schemas.openxmlformats.org/officeDocument/2006/relationships/customXml" Target="../ink/ink3176.xml"/><Relationship Id="rId356" Type="http://schemas.openxmlformats.org/officeDocument/2006/relationships/customXml" Target="../ink/ink3197.xml"/><Relationship Id="rId398" Type="http://schemas.openxmlformats.org/officeDocument/2006/relationships/customXml" Target="../ink/ink3218.xml"/><Relationship Id="rId95" Type="http://schemas.openxmlformats.org/officeDocument/2006/relationships/image" Target="../media/image3048.png"/><Relationship Id="rId160" Type="http://schemas.openxmlformats.org/officeDocument/2006/relationships/customXml" Target="../ink/ink3099.xml"/><Relationship Id="rId216" Type="http://schemas.openxmlformats.org/officeDocument/2006/relationships/customXml" Target="../ink/ink3127.xml"/><Relationship Id="rId423" Type="http://schemas.openxmlformats.org/officeDocument/2006/relationships/image" Target="../media/image3212.png"/><Relationship Id="rId258" Type="http://schemas.openxmlformats.org/officeDocument/2006/relationships/customXml" Target="../ink/ink3148.xml"/><Relationship Id="rId22" Type="http://schemas.openxmlformats.org/officeDocument/2006/relationships/customXml" Target="../ink/ink3030.xml"/><Relationship Id="rId64" Type="http://schemas.openxmlformats.org/officeDocument/2006/relationships/customXml" Target="../ink/ink3051.xml"/><Relationship Id="rId118" Type="http://schemas.openxmlformats.org/officeDocument/2006/relationships/customXml" Target="../ink/ink3078.xml"/><Relationship Id="rId325" Type="http://schemas.openxmlformats.org/officeDocument/2006/relationships/image" Target="../media/image3163.png"/><Relationship Id="rId367" Type="http://schemas.openxmlformats.org/officeDocument/2006/relationships/image" Target="../media/image3184.png"/><Relationship Id="rId171" Type="http://schemas.openxmlformats.org/officeDocument/2006/relationships/image" Target="../media/image3086.png"/><Relationship Id="rId227" Type="http://schemas.openxmlformats.org/officeDocument/2006/relationships/image" Target="../media/image3114.png"/><Relationship Id="rId269" Type="http://schemas.openxmlformats.org/officeDocument/2006/relationships/image" Target="../media/image3135.png"/><Relationship Id="rId434" Type="http://schemas.openxmlformats.org/officeDocument/2006/relationships/customXml" Target="../ink/ink3236.xml"/><Relationship Id="rId33" Type="http://schemas.openxmlformats.org/officeDocument/2006/relationships/image" Target="../media/image3017.png"/><Relationship Id="rId129" Type="http://schemas.openxmlformats.org/officeDocument/2006/relationships/image" Target="../media/image3065.png"/><Relationship Id="rId280" Type="http://schemas.openxmlformats.org/officeDocument/2006/relationships/customXml" Target="../ink/ink3159.xml"/><Relationship Id="rId336" Type="http://schemas.openxmlformats.org/officeDocument/2006/relationships/customXml" Target="../ink/ink3187.xml"/><Relationship Id="rId75" Type="http://schemas.openxmlformats.org/officeDocument/2006/relationships/image" Target="../media/image3038.png"/><Relationship Id="rId140" Type="http://schemas.openxmlformats.org/officeDocument/2006/relationships/customXml" Target="../ink/ink3089.xml"/><Relationship Id="rId182" Type="http://schemas.openxmlformats.org/officeDocument/2006/relationships/customXml" Target="../ink/ink3110.xml"/><Relationship Id="rId378" Type="http://schemas.openxmlformats.org/officeDocument/2006/relationships/customXml" Target="../ink/ink3208.xml"/><Relationship Id="rId403" Type="http://schemas.openxmlformats.org/officeDocument/2006/relationships/image" Target="../media/image3202.png"/><Relationship Id="rId6" Type="http://schemas.openxmlformats.org/officeDocument/2006/relationships/customXml" Target="../ink/ink3022.xml"/><Relationship Id="rId238" Type="http://schemas.openxmlformats.org/officeDocument/2006/relationships/customXml" Target="../ink/ink3138.xml"/><Relationship Id="rId445" Type="http://schemas.openxmlformats.org/officeDocument/2006/relationships/image" Target="../media/image3223.png"/><Relationship Id="rId291" Type="http://schemas.openxmlformats.org/officeDocument/2006/relationships/image" Target="../media/image3146.png"/><Relationship Id="rId305" Type="http://schemas.openxmlformats.org/officeDocument/2006/relationships/image" Target="../media/image3153.png"/><Relationship Id="rId347" Type="http://schemas.openxmlformats.org/officeDocument/2006/relationships/image" Target="../media/image3174.png"/><Relationship Id="rId44" Type="http://schemas.openxmlformats.org/officeDocument/2006/relationships/customXml" Target="../ink/ink3041.xml"/><Relationship Id="rId86" Type="http://schemas.openxmlformats.org/officeDocument/2006/relationships/customXml" Target="../ink/ink3062.xml"/><Relationship Id="rId151" Type="http://schemas.openxmlformats.org/officeDocument/2006/relationships/image" Target="../media/image3076.png"/><Relationship Id="rId389" Type="http://schemas.openxmlformats.org/officeDocument/2006/relationships/image" Target="../media/image3195.png"/><Relationship Id="rId193" Type="http://schemas.openxmlformats.org/officeDocument/2006/relationships/image" Target="../media/image3097.png"/><Relationship Id="rId207" Type="http://schemas.openxmlformats.org/officeDocument/2006/relationships/image" Target="../media/image3104.png"/><Relationship Id="rId249" Type="http://schemas.openxmlformats.org/officeDocument/2006/relationships/image" Target="../media/image3125.png"/><Relationship Id="rId414" Type="http://schemas.openxmlformats.org/officeDocument/2006/relationships/customXml" Target="../ink/ink3226.xml"/><Relationship Id="rId456" Type="http://schemas.openxmlformats.org/officeDocument/2006/relationships/customXml" Target="../ink/ink3247.xml"/><Relationship Id="rId13" Type="http://schemas.openxmlformats.org/officeDocument/2006/relationships/image" Target="../media/image3007.png"/><Relationship Id="rId109" Type="http://schemas.openxmlformats.org/officeDocument/2006/relationships/image" Target="../media/image3055.png"/><Relationship Id="rId260" Type="http://schemas.openxmlformats.org/officeDocument/2006/relationships/customXml" Target="../ink/ink3149.xml"/><Relationship Id="rId316" Type="http://schemas.openxmlformats.org/officeDocument/2006/relationships/customXml" Target="../ink/ink3177.xml"/><Relationship Id="rId55" Type="http://schemas.openxmlformats.org/officeDocument/2006/relationships/image" Target="../media/image3028.png"/><Relationship Id="rId97" Type="http://schemas.openxmlformats.org/officeDocument/2006/relationships/image" Target="../media/image3049.png"/><Relationship Id="rId120" Type="http://schemas.openxmlformats.org/officeDocument/2006/relationships/customXml" Target="../ink/ink3079.xml"/><Relationship Id="rId358" Type="http://schemas.openxmlformats.org/officeDocument/2006/relationships/customXml" Target="../ink/ink3198.xml"/><Relationship Id="rId162" Type="http://schemas.openxmlformats.org/officeDocument/2006/relationships/customXml" Target="../ink/ink3100.xml"/><Relationship Id="rId218" Type="http://schemas.openxmlformats.org/officeDocument/2006/relationships/customXml" Target="../ink/ink3128.xml"/><Relationship Id="rId425" Type="http://schemas.openxmlformats.org/officeDocument/2006/relationships/image" Target="../media/image3213.png"/><Relationship Id="rId271" Type="http://schemas.openxmlformats.org/officeDocument/2006/relationships/image" Target="../media/image3136.png"/><Relationship Id="rId24" Type="http://schemas.openxmlformats.org/officeDocument/2006/relationships/customXml" Target="../ink/ink3031.xml"/><Relationship Id="rId66" Type="http://schemas.openxmlformats.org/officeDocument/2006/relationships/customXml" Target="../ink/ink3052.xml"/><Relationship Id="rId131" Type="http://schemas.openxmlformats.org/officeDocument/2006/relationships/image" Target="../media/image3066.png"/><Relationship Id="rId327" Type="http://schemas.openxmlformats.org/officeDocument/2006/relationships/image" Target="../media/image3164.png"/><Relationship Id="rId369" Type="http://schemas.openxmlformats.org/officeDocument/2006/relationships/image" Target="../media/image3185.png"/><Relationship Id="rId173" Type="http://schemas.openxmlformats.org/officeDocument/2006/relationships/image" Target="../media/image3087.png"/><Relationship Id="rId229" Type="http://schemas.openxmlformats.org/officeDocument/2006/relationships/image" Target="../media/image3115.png"/><Relationship Id="rId380" Type="http://schemas.openxmlformats.org/officeDocument/2006/relationships/customXml" Target="../ink/ink3209.xml"/><Relationship Id="rId436" Type="http://schemas.openxmlformats.org/officeDocument/2006/relationships/customXml" Target="../ink/ink3237.xml"/><Relationship Id="rId240" Type="http://schemas.openxmlformats.org/officeDocument/2006/relationships/customXml" Target="../ink/ink3139.xml"/><Relationship Id="rId35" Type="http://schemas.openxmlformats.org/officeDocument/2006/relationships/image" Target="../media/image3018.png"/><Relationship Id="rId77" Type="http://schemas.openxmlformats.org/officeDocument/2006/relationships/image" Target="../media/image3039.png"/><Relationship Id="rId100" Type="http://schemas.openxmlformats.org/officeDocument/2006/relationships/customXml" Target="../ink/ink3069.xml"/><Relationship Id="rId282" Type="http://schemas.openxmlformats.org/officeDocument/2006/relationships/customXml" Target="../ink/ink3160.xml"/><Relationship Id="rId338" Type="http://schemas.openxmlformats.org/officeDocument/2006/relationships/customXml" Target="../ink/ink3188.xml"/><Relationship Id="rId8" Type="http://schemas.openxmlformats.org/officeDocument/2006/relationships/customXml" Target="../ink/ink3023.xml"/><Relationship Id="rId142" Type="http://schemas.openxmlformats.org/officeDocument/2006/relationships/customXml" Target="../ink/ink3090.xml"/><Relationship Id="rId184" Type="http://schemas.openxmlformats.org/officeDocument/2006/relationships/customXml" Target="../ink/ink3111.xml"/><Relationship Id="rId391" Type="http://schemas.openxmlformats.org/officeDocument/2006/relationships/image" Target="../media/image3196.png"/><Relationship Id="rId405" Type="http://schemas.openxmlformats.org/officeDocument/2006/relationships/image" Target="../media/image3203.png"/><Relationship Id="rId447" Type="http://schemas.openxmlformats.org/officeDocument/2006/relationships/image" Target="../media/image3224.png"/><Relationship Id="rId251" Type="http://schemas.openxmlformats.org/officeDocument/2006/relationships/image" Target="../media/image3126.png"/><Relationship Id="rId46" Type="http://schemas.openxmlformats.org/officeDocument/2006/relationships/customXml" Target="../ink/ink3042.xml"/><Relationship Id="rId293" Type="http://schemas.openxmlformats.org/officeDocument/2006/relationships/image" Target="../media/image3147.png"/><Relationship Id="rId307" Type="http://schemas.openxmlformats.org/officeDocument/2006/relationships/image" Target="../media/image3154.png"/><Relationship Id="rId349" Type="http://schemas.openxmlformats.org/officeDocument/2006/relationships/image" Target="../media/image3175.png"/><Relationship Id="rId88" Type="http://schemas.openxmlformats.org/officeDocument/2006/relationships/customXml" Target="../ink/ink3063.xml"/><Relationship Id="rId111" Type="http://schemas.openxmlformats.org/officeDocument/2006/relationships/image" Target="../media/image3056.png"/><Relationship Id="rId153" Type="http://schemas.openxmlformats.org/officeDocument/2006/relationships/image" Target="../media/image3077.png"/><Relationship Id="rId195" Type="http://schemas.openxmlformats.org/officeDocument/2006/relationships/image" Target="../media/image3098.png"/><Relationship Id="rId209" Type="http://schemas.openxmlformats.org/officeDocument/2006/relationships/image" Target="../media/image3105.png"/><Relationship Id="rId360" Type="http://schemas.openxmlformats.org/officeDocument/2006/relationships/customXml" Target="../ink/ink3199.xml"/><Relationship Id="rId416" Type="http://schemas.openxmlformats.org/officeDocument/2006/relationships/customXml" Target="../ink/ink3227.xml"/><Relationship Id="rId220" Type="http://schemas.openxmlformats.org/officeDocument/2006/relationships/customXml" Target="../ink/ink3129.xml"/><Relationship Id="rId458" Type="http://schemas.openxmlformats.org/officeDocument/2006/relationships/customXml" Target="../ink/ink3248.xml"/><Relationship Id="rId15" Type="http://schemas.openxmlformats.org/officeDocument/2006/relationships/image" Target="../media/image3008.png"/><Relationship Id="rId57" Type="http://schemas.openxmlformats.org/officeDocument/2006/relationships/image" Target="../media/image3029.png"/><Relationship Id="rId262" Type="http://schemas.openxmlformats.org/officeDocument/2006/relationships/customXml" Target="../ink/ink3150.xml"/><Relationship Id="rId318" Type="http://schemas.openxmlformats.org/officeDocument/2006/relationships/customXml" Target="../ink/ink3178.xml"/><Relationship Id="rId99" Type="http://schemas.openxmlformats.org/officeDocument/2006/relationships/image" Target="../media/image3050.png"/><Relationship Id="rId122" Type="http://schemas.openxmlformats.org/officeDocument/2006/relationships/customXml" Target="../ink/ink3080.xml"/><Relationship Id="rId164" Type="http://schemas.openxmlformats.org/officeDocument/2006/relationships/customXml" Target="../ink/ink3101.xml"/><Relationship Id="rId371" Type="http://schemas.openxmlformats.org/officeDocument/2006/relationships/image" Target="../media/image3186.png"/><Relationship Id="rId427" Type="http://schemas.openxmlformats.org/officeDocument/2006/relationships/image" Target="../media/image3214.png"/><Relationship Id="rId26" Type="http://schemas.openxmlformats.org/officeDocument/2006/relationships/customXml" Target="../ink/ink3032.xml"/><Relationship Id="rId231" Type="http://schemas.openxmlformats.org/officeDocument/2006/relationships/image" Target="../media/image3116.png"/><Relationship Id="rId273" Type="http://schemas.openxmlformats.org/officeDocument/2006/relationships/image" Target="../media/image3137.png"/><Relationship Id="rId329" Type="http://schemas.openxmlformats.org/officeDocument/2006/relationships/image" Target="../media/image3165.png"/><Relationship Id="rId68" Type="http://schemas.openxmlformats.org/officeDocument/2006/relationships/customXml" Target="../ink/ink3053.xml"/><Relationship Id="rId133" Type="http://schemas.openxmlformats.org/officeDocument/2006/relationships/image" Target="../media/image3067.png"/><Relationship Id="rId175" Type="http://schemas.openxmlformats.org/officeDocument/2006/relationships/image" Target="../media/image3088.png"/><Relationship Id="rId340" Type="http://schemas.openxmlformats.org/officeDocument/2006/relationships/customXml" Target="../ink/ink3189.xml"/><Relationship Id="rId200" Type="http://schemas.openxmlformats.org/officeDocument/2006/relationships/customXml" Target="../ink/ink3119.xml"/><Relationship Id="rId382" Type="http://schemas.openxmlformats.org/officeDocument/2006/relationships/customXml" Target="../ink/ink3210.xml"/><Relationship Id="rId438" Type="http://schemas.openxmlformats.org/officeDocument/2006/relationships/customXml" Target="../ink/ink3238.xml"/><Relationship Id="rId242" Type="http://schemas.openxmlformats.org/officeDocument/2006/relationships/customXml" Target="../ink/ink3140.xml"/><Relationship Id="rId284" Type="http://schemas.openxmlformats.org/officeDocument/2006/relationships/customXml" Target="../ink/ink3161.xml"/><Relationship Id="rId37" Type="http://schemas.openxmlformats.org/officeDocument/2006/relationships/image" Target="../media/image3019.png"/><Relationship Id="rId79" Type="http://schemas.openxmlformats.org/officeDocument/2006/relationships/image" Target="../media/image3040.png"/><Relationship Id="rId102" Type="http://schemas.openxmlformats.org/officeDocument/2006/relationships/customXml" Target="../ink/ink3070.xml"/><Relationship Id="rId144" Type="http://schemas.openxmlformats.org/officeDocument/2006/relationships/customXml" Target="../ink/ink3091.xml"/><Relationship Id="rId90" Type="http://schemas.openxmlformats.org/officeDocument/2006/relationships/customXml" Target="../ink/ink3064.xml"/><Relationship Id="rId186" Type="http://schemas.openxmlformats.org/officeDocument/2006/relationships/customXml" Target="../ink/ink3112.xml"/><Relationship Id="rId351" Type="http://schemas.openxmlformats.org/officeDocument/2006/relationships/image" Target="../media/image3176.png"/><Relationship Id="rId393" Type="http://schemas.openxmlformats.org/officeDocument/2006/relationships/image" Target="../media/image3197.png"/><Relationship Id="rId407" Type="http://schemas.openxmlformats.org/officeDocument/2006/relationships/image" Target="../media/image3204.png"/><Relationship Id="rId449" Type="http://schemas.openxmlformats.org/officeDocument/2006/relationships/image" Target="../media/image3225.png"/><Relationship Id="rId211" Type="http://schemas.openxmlformats.org/officeDocument/2006/relationships/image" Target="../media/image3106.png"/><Relationship Id="rId253" Type="http://schemas.openxmlformats.org/officeDocument/2006/relationships/image" Target="../media/image3127.png"/><Relationship Id="rId295" Type="http://schemas.openxmlformats.org/officeDocument/2006/relationships/image" Target="../media/image3148.png"/><Relationship Id="rId309" Type="http://schemas.openxmlformats.org/officeDocument/2006/relationships/image" Target="../media/image3155.png"/><Relationship Id="rId460" Type="http://schemas.openxmlformats.org/officeDocument/2006/relationships/customXml" Target="../ink/ink3249.xml"/><Relationship Id="rId48" Type="http://schemas.openxmlformats.org/officeDocument/2006/relationships/customXml" Target="../ink/ink3043.xml"/><Relationship Id="rId113" Type="http://schemas.openxmlformats.org/officeDocument/2006/relationships/image" Target="../media/image3057.png"/><Relationship Id="rId320" Type="http://schemas.openxmlformats.org/officeDocument/2006/relationships/customXml" Target="../ink/ink3179.xml"/><Relationship Id="rId155" Type="http://schemas.openxmlformats.org/officeDocument/2006/relationships/image" Target="../media/image3078.png"/><Relationship Id="rId197" Type="http://schemas.openxmlformats.org/officeDocument/2006/relationships/image" Target="../media/image3099.png"/><Relationship Id="rId362" Type="http://schemas.openxmlformats.org/officeDocument/2006/relationships/customXml" Target="../ink/ink3200.xml"/><Relationship Id="rId418" Type="http://schemas.openxmlformats.org/officeDocument/2006/relationships/customXml" Target="../ink/ink3228.xml"/><Relationship Id="rId222" Type="http://schemas.openxmlformats.org/officeDocument/2006/relationships/customXml" Target="../ink/ink3130.xml"/><Relationship Id="rId264" Type="http://schemas.openxmlformats.org/officeDocument/2006/relationships/customXml" Target="../ink/ink3151.xml"/><Relationship Id="rId17" Type="http://schemas.openxmlformats.org/officeDocument/2006/relationships/image" Target="../media/image3009.png"/><Relationship Id="rId59" Type="http://schemas.openxmlformats.org/officeDocument/2006/relationships/image" Target="../media/image3030.png"/><Relationship Id="rId124" Type="http://schemas.openxmlformats.org/officeDocument/2006/relationships/customXml" Target="../ink/ink3081.xml"/><Relationship Id="rId70" Type="http://schemas.openxmlformats.org/officeDocument/2006/relationships/customXml" Target="../ink/ink3054.xml"/><Relationship Id="rId166" Type="http://schemas.openxmlformats.org/officeDocument/2006/relationships/customXml" Target="../ink/ink3102.xml"/><Relationship Id="rId331" Type="http://schemas.openxmlformats.org/officeDocument/2006/relationships/image" Target="../media/image3166.png"/><Relationship Id="rId373" Type="http://schemas.openxmlformats.org/officeDocument/2006/relationships/image" Target="../media/image3187.png"/><Relationship Id="rId429" Type="http://schemas.openxmlformats.org/officeDocument/2006/relationships/image" Target="../media/image3215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3117.png"/><Relationship Id="rId440" Type="http://schemas.openxmlformats.org/officeDocument/2006/relationships/customXml" Target="../ink/ink3239.xml"/><Relationship Id="rId28" Type="http://schemas.openxmlformats.org/officeDocument/2006/relationships/customXml" Target="../ink/ink3033.xml"/><Relationship Id="rId275" Type="http://schemas.openxmlformats.org/officeDocument/2006/relationships/image" Target="../media/image3138.png"/><Relationship Id="rId300" Type="http://schemas.openxmlformats.org/officeDocument/2006/relationships/customXml" Target="../ink/ink3169.xml"/><Relationship Id="rId81" Type="http://schemas.openxmlformats.org/officeDocument/2006/relationships/image" Target="../media/image3041.png"/><Relationship Id="rId135" Type="http://schemas.openxmlformats.org/officeDocument/2006/relationships/image" Target="../media/image3068.png"/><Relationship Id="rId177" Type="http://schemas.openxmlformats.org/officeDocument/2006/relationships/image" Target="../media/image3089.png"/><Relationship Id="rId342" Type="http://schemas.openxmlformats.org/officeDocument/2006/relationships/customXml" Target="../ink/ink3190.xml"/><Relationship Id="rId384" Type="http://schemas.openxmlformats.org/officeDocument/2006/relationships/customXml" Target="../ink/ink3211.xml"/><Relationship Id="rId202" Type="http://schemas.openxmlformats.org/officeDocument/2006/relationships/customXml" Target="../ink/ink3120.xml"/><Relationship Id="rId244" Type="http://schemas.openxmlformats.org/officeDocument/2006/relationships/customXml" Target="../ink/ink3141.xml"/><Relationship Id="rId39" Type="http://schemas.openxmlformats.org/officeDocument/2006/relationships/image" Target="../media/image3020.png"/><Relationship Id="rId286" Type="http://schemas.openxmlformats.org/officeDocument/2006/relationships/customXml" Target="../ink/ink3162.xml"/><Relationship Id="rId451" Type="http://schemas.openxmlformats.org/officeDocument/2006/relationships/image" Target="../media/image3226.png"/><Relationship Id="rId50" Type="http://schemas.openxmlformats.org/officeDocument/2006/relationships/customXml" Target="../ink/ink3044.xml"/><Relationship Id="rId104" Type="http://schemas.openxmlformats.org/officeDocument/2006/relationships/customXml" Target="../ink/ink3071.xml"/><Relationship Id="rId146" Type="http://schemas.openxmlformats.org/officeDocument/2006/relationships/customXml" Target="../ink/ink3092.xml"/><Relationship Id="rId188" Type="http://schemas.openxmlformats.org/officeDocument/2006/relationships/customXml" Target="../ink/ink3113.xml"/><Relationship Id="rId311" Type="http://schemas.openxmlformats.org/officeDocument/2006/relationships/image" Target="../media/image3156.png"/><Relationship Id="rId353" Type="http://schemas.openxmlformats.org/officeDocument/2006/relationships/image" Target="../media/image3177.png"/><Relationship Id="rId395" Type="http://schemas.openxmlformats.org/officeDocument/2006/relationships/image" Target="../media/image3198.png"/><Relationship Id="rId409" Type="http://schemas.openxmlformats.org/officeDocument/2006/relationships/image" Target="../media/image3205.png"/><Relationship Id="rId92" Type="http://schemas.openxmlformats.org/officeDocument/2006/relationships/customXml" Target="../ink/ink3065.xml"/><Relationship Id="rId213" Type="http://schemas.openxmlformats.org/officeDocument/2006/relationships/image" Target="../media/image3107.png"/><Relationship Id="rId420" Type="http://schemas.openxmlformats.org/officeDocument/2006/relationships/customXml" Target="../ink/ink3229.xml"/><Relationship Id="rId255" Type="http://schemas.openxmlformats.org/officeDocument/2006/relationships/image" Target="../media/image3128.png"/><Relationship Id="rId297" Type="http://schemas.openxmlformats.org/officeDocument/2006/relationships/image" Target="../media/image3149.png"/><Relationship Id="rId462" Type="http://schemas.openxmlformats.org/officeDocument/2006/relationships/customXml" Target="../ink/ink32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46066"/>
            <a:ext cx="12207682" cy="67043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2430389" y="5060227"/>
            <a:ext cx="71849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Lezione 8 di coreano con Nancy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03910-431C-D1E7-711F-6C6B6B124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B2D772-3C54-985F-5CCC-C0F42ECD996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AFEA9F-9646-630C-1C20-E71CBFC28F1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2D47D2-EE29-8521-B310-57441B24764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079D3A6-CB76-66AD-ABCC-3C1BD28E089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6F7D082-E6D7-A203-CABF-8E08E4E1430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BB622F5-7F8E-62C9-023F-BFAB9A9A83A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38DDDDB-CFD8-EF63-05C6-0A6051ED3B5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C3554BA-76CA-AB9A-2694-3580FCCA545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9B00EF0-609D-7739-2847-7D9960891F3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66B8AF7-0C45-A5B2-B924-A9A5D6E4744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FA74441-4045-A1C6-4BCF-476565ACC1A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6FD9FBD-784A-36CB-E560-97110DB121B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00A64BF-577D-201E-A6E6-0C81A9F4235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6878B18-8973-32D2-A986-104F2C2826E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35564B6-2B5F-E163-C5D4-7AA387831F4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908C445-D104-3B4F-C771-CFE10CEC42E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C0A3B91-5150-A298-AD11-83795CD29B3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250E38E-2193-63DC-D813-7A7F8792641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514B3E7-A1D0-376A-793D-9F4649F6810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4DEC168-C3EE-9720-4A67-6D44444A557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DF7E938-056A-E40B-16AB-2C0FDB0F193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8214C2B-B4E2-1A1D-0554-3D6570FDF5B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E2B7D6F-DD95-4885-D70A-F81692A3A68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3794451-5E11-0C5D-D31B-4FA193E816F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C5EA90F-9185-FFF3-4231-0EAECAC57CB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E8F3725-D708-CD9C-6611-AEC88033C08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4870922-A0A4-24FE-C1F3-3C970CE32B5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C678D8C-B067-1142-952B-32E4307E7FC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A773EBB-2873-886C-A875-4792BAF1EB9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F5DD430-87D3-4602-279B-7E71C56B4D3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5B676A5-AD20-D7D4-7861-16BEF282A76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876FDC7-D486-73D8-51D5-C61EA155A9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86F15F5-CBFD-177D-714D-4CEE96A7B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F17BB6D-AF10-B469-54E4-C371D98ED65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3C7037A-AE11-A8CA-3FC2-B3440EF24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4268293-E639-43A1-7060-AC7929A5B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Carattere, schermata, linea&#10;&#10;Descrizione generata automaticamente">
            <a:extLst>
              <a:ext uri="{FF2B5EF4-FFF2-40B4-BE49-F238E27FC236}">
                <a16:creationId xmlns:a16="http://schemas.microsoft.com/office/drawing/2014/main" id="{065CCF2B-9CE3-0851-DA31-300DC302E4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4491" y="1308480"/>
            <a:ext cx="8827247" cy="4189494"/>
          </a:xfrm>
          <a:prstGeom prst="rect">
            <a:avLst/>
          </a:prstGeom>
        </p:spPr>
      </p:pic>
      <p:grpSp>
        <p:nvGrpSpPr>
          <p:cNvPr id="29" name="Gruppo 28">
            <a:extLst>
              <a:ext uri="{FF2B5EF4-FFF2-40B4-BE49-F238E27FC236}">
                <a16:creationId xmlns:a16="http://schemas.microsoft.com/office/drawing/2014/main" id="{37258B5C-7F6A-D870-9149-0127CD631E83}"/>
              </a:ext>
            </a:extLst>
          </p:cNvPr>
          <p:cNvGrpSpPr/>
          <p:nvPr/>
        </p:nvGrpSpPr>
        <p:grpSpPr>
          <a:xfrm>
            <a:off x="2046076" y="2295065"/>
            <a:ext cx="132840" cy="181800"/>
            <a:chOff x="2046076" y="2295065"/>
            <a:chExt cx="132840" cy="1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7E3CDB2-439E-AE0C-4CE5-6529CC9D660C}"/>
                    </a:ext>
                  </a:extLst>
                </p14:cNvPr>
                <p14:cNvContentPartPr/>
                <p14:nvPr/>
              </p14:nvContentPartPr>
              <p14:xfrm>
                <a:off x="2046076" y="2366705"/>
                <a:ext cx="92160" cy="316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7E3CDB2-439E-AE0C-4CE5-6529CC9D660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38516" y="2359145"/>
                  <a:ext cx="1069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DD66EB0-2A06-42E0-59E1-780870CD32DA}"/>
                    </a:ext>
                  </a:extLst>
                </p14:cNvPr>
                <p14:cNvContentPartPr/>
                <p14:nvPr/>
              </p14:nvContentPartPr>
              <p14:xfrm>
                <a:off x="2128876" y="2295065"/>
                <a:ext cx="50040" cy="181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DD66EB0-2A06-42E0-59E1-780870CD32D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121316" y="2287505"/>
                  <a:ext cx="65160" cy="196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47A96C39-71C5-9E40-8472-ED647E336582}"/>
                  </a:ext>
                </a:extLst>
              </p14:cNvPr>
              <p14:cNvContentPartPr/>
              <p14:nvPr/>
            </p14:nvContentPartPr>
            <p14:xfrm>
              <a:off x="8456433" y="2137320"/>
              <a:ext cx="283320" cy="2516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47A96C39-71C5-9E40-8472-ED647E33658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448873" y="2130120"/>
                <a:ext cx="298440" cy="26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657B0ED4-8745-36AC-7147-8CFEF3B0FA90}"/>
              </a:ext>
            </a:extLst>
          </p:cNvPr>
          <p:cNvGrpSpPr/>
          <p:nvPr/>
        </p:nvGrpSpPr>
        <p:grpSpPr>
          <a:xfrm>
            <a:off x="2125833" y="2590331"/>
            <a:ext cx="158040" cy="121680"/>
            <a:chOff x="2125833" y="2590331"/>
            <a:chExt cx="158040" cy="12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6D24471-6503-9FFA-559B-AE788EA449B3}"/>
                    </a:ext>
                  </a:extLst>
                </p14:cNvPr>
                <p14:cNvContentPartPr/>
                <p14:nvPr/>
              </p14:nvContentPartPr>
              <p14:xfrm>
                <a:off x="2125833" y="2668091"/>
                <a:ext cx="101520" cy="43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6D24471-6503-9FFA-559B-AE788EA449B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118273" y="2660531"/>
                  <a:ext cx="1166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9564503-E9CB-1610-B82E-C99805D24172}"/>
                    </a:ext>
                  </a:extLst>
                </p14:cNvPr>
                <p14:cNvContentPartPr/>
                <p14:nvPr/>
              </p14:nvContentPartPr>
              <p14:xfrm>
                <a:off x="2255433" y="2590331"/>
                <a:ext cx="28440" cy="1173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9564503-E9CB-1610-B82E-C99805D2417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247873" y="2582771"/>
                  <a:ext cx="4356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345C45CF-58ED-0B39-DA28-6DE9323F0BEF}"/>
              </a:ext>
            </a:extLst>
          </p:cNvPr>
          <p:cNvGrpSpPr/>
          <p:nvPr/>
        </p:nvGrpSpPr>
        <p:grpSpPr>
          <a:xfrm>
            <a:off x="406865" y="298505"/>
            <a:ext cx="661320" cy="440280"/>
            <a:chOff x="406865" y="298505"/>
            <a:chExt cx="661320" cy="44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9747499-A0F2-D90C-531F-0D9BB56B237B}"/>
                    </a:ext>
                  </a:extLst>
                </p14:cNvPr>
                <p14:cNvContentPartPr/>
                <p14:nvPr/>
              </p14:nvContentPartPr>
              <p14:xfrm>
                <a:off x="406865" y="298505"/>
                <a:ext cx="199080" cy="204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9747499-A0F2-D90C-531F-0D9BB56B237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99305" y="290945"/>
                  <a:ext cx="2142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73BAA97-4DC0-0219-62D3-518824D78910}"/>
                    </a:ext>
                  </a:extLst>
                </p14:cNvPr>
                <p14:cNvContentPartPr/>
                <p14:nvPr/>
              </p14:nvContentPartPr>
              <p14:xfrm>
                <a:off x="616745" y="405785"/>
                <a:ext cx="84960" cy="1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73BAA97-4DC0-0219-62D3-518824D7891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9185" y="398225"/>
                  <a:ext cx="997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73E2DE2-92D7-A8F7-826F-32F38393BCC4}"/>
                    </a:ext>
                  </a:extLst>
                </p14:cNvPr>
                <p14:cNvContentPartPr/>
                <p14:nvPr/>
              </p14:nvContentPartPr>
              <p14:xfrm>
                <a:off x="706025" y="303545"/>
                <a:ext cx="11520" cy="140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73E2DE2-92D7-A8F7-826F-32F38393BCC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98465" y="295985"/>
                  <a:ext cx="266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4B22FDD-4574-30ED-6360-1EB215AFF471}"/>
                    </a:ext>
                  </a:extLst>
                </p14:cNvPr>
                <p14:cNvContentPartPr/>
                <p14:nvPr/>
              </p14:nvContentPartPr>
              <p14:xfrm>
                <a:off x="461585" y="559505"/>
                <a:ext cx="113760" cy="179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4B22FDD-4574-30ED-6360-1EB215AFF47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54025" y="551945"/>
                  <a:ext cx="1288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E3E016E-1487-FD46-3E50-729AF16F3FDB}"/>
                    </a:ext>
                  </a:extLst>
                </p14:cNvPr>
                <p14:cNvContentPartPr/>
                <p14:nvPr/>
              </p14:nvContentPartPr>
              <p14:xfrm>
                <a:off x="472025" y="615665"/>
                <a:ext cx="151560" cy="396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E3E016E-1487-FD46-3E50-729AF16F3FD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64465" y="608105"/>
                  <a:ext cx="1666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ED0CAAC-2C4B-8698-2621-40203229D94C}"/>
                    </a:ext>
                  </a:extLst>
                </p14:cNvPr>
                <p14:cNvContentPartPr/>
                <p14:nvPr/>
              </p14:nvContentPartPr>
              <p14:xfrm>
                <a:off x="622505" y="541865"/>
                <a:ext cx="68760" cy="171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ED0CAAC-2C4B-8698-2621-40203229D94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14945" y="534665"/>
                  <a:ext cx="838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4102A34-7123-BA6F-33F3-AF4EDD93D2D9}"/>
                    </a:ext>
                  </a:extLst>
                </p14:cNvPr>
                <p14:cNvContentPartPr/>
                <p14:nvPr/>
              </p14:nvContentPartPr>
              <p14:xfrm>
                <a:off x="658505" y="617465"/>
                <a:ext cx="48600" cy="100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4102A34-7123-BA6F-33F3-AF4EDD93D2D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50945" y="609905"/>
                  <a:ext cx="63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61C07CC-E0E6-E591-CF1D-EF5DA312D3B7}"/>
                    </a:ext>
                  </a:extLst>
                </p14:cNvPr>
                <p14:cNvContentPartPr/>
                <p14:nvPr/>
              </p14:nvContentPartPr>
              <p14:xfrm>
                <a:off x="837785" y="385625"/>
                <a:ext cx="136080" cy="1317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61C07CC-E0E6-E591-CF1D-EF5DA312D3B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30225" y="378065"/>
                  <a:ext cx="1512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BDCF559-6EA8-4CDC-472B-D187D14C44E2}"/>
                    </a:ext>
                  </a:extLst>
                </p14:cNvPr>
                <p14:cNvContentPartPr/>
                <p14:nvPr/>
              </p14:nvContentPartPr>
              <p14:xfrm>
                <a:off x="1063145" y="355385"/>
                <a:ext cx="5040" cy="2422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BDCF559-6EA8-4CDC-472B-D187D14C44E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55585" y="347825"/>
                  <a:ext cx="20160" cy="257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F01B42CD-F0E0-935B-C058-BD77A05C6D67}"/>
                  </a:ext>
                </a:extLst>
              </p14:cNvPr>
              <p14:cNvContentPartPr/>
              <p14:nvPr/>
            </p14:nvContentPartPr>
            <p14:xfrm>
              <a:off x="1514945" y="332705"/>
              <a:ext cx="82440" cy="2304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F01B42CD-F0E0-935B-C058-BD77A05C6D6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507385" y="325505"/>
                <a:ext cx="9756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BB83EE6B-D4FC-0664-A818-84011128BDE7}"/>
                  </a:ext>
                </a:extLst>
              </p14:cNvPr>
              <p14:cNvContentPartPr/>
              <p14:nvPr/>
            </p14:nvContentPartPr>
            <p14:xfrm>
              <a:off x="1482545" y="440705"/>
              <a:ext cx="83160" cy="792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BB83EE6B-D4FC-0664-A818-84011128BDE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474985" y="433145"/>
                <a:ext cx="9828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o 68">
            <a:extLst>
              <a:ext uri="{FF2B5EF4-FFF2-40B4-BE49-F238E27FC236}">
                <a16:creationId xmlns:a16="http://schemas.microsoft.com/office/drawing/2014/main" id="{BBC1CF35-225C-42C2-D957-C40B3526E053}"/>
              </a:ext>
            </a:extLst>
          </p:cNvPr>
          <p:cNvGrpSpPr/>
          <p:nvPr/>
        </p:nvGrpSpPr>
        <p:grpSpPr>
          <a:xfrm>
            <a:off x="1824185" y="298505"/>
            <a:ext cx="832680" cy="217800"/>
            <a:chOff x="1824185" y="298505"/>
            <a:chExt cx="832680" cy="21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A4EA9A4-2260-8AD6-FBF1-CE46658EFC28}"/>
                    </a:ext>
                  </a:extLst>
                </p14:cNvPr>
                <p14:cNvContentPartPr/>
                <p14:nvPr/>
              </p14:nvContentPartPr>
              <p14:xfrm>
                <a:off x="1824185" y="298505"/>
                <a:ext cx="102960" cy="217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A4EA9A4-2260-8AD6-FBF1-CE46658EFC2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816625" y="290945"/>
                  <a:ext cx="11808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12353B1A-62FC-8345-B60B-0FA989AA8D07}"/>
                    </a:ext>
                  </a:extLst>
                </p14:cNvPr>
                <p14:cNvContentPartPr/>
                <p14:nvPr/>
              </p14:nvContentPartPr>
              <p14:xfrm>
                <a:off x="1953065" y="335225"/>
                <a:ext cx="166320" cy="1602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12353B1A-62FC-8345-B60B-0FA989AA8D0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945505" y="328025"/>
                  <a:ext cx="1814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37A05E9-FAF0-389B-8A71-A0363F87D32E}"/>
                    </a:ext>
                  </a:extLst>
                </p14:cNvPr>
                <p14:cNvContentPartPr/>
                <p14:nvPr/>
              </p14:nvContentPartPr>
              <p14:xfrm>
                <a:off x="2142785" y="341345"/>
                <a:ext cx="99360" cy="1281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37A05E9-FAF0-389B-8A71-A0363F87D32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135225" y="333785"/>
                  <a:ext cx="1144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F53DEB9-633D-41A2-B90C-D996F833A1F2}"/>
                    </a:ext>
                  </a:extLst>
                </p14:cNvPr>
                <p14:cNvContentPartPr/>
                <p14:nvPr/>
              </p14:nvContentPartPr>
              <p14:xfrm>
                <a:off x="2293625" y="323345"/>
                <a:ext cx="95400" cy="1378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F53DEB9-633D-41A2-B90C-D996F833A1F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286065" y="316145"/>
                  <a:ext cx="1101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F2A5F6E-EDDE-BBFD-8B17-FC36C15C48CA}"/>
                    </a:ext>
                  </a:extLst>
                </p14:cNvPr>
                <p14:cNvContentPartPr/>
                <p14:nvPr/>
              </p14:nvContentPartPr>
              <p14:xfrm>
                <a:off x="2467505" y="372305"/>
                <a:ext cx="189360" cy="957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F2A5F6E-EDDE-BBFD-8B17-FC36C15C48C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459945" y="364745"/>
                  <a:ext cx="204480" cy="11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303195F7-AD44-1526-9C0A-319528DBFA32}"/>
              </a:ext>
            </a:extLst>
          </p:cNvPr>
          <p:cNvGrpSpPr/>
          <p:nvPr/>
        </p:nvGrpSpPr>
        <p:grpSpPr>
          <a:xfrm>
            <a:off x="302465" y="1194545"/>
            <a:ext cx="680400" cy="377640"/>
            <a:chOff x="302465" y="1194545"/>
            <a:chExt cx="680400" cy="37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8DF0FE0-8512-E62E-642A-C047E05E70D1}"/>
                    </a:ext>
                  </a:extLst>
                </p14:cNvPr>
                <p14:cNvContentPartPr/>
                <p14:nvPr/>
              </p14:nvContentPartPr>
              <p14:xfrm>
                <a:off x="321905" y="1201025"/>
                <a:ext cx="145800" cy="1112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8DF0FE0-8512-E62E-642A-C047E05E70D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14345" y="1193825"/>
                  <a:ext cx="1609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6072D19-3CCE-A9F6-7A95-EAF80817BFE9}"/>
                    </a:ext>
                  </a:extLst>
                </p14:cNvPr>
                <p14:cNvContentPartPr/>
                <p14:nvPr/>
              </p14:nvContentPartPr>
              <p14:xfrm>
                <a:off x="478505" y="1248185"/>
                <a:ext cx="132840" cy="172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6072D19-3CCE-A9F6-7A95-EAF80817BFE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70945" y="1240625"/>
                  <a:ext cx="1479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49904F35-6F41-538C-68C1-3E0B71B4AB9A}"/>
                    </a:ext>
                  </a:extLst>
                </p14:cNvPr>
                <p14:cNvContentPartPr/>
                <p14:nvPr/>
              </p14:nvContentPartPr>
              <p14:xfrm>
                <a:off x="581465" y="1194545"/>
                <a:ext cx="27000" cy="1274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49904F35-6F41-538C-68C1-3E0B71B4AB9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73905" y="1186985"/>
                  <a:ext cx="421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1884049B-8312-9783-0482-CFD93628E4C5}"/>
                    </a:ext>
                  </a:extLst>
                </p14:cNvPr>
                <p14:cNvContentPartPr/>
                <p14:nvPr/>
              </p14:nvContentPartPr>
              <p14:xfrm>
                <a:off x="302465" y="1425305"/>
                <a:ext cx="123480" cy="1468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1884049B-8312-9783-0482-CFD93628E4C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94905" y="1417745"/>
                  <a:ext cx="1386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9579BE87-93CC-C82A-337B-C5D64DD0DF41}"/>
                    </a:ext>
                  </a:extLst>
                </p14:cNvPr>
                <p14:cNvContentPartPr/>
                <p14:nvPr/>
              </p14:nvContentPartPr>
              <p14:xfrm>
                <a:off x="348185" y="1464545"/>
                <a:ext cx="118440" cy="270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9579BE87-93CC-C82A-337B-C5D64DD0DF4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40625" y="1457345"/>
                  <a:ext cx="1335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07E878C1-8CA1-8181-F9B3-569E56735698}"/>
                    </a:ext>
                  </a:extLst>
                </p14:cNvPr>
                <p14:cNvContentPartPr/>
                <p14:nvPr/>
              </p14:nvContentPartPr>
              <p14:xfrm>
                <a:off x="464825" y="1432145"/>
                <a:ext cx="68760" cy="1072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07E878C1-8CA1-8181-F9B3-569E5673569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57265" y="1424585"/>
                  <a:ext cx="838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EA5A680B-2074-E365-F9B3-2E829CB08CBD}"/>
                    </a:ext>
                  </a:extLst>
                </p14:cNvPr>
                <p14:cNvContentPartPr/>
                <p14:nvPr/>
              </p14:nvContentPartPr>
              <p14:xfrm>
                <a:off x="494705" y="1489745"/>
                <a:ext cx="71280" cy="565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EA5A680B-2074-E365-F9B3-2E829CB08CB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87145" y="1482185"/>
                  <a:ext cx="860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3531045-5B1F-A308-34F7-F95593AAA5E1}"/>
                    </a:ext>
                  </a:extLst>
                </p14:cNvPr>
                <p14:cNvContentPartPr/>
                <p14:nvPr/>
              </p14:nvContentPartPr>
              <p14:xfrm>
                <a:off x="711785" y="1247105"/>
                <a:ext cx="144360" cy="205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3531045-5B1F-A308-34F7-F95593AAA5E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04225" y="1239545"/>
                  <a:ext cx="1594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AEEFE7E-C8CB-A996-C018-61BE05BF62B5}"/>
                    </a:ext>
                  </a:extLst>
                </p14:cNvPr>
                <p14:cNvContentPartPr/>
                <p14:nvPr/>
              </p14:nvContentPartPr>
              <p14:xfrm>
                <a:off x="708545" y="1288865"/>
                <a:ext cx="172440" cy="1501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AEEFE7E-C8CB-A996-C018-61BE05BF62B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00985" y="1281665"/>
                  <a:ext cx="1875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5205A07D-699B-3942-CA43-D877146F2DB4}"/>
                    </a:ext>
                  </a:extLst>
                </p14:cNvPr>
                <p14:cNvContentPartPr/>
                <p14:nvPr/>
              </p14:nvContentPartPr>
              <p14:xfrm>
                <a:off x="924545" y="1279865"/>
                <a:ext cx="6840" cy="1742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5205A07D-699B-3942-CA43-D877146F2DB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17345" y="1272305"/>
                  <a:ext cx="219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75CDC59A-5724-D9C8-630F-6CEEB0CB34DA}"/>
                    </a:ext>
                  </a:extLst>
                </p14:cNvPr>
                <p14:cNvContentPartPr/>
                <p14:nvPr/>
              </p14:nvContentPartPr>
              <p14:xfrm>
                <a:off x="920585" y="1370945"/>
                <a:ext cx="62280" cy="136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75CDC59A-5724-D9C8-630F-6CEEB0CB34D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13025" y="1363385"/>
                  <a:ext cx="77400" cy="2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F07AE333-2F44-C34E-23A3-A9D6FB746036}"/>
                  </a:ext>
                </a:extLst>
              </p14:cNvPr>
              <p14:cNvContentPartPr/>
              <p14:nvPr/>
            </p14:nvContentPartPr>
            <p14:xfrm>
              <a:off x="1692785" y="615665"/>
              <a:ext cx="1254600" cy="14184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F07AE333-2F44-C34E-23A3-A9D6FB746036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685225" y="608105"/>
                <a:ext cx="1269720" cy="15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87" name="Gruppo 86">
            <a:extLst>
              <a:ext uri="{FF2B5EF4-FFF2-40B4-BE49-F238E27FC236}">
                <a16:creationId xmlns:a16="http://schemas.microsoft.com/office/drawing/2014/main" id="{0A59072F-FB21-6F88-DD3A-C6CB5A9EA63E}"/>
              </a:ext>
            </a:extLst>
          </p:cNvPr>
          <p:cNvGrpSpPr/>
          <p:nvPr/>
        </p:nvGrpSpPr>
        <p:grpSpPr>
          <a:xfrm>
            <a:off x="2149985" y="3015753"/>
            <a:ext cx="115200" cy="122400"/>
            <a:chOff x="2149985" y="3015753"/>
            <a:chExt cx="115200" cy="12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B8DF02C8-D646-8FD8-74C5-436146678F91}"/>
                    </a:ext>
                  </a:extLst>
                </p14:cNvPr>
                <p14:cNvContentPartPr/>
                <p14:nvPr/>
              </p14:nvContentPartPr>
              <p14:xfrm>
                <a:off x="2149985" y="3058593"/>
                <a:ext cx="75960" cy="129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B8DF02C8-D646-8FD8-74C5-436146678F9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142425" y="3051033"/>
                  <a:ext cx="910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B43E11A8-7CDA-B7A6-48F3-6AE39195640F}"/>
                    </a:ext>
                  </a:extLst>
                </p14:cNvPr>
                <p14:cNvContentPartPr/>
                <p14:nvPr/>
              </p14:nvContentPartPr>
              <p14:xfrm>
                <a:off x="2247185" y="3015753"/>
                <a:ext cx="18000" cy="1224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B43E11A8-7CDA-B7A6-48F3-6AE39195640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239625" y="3008193"/>
                  <a:ext cx="33120" cy="13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88" name="Input penna 87">
                <a:extLst>
                  <a:ext uri="{FF2B5EF4-FFF2-40B4-BE49-F238E27FC236}">
                    <a16:creationId xmlns:a16="http://schemas.microsoft.com/office/drawing/2014/main" id="{44257C5F-7216-8C2B-75EE-718346704E53}"/>
                  </a:ext>
                </a:extLst>
              </p14:cNvPr>
              <p14:cNvContentPartPr/>
              <p14:nvPr/>
            </p14:nvContentPartPr>
            <p14:xfrm>
              <a:off x="148745" y="2295753"/>
              <a:ext cx="303480" cy="200520"/>
            </p14:xfrm>
          </p:contentPart>
        </mc:Choice>
        <mc:Fallback>
          <p:pic>
            <p:nvPicPr>
              <p:cNvPr id="88" name="Input penna 87">
                <a:extLst>
                  <a:ext uri="{FF2B5EF4-FFF2-40B4-BE49-F238E27FC236}">
                    <a16:creationId xmlns:a16="http://schemas.microsoft.com/office/drawing/2014/main" id="{44257C5F-7216-8C2B-75EE-718346704E53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41185" y="2288193"/>
                <a:ext cx="318600" cy="21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50B47EE8-904B-CFDD-DB7F-61E62E7868EC}"/>
              </a:ext>
            </a:extLst>
          </p:cNvPr>
          <p:cNvGrpSpPr/>
          <p:nvPr/>
        </p:nvGrpSpPr>
        <p:grpSpPr>
          <a:xfrm>
            <a:off x="597665" y="2100273"/>
            <a:ext cx="596520" cy="420120"/>
            <a:chOff x="597665" y="2100273"/>
            <a:chExt cx="596520" cy="42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AFFBFB5E-6A97-4F36-FA4E-1DB3324ECE42}"/>
                    </a:ext>
                  </a:extLst>
                </p14:cNvPr>
                <p14:cNvContentPartPr/>
                <p14:nvPr/>
              </p14:nvContentPartPr>
              <p14:xfrm>
                <a:off x="597665" y="2101713"/>
                <a:ext cx="32400" cy="4186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AFFBFB5E-6A97-4F36-FA4E-1DB3324ECE4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90105" y="2094153"/>
                  <a:ext cx="4752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4927B426-36E1-AE21-0AAC-2720A626AA24}"/>
                    </a:ext>
                  </a:extLst>
                </p14:cNvPr>
                <p14:cNvContentPartPr/>
                <p14:nvPr/>
              </p14:nvContentPartPr>
              <p14:xfrm>
                <a:off x="626465" y="2292873"/>
                <a:ext cx="74160" cy="248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4927B426-36E1-AE21-0AAC-2720A626AA2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18905" y="2285313"/>
                  <a:ext cx="892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E48FC995-AED5-BF4B-4617-B67D8D35C8D4}"/>
                    </a:ext>
                  </a:extLst>
                </p14:cNvPr>
                <p14:cNvContentPartPr/>
                <p14:nvPr/>
              </p14:nvContentPartPr>
              <p14:xfrm>
                <a:off x="723665" y="2276313"/>
                <a:ext cx="107280" cy="1508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E48FC995-AED5-BF4B-4617-B67D8D35C8D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16105" y="2268753"/>
                  <a:ext cx="1224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706C3D6E-127C-96F9-734D-6359D53DA8DD}"/>
                    </a:ext>
                  </a:extLst>
                </p14:cNvPr>
                <p14:cNvContentPartPr/>
                <p14:nvPr/>
              </p14:nvContentPartPr>
              <p14:xfrm>
                <a:off x="874145" y="2305833"/>
                <a:ext cx="47160" cy="1576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706C3D6E-127C-96F9-734D-6359D53DA8D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66585" y="2298273"/>
                  <a:ext cx="619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FF4A0EEE-9182-1D3A-8101-6A44C853E892}"/>
                    </a:ext>
                  </a:extLst>
                </p14:cNvPr>
                <p14:cNvContentPartPr/>
                <p14:nvPr/>
              </p14:nvContentPartPr>
              <p14:xfrm>
                <a:off x="939665" y="2100273"/>
                <a:ext cx="119880" cy="3495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FF4A0EEE-9182-1D3A-8101-6A44C853E89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32105" y="2092713"/>
                  <a:ext cx="13500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C8AE4C0C-9BC5-0D53-F0A1-A0A77F3D2BD7}"/>
                    </a:ext>
                  </a:extLst>
                </p14:cNvPr>
                <p14:cNvContentPartPr/>
                <p14:nvPr/>
              </p14:nvContentPartPr>
              <p14:xfrm>
                <a:off x="1176185" y="2285673"/>
                <a:ext cx="18000" cy="1710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C8AE4C0C-9BC5-0D53-F0A1-A0A77F3D2BD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68625" y="2278113"/>
                  <a:ext cx="33120" cy="18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DB978806-1B41-AC6A-5FAD-FF6FA2537C80}"/>
              </a:ext>
            </a:extLst>
          </p:cNvPr>
          <p:cNvGrpSpPr/>
          <p:nvPr/>
        </p:nvGrpSpPr>
        <p:grpSpPr>
          <a:xfrm>
            <a:off x="183305" y="2875942"/>
            <a:ext cx="798840" cy="511200"/>
            <a:chOff x="183305" y="2875942"/>
            <a:chExt cx="798840" cy="51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6E53921C-1EB7-3EB0-88DE-52424EC1EAAD}"/>
                    </a:ext>
                  </a:extLst>
                </p14:cNvPr>
                <p14:cNvContentPartPr/>
                <p14:nvPr/>
              </p14:nvContentPartPr>
              <p14:xfrm>
                <a:off x="256745" y="2875942"/>
                <a:ext cx="219240" cy="1753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6E53921C-1EB7-3EB0-88DE-52424EC1EAA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49185" y="2868382"/>
                  <a:ext cx="2343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C91B90CA-E87C-35C2-9AF2-F3A5C62F4393}"/>
                    </a:ext>
                  </a:extLst>
                </p14:cNvPr>
                <p14:cNvContentPartPr/>
                <p14:nvPr/>
              </p14:nvContentPartPr>
              <p14:xfrm>
                <a:off x="183305" y="3124342"/>
                <a:ext cx="393120" cy="446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C91B90CA-E87C-35C2-9AF2-F3A5C62F439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75745" y="3116782"/>
                  <a:ext cx="4082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B53E98FA-B9DC-BAC0-2CF3-98C3A0BFF5D1}"/>
                    </a:ext>
                  </a:extLst>
                </p14:cNvPr>
                <p14:cNvContentPartPr/>
                <p14:nvPr/>
              </p14:nvContentPartPr>
              <p14:xfrm>
                <a:off x="261425" y="3207142"/>
                <a:ext cx="257760" cy="280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B53E98FA-B9DC-BAC0-2CF3-98C3A0BFF5D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3865" y="3199582"/>
                  <a:ext cx="2728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79FCF301-2C2E-CE4A-7361-FE287A44235C}"/>
                    </a:ext>
                  </a:extLst>
                </p14:cNvPr>
                <p14:cNvContentPartPr/>
                <p14:nvPr/>
              </p14:nvContentPartPr>
              <p14:xfrm>
                <a:off x="305705" y="3239902"/>
                <a:ext cx="76680" cy="1472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79FCF301-2C2E-CE4A-7361-FE287A44235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98145" y="3232342"/>
                  <a:ext cx="918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C24A6E8F-2781-6D7F-4663-8922F4977975}"/>
                    </a:ext>
                  </a:extLst>
                </p14:cNvPr>
                <p14:cNvContentPartPr/>
                <p14:nvPr/>
              </p14:nvContentPartPr>
              <p14:xfrm>
                <a:off x="373385" y="3265102"/>
                <a:ext cx="111240" cy="946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C24A6E8F-2781-6D7F-4663-8922F4977975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65825" y="3257542"/>
                  <a:ext cx="1263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21CBDE89-B3E1-3D67-1F53-1D368B0BD8BC}"/>
                    </a:ext>
                  </a:extLst>
                </p14:cNvPr>
                <p14:cNvContentPartPr/>
                <p14:nvPr/>
              </p14:nvContentPartPr>
              <p14:xfrm>
                <a:off x="677225" y="2990782"/>
                <a:ext cx="118440" cy="36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21CBDE89-B3E1-3D67-1F53-1D368B0BD8B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69665" y="2983222"/>
                  <a:ext cx="1335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DF4B0A86-867C-994A-226B-66331A0D661E}"/>
                    </a:ext>
                  </a:extLst>
                </p14:cNvPr>
                <p14:cNvContentPartPr/>
                <p14:nvPr/>
              </p14:nvContentPartPr>
              <p14:xfrm>
                <a:off x="608105" y="3027502"/>
                <a:ext cx="171720" cy="1886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DF4B0A86-867C-994A-226B-66331A0D661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00545" y="3019942"/>
                  <a:ext cx="18648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FB54E8F6-A07C-D889-3F99-F878514E9E30}"/>
                    </a:ext>
                  </a:extLst>
                </p14:cNvPr>
                <p14:cNvContentPartPr/>
                <p14:nvPr/>
              </p14:nvContentPartPr>
              <p14:xfrm>
                <a:off x="810425" y="3006622"/>
                <a:ext cx="19800" cy="1918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FB54E8F6-A07C-D889-3F99-F878514E9E3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02865" y="2999062"/>
                  <a:ext cx="345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ED3AB0E2-F2CD-286E-4FDC-0F6D96F93514}"/>
                    </a:ext>
                  </a:extLst>
                </p14:cNvPr>
                <p14:cNvContentPartPr/>
                <p14:nvPr/>
              </p14:nvContentPartPr>
              <p14:xfrm>
                <a:off x="812225" y="3080422"/>
                <a:ext cx="169920" cy="478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ED3AB0E2-F2CD-286E-4FDC-0F6D96F9351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04665" y="3072862"/>
                  <a:ext cx="185040" cy="6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7FA6BFF8-1311-CEB9-7687-3ED9D3896675}"/>
              </a:ext>
            </a:extLst>
          </p:cNvPr>
          <p:cNvGrpSpPr/>
          <p:nvPr/>
        </p:nvGrpSpPr>
        <p:grpSpPr>
          <a:xfrm>
            <a:off x="131105" y="3635542"/>
            <a:ext cx="960480" cy="333360"/>
            <a:chOff x="131105" y="3635542"/>
            <a:chExt cx="960480" cy="33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EEA6B24D-80CF-C229-7C6F-82EC0B0C9A0F}"/>
                    </a:ext>
                  </a:extLst>
                </p14:cNvPr>
                <p14:cNvContentPartPr/>
                <p14:nvPr/>
              </p14:nvContentPartPr>
              <p14:xfrm>
                <a:off x="131105" y="3670822"/>
                <a:ext cx="37440" cy="2980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EEA6B24D-80CF-C229-7C6F-82EC0B0C9A0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23545" y="3663262"/>
                  <a:ext cx="5256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324ABCE3-D9E8-54E2-C79C-3624D7458005}"/>
                    </a:ext>
                  </a:extLst>
                </p14:cNvPr>
                <p14:cNvContentPartPr/>
                <p14:nvPr/>
              </p14:nvContentPartPr>
              <p14:xfrm>
                <a:off x="161705" y="3775942"/>
                <a:ext cx="109800" cy="306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324ABCE3-D9E8-54E2-C79C-3624D745800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54145" y="3768742"/>
                  <a:ext cx="1249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FD02B08C-5D43-FE12-7E4E-5FFD81E407E3}"/>
                    </a:ext>
                  </a:extLst>
                </p14:cNvPr>
                <p14:cNvContentPartPr/>
                <p14:nvPr/>
              </p14:nvContentPartPr>
              <p14:xfrm>
                <a:off x="277625" y="3786022"/>
                <a:ext cx="138600" cy="1299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FD02B08C-5D43-FE12-7E4E-5FFD81E407E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70065" y="3778462"/>
                  <a:ext cx="1537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E1987FA3-A9D9-8C05-F35F-42AFBD8725F7}"/>
                    </a:ext>
                  </a:extLst>
                </p14:cNvPr>
                <p14:cNvContentPartPr/>
                <p14:nvPr/>
              </p14:nvContentPartPr>
              <p14:xfrm>
                <a:off x="481025" y="3782782"/>
                <a:ext cx="81720" cy="907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E1987FA3-A9D9-8C05-F35F-42AFBD8725F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73465" y="3775222"/>
                  <a:ext cx="964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B3C0C459-6CFF-62EE-8B77-1AE4E8791B75}"/>
                    </a:ext>
                  </a:extLst>
                </p14:cNvPr>
                <p14:cNvContentPartPr/>
                <p14:nvPr/>
              </p14:nvContentPartPr>
              <p14:xfrm>
                <a:off x="606665" y="3635542"/>
                <a:ext cx="102960" cy="2494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B3C0C459-6CFF-62EE-8B77-1AE4E8791B7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99105" y="3627982"/>
                  <a:ext cx="1180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0D7AC04A-BE98-C71C-2E6F-77122EF50B8B}"/>
                    </a:ext>
                  </a:extLst>
                </p14:cNvPr>
                <p14:cNvContentPartPr/>
                <p14:nvPr/>
              </p14:nvContentPartPr>
              <p14:xfrm>
                <a:off x="763985" y="3758662"/>
                <a:ext cx="87840" cy="1069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0D7AC04A-BE98-C71C-2E6F-77122EF50B8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56425" y="3751102"/>
                  <a:ext cx="1029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8A28AB84-DA7C-AC25-4138-106CEC74809C}"/>
                    </a:ext>
                  </a:extLst>
                </p14:cNvPr>
                <p14:cNvContentPartPr/>
                <p14:nvPr/>
              </p14:nvContentPartPr>
              <p14:xfrm>
                <a:off x="909425" y="3743542"/>
                <a:ext cx="40680" cy="932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8A28AB84-DA7C-AC25-4138-106CEC74809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01865" y="3735982"/>
                  <a:ext cx="558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0FC271A4-A861-A363-58DB-557D59FB88F8}"/>
                    </a:ext>
                  </a:extLst>
                </p14:cNvPr>
                <p14:cNvContentPartPr/>
                <p14:nvPr/>
              </p14:nvContentPartPr>
              <p14:xfrm>
                <a:off x="981785" y="3689182"/>
                <a:ext cx="109800" cy="2052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0FC271A4-A861-A363-58DB-557D59FB88F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74225" y="3681622"/>
                  <a:ext cx="124920" cy="22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EAE320C9-4B5D-8A45-DDDB-5A1BAF0E6AD3}"/>
              </a:ext>
            </a:extLst>
          </p:cNvPr>
          <p:cNvGrpSpPr/>
          <p:nvPr/>
        </p:nvGrpSpPr>
        <p:grpSpPr>
          <a:xfrm>
            <a:off x="2161571" y="3400691"/>
            <a:ext cx="85320" cy="100800"/>
            <a:chOff x="2161571" y="3400691"/>
            <a:chExt cx="85320" cy="10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41E0E4D4-E99C-6D85-B9BA-601B5A344C9C}"/>
                    </a:ext>
                  </a:extLst>
                </p14:cNvPr>
                <p14:cNvContentPartPr/>
                <p14:nvPr/>
              </p14:nvContentPartPr>
              <p14:xfrm>
                <a:off x="2161571" y="3429131"/>
                <a:ext cx="51840" cy="61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41E0E4D4-E99C-6D85-B9BA-601B5A344C9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154011" y="3421571"/>
                  <a:ext cx="669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E8533752-5CCC-2332-67D9-1945F1ED2A25}"/>
                    </a:ext>
                  </a:extLst>
                </p14:cNvPr>
                <p14:cNvContentPartPr/>
                <p14:nvPr/>
              </p14:nvContentPartPr>
              <p14:xfrm>
                <a:off x="2226371" y="3400691"/>
                <a:ext cx="20520" cy="1008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E8533752-5CCC-2332-67D9-1945F1ED2A2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219171" y="3393131"/>
                  <a:ext cx="3564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68A488D3-F8F5-B86D-CD07-01BDA006F0FF}"/>
              </a:ext>
            </a:extLst>
          </p:cNvPr>
          <p:cNvGrpSpPr/>
          <p:nvPr/>
        </p:nvGrpSpPr>
        <p:grpSpPr>
          <a:xfrm>
            <a:off x="5463720" y="274385"/>
            <a:ext cx="555840" cy="368280"/>
            <a:chOff x="5463720" y="274385"/>
            <a:chExt cx="555840" cy="36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E6A35150-0EC5-44A1-10A0-68B2C0121307}"/>
                    </a:ext>
                  </a:extLst>
                </p14:cNvPr>
                <p14:cNvContentPartPr/>
                <p14:nvPr/>
              </p14:nvContentPartPr>
              <p14:xfrm>
                <a:off x="5463720" y="319385"/>
                <a:ext cx="317160" cy="529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E6A35150-0EC5-44A1-10A0-68B2C012130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456160" y="311825"/>
                  <a:ext cx="3322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3547DF17-8DCD-63A4-9F55-0865D8C11547}"/>
                    </a:ext>
                  </a:extLst>
                </p14:cNvPr>
                <p14:cNvContentPartPr/>
                <p14:nvPr/>
              </p14:nvContentPartPr>
              <p14:xfrm>
                <a:off x="5539320" y="385625"/>
                <a:ext cx="51120" cy="907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3547DF17-8DCD-63A4-9F55-0865D8C1154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531760" y="378065"/>
                  <a:ext cx="662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498B3A6-1341-0C0F-D03C-DC617BD5329A}"/>
                    </a:ext>
                  </a:extLst>
                </p14:cNvPr>
                <p14:cNvContentPartPr/>
                <p14:nvPr/>
              </p14:nvContentPartPr>
              <p14:xfrm>
                <a:off x="5641560" y="340265"/>
                <a:ext cx="51120" cy="1267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498B3A6-1341-0C0F-D03C-DC617BD5329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634000" y="332705"/>
                  <a:ext cx="658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6840DE06-B66A-44C8-27CE-25388D94643A}"/>
                    </a:ext>
                  </a:extLst>
                </p14:cNvPr>
                <p14:cNvContentPartPr/>
                <p14:nvPr/>
              </p14:nvContentPartPr>
              <p14:xfrm>
                <a:off x="5633280" y="458345"/>
                <a:ext cx="6120" cy="939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6840DE06-B66A-44C8-27CE-25388D94643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626080" y="450785"/>
                  <a:ext cx="208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5F153657-E38B-79E8-F15E-4F57F931B9FE}"/>
                    </a:ext>
                  </a:extLst>
                </p14:cNvPr>
                <p14:cNvContentPartPr/>
                <p14:nvPr/>
              </p14:nvContentPartPr>
              <p14:xfrm>
                <a:off x="5538600" y="531065"/>
                <a:ext cx="194040" cy="421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5F153657-E38B-79E8-F15E-4F57F931B9F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531040" y="523505"/>
                  <a:ext cx="2091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38FD16D2-52DE-FF22-0382-35EDD58504CF}"/>
                    </a:ext>
                  </a:extLst>
                </p14:cNvPr>
                <p14:cNvContentPartPr/>
                <p14:nvPr/>
              </p14:nvContentPartPr>
              <p14:xfrm>
                <a:off x="5776560" y="326225"/>
                <a:ext cx="63000" cy="2037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38FD16D2-52DE-FF22-0382-35EDD58504C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769000" y="318665"/>
                  <a:ext cx="7812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2BCB85B1-2098-B10A-B9DA-4F2206523533}"/>
                    </a:ext>
                  </a:extLst>
                </p14:cNvPr>
                <p14:cNvContentPartPr/>
                <p14:nvPr/>
              </p14:nvContentPartPr>
              <p14:xfrm>
                <a:off x="5929200" y="274385"/>
                <a:ext cx="62280" cy="1544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2BCB85B1-2098-B10A-B9DA-4F220652353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921640" y="266825"/>
                  <a:ext cx="774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1FE497B1-DB39-82B7-B95F-B59A4A5560C8}"/>
                    </a:ext>
                  </a:extLst>
                </p14:cNvPr>
                <p14:cNvContentPartPr/>
                <p14:nvPr/>
              </p14:nvContentPartPr>
              <p14:xfrm>
                <a:off x="5936400" y="374465"/>
                <a:ext cx="83160" cy="457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1FE497B1-DB39-82B7-B95F-B59A4A5560C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928840" y="366905"/>
                  <a:ext cx="982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F7F077B-4E97-F53A-F79E-382F4E7CBEA8}"/>
                    </a:ext>
                  </a:extLst>
                </p14:cNvPr>
                <p14:cNvContentPartPr/>
                <p14:nvPr/>
              </p14:nvContentPartPr>
              <p14:xfrm>
                <a:off x="5966280" y="419105"/>
                <a:ext cx="3600" cy="514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F7F077B-4E97-F53A-F79E-382F4E7CBEA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958720" y="411545"/>
                  <a:ext cx="187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4375636A-72B1-54D2-DD11-AD6A96D9A0F9}"/>
                    </a:ext>
                  </a:extLst>
                </p14:cNvPr>
                <p14:cNvContentPartPr/>
                <p14:nvPr/>
              </p14:nvContentPartPr>
              <p14:xfrm>
                <a:off x="5823000" y="497585"/>
                <a:ext cx="184320" cy="219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4375636A-72B1-54D2-DD11-AD6A96D9A0F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815800" y="490025"/>
                  <a:ext cx="1994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32E5D48A-2C42-0509-0D2D-E96E2ACA7377}"/>
                    </a:ext>
                  </a:extLst>
                </p14:cNvPr>
                <p14:cNvContentPartPr/>
                <p14:nvPr/>
              </p14:nvContentPartPr>
              <p14:xfrm>
                <a:off x="5899680" y="527105"/>
                <a:ext cx="111960" cy="1155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32E5D48A-2C42-0509-0D2D-E96E2ACA737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892120" y="519545"/>
                  <a:ext cx="12708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uppo 162">
            <a:extLst>
              <a:ext uri="{FF2B5EF4-FFF2-40B4-BE49-F238E27FC236}">
                <a16:creationId xmlns:a16="http://schemas.microsoft.com/office/drawing/2014/main" id="{047C7A77-46C5-01D9-63D3-854F685633F7}"/>
              </a:ext>
            </a:extLst>
          </p:cNvPr>
          <p:cNvGrpSpPr/>
          <p:nvPr/>
        </p:nvGrpSpPr>
        <p:grpSpPr>
          <a:xfrm>
            <a:off x="6457320" y="278345"/>
            <a:ext cx="264240" cy="333360"/>
            <a:chOff x="6457320" y="278345"/>
            <a:chExt cx="264240" cy="33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8BF7CE2E-3E75-659B-6657-FD3709F05980}"/>
                    </a:ext>
                  </a:extLst>
                </p14:cNvPr>
                <p14:cNvContentPartPr/>
                <p14:nvPr/>
              </p14:nvContentPartPr>
              <p14:xfrm>
                <a:off x="6552360" y="278345"/>
                <a:ext cx="47880" cy="3333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8BF7CE2E-3E75-659B-6657-FD3709F0598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544800" y="271145"/>
                  <a:ext cx="6300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42DA5023-B661-E08D-BD28-8A57BD1F4539}"/>
                    </a:ext>
                  </a:extLst>
                </p14:cNvPr>
                <p14:cNvContentPartPr/>
                <p14:nvPr/>
              </p14:nvContentPartPr>
              <p14:xfrm>
                <a:off x="6457320" y="402185"/>
                <a:ext cx="264240" cy="86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42DA5023-B661-E08D-BD28-8A57BD1F4539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450120" y="394625"/>
                  <a:ext cx="27900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" name="Gruppo 160">
            <a:extLst>
              <a:ext uri="{FF2B5EF4-FFF2-40B4-BE49-F238E27FC236}">
                <a16:creationId xmlns:a16="http://schemas.microsoft.com/office/drawing/2014/main" id="{DDD6DBDC-7F9E-6EE1-1C81-FFC4E7D84498}"/>
              </a:ext>
            </a:extLst>
          </p:cNvPr>
          <p:cNvGrpSpPr/>
          <p:nvPr/>
        </p:nvGrpSpPr>
        <p:grpSpPr>
          <a:xfrm>
            <a:off x="6961680" y="214265"/>
            <a:ext cx="919800" cy="416520"/>
            <a:chOff x="6961680" y="214265"/>
            <a:chExt cx="919800" cy="41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5CF81F26-2F39-2B1E-839E-64FD20982BA7}"/>
                    </a:ext>
                  </a:extLst>
                </p14:cNvPr>
                <p14:cNvContentPartPr/>
                <p14:nvPr/>
              </p14:nvContentPartPr>
              <p14:xfrm>
                <a:off x="6961680" y="214265"/>
                <a:ext cx="259920" cy="187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5CF81F26-2F39-2B1E-839E-64FD20982BA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954120" y="206705"/>
                  <a:ext cx="2750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2F67CA09-A3AE-21E9-BFE2-B5BA9D1F604F}"/>
                    </a:ext>
                  </a:extLst>
                </p14:cNvPr>
                <p14:cNvContentPartPr/>
                <p14:nvPr/>
              </p14:nvContentPartPr>
              <p14:xfrm>
                <a:off x="7000920" y="292025"/>
                <a:ext cx="141840" cy="4212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2F67CA09-A3AE-21E9-BFE2-B5BA9D1F604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993360" y="284465"/>
                  <a:ext cx="1569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06702E8C-599E-3A8F-AD3F-06A38835EDAE}"/>
                    </a:ext>
                  </a:extLst>
                </p14:cNvPr>
                <p14:cNvContentPartPr/>
                <p14:nvPr/>
              </p14:nvContentPartPr>
              <p14:xfrm>
                <a:off x="6997680" y="391385"/>
                <a:ext cx="141840" cy="799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06702E8C-599E-3A8F-AD3F-06A38835EDA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990120" y="383825"/>
                  <a:ext cx="1569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EECCEFDD-D1F0-DB36-5AC8-50609F9AF909}"/>
                    </a:ext>
                  </a:extLst>
                </p14:cNvPr>
                <p14:cNvContentPartPr/>
                <p14:nvPr/>
              </p14:nvContentPartPr>
              <p14:xfrm>
                <a:off x="7195320" y="278345"/>
                <a:ext cx="39600" cy="23724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EECCEFDD-D1F0-DB36-5AC8-50609F9AF90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188120" y="271145"/>
                  <a:ext cx="5472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69C5A951-E254-FB05-E55A-8A3AE0075253}"/>
                    </a:ext>
                  </a:extLst>
                </p14:cNvPr>
                <p14:cNvContentPartPr/>
                <p14:nvPr/>
              </p14:nvContentPartPr>
              <p14:xfrm>
                <a:off x="7208280" y="358985"/>
                <a:ext cx="124920" cy="522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69C5A951-E254-FB05-E55A-8A3AE007525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200720" y="351425"/>
                  <a:ext cx="1400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B91C400A-A5E3-D6E1-4FA4-C655064A1CD7}"/>
                    </a:ext>
                  </a:extLst>
                </p14:cNvPr>
                <p14:cNvContentPartPr/>
                <p14:nvPr/>
              </p14:nvContentPartPr>
              <p14:xfrm>
                <a:off x="7382880" y="233345"/>
                <a:ext cx="185400" cy="547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B91C400A-A5E3-D6E1-4FA4-C655064A1CD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375320" y="225785"/>
                  <a:ext cx="2005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1729315D-7971-8BCB-08D9-91AA564F1E95}"/>
                    </a:ext>
                  </a:extLst>
                </p14:cNvPr>
                <p14:cNvContentPartPr/>
                <p14:nvPr/>
              </p14:nvContentPartPr>
              <p14:xfrm>
                <a:off x="7358040" y="307865"/>
                <a:ext cx="75960" cy="1483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1729315D-7971-8BCB-08D9-91AA564F1E9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350480" y="300305"/>
                  <a:ext cx="910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EA4D7D23-8BD6-B524-AECC-1D18087FFC79}"/>
                    </a:ext>
                  </a:extLst>
                </p14:cNvPr>
                <p14:cNvContentPartPr/>
                <p14:nvPr/>
              </p14:nvContentPartPr>
              <p14:xfrm>
                <a:off x="7431120" y="328745"/>
                <a:ext cx="24480" cy="1008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EA4D7D23-8BD6-B524-AECC-1D18087FFC79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423560" y="321185"/>
                  <a:ext cx="396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3C98EA91-CFDC-EA67-912B-841ACB5025D7}"/>
                    </a:ext>
                  </a:extLst>
                </p14:cNvPr>
                <p14:cNvContentPartPr/>
                <p14:nvPr/>
              </p14:nvContentPartPr>
              <p14:xfrm>
                <a:off x="7520400" y="266825"/>
                <a:ext cx="41400" cy="1760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3C98EA91-CFDC-EA67-912B-841ACB5025D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512840" y="259265"/>
                  <a:ext cx="5652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25D9E399-53AD-A5D3-8A05-19D43AD32E0A}"/>
                    </a:ext>
                  </a:extLst>
                </p14:cNvPr>
                <p14:cNvContentPartPr/>
                <p14:nvPr/>
              </p14:nvContentPartPr>
              <p14:xfrm>
                <a:off x="7655400" y="261065"/>
                <a:ext cx="23760" cy="1785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25D9E399-53AD-A5D3-8A05-19D43AD32E0A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647840" y="253505"/>
                  <a:ext cx="388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DFBC2BC2-E16E-9DC6-1728-379FC70DE22E}"/>
                    </a:ext>
                  </a:extLst>
                </p14:cNvPr>
                <p14:cNvContentPartPr/>
                <p14:nvPr/>
              </p14:nvContentPartPr>
              <p14:xfrm>
                <a:off x="7608600" y="303545"/>
                <a:ext cx="113760" cy="1828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DFBC2BC2-E16E-9DC6-1728-379FC70DE22E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601040" y="295985"/>
                  <a:ext cx="1288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8C235FC8-111D-1728-E369-8DF42AF3808F}"/>
                    </a:ext>
                  </a:extLst>
                </p14:cNvPr>
                <p14:cNvContentPartPr/>
                <p14:nvPr/>
              </p14:nvContentPartPr>
              <p14:xfrm>
                <a:off x="7794360" y="297785"/>
                <a:ext cx="23760" cy="1458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8C235FC8-111D-1728-E369-8DF42AF3808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786800" y="290225"/>
                  <a:ext cx="388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B784752E-7F14-8BD2-A139-0427C15FE75A}"/>
                    </a:ext>
                  </a:extLst>
                </p14:cNvPr>
                <p14:cNvContentPartPr/>
                <p14:nvPr/>
              </p14:nvContentPartPr>
              <p14:xfrm>
                <a:off x="7776000" y="408665"/>
                <a:ext cx="46080" cy="1080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B784752E-7F14-8BD2-A139-0427C15FE75A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768440" y="401105"/>
                  <a:ext cx="612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42449161-AE1D-D77F-1CB7-0DCD274E0AAF}"/>
                    </a:ext>
                  </a:extLst>
                </p14:cNvPr>
                <p14:cNvContentPartPr/>
                <p14:nvPr/>
              </p14:nvContentPartPr>
              <p14:xfrm>
                <a:off x="7599600" y="544385"/>
                <a:ext cx="159480" cy="8640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42449161-AE1D-D77F-1CB7-0DCD274E0AA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592400" y="536825"/>
                  <a:ext cx="1746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12890D58-85E4-60CA-4D27-E300171B0691}"/>
                    </a:ext>
                  </a:extLst>
                </p14:cNvPr>
                <p14:cNvContentPartPr/>
                <p14:nvPr/>
              </p14:nvContentPartPr>
              <p14:xfrm>
                <a:off x="7786440" y="388145"/>
                <a:ext cx="95040" cy="147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12890D58-85E4-60CA-4D27-E300171B069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778880" y="380585"/>
                  <a:ext cx="11016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9" name="Gruppo 168">
            <a:extLst>
              <a:ext uri="{FF2B5EF4-FFF2-40B4-BE49-F238E27FC236}">
                <a16:creationId xmlns:a16="http://schemas.microsoft.com/office/drawing/2014/main" id="{6BF2BFD5-EA52-9E1D-660C-861A564A53FE}"/>
              </a:ext>
            </a:extLst>
          </p:cNvPr>
          <p:cNvGrpSpPr/>
          <p:nvPr/>
        </p:nvGrpSpPr>
        <p:grpSpPr>
          <a:xfrm>
            <a:off x="2137713" y="3718571"/>
            <a:ext cx="115200" cy="136800"/>
            <a:chOff x="2137713" y="3718571"/>
            <a:chExt cx="115200" cy="13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FB09FF18-B2BF-2AAB-8447-CAB103BAB8D6}"/>
                    </a:ext>
                  </a:extLst>
                </p14:cNvPr>
                <p14:cNvContentPartPr/>
                <p14:nvPr/>
              </p14:nvContentPartPr>
              <p14:xfrm>
                <a:off x="2137713" y="3776171"/>
                <a:ext cx="92880" cy="154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FB09FF18-B2BF-2AAB-8447-CAB103BAB8D6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130153" y="3768611"/>
                  <a:ext cx="1080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366291A9-829D-36DC-5736-30D01888EAA3}"/>
                    </a:ext>
                  </a:extLst>
                </p14:cNvPr>
                <p14:cNvContentPartPr/>
                <p14:nvPr/>
              </p14:nvContentPartPr>
              <p14:xfrm>
                <a:off x="2234913" y="3718571"/>
                <a:ext cx="18000" cy="1368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366291A9-829D-36DC-5736-30D01888EAA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227353" y="3711011"/>
                  <a:ext cx="33120" cy="15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A117AAC0-46E0-8F27-D81E-434AD8BA4EC9}"/>
              </a:ext>
            </a:extLst>
          </p:cNvPr>
          <p:cNvGrpSpPr/>
          <p:nvPr/>
        </p:nvGrpSpPr>
        <p:grpSpPr>
          <a:xfrm>
            <a:off x="4855876" y="1398895"/>
            <a:ext cx="834120" cy="300600"/>
            <a:chOff x="4855876" y="1398895"/>
            <a:chExt cx="834120" cy="30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10D67AF6-29A8-4909-7C0C-261B4BC797AF}"/>
                    </a:ext>
                  </a:extLst>
                </p14:cNvPr>
                <p14:cNvContentPartPr/>
                <p14:nvPr/>
              </p14:nvContentPartPr>
              <p14:xfrm>
                <a:off x="4855876" y="1534255"/>
                <a:ext cx="53280" cy="1652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10D67AF6-29A8-4909-7C0C-261B4BC797AF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848316" y="1526695"/>
                  <a:ext cx="684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1049B6D6-2F13-DEE3-CD61-83B17112402A}"/>
                    </a:ext>
                  </a:extLst>
                </p14:cNvPr>
                <p14:cNvContentPartPr/>
                <p14:nvPr/>
              </p14:nvContentPartPr>
              <p14:xfrm>
                <a:off x="4958836" y="1551175"/>
                <a:ext cx="39600" cy="1170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1049B6D6-2F13-DEE3-CD61-83B17112402A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951276" y="1543615"/>
                  <a:ext cx="547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2ECAA7CB-3910-80F8-BCD9-1DDE374B8DCB}"/>
                    </a:ext>
                  </a:extLst>
                </p14:cNvPr>
                <p14:cNvContentPartPr/>
                <p14:nvPr/>
              </p14:nvContentPartPr>
              <p14:xfrm>
                <a:off x="5033356" y="1555135"/>
                <a:ext cx="52560" cy="910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2ECAA7CB-3910-80F8-BCD9-1DDE374B8DCB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025796" y="1547935"/>
                  <a:ext cx="676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66B2A5BB-EC0E-3397-83CB-D9FC1B7B36A8}"/>
                    </a:ext>
                  </a:extLst>
                </p14:cNvPr>
                <p14:cNvContentPartPr/>
                <p14:nvPr/>
              </p14:nvContentPartPr>
              <p14:xfrm>
                <a:off x="5114716" y="1398895"/>
                <a:ext cx="87840" cy="24048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66B2A5BB-EC0E-3397-83CB-D9FC1B7B36A8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107156" y="1391335"/>
                  <a:ext cx="10296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67BD21F4-DE93-48A3-A00C-8C8D7E540AC6}"/>
                    </a:ext>
                  </a:extLst>
                </p14:cNvPr>
                <p14:cNvContentPartPr/>
                <p14:nvPr/>
              </p14:nvContentPartPr>
              <p14:xfrm>
                <a:off x="5256916" y="1520935"/>
                <a:ext cx="6840" cy="1123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67BD21F4-DE93-48A3-A00C-8C8D7E540AC6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249356" y="1513375"/>
                  <a:ext cx="219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4AD2EDA5-AA24-C891-4BA3-12E3A94D8D12}"/>
                    </a:ext>
                  </a:extLst>
                </p14:cNvPr>
                <p14:cNvContentPartPr/>
                <p14:nvPr/>
              </p14:nvContentPartPr>
              <p14:xfrm>
                <a:off x="5324596" y="1516255"/>
                <a:ext cx="34200" cy="1029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4AD2EDA5-AA24-C891-4BA3-12E3A94D8D12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317036" y="1508695"/>
                  <a:ext cx="493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90CAEF5E-C1EB-E4CA-BAFB-386BC61EC9BF}"/>
                    </a:ext>
                  </a:extLst>
                </p14:cNvPr>
                <p14:cNvContentPartPr/>
                <p14:nvPr/>
              </p14:nvContentPartPr>
              <p14:xfrm>
                <a:off x="5397676" y="1556215"/>
                <a:ext cx="15480" cy="1170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90CAEF5E-C1EB-E4CA-BAFB-386BC61EC9BF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390116" y="1548655"/>
                  <a:ext cx="306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4F24981A-BE4C-08C4-4105-60F60AF84370}"/>
                    </a:ext>
                  </a:extLst>
                </p14:cNvPr>
                <p14:cNvContentPartPr/>
                <p14:nvPr/>
              </p14:nvContentPartPr>
              <p14:xfrm>
                <a:off x="5459596" y="1420495"/>
                <a:ext cx="14040" cy="2138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4F24981A-BE4C-08C4-4105-60F60AF84370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452036" y="1412935"/>
                  <a:ext cx="2916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7E4E7EEC-AD09-0C07-FAE0-573A79D9795F}"/>
                    </a:ext>
                  </a:extLst>
                </p14:cNvPr>
                <p14:cNvContentPartPr/>
                <p14:nvPr/>
              </p14:nvContentPartPr>
              <p14:xfrm>
                <a:off x="5457076" y="1578895"/>
                <a:ext cx="360" cy="3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7E4E7EEC-AD09-0C07-FAE0-573A79D9795F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449516" y="157133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4C641DA1-D2B6-3ECD-6E3F-D0700386031F}"/>
                    </a:ext>
                  </a:extLst>
                </p14:cNvPr>
                <p14:cNvContentPartPr/>
                <p14:nvPr/>
              </p14:nvContentPartPr>
              <p14:xfrm>
                <a:off x="5511076" y="1561255"/>
                <a:ext cx="178920" cy="730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4C641DA1-D2B6-3ECD-6E3F-D0700386031F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503516" y="1553695"/>
                  <a:ext cx="19404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9" name="Gruppo 218">
            <a:extLst>
              <a:ext uri="{FF2B5EF4-FFF2-40B4-BE49-F238E27FC236}">
                <a16:creationId xmlns:a16="http://schemas.microsoft.com/office/drawing/2014/main" id="{12C19B4D-5973-35E6-0DFF-DA8CCF2836D4}"/>
              </a:ext>
            </a:extLst>
          </p:cNvPr>
          <p:cNvGrpSpPr/>
          <p:nvPr/>
        </p:nvGrpSpPr>
        <p:grpSpPr>
          <a:xfrm>
            <a:off x="2819716" y="985615"/>
            <a:ext cx="1591200" cy="916560"/>
            <a:chOff x="2819716" y="985615"/>
            <a:chExt cx="1591200" cy="91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AEE24C79-94E3-FB4D-A0A7-68B5E445D25F}"/>
                    </a:ext>
                  </a:extLst>
                </p14:cNvPr>
                <p14:cNvContentPartPr/>
                <p14:nvPr/>
              </p14:nvContentPartPr>
              <p14:xfrm>
                <a:off x="4046236" y="1330135"/>
                <a:ext cx="18720" cy="17424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AEE24C79-94E3-FB4D-A0A7-68B5E445D25F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038676" y="1322575"/>
                  <a:ext cx="338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7D91D16F-2FD3-92F6-DAD4-77FE364EF0E6}"/>
                    </a:ext>
                  </a:extLst>
                </p14:cNvPr>
                <p14:cNvContentPartPr/>
                <p14:nvPr/>
              </p14:nvContentPartPr>
              <p14:xfrm>
                <a:off x="4018876" y="1696615"/>
                <a:ext cx="15480" cy="288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7D91D16F-2FD3-92F6-DAD4-77FE364EF0E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011316" y="1689055"/>
                  <a:ext cx="306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F3311E47-C4B2-DF76-D8E1-AE10511E2DA5}"/>
                    </a:ext>
                  </a:extLst>
                </p14:cNvPr>
                <p14:cNvContentPartPr/>
                <p14:nvPr/>
              </p14:nvContentPartPr>
              <p14:xfrm>
                <a:off x="3801436" y="1054375"/>
                <a:ext cx="533520" cy="8478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F3311E47-C4B2-DF76-D8E1-AE10511E2DA5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793876" y="1046815"/>
                  <a:ext cx="548640" cy="86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25FFFD3E-EF93-23FB-6DA2-7F8AA56FB177}"/>
                    </a:ext>
                  </a:extLst>
                </p14:cNvPr>
                <p14:cNvContentPartPr/>
                <p14:nvPr/>
              </p14:nvContentPartPr>
              <p14:xfrm>
                <a:off x="3667516" y="1040695"/>
                <a:ext cx="106560" cy="842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25FFFD3E-EF93-23FB-6DA2-7F8AA56FB177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659956" y="1033135"/>
                  <a:ext cx="1216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831AF791-8BE1-0736-D701-001CC96AAD0E}"/>
                    </a:ext>
                  </a:extLst>
                </p14:cNvPr>
                <p14:cNvContentPartPr/>
                <p14:nvPr/>
              </p14:nvContentPartPr>
              <p14:xfrm>
                <a:off x="3800356" y="1009015"/>
                <a:ext cx="74160" cy="648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831AF791-8BE1-0736-D701-001CC96AAD0E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792796" y="1001455"/>
                  <a:ext cx="892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E4ED9452-2C7B-7F4B-EF16-ADDBE66B6555}"/>
                    </a:ext>
                  </a:extLst>
                </p14:cNvPr>
                <p14:cNvContentPartPr/>
                <p14:nvPr/>
              </p14:nvContentPartPr>
              <p14:xfrm>
                <a:off x="4276276" y="985615"/>
                <a:ext cx="57240" cy="1893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E4ED9452-2C7B-7F4B-EF16-ADDBE66B6555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4268716" y="978055"/>
                  <a:ext cx="7236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45350027-A651-85AE-CE8A-474BB762DB1D}"/>
                    </a:ext>
                  </a:extLst>
                </p14:cNvPr>
                <p14:cNvContentPartPr/>
                <p14:nvPr/>
              </p14:nvContentPartPr>
              <p14:xfrm>
                <a:off x="4351156" y="1092895"/>
                <a:ext cx="59760" cy="1166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45350027-A651-85AE-CE8A-474BB762DB1D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343596" y="1085335"/>
                  <a:ext cx="748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AEEC9BA9-24A9-F8A1-A905-25E4ABE6BD28}"/>
                    </a:ext>
                  </a:extLst>
                </p14:cNvPr>
                <p14:cNvContentPartPr/>
                <p14:nvPr/>
              </p14:nvContentPartPr>
              <p14:xfrm>
                <a:off x="3079996" y="1284415"/>
                <a:ext cx="144360" cy="1922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AEEC9BA9-24A9-F8A1-A905-25E4ABE6BD28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072436" y="1276855"/>
                  <a:ext cx="15948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E196CF00-6E60-7B85-5FC8-3B484AF6AC53}"/>
                    </a:ext>
                  </a:extLst>
                </p14:cNvPr>
                <p14:cNvContentPartPr/>
                <p14:nvPr/>
              </p14:nvContentPartPr>
              <p14:xfrm>
                <a:off x="3267916" y="1327615"/>
                <a:ext cx="61560" cy="1368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E196CF00-6E60-7B85-5FC8-3B484AF6AC53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260716" y="1320415"/>
                  <a:ext cx="766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A547A1E1-E8AD-34C2-DF0F-84A159908096}"/>
                    </a:ext>
                  </a:extLst>
                </p14:cNvPr>
                <p14:cNvContentPartPr/>
                <p14:nvPr/>
              </p14:nvContentPartPr>
              <p14:xfrm>
                <a:off x="3390316" y="1331935"/>
                <a:ext cx="48600" cy="1047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A547A1E1-E8AD-34C2-DF0F-84A159908096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382756" y="1324375"/>
                  <a:ext cx="637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319BAF05-445A-286C-33E2-562EEFD91312}"/>
                    </a:ext>
                  </a:extLst>
                </p14:cNvPr>
                <p14:cNvContentPartPr/>
                <p14:nvPr/>
              </p14:nvContentPartPr>
              <p14:xfrm>
                <a:off x="3473836" y="1275055"/>
                <a:ext cx="7560" cy="1324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319BAF05-445A-286C-33E2-562EEFD91312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466276" y="1267495"/>
                  <a:ext cx="226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B660A71D-D611-3510-FCF6-4064C2BEC0DE}"/>
                    </a:ext>
                  </a:extLst>
                </p14:cNvPr>
                <p14:cNvContentPartPr/>
                <p14:nvPr/>
              </p14:nvContentPartPr>
              <p14:xfrm>
                <a:off x="3480316" y="1326175"/>
                <a:ext cx="360" cy="3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B660A71D-D611-3510-FCF6-4064C2BEC0DE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472756" y="131861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114C7E29-4521-7164-B7C0-043BB40A5992}"/>
                    </a:ext>
                  </a:extLst>
                </p14:cNvPr>
                <p14:cNvContentPartPr/>
                <p14:nvPr/>
              </p14:nvContentPartPr>
              <p14:xfrm>
                <a:off x="3480316" y="1326175"/>
                <a:ext cx="76680" cy="774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114C7E29-4521-7164-B7C0-043BB40A5992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3472756" y="1318615"/>
                  <a:ext cx="918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66C7FBCE-5335-9279-0299-D4C81872D7E8}"/>
                    </a:ext>
                  </a:extLst>
                </p14:cNvPr>
                <p14:cNvContentPartPr/>
                <p14:nvPr/>
              </p14:nvContentPartPr>
              <p14:xfrm>
                <a:off x="3586516" y="1325455"/>
                <a:ext cx="56520" cy="1134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66C7FBCE-5335-9279-0299-D4C81872D7E8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3578956" y="1317895"/>
                  <a:ext cx="716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0E9735F2-6EEC-78BC-93B6-46FCF32A4E17}"/>
                    </a:ext>
                  </a:extLst>
                </p14:cNvPr>
                <p14:cNvContentPartPr/>
                <p14:nvPr/>
              </p14:nvContentPartPr>
              <p14:xfrm>
                <a:off x="2819716" y="1093615"/>
                <a:ext cx="920520" cy="54684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0E9735F2-6EEC-78BC-93B6-46FCF32A4E17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2812156" y="1086055"/>
                  <a:ext cx="935640" cy="56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2" name="Gruppo 221">
            <a:extLst>
              <a:ext uri="{FF2B5EF4-FFF2-40B4-BE49-F238E27FC236}">
                <a16:creationId xmlns:a16="http://schemas.microsoft.com/office/drawing/2014/main" id="{506EDC9C-85B9-E29F-6CC9-568B867942E3}"/>
              </a:ext>
            </a:extLst>
          </p:cNvPr>
          <p:cNvGrpSpPr/>
          <p:nvPr/>
        </p:nvGrpSpPr>
        <p:grpSpPr>
          <a:xfrm>
            <a:off x="6557596" y="1316095"/>
            <a:ext cx="1681560" cy="367200"/>
            <a:chOff x="6557596" y="1316095"/>
            <a:chExt cx="1681560" cy="36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D54EA4CA-2083-5BAC-148D-2C3C9AC2A4AE}"/>
                    </a:ext>
                  </a:extLst>
                </p14:cNvPr>
                <p14:cNvContentPartPr/>
                <p14:nvPr/>
              </p14:nvContentPartPr>
              <p14:xfrm>
                <a:off x="6612316" y="1316095"/>
                <a:ext cx="90360" cy="2815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D54EA4CA-2083-5BAC-148D-2C3C9AC2A4AE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6604756" y="1308535"/>
                  <a:ext cx="10548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1E31B015-4E11-AE9D-73F5-303F980D37DD}"/>
                    </a:ext>
                  </a:extLst>
                </p14:cNvPr>
                <p14:cNvContentPartPr/>
                <p14:nvPr/>
              </p14:nvContentPartPr>
              <p14:xfrm>
                <a:off x="6596476" y="1445695"/>
                <a:ext cx="83160" cy="187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1E31B015-4E11-AE9D-73F5-303F980D37DD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588916" y="1438135"/>
                  <a:ext cx="982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8D9BFBC8-3A2B-4C83-F9BC-F2D9F98999B7}"/>
                    </a:ext>
                  </a:extLst>
                </p14:cNvPr>
                <p14:cNvContentPartPr/>
                <p14:nvPr/>
              </p14:nvContentPartPr>
              <p14:xfrm>
                <a:off x="6700156" y="1470895"/>
                <a:ext cx="105840" cy="1184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8D9BFBC8-3A2B-4C83-F9BC-F2D9F98999B7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6692596" y="1463335"/>
                  <a:ext cx="1206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E8455743-7833-2ECD-BF91-FF73B0082AE9}"/>
                    </a:ext>
                  </a:extLst>
                </p14:cNvPr>
                <p14:cNvContentPartPr/>
                <p14:nvPr/>
              </p14:nvContentPartPr>
              <p14:xfrm>
                <a:off x="6825436" y="1481695"/>
                <a:ext cx="51840" cy="10224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E8455743-7833-2ECD-BF91-FF73B0082AE9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6817876" y="1474135"/>
                  <a:ext cx="669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EFF17D52-C63D-EB6B-38D7-50F2A4ED4BD1}"/>
                    </a:ext>
                  </a:extLst>
                </p14:cNvPr>
                <p14:cNvContentPartPr/>
                <p14:nvPr/>
              </p14:nvContentPartPr>
              <p14:xfrm>
                <a:off x="6912916" y="1456495"/>
                <a:ext cx="110520" cy="900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EFF17D52-C63D-EB6B-38D7-50F2A4ED4BD1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6905716" y="1448935"/>
                  <a:ext cx="1256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EF8B36B9-7F67-08A1-C84F-00306A067C3F}"/>
                    </a:ext>
                  </a:extLst>
                </p14:cNvPr>
                <p14:cNvContentPartPr/>
                <p14:nvPr/>
              </p14:nvContentPartPr>
              <p14:xfrm>
                <a:off x="7068436" y="1473415"/>
                <a:ext cx="88920" cy="1036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EF8B36B9-7F67-08A1-C84F-00306A067C3F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7060876" y="1465855"/>
                  <a:ext cx="1036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625E830F-F613-BAB5-F7EF-D417C5DD0555}"/>
                    </a:ext>
                  </a:extLst>
                </p14:cNvPr>
                <p14:cNvContentPartPr/>
                <p14:nvPr/>
              </p14:nvContentPartPr>
              <p14:xfrm>
                <a:off x="7228276" y="1327615"/>
                <a:ext cx="24480" cy="1987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625E830F-F613-BAB5-F7EF-D417C5DD0555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7220716" y="1320415"/>
                  <a:ext cx="396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1D8BC13-0E75-1332-76B8-9B3F736D553C}"/>
                    </a:ext>
                  </a:extLst>
                </p14:cNvPr>
                <p14:cNvContentPartPr/>
                <p14:nvPr/>
              </p14:nvContentPartPr>
              <p14:xfrm>
                <a:off x="7240156" y="1446415"/>
                <a:ext cx="127440" cy="1692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1D8BC13-0E75-1332-76B8-9B3F736D553C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7232596" y="1438855"/>
                  <a:ext cx="1425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11B1DD03-681F-CBC8-0FA4-24ADD38A4038}"/>
                    </a:ext>
                  </a:extLst>
                </p14:cNvPr>
                <p14:cNvContentPartPr/>
                <p14:nvPr/>
              </p14:nvContentPartPr>
              <p14:xfrm>
                <a:off x="6557596" y="1567735"/>
                <a:ext cx="1681560" cy="11556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11B1DD03-681F-CBC8-0FA4-24ADD38A4038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6550036" y="1560175"/>
                  <a:ext cx="1696320" cy="13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5">
            <p14:nvContentPartPr>
              <p14:cNvPr id="223" name="Input penna 222">
                <a:extLst>
                  <a:ext uri="{FF2B5EF4-FFF2-40B4-BE49-F238E27FC236}">
                    <a16:creationId xmlns:a16="http://schemas.microsoft.com/office/drawing/2014/main" id="{8713E816-996C-838E-3CE9-8EB4B4AFF1FD}"/>
                  </a:ext>
                </a:extLst>
              </p14:cNvPr>
              <p14:cNvContentPartPr/>
              <p14:nvPr/>
            </p14:nvContentPartPr>
            <p14:xfrm>
              <a:off x="4752196" y="1763575"/>
              <a:ext cx="1162800" cy="265680"/>
            </p14:xfrm>
          </p:contentPart>
        </mc:Choice>
        <mc:Fallback>
          <p:pic>
            <p:nvPicPr>
              <p:cNvPr id="223" name="Input penna 222">
                <a:extLst>
                  <a:ext uri="{FF2B5EF4-FFF2-40B4-BE49-F238E27FC236}">
                    <a16:creationId xmlns:a16="http://schemas.microsoft.com/office/drawing/2014/main" id="{8713E816-996C-838E-3CE9-8EB4B4AFF1FD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4744636" y="1756015"/>
                <a:ext cx="1177920" cy="28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7" name="Gruppo 226">
            <a:extLst>
              <a:ext uri="{FF2B5EF4-FFF2-40B4-BE49-F238E27FC236}">
                <a16:creationId xmlns:a16="http://schemas.microsoft.com/office/drawing/2014/main" id="{47F4F9BD-31EA-C660-6373-530DBE12DE3C}"/>
              </a:ext>
            </a:extLst>
          </p:cNvPr>
          <p:cNvGrpSpPr/>
          <p:nvPr/>
        </p:nvGrpSpPr>
        <p:grpSpPr>
          <a:xfrm>
            <a:off x="2122985" y="4140458"/>
            <a:ext cx="137520" cy="133560"/>
            <a:chOff x="2122985" y="4140458"/>
            <a:chExt cx="137520" cy="13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A2C65C7A-3A59-C0BF-802C-357C321007B3}"/>
                    </a:ext>
                  </a:extLst>
                </p14:cNvPr>
                <p14:cNvContentPartPr/>
                <p14:nvPr/>
              </p14:nvContentPartPr>
              <p14:xfrm>
                <a:off x="2122985" y="4196618"/>
                <a:ext cx="81720" cy="136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A2C65C7A-3A59-C0BF-802C-357C321007B3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2115425" y="4189058"/>
                  <a:ext cx="96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766359A1-9699-A3C0-2106-BFF66FD33851}"/>
                    </a:ext>
                  </a:extLst>
                </p14:cNvPr>
                <p14:cNvContentPartPr/>
                <p14:nvPr/>
              </p14:nvContentPartPr>
              <p14:xfrm>
                <a:off x="2232065" y="4140458"/>
                <a:ext cx="28440" cy="13356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766359A1-9699-A3C0-2106-BFF66FD33851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2224505" y="4132898"/>
                  <a:ext cx="43560" cy="14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" name="Gruppo 261">
            <a:extLst>
              <a:ext uri="{FF2B5EF4-FFF2-40B4-BE49-F238E27FC236}">
                <a16:creationId xmlns:a16="http://schemas.microsoft.com/office/drawing/2014/main" id="{AD605539-E605-CAD7-1A7A-4C2CE951EDE2}"/>
              </a:ext>
            </a:extLst>
          </p:cNvPr>
          <p:cNvGrpSpPr/>
          <p:nvPr/>
        </p:nvGrpSpPr>
        <p:grpSpPr>
          <a:xfrm>
            <a:off x="8342800" y="3840480"/>
            <a:ext cx="1252440" cy="538200"/>
            <a:chOff x="8342800" y="3840480"/>
            <a:chExt cx="1252440" cy="53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9840D440-3ADF-1FD8-22A4-0687686259AD}"/>
                    </a:ext>
                  </a:extLst>
                </p14:cNvPr>
                <p14:cNvContentPartPr/>
                <p14:nvPr/>
              </p14:nvContentPartPr>
              <p14:xfrm>
                <a:off x="8529040" y="4066920"/>
                <a:ext cx="137880" cy="1368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9840D440-3ADF-1FD8-22A4-0687686259AD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8521480" y="4059360"/>
                  <a:ext cx="1530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17CF7778-2C1D-BF1D-6BA1-DA687447B56A}"/>
                    </a:ext>
                  </a:extLst>
                </p14:cNvPr>
                <p14:cNvContentPartPr/>
                <p14:nvPr/>
              </p14:nvContentPartPr>
              <p14:xfrm>
                <a:off x="8526520" y="4089960"/>
                <a:ext cx="73080" cy="759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17CF7778-2C1D-BF1D-6BA1-DA687447B56A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8518960" y="4082400"/>
                  <a:ext cx="882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A5DBCB8C-CC0B-4867-982B-93EE2D47F129}"/>
                    </a:ext>
                  </a:extLst>
                </p14:cNvPr>
                <p14:cNvContentPartPr/>
                <p14:nvPr/>
              </p14:nvContentPartPr>
              <p14:xfrm>
                <a:off x="8593480" y="4180320"/>
                <a:ext cx="3960" cy="4500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A5DBCB8C-CC0B-4867-982B-93EE2D47F129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585920" y="4172760"/>
                  <a:ext cx="187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38E0B328-2AE8-4938-E058-F8C96088707D}"/>
                    </a:ext>
                  </a:extLst>
                </p14:cNvPr>
                <p14:cNvContentPartPr/>
                <p14:nvPr/>
              </p14:nvContentPartPr>
              <p14:xfrm>
                <a:off x="8507800" y="4215600"/>
                <a:ext cx="152280" cy="2340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38E0B328-2AE8-4938-E058-F8C96088707D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8500240" y="4208040"/>
                  <a:ext cx="1674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0A317859-022B-5632-07CA-3CDF7B1F6D42}"/>
                    </a:ext>
                  </a:extLst>
                </p14:cNvPr>
                <p14:cNvContentPartPr/>
                <p14:nvPr/>
              </p14:nvContentPartPr>
              <p14:xfrm>
                <a:off x="8719720" y="4073760"/>
                <a:ext cx="23400" cy="16560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0A317859-022B-5632-07CA-3CDF7B1F6D42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8712520" y="4066200"/>
                  <a:ext cx="385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91577103-2732-3645-2DF7-444E57B4BE68}"/>
                    </a:ext>
                  </a:extLst>
                </p14:cNvPr>
                <p14:cNvContentPartPr/>
                <p14:nvPr/>
              </p14:nvContentPartPr>
              <p14:xfrm>
                <a:off x="8845720" y="4055400"/>
                <a:ext cx="86760" cy="3132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91577103-2732-3645-2DF7-444E57B4BE68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8838160" y="4047840"/>
                  <a:ext cx="1018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1B2DCBBF-1BCB-6E2A-2B6A-B4958A05A29B}"/>
                    </a:ext>
                  </a:extLst>
                </p14:cNvPr>
                <p14:cNvContentPartPr/>
                <p14:nvPr/>
              </p14:nvContentPartPr>
              <p14:xfrm>
                <a:off x="8839600" y="4086000"/>
                <a:ext cx="82440" cy="12708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1B2DCBBF-1BCB-6E2A-2B6A-B4958A05A29B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8832400" y="4078440"/>
                  <a:ext cx="975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237794E7-12EB-4274-E3E5-EE7C4AC2728D}"/>
                    </a:ext>
                  </a:extLst>
                </p14:cNvPr>
                <p14:cNvContentPartPr/>
                <p14:nvPr/>
              </p14:nvContentPartPr>
              <p14:xfrm>
                <a:off x="8953720" y="4100760"/>
                <a:ext cx="15480" cy="12420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237794E7-12EB-4274-E3E5-EE7C4AC2728D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8946160" y="4093200"/>
                  <a:ext cx="306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4D59B635-F46D-D5A2-FBE5-6FF6EEC5DE61}"/>
                    </a:ext>
                  </a:extLst>
                </p14:cNvPr>
                <p14:cNvContentPartPr/>
                <p14:nvPr/>
              </p14:nvContentPartPr>
              <p14:xfrm>
                <a:off x="8975320" y="4148640"/>
                <a:ext cx="113400" cy="2484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4D59B635-F46D-D5A2-FBE5-6FF6EEC5DE61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967760" y="4141080"/>
                  <a:ext cx="1285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7F2521FE-7272-0949-D6CB-8BD5DB028B3B}"/>
                    </a:ext>
                  </a:extLst>
                </p14:cNvPr>
                <p14:cNvContentPartPr/>
                <p14:nvPr/>
              </p14:nvContentPartPr>
              <p14:xfrm>
                <a:off x="8342800" y="3840480"/>
                <a:ext cx="1023840" cy="48744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7F2521FE-7272-0949-D6CB-8BD5DB028B3B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335240" y="3832920"/>
                  <a:ext cx="1038960" cy="50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BE04DF02-D60E-C7CF-9136-39C26DB8968E}"/>
                    </a:ext>
                  </a:extLst>
                </p14:cNvPr>
                <p14:cNvContentPartPr/>
                <p14:nvPr/>
              </p14:nvContentPartPr>
              <p14:xfrm>
                <a:off x="8384920" y="4255560"/>
                <a:ext cx="1014840" cy="12312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BE04DF02-D60E-C7CF-9136-39C26DB8968E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377360" y="4248000"/>
                  <a:ext cx="10299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D2F6F226-488A-660F-8398-B5066C73CFA7}"/>
                    </a:ext>
                  </a:extLst>
                </p14:cNvPr>
                <p14:cNvContentPartPr/>
                <p14:nvPr/>
              </p14:nvContentPartPr>
              <p14:xfrm>
                <a:off x="9473920" y="4020480"/>
                <a:ext cx="92160" cy="2736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D2F6F226-488A-660F-8398-B5066C73CFA7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9466360" y="4012920"/>
                  <a:ext cx="1072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F3EB1776-5646-6CDF-EAD2-ACE87E544FC8}"/>
                    </a:ext>
                  </a:extLst>
                </p14:cNvPr>
                <p14:cNvContentPartPr/>
                <p14:nvPr/>
              </p14:nvContentPartPr>
              <p14:xfrm>
                <a:off x="9428200" y="4165200"/>
                <a:ext cx="167040" cy="2016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F3EB1776-5646-6CDF-EAD2-ACE87E544FC8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9420640" y="4157640"/>
                  <a:ext cx="18180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5" name="Gruppo 284">
            <a:extLst>
              <a:ext uri="{FF2B5EF4-FFF2-40B4-BE49-F238E27FC236}">
                <a16:creationId xmlns:a16="http://schemas.microsoft.com/office/drawing/2014/main" id="{BEBCF575-676C-DD75-B23A-786D9394FFA0}"/>
              </a:ext>
            </a:extLst>
          </p:cNvPr>
          <p:cNvGrpSpPr/>
          <p:nvPr/>
        </p:nvGrpSpPr>
        <p:grpSpPr>
          <a:xfrm>
            <a:off x="192421" y="4545274"/>
            <a:ext cx="548280" cy="408960"/>
            <a:chOff x="192421" y="4545274"/>
            <a:chExt cx="548280" cy="40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A0B12CA0-9E06-766E-B15E-950BFFBB4839}"/>
                    </a:ext>
                  </a:extLst>
                </p14:cNvPr>
                <p14:cNvContentPartPr/>
                <p14:nvPr/>
              </p14:nvContentPartPr>
              <p14:xfrm>
                <a:off x="192421" y="4548874"/>
                <a:ext cx="110520" cy="1987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A0B12CA0-9E06-766E-B15E-950BFFBB4839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85221" y="4541314"/>
                  <a:ext cx="12564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81224C1A-31CF-6EA8-E9D4-15B00F138B1A}"/>
                    </a:ext>
                  </a:extLst>
                </p14:cNvPr>
                <p14:cNvContentPartPr/>
                <p14:nvPr/>
              </p14:nvContentPartPr>
              <p14:xfrm>
                <a:off x="321661" y="4646074"/>
                <a:ext cx="64440" cy="3636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81224C1A-31CF-6EA8-E9D4-15B00F138B1A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314101" y="4638514"/>
                  <a:ext cx="795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62A4EFDE-A55C-9725-4869-ABA66A781B0B}"/>
                    </a:ext>
                  </a:extLst>
                </p14:cNvPr>
                <p14:cNvContentPartPr/>
                <p14:nvPr/>
              </p14:nvContentPartPr>
              <p14:xfrm>
                <a:off x="401221" y="4577674"/>
                <a:ext cx="5400" cy="16200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62A4EFDE-A55C-9725-4869-ABA66A781B0B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393661" y="4570114"/>
                  <a:ext cx="205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8F3BC6F5-C73E-4672-0EAF-6B490C9E4BB7}"/>
                    </a:ext>
                  </a:extLst>
                </p14:cNvPr>
                <p14:cNvContentPartPr/>
                <p14:nvPr/>
              </p14:nvContentPartPr>
              <p14:xfrm>
                <a:off x="274861" y="4827154"/>
                <a:ext cx="95040" cy="12708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8F3BC6F5-C73E-4672-0EAF-6B490C9E4BB7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267301" y="4819594"/>
                  <a:ext cx="1101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27CF37CB-858E-9677-953C-8865050B6C20}"/>
                    </a:ext>
                  </a:extLst>
                </p14:cNvPr>
                <p14:cNvContentPartPr/>
                <p14:nvPr/>
              </p14:nvContentPartPr>
              <p14:xfrm>
                <a:off x="486901" y="4545274"/>
                <a:ext cx="209520" cy="5256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27CF37CB-858E-9677-953C-8865050B6C20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479341" y="4537714"/>
                  <a:ext cx="2246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6646A3A2-6237-FD40-D1D2-B8097A7185CE}"/>
                    </a:ext>
                  </a:extLst>
                </p14:cNvPr>
                <p14:cNvContentPartPr/>
                <p14:nvPr/>
              </p14:nvContentPartPr>
              <p14:xfrm>
                <a:off x="537301" y="4567234"/>
                <a:ext cx="53640" cy="14256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6646A3A2-6237-FD40-D1D2-B8097A7185CE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529741" y="4559674"/>
                  <a:ext cx="687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C8215596-5934-E8D0-6AC7-FF93BDBD0F4D}"/>
                    </a:ext>
                  </a:extLst>
                </p14:cNvPr>
                <p14:cNvContentPartPr/>
                <p14:nvPr/>
              </p14:nvContentPartPr>
              <p14:xfrm>
                <a:off x="576181" y="4626274"/>
                <a:ext cx="64800" cy="7740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C8215596-5934-E8D0-6AC7-FF93BDBD0F4D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68981" y="4618714"/>
                  <a:ext cx="799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55B4F361-06F8-EDFA-4954-555777DD8231}"/>
                    </a:ext>
                  </a:extLst>
                </p14:cNvPr>
                <p14:cNvContentPartPr/>
                <p14:nvPr/>
              </p14:nvContentPartPr>
              <p14:xfrm>
                <a:off x="664381" y="4645354"/>
                <a:ext cx="56520" cy="2628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55B4F361-06F8-EDFA-4954-555777DD8231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656821" y="4637794"/>
                  <a:ext cx="716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96E279EF-E0EA-68F6-1B02-35516A94E903}"/>
                    </a:ext>
                  </a:extLst>
                </p14:cNvPr>
                <p14:cNvContentPartPr/>
                <p14:nvPr/>
              </p14:nvContentPartPr>
              <p14:xfrm>
                <a:off x="735301" y="4563994"/>
                <a:ext cx="5400" cy="12060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96E279EF-E0EA-68F6-1B02-35516A94E903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727741" y="4556434"/>
                  <a:ext cx="205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A05D6F7F-FC05-D121-EC25-EE16E1EA9E6E}"/>
                    </a:ext>
                  </a:extLst>
                </p14:cNvPr>
                <p14:cNvContentPartPr/>
                <p14:nvPr/>
              </p14:nvContentPartPr>
              <p14:xfrm>
                <a:off x="652141" y="4727074"/>
                <a:ext cx="81360" cy="10908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A05D6F7F-FC05-D121-EC25-EE16E1EA9E6E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644581" y="4719514"/>
                  <a:ext cx="9648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3" name="Gruppo 282">
            <a:extLst>
              <a:ext uri="{FF2B5EF4-FFF2-40B4-BE49-F238E27FC236}">
                <a16:creationId xmlns:a16="http://schemas.microsoft.com/office/drawing/2014/main" id="{6D5899D5-F28F-3997-F48D-9EAC3EA0BB5B}"/>
              </a:ext>
            </a:extLst>
          </p:cNvPr>
          <p:cNvGrpSpPr/>
          <p:nvPr/>
        </p:nvGrpSpPr>
        <p:grpSpPr>
          <a:xfrm>
            <a:off x="900541" y="4534474"/>
            <a:ext cx="572760" cy="228240"/>
            <a:chOff x="900541" y="4534474"/>
            <a:chExt cx="572760" cy="22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8A0BB9C1-C3DA-F4EC-9112-EE0E87704867}"/>
                    </a:ext>
                  </a:extLst>
                </p14:cNvPr>
                <p14:cNvContentPartPr/>
                <p14:nvPr/>
              </p14:nvContentPartPr>
              <p14:xfrm>
                <a:off x="902701" y="4534474"/>
                <a:ext cx="115920" cy="280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8A0BB9C1-C3DA-F4EC-9112-EE0E87704867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895141" y="4526914"/>
                  <a:ext cx="1310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FDD9E25B-60F3-E14B-9144-11FB8E054823}"/>
                    </a:ext>
                  </a:extLst>
                </p14:cNvPr>
                <p14:cNvContentPartPr/>
                <p14:nvPr/>
              </p14:nvContentPartPr>
              <p14:xfrm>
                <a:off x="900541" y="4634554"/>
                <a:ext cx="108360" cy="504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FDD9E25B-60F3-E14B-9144-11FB8E054823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892981" y="4626994"/>
                  <a:ext cx="1234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2192393A-5BB9-DBCE-BC78-2BA0E5D98B0E}"/>
                    </a:ext>
                  </a:extLst>
                </p14:cNvPr>
                <p14:cNvContentPartPr/>
                <p14:nvPr/>
              </p14:nvContentPartPr>
              <p14:xfrm>
                <a:off x="941221" y="4689994"/>
                <a:ext cx="84960" cy="6012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2192393A-5BB9-DBCE-BC78-2BA0E5D98B0E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934021" y="4682434"/>
                  <a:ext cx="1000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BCCC2C0E-C5A3-4674-1349-286998D6EE8B}"/>
                    </a:ext>
                  </a:extLst>
                </p14:cNvPr>
                <p14:cNvContentPartPr/>
                <p14:nvPr/>
              </p14:nvContentPartPr>
              <p14:xfrm>
                <a:off x="1104301" y="4575514"/>
                <a:ext cx="5400" cy="18720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BCCC2C0E-C5A3-4674-1349-286998D6EE8B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096741" y="4567954"/>
                  <a:ext cx="205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EA428CC8-2557-3732-AB8C-EF4E3048EE1A}"/>
                    </a:ext>
                  </a:extLst>
                </p14:cNvPr>
                <p14:cNvContentPartPr/>
                <p14:nvPr/>
              </p14:nvContentPartPr>
              <p14:xfrm>
                <a:off x="1119061" y="4633114"/>
                <a:ext cx="113400" cy="4536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EA428CC8-2557-3732-AB8C-EF4E3048EE1A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111501" y="4625914"/>
                  <a:ext cx="1281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9E75C1D6-4261-90E1-506C-A16D90E7BB23}"/>
                    </a:ext>
                  </a:extLst>
                </p14:cNvPr>
                <p14:cNvContentPartPr/>
                <p14:nvPr/>
              </p14:nvContentPartPr>
              <p14:xfrm>
                <a:off x="1238221" y="4585234"/>
                <a:ext cx="90000" cy="262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9E75C1D6-4261-90E1-506C-A16D90E7BB23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230661" y="4577674"/>
                  <a:ext cx="1051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757B15E7-14B6-F551-FC75-7A0AF57A4DB2}"/>
                    </a:ext>
                  </a:extLst>
                </p14:cNvPr>
                <p14:cNvContentPartPr/>
                <p14:nvPr/>
              </p14:nvContentPartPr>
              <p14:xfrm>
                <a:off x="1201501" y="4620154"/>
                <a:ext cx="113760" cy="14148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757B15E7-14B6-F551-FC75-7A0AF57A4DB2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193941" y="4612594"/>
                  <a:ext cx="1288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0094E2CB-305F-CF89-469E-FACC1D97F46F}"/>
                    </a:ext>
                  </a:extLst>
                </p14:cNvPr>
                <p14:cNvContentPartPr/>
                <p14:nvPr/>
              </p14:nvContentPartPr>
              <p14:xfrm>
                <a:off x="1375741" y="4636714"/>
                <a:ext cx="34920" cy="1090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0094E2CB-305F-CF89-469E-FACC1D97F46F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368181" y="4629154"/>
                  <a:ext cx="500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8F04B954-BB2B-0070-679D-6A387E583497}"/>
                    </a:ext>
                  </a:extLst>
                </p14:cNvPr>
                <p14:cNvContentPartPr/>
                <p14:nvPr/>
              </p14:nvContentPartPr>
              <p14:xfrm>
                <a:off x="1409581" y="4711594"/>
                <a:ext cx="63720" cy="212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8F04B954-BB2B-0070-679D-6A387E583497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402021" y="4704034"/>
                  <a:ext cx="78840" cy="3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5">
            <p14:nvContentPartPr>
              <p14:cNvPr id="286" name="Input penna 285">
                <a:extLst>
                  <a:ext uri="{FF2B5EF4-FFF2-40B4-BE49-F238E27FC236}">
                    <a16:creationId xmlns:a16="http://schemas.microsoft.com/office/drawing/2014/main" id="{B68CB199-B980-42A4-4198-1EB507E8CD7D}"/>
                  </a:ext>
                </a:extLst>
              </p14:cNvPr>
              <p14:cNvContentPartPr/>
              <p14:nvPr/>
            </p14:nvContentPartPr>
            <p14:xfrm>
              <a:off x="131581" y="4968682"/>
              <a:ext cx="1920240" cy="135360"/>
            </p14:xfrm>
          </p:contentPart>
        </mc:Choice>
        <mc:Fallback>
          <p:pic>
            <p:nvPicPr>
              <p:cNvPr id="286" name="Input penna 285">
                <a:extLst>
                  <a:ext uri="{FF2B5EF4-FFF2-40B4-BE49-F238E27FC236}">
                    <a16:creationId xmlns:a16="http://schemas.microsoft.com/office/drawing/2014/main" id="{B68CB199-B980-42A4-4198-1EB507E8CD7D}"/>
                  </a:ext>
                </a:extLst>
              </p:cNvPr>
              <p:cNvPicPr/>
              <p:nvPr/>
            </p:nvPicPr>
            <p:blipFill>
              <a:blip r:embed="rId326"/>
              <a:stretch>
                <a:fillRect/>
              </a:stretch>
            </p:blipFill>
            <p:spPr>
              <a:xfrm>
                <a:off x="124021" y="4961122"/>
                <a:ext cx="1935360" cy="15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29" name="Gruppo 328">
            <a:extLst>
              <a:ext uri="{FF2B5EF4-FFF2-40B4-BE49-F238E27FC236}">
                <a16:creationId xmlns:a16="http://schemas.microsoft.com/office/drawing/2014/main" id="{3AFEC790-17B8-2A85-CF03-DC23458DCAFC}"/>
              </a:ext>
            </a:extLst>
          </p:cNvPr>
          <p:cNvGrpSpPr/>
          <p:nvPr/>
        </p:nvGrpSpPr>
        <p:grpSpPr>
          <a:xfrm>
            <a:off x="164341" y="5247682"/>
            <a:ext cx="1334880" cy="323640"/>
            <a:chOff x="164341" y="5247682"/>
            <a:chExt cx="1334880" cy="32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8BA2E7D5-CA8D-916B-93E5-EA0CF877C09F}"/>
                    </a:ext>
                  </a:extLst>
                </p14:cNvPr>
                <p14:cNvContentPartPr/>
                <p14:nvPr/>
              </p14:nvContentPartPr>
              <p14:xfrm>
                <a:off x="164341" y="5285842"/>
                <a:ext cx="83520" cy="2854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8BA2E7D5-CA8D-916B-93E5-EA0CF877C09F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56781" y="5278642"/>
                  <a:ext cx="9864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CFC5A2AC-FD0D-4237-27F3-39FDFB154051}"/>
                    </a:ext>
                  </a:extLst>
                </p14:cNvPr>
                <p14:cNvContentPartPr/>
                <p14:nvPr/>
              </p14:nvContentPartPr>
              <p14:xfrm>
                <a:off x="330661" y="5306722"/>
                <a:ext cx="69840" cy="910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CFC5A2AC-FD0D-4237-27F3-39FDFB154051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323101" y="5299162"/>
                  <a:ext cx="849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E53E15E4-C7B0-AFB7-C104-7A273DD1B2A9}"/>
                    </a:ext>
                  </a:extLst>
                </p14:cNvPr>
                <p14:cNvContentPartPr/>
                <p14:nvPr/>
              </p14:nvContentPartPr>
              <p14:xfrm>
                <a:off x="452341" y="5310682"/>
                <a:ext cx="72720" cy="903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E53E15E4-C7B0-AFB7-C104-7A273DD1B2A9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444781" y="5303122"/>
                  <a:ext cx="878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AE722559-14AD-08D1-3B4D-8699F6364865}"/>
                    </a:ext>
                  </a:extLst>
                </p14:cNvPr>
                <p14:cNvContentPartPr/>
                <p14:nvPr/>
              </p14:nvContentPartPr>
              <p14:xfrm>
                <a:off x="573661" y="5315002"/>
                <a:ext cx="83160" cy="936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AE722559-14AD-08D1-3B4D-8699F6364865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566101" y="5307442"/>
                  <a:ext cx="982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FF3C45B4-5982-A335-6EAC-D3C35A234EE4}"/>
                    </a:ext>
                  </a:extLst>
                </p14:cNvPr>
                <p14:cNvContentPartPr/>
                <p14:nvPr/>
              </p14:nvContentPartPr>
              <p14:xfrm>
                <a:off x="707221" y="5305282"/>
                <a:ext cx="78840" cy="878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FF3C45B4-5982-A335-6EAC-D3C35A234EE4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699661" y="5297722"/>
                  <a:ext cx="939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383D3F0E-5406-9CFA-7DE7-6B0DA9434105}"/>
                    </a:ext>
                  </a:extLst>
                </p14:cNvPr>
                <p14:cNvContentPartPr/>
                <p14:nvPr/>
              </p14:nvContentPartPr>
              <p14:xfrm>
                <a:off x="778141" y="5298082"/>
                <a:ext cx="92160" cy="9828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383D3F0E-5406-9CFA-7DE7-6B0DA9434105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770581" y="5290522"/>
                  <a:ext cx="1072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20BEECEA-0271-C3E1-821C-1192BA59E99E}"/>
                    </a:ext>
                  </a:extLst>
                </p14:cNvPr>
                <p14:cNvContentPartPr/>
                <p14:nvPr/>
              </p14:nvContentPartPr>
              <p14:xfrm>
                <a:off x="912781" y="5308522"/>
                <a:ext cx="100440" cy="604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20BEECEA-0271-C3E1-821C-1192BA59E99E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905221" y="5300962"/>
                  <a:ext cx="1155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DA322625-D816-62B7-0983-AA3C2E95E3B6}"/>
                    </a:ext>
                  </a:extLst>
                </p14:cNvPr>
                <p14:cNvContentPartPr/>
                <p14:nvPr/>
              </p14:nvContentPartPr>
              <p14:xfrm>
                <a:off x="1024021" y="5252002"/>
                <a:ext cx="70920" cy="1796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DA322625-D816-62B7-0983-AA3C2E95E3B6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016461" y="5244442"/>
                  <a:ext cx="860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20E60FC8-D19F-DAE3-E88E-FDA4A7C5B88C}"/>
                    </a:ext>
                  </a:extLst>
                </p14:cNvPr>
                <p14:cNvContentPartPr/>
                <p14:nvPr/>
              </p14:nvContentPartPr>
              <p14:xfrm>
                <a:off x="1118701" y="5290162"/>
                <a:ext cx="118440" cy="8460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20E60FC8-D19F-DAE3-E88E-FDA4A7C5B88C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111141" y="5282602"/>
                  <a:ext cx="1332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3340B10D-D063-8668-522D-8BFCE0B6DA17}"/>
                    </a:ext>
                  </a:extLst>
                </p14:cNvPr>
                <p14:cNvContentPartPr/>
                <p14:nvPr/>
              </p14:nvContentPartPr>
              <p14:xfrm>
                <a:off x="1285381" y="5285482"/>
                <a:ext cx="18000" cy="734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3340B10D-D063-8668-522D-8BFCE0B6DA17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277821" y="5277922"/>
                  <a:ext cx="331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F94895BE-261B-39CE-841D-D0CA4A4BE6A7}"/>
                    </a:ext>
                  </a:extLst>
                </p14:cNvPr>
                <p14:cNvContentPartPr/>
                <p14:nvPr/>
              </p14:nvContentPartPr>
              <p14:xfrm>
                <a:off x="1373221" y="5247682"/>
                <a:ext cx="126000" cy="14508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F94895BE-261B-39CE-841D-D0CA4A4BE6A7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365661" y="5240122"/>
                  <a:ext cx="141120" cy="16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uppo 326">
            <a:extLst>
              <a:ext uri="{FF2B5EF4-FFF2-40B4-BE49-F238E27FC236}">
                <a16:creationId xmlns:a16="http://schemas.microsoft.com/office/drawing/2014/main" id="{AF3EB9A4-8504-BF45-79AE-D5C4B747F872}"/>
              </a:ext>
            </a:extLst>
          </p:cNvPr>
          <p:cNvGrpSpPr/>
          <p:nvPr/>
        </p:nvGrpSpPr>
        <p:grpSpPr>
          <a:xfrm>
            <a:off x="248221" y="5938275"/>
            <a:ext cx="911880" cy="445320"/>
            <a:chOff x="248221" y="5938275"/>
            <a:chExt cx="911880" cy="44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CE03A0EF-6979-F39F-960F-B1DCFA2E0307}"/>
                    </a:ext>
                  </a:extLst>
                </p14:cNvPr>
                <p14:cNvContentPartPr/>
                <p14:nvPr/>
              </p14:nvContentPartPr>
              <p14:xfrm>
                <a:off x="248221" y="5938275"/>
                <a:ext cx="95760" cy="22968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CE03A0EF-6979-F39F-960F-B1DCFA2E0307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240661" y="5930715"/>
                  <a:ext cx="11088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08783015-6072-24DA-A460-2B1CC40414D1}"/>
                    </a:ext>
                  </a:extLst>
                </p14:cNvPr>
                <p14:cNvContentPartPr/>
                <p14:nvPr/>
              </p14:nvContentPartPr>
              <p14:xfrm>
                <a:off x="350101" y="5996595"/>
                <a:ext cx="115560" cy="4392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08783015-6072-24DA-A460-2B1CC40414D1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342541" y="5989035"/>
                  <a:ext cx="1306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76C67055-285C-271F-4850-CEC734689467}"/>
                    </a:ext>
                  </a:extLst>
                </p14:cNvPr>
                <p14:cNvContentPartPr/>
                <p14:nvPr/>
              </p14:nvContentPartPr>
              <p14:xfrm>
                <a:off x="459541" y="5947995"/>
                <a:ext cx="24120" cy="16524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76C67055-285C-271F-4850-CEC734689467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451981" y="5940435"/>
                  <a:ext cx="392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0B15107C-8B63-BD2D-4A30-5B858F1B6342}"/>
                    </a:ext>
                  </a:extLst>
                </p14:cNvPr>
                <p14:cNvContentPartPr/>
                <p14:nvPr/>
              </p14:nvContentPartPr>
              <p14:xfrm>
                <a:off x="306181" y="6202515"/>
                <a:ext cx="133200" cy="1810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0B15107C-8B63-BD2D-4A30-5B858F1B6342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298621" y="6194955"/>
                  <a:ext cx="1483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3418D48B-0DCF-1820-AC51-E157C796F2D1}"/>
                    </a:ext>
                  </a:extLst>
                </p14:cNvPr>
                <p14:cNvContentPartPr/>
                <p14:nvPr/>
              </p14:nvContentPartPr>
              <p14:xfrm>
                <a:off x="607501" y="5949075"/>
                <a:ext cx="180720" cy="2952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3418D48B-0DCF-1820-AC51-E157C796F2D1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599941" y="5941515"/>
                  <a:ext cx="1954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5914B81D-E5A2-FD60-89E6-06FE606D6EAE}"/>
                    </a:ext>
                  </a:extLst>
                </p14:cNvPr>
                <p14:cNvContentPartPr/>
                <p14:nvPr/>
              </p14:nvContentPartPr>
              <p14:xfrm>
                <a:off x="647461" y="6002355"/>
                <a:ext cx="45360" cy="1072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5914B81D-E5A2-FD60-89E6-06FE606D6EAE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639901" y="5994795"/>
                  <a:ext cx="604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D45087D8-4ACA-E171-10A5-44F5BF078D0E}"/>
                    </a:ext>
                  </a:extLst>
                </p14:cNvPr>
                <p14:cNvContentPartPr/>
                <p14:nvPr/>
              </p14:nvContentPartPr>
              <p14:xfrm>
                <a:off x="682741" y="6001275"/>
                <a:ext cx="79200" cy="7200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D45087D8-4ACA-E171-10A5-44F5BF078D0E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675181" y="5993715"/>
                  <a:ext cx="943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3E015C8E-3740-FA67-00A5-94C56C8AFBAA}"/>
                    </a:ext>
                  </a:extLst>
                </p14:cNvPr>
                <p14:cNvContentPartPr/>
                <p14:nvPr/>
              </p14:nvContentPartPr>
              <p14:xfrm>
                <a:off x="771661" y="6014955"/>
                <a:ext cx="100080" cy="3456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3E015C8E-3740-FA67-00A5-94C56C8AFBAA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764101" y="6007395"/>
                  <a:ext cx="1148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9CCFD2A9-959B-5B1F-F2E6-6E54655066F4}"/>
                    </a:ext>
                  </a:extLst>
                </p14:cNvPr>
                <p14:cNvContentPartPr/>
                <p14:nvPr/>
              </p14:nvContentPartPr>
              <p14:xfrm>
                <a:off x="883261" y="5953035"/>
                <a:ext cx="19080" cy="9828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9CCFD2A9-959B-5B1F-F2E6-6E54655066F4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875701" y="5945475"/>
                  <a:ext cx="342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2AFF0545-039B-B0A0-2312-CC7C5CC7C0AB}"/>
                    </a:ext>
                  </a:extLst>
                </p14:cNvPr>
                <p14:cNvContentPartPr/>
                <p14:nvPr/>
              </p14:nvContentPartPr>
              <p14:xfrm>
                <a:off x="779221" y="6129075"/>
                <a:ext cx="110160" cy="1130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2AFF0545-039B-B0A0-2312-CC7C5CC7C0AB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771661" y="6121515"/>
                  <a:ext cx="1249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EC3887AD-57C1-AC46-745A-A867E6EA9ABA}"/>
                    </a:ext>
                  </a:extLst>
                </p14:cNvPr>
                <p14:cNvContentPartPr/>
                <p14:nvPr/>
              </p14:nvContentPartPr>
              <p14:xfrm>
                <a:off x="1070101" y="5999115"/>
                <a:ext cx="65520" cy="122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EC3887AD-57C1-AC46-745A-A867E6EA9ABA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062541" y="5991555"/>
                  <a:ext cx="806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1C51D6C5-8D6E-0940-2003-1E0C74D00511}"/>
                    </a:ext>
                  </a:extLst>
                </p14:cNvPr>
                <p14:cNvContentPartPr/>
                <p14:nvPr/>
              </p14:nvContentPartPr>
              <p14:xfrm>
                <a:off x="1063981" y="6098835"/>
                <a:ext cx="96120" cy="309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1C51D6C5-8D6E-0940-2003-1E0C74D00511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056421" y="6091635"/>
                  <a:ext cx="111240" cy="4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5" name="Gruppo 324">
            <a:extLst>
              <a:ext uri="{FF2B5EF4-FFF2-40B4-BE49-F238E27FC236}">
                <a16:creationId xmlns:a16="http://schemas.microsoft.com/office/drawing/2014/main" id="{8E0D39D7-4E09-ABC9-8C0F-118470C431AA}"/>
              </a:ext>
            </a:extLst>
          </p:cNvPr>
          <p:cNvGrpSpPr/>
          <p:nvPr/>
        </p:nvGrpSpPr>
        <p:grpSpPr>
          <a:xfrm>
            <a:off x="1371781" y="5963475"/>
            <a:ext cx="1533240" cy="332280"/>
            <a:chOff x="1371781" y="5963475"/>
            <a:chExt cx="1533240" cy="33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FBB6DC20-B3C1-9D3D-73BE-89B7D2BB0746}"/>
                    </a:ext>
                  </a:extLst>
                </p14:cNvPr>
                <p14:cNvContentPartPr/>
                <p14:nvPr/>
              </p14:nvContentPartPr>
              <p14:xfrm>
                <a:off x="1371781" y="5963475"/>
                <a:ext cx="111600" cy="3322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FBB6DC20-B3C1-9D3D-73BE-89B7D2BB0746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364221" y="5955915"/>
                  <a:ext cx="12672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4D580C7D-162E-7CA2-9516-A8CE051F4959}"/>
                    </a:ext>
                  </a:extLst>
                </p14:cNvPr>
                <p14:cNvContentPartPr/>
                <p14:nvPr/>
              </p14:nvContentPartPr>
              <p14:xfrm>
                <a:off x="1557541" y="6048795"/>
                <a:ext cx="55440" cy="9180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4D580C7D-162E-7CA2-9516-A8CE051F4959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549981" y="6041235"/>
                  <a:ext cx="705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FB9F3484-AF8D-CEF2-C2DE-0DDF4DDA5C0A}"/>
                    </a:ext>
                  </a:extLst>
                </p14:cNvPr>
                <p14:cNvContentPartPr/>
                <p14:nvPr/>
              </p14:nvContentPartPr>
              <p14:xfrm>
                <a:off x="1634221" y="6011715"/>
                <a:ext cx="89280" cy="10908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FB9F3484-AF8D-CEF2-C2DE-0DDF4DDA5C0A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626661" y="6004515"/>
                  <a:ext cx="1044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7B50006A-28CB-FE96-EF73-0FF5FEE4B432}"/>
                    </a:ext>
                  </a:extLst>
                </p14:cNvPr>
                <p14:cNvContentPartPr/>
                <p14:nvPr/>
              </p14:nvContentPartPr>
              <p14:xfrm>
                <a:off x="1761661" y="6045195"/>
                <a:ext cx="92520" cy="7740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7B50006A-28CB-FE96-EF73-0FF5FEE4B432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754101" y="6037635"/>
                  <a:ext cx="1076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0A6B6256-4A58-4A8D-F31C-D926C7F36F17}"/>
                    </a:ext>
                  </a:extLst>
                </p14:cNvPr>
                <p14:cNvContentPartPr/>
                <p14:nvPr/>
              </p14:nvContentPartPr>
              <p14:xfrm>
                <a:off x="1859941" y="6037275"/>
                <a:ext cx="74880" cy="11844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0A6B6256-4A58-4A8D-F31C-D926C7F36F17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1852381" y="6029715"/>
                  <a:ext cx="900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9C4377B1-D791-13D4-F8FA-C57A70A3768B}"/>
                    </a:ext>
                  </a:extLst>
                </p14:cNvPr>
                <p14:cNvContentPartPr/>
                <p14:nvPr/>
              </p14:nvContentPartPr>
              <p14:xfrm>
                <a:off x="1949941" y="6049875"/>
                <a:ext cx="58680" cy="7488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9C4377B1-D791-13D4-F8FA-C57A70A3768B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1942741" y="6042315"/>
                  <a:ext cx="738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A1813E65-A051-42E0-C3E8-5B59B12CA6D3}"/>
                    </a:ext>
                  </a:extLst>
                </p14:cNvPr>
                <p14:cNvContentPartPr/>
                <p14:nvPr/>
              </p14:nvContentPartPr>
              <p14:xfrm>
                <a:off x="2040661" y="6040155"/>
                <a:ext cx="63720" cy="6696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A1813E65-A051-42E0-C3E8-5B59B12CA6D3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2033101" y="6032595"/>
                  <a:ext cx="788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92C5E1AA-21A3-A957-0AF1-84E658FD4967}"/>
                    </a:ext>
                  </a:extLst>
                </p14:cNvPr>
                <p14:cNvContentPartPr/>
                <p14:nvPr/>
              </p14:nvContentPartPr>
              <p14:xfrm>
                <a:off x="2133181" y="6028995"/>
                <a:ext cx="67680" cy="17100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92C5E1AA-21A3-A957-0AF1-84E658FD4967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2125621" y="6021435"/>
                  <a:ext cx="828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7C5B8A23-242C-3D8F-6333-EBC0DFCE4261}"/>
                    </a:ext>
                  </a:extLst>
                </p14:cNvPr>
                <p14:cNvContentPartPr/>
                <p14:nvPr/>
              </p14:nvContentPartPr>
              <p14:xfrm>
                <a:off x="2217781" y="6045195"/>
                <a:ext cx="84960" cy="8028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7C5B8A23-242C-3D8F-6333-EBC0DFCE4261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2210221" y="6037635"/>
                  <a:ext cx="1000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F2B835A4-55DF-AB69-2642-29F00C4E6562}"/>
                    </a:ext>
                  </a:extLst>
                </p14:cNvPr>
                <p14:cNvContentPartPr/>
                <p14:nvPr/>
              </p14:nvContentPartPr>
              <p14:xfrm>
                <a:off x="2335501" y="6058515"/>
                <a:ext cx="104400" cy="8208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F2B835A4-55DF-AB69-2642-29F00C4E6562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2327941" y="6050955"/>
                  <a:ext cx="1195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27F601C1-B2E0-B8C2-2E4E-88421E91B2D0}"/>
                    </a:ext>
                  </a:extLst>
                </p14:cNvPr>
                <p14:cNvContentPartPr/>
                <p14:nvPr/>
              </p14:nvContentPartPr>
              <p14:xfrm>
                <a:off x="2456101" y="6065355"/>
                <a:ext cx="21600" cy="6984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27F601C1-B2E0-B8C2-2E4E-88421E91B2D0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2448541" y="6057795"/>
                  <a:ext cx="367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33A83508-0F58-7B06-15F8-3A10F77D98FC}"/>
                    </a:ext>
                  </a:extLst>
                </p14:cNvPr>
                <p14:cNvContentPartPr/>
                <p14:nvPr/>
              </p14:nvContentPartPr>
              <p14:xfrm>
                <a:off x="2543581" y="6084435"/>
                <a:ext cx="98640" cy="6048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33A83508-0F58-7B06-15F8-3A10F77D98FC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2536021" y="6076875"/>
                  <a:ext cx="1137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58AB7897-E6F4-F38E-76FA-F8087A7663FA}"/>
                    </a:ext>
                  </a:extLst>
                </p14:cNvPr>
                <p14:cNvContentPartPr/>
                <p14:nvPr/>
              </p14:nvContentPartPr>
              <p14:xfrm>
                <a:off x="2686501" y="6057435"/>
                <a:ext cx="99360" cy="716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58AB7897-E6F4-F38E-76FA-F8087A7663FA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2678941" y="6049875"/>
                  <a:ext cx="1144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397E2175-1D65-F756-F806-AA7298B8D0D3}"/>
                    </a:ext>
                  </a:extLst>
                </p14:cNvPr>
                <p14:cNvContentPartPr/>
                <p14:nvPr/>
              </p14:nvContentPartPr>
              <p14:xfrm>
                <a:off x="2795581" y="6058515"/>
                <a:ext cx="109440" cy="9648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397E2175-1D65-F756-F806-AA7298B8D0D3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2788021" y="6050955"/>
                  <a:ext cx="12456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3" name="Gruppo 332">
            <a:extLst>
              <a:ext uri="{FF2B5EF4-FFF2-40B4-BE49-F238E27FC236}">
                <a16:creationId xmlns:a16="http://schemas.microsoft.com/office/drawing/2014/main" id="{D017F667-7C02-B160-7F10-B4EB2F51793A}"/>
              </a:ext>
            </a:extLst>
          </p:cNvPr>
          <p:cNvGrpSpPr/>
          <p:nvPr/>
        </p:nvGrpSpPr>
        <p:grpSpPr>
          <a:xfrm>
            <a:off x="2139389" y="4446677"/>
            <a:ext cx="113400" cy="127800"/>
            <a:chOff x="2139389" y="4446677"/>
            <a:chExt cx="113400" cy="12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33D5C721-ECD7-FF7F-6738-59E434D16193}"/>
                    </a:ext>
                  </a:extLst>
                </p14:cNvPr>
                <p14:cNvContentPartPr/>
                <p14:nvPr/>
              </p14:nvContentPartPr>
              <p14:xfrm>
                <a:off x="2139389" y="4525517"/>
                <a:ext cx="68040" cy="172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33D5C721-ECD7-FF7F-6738-59E434D16193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2131829" y="4517957"/>
                  <a:ext cx="831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ADF1447A-7F4B-E187-A83E-B1B02A850F1B}"/>
                    </a:ext>
                  </a:extLst>
                </p14:cNvPr>
                <p14:cNvContentPartPr/>
                <p14:nvPr/>
              </p14:nvContentPartPr>
              <p14:xfrm>
                <a:off x="2235149" y="4446677"/>
                <a:ext cx="17640" cy="12780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ADF1447A-7F4B-E187-A83E-B1B02A850F1B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2227589" y="4439477"/>
                  <a:ext cx="32760" cy="14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3" name="Gruppo 352">
            <a:extLst>
              <a:ext uri="{FF2B5EF4-FFF2-40B4-BE49-F238E27FC236}">
                <a16:creationId xmlns:a16="http://schemas.microsoft.com/office/drawing/2014/main" id="{6D819183-0936-13CB-FEF9-7F04A3AF8DE3}"/>
              </a:ext>
            </a:extLst>
          </p:cNvPr>
          <p:cNvGrpSpPr/>
          <p:nvPr/>
        </p:nvGrpSpPr>
        <p:grpSpPr>
          <a:xfrm>
            <a:off x="4983602" y="5508500"/>
            <a:ext cx="1179000" cy="361080"/>
            <a:chOff x="4983602" y="5508500"/>
            <a:chExt cx="1179000" cy="36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04B43C06-853A-D3C5-3E75-4A2BBBDE4439}"/>
                    </a:ext>
                  </a:extLst>
                </p14:cNvPr>
                <p14:cNvContentPartPr/>
                <p14:nvPr/>
              </p14:nvContentPartPr>
              <p14:xfrm>
                <a:off x="4983602" y="5589860"/>
                <a:ext cx="146520" cy="21996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04B43C06-853A-D3C5-3E75-4A2BBBDE4439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4976042" y="5582300"/>
                  <a:ext cx="1616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4D8E8B4E-629A-4E23-E815-CC12B85DF708}"/>
                    </a:ext>
                  </a:extLst>
                </p14:cNvPr>
                <p14:cNvContentPartPr/>
                <p14:nvPr/>
              </p14:nvContentPartPr>
              <p14:xfrm>
                <a:off x="5140922" y="5572940"/>
                <a:ext cx="20880" cy="28620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4D8E8B4E-629A-4E23-E815-CC12B85DF708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5133362" y="5565380"/>
                  <a:ext cx="3600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B92A3118-AFED-4E98-F2A9-1D6A478CE2C2}"/>
                    </a:ext>
                  </a:extLst>
                </p14:cNvPr>
                <p14:cNvContentPartPr/>
                <p14:nvPr/>
              </p14:nvContentPartPr>
              <p14:xfrm>
                <a:off x="5199602" y="5535140"/>
                <a:ext cx="39240" cy="33444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B92A3118-AFED-4E98-F2A9-1D6A478CE2C2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5192042" y="5527580"/>
                  <a:ext cx="5436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82725AF5-65EA-95DE-7D12-C883BE49DCFD}"/>
                    </a:ext>
                  </a:extLst>
                </p14:cNvPr>
                <p14:cNvContentPartPr/>
                <p14:nvPr/>
              </p14:nvContentPartPr>
              <p14:xfrm>
                <a:off x="5185562" y="5685260"/>
                <a:ext cx="64800" cy="2988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82725AF5-65EA-95DE-7D12-C883BE49DCFD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5178002" y="5677700"/>
                  <a:ext cx="799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3D1494D7-F44A-7DEB-77F6-5A328666C569}"/>
                    </a:ext>
                  </a:extLst>
                </p14:cNvPr>
                <p14:cNvContentPartPr/>
                <p14:nvPr/>
              </p14:nvContentPartPr>
              <p14:xfrm>
                <a:off x="5207162" y="5747180"/>
                <a:ext cx="58680" cy="2232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3D1494D7-F44A-7DEB-77F6-5A328666C569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5199602" y="5739620"/>
                  <a:ext cx="738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5B1967E8-1B79-C28D-37B1-7E79761C9F41}"/>
                    </a:ext>
                  </a:extLst>
                </p14:cNvPr>
                <p14:cNvContentPartPr/>
                <p14:nvPr/>
              </p14:nvContentPartPr>
              <p14:xfrm>
                <a:off x="5336402" y="5661500"/>
                <a:ext cx="80640" cy="17280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5B1967E8-1B79-C28D-37B1-7E79761C9F41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5328842" y="5653940"/>
                  <a:ext cx="954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60A6C6CE-8D7A-A909-6157-5DB767DC9A5E}"/>
                    </a:ext>
                  </a:extLst>
                </p14:cNvPr>
                <p14:cNvContentPartPr/>
                <p14:nvPr/>
              </p14:nvContentPartPr>
              <p14:xfrm>
                <a:off x="5437562" y="5653220"/>
                <a:ext cx="32760" cy="17964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60A6C6CE-8D7A-A909-6157-5DB767DC9A5E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5430002" y="5645660"/>
                  <a:ext cx="475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FD1AD88E-B36F-3B0D-C450-2CF5C568D764}"/>
                    </a:ext>
                  </a:extLst>
                </p14:cNvPr>
                <p14:cNvContentPartPr/>
                <p14:nvPr/>
              </p14:nvContentPartPr>
              <p14:xfrm>
                <a:off x="5674802" y="5508500"/>
                <a:ext cx="160920" cy="2232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FD1AD88E-B36F-3B0D-C450-2CF5C568D764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5667602" y="5501300"/>
                  <a:ext cx="1760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863A36DE-94DE-A745-B76C-DFCF5AF209BF}"/>
                    </a:ext>
                  </a:extLst>
                </p14:cNvPr>
                <p14:cNvContentPartPr/>
                <p14:nvPr/>
              </p14:nvContentPartPr>
              <p14:xfrm>
                <a:off x="5697122" y="5591660"/>
                <a:ext cx="79920" cy="1800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863A36DE-94DE-A745-B76C-DFCF5AF209BF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5689562" y="5584100"/>
                  <a:ext cx="950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A80E08E6-20C4-DF9F-FDA8-2C2E1F0CAE58}"/>
                    </a:ext>
                  </a:extLst>
                </p14:cNvPr>
                <p14:cNvContentPartPr/>
                <p14:nvPr/>
              </p14:nvContentPartPr>
              <p14:xfrm>
                <a:off x="5678402" y="5692100"/>
                <a:ext cx="83160" cy="4104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A80E08E6-20C4-DF9F-FDA8-2C2E1F0CAE58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5670842" y="5684540"/>
                  <a:ext cx="982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7F18E59A-48D1-A4D2-838F-25F99B512424}"/>
                    </a:ext>
                  </a:extLst>
                </p14:cNvPr>
                <p14:cNvContentPartPr/>
                <p14:nvPr/>
              </p14:nvContentPartPr>
              <p14:xfrm>
                <a:off x="5828522" y="5570420"/>
                <a:ext cx="30960" cy="2062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7F18E59A-48D1-A4D2-838F-25F99B512424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5820962" y="5563220"/>
                  <a:ext cx="460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F13B39CB-63FD-C599-8EC1-7EA4EF7163CC}"/>
                    </a:ext>
                  </a:extLst>
                </p14:cNvPr>
                <p14:cNvContentPartPr/>
                <p14:nvPr/>
              </p14:nvContentPartPr>
              <p14:xfrm>
                <a:off x="5844722" y="5656100"/>
                <a:ext cx="61560" cy="205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F13B39CB-63FD-C599-8EC1-7EA4EF7163CC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5837162" y="5648900"/>
                  <a:ext cx="766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AF07E077-A2A9-4C1E-009A-E7C13D66DA87}"/>
                    </a:ext>
                  </a:extLst>
                </p14:cNvPr>
                <p14:cNvContentPartPr/>
                <p14:nvPr/>
              </p14:nvContentPartPr>
              <p14:xfrm>
                <a:off x="5933642" y="5545220"/>
                <a:ext cx="129960" cy="6444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AF07E077-A2A9-4C1E-009A-E7C13D66DA87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5926082" y="5537660"/>
                  <a:ext cx="1450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55A7BE53-898C-2D8B-ED0A-1AE44DA2B146}"/>
                    </a:ext>
                  </a:extLst>
                </p14:cNvPr>
                <p14:cNvContentPartPr/>
                <p14:nvPr/>
              </p14:nvContentPartPr>
              <p14:xfrm>
                <a:off x="5913122" y="5592020"/>
                <a:ext cx="105480" cy="17892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55A7BE53-898C-2D8B-ED0A-1AE44DA2B146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5905562" y="5584460"/>
                  <a:ext cx="12060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325E3145-A0D6-6F39-562D-6C111D6CF6B9}"/>
                    </a:ext>
                  </a:extLst>
                </p14:cNvPr>
                <p14:cNvContentPartPr/>
                <p14:nvPr/>
              </p14:nvContentPartPr>
              <p14:xfrm>
                <a:off x="6081962" y="5562500"/>
                <a:ext cx="5760" cy="16020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325E3145-A0D6-6F39-562D-6C111D6CF6B9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6074402" y="5554940"/>
                  <a:ext cx="208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C286F3FF-932A-03D4-82A3-6DFA7ECE56D9}"/>
                    </a:ext>
                  </a:extLst>
                </p14:cNvPr>
                <p14:cNvContentPartPr/>
                <p14:nvPr/>
              </p14:nvContentPartPr>
              <p14:xfrm>
                <a:off x="6085922" y="5678780"/>
                <a:ext cx="76680" cy="1296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C286F3FF-932A-03D4-82A3-6DFA7ECE56D9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6078362" y="5671220"/>
                  <a:ext cx="9180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" name="Gruppo 388">
            <a:extLst>
              <a:ext uri="{FF2B5EF4-FFF2-40B4-BE49-F238E27FC236}">
                <a16:creationId xmlns:a16="http://schemas.microsoft.com/office/drawing/2014/main" id="{0EB2EB32-5315-D7BA-317D-8F4821C58DB6}"/>
              </a:ext>
            </a:extLst>
          </p:cNvPr>
          <p:cNvGrpSpPr/>
          <p:nvPr/>
        </p:nvGrpSpPr>
        <p:grpSpPr>
          <a:xfrm>
            <a:off x="6463562" y="5515700"/>
            <a:ext cx="1207800" cy="271440"/>
            <a:chOff x="6463562" y="5515700"/>
            <a:chExt cx="1207800" cy="27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85A9D43C-D048-300B-38C0-FF4F34C023D3}"/>
                    </a:ext>
                  </a:extLst>
                </p14:cNvPr>
                <p14:cNvContentPartPr/>
                <p14:nvPr/>
              </p14:nvContentPartPr>
              <p14:xfrm>
                <a:off x="6463562" y="5608220"/>
                <a:ext cx="115560" cy="183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85A9D43C-D048-300B-38C0-FF4F34C023D3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6456002" y="5600660"/>
                  <a:ext cx="1306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97CD23F1-915C-E570-1C28-777BEBBEDB36}"/>
                    </a:ext>
                  </a:extLst>
                </p14:cNvPr>
                <p14:cNvContentPartPr/>
                <p14:nvPr/>
              </p14:nvContentPartPr>
              <p14:xfrm>
                <a:off x="6472922" y="5708300"/>
                <a:ext cx="78120" cy="2016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97CD23F1-915C-E570-1C28-777BEBBEDB36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6465722" y="5700740"/>
                  <a:ext cx="932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9352ADC2-1D70-F540-7E1B-295C7806888F}"/>
                    </a:ext>
                  </a:extLst>
                </p14:cNvPr>
                <p14:cNvContentPartPr/>
                <p14:nvPr/>
              </p14:nvContentPartPr>
              <p14:xfrm>
                <a:off x="6667322" y="5594180"/>
                <a:ext cx="79920" cy="1929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9352ADC2-1D70-F540-7E1B-295C7806888F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6659762" y="5586620"/>
                  <a:ext cx="950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5679516A-3B23-C388-E4B6-9DC818751B8A}"/>
                    </a:ext>
                  </a:extLst>
                </p14:cNvPr>
                <p14:cNvContentPartPr/>
                <p14:nvPr/>
              </p14:nvContentPartPr>
              <p14:xfrm>
                <a:off x="6784322" y="5616140"/>
                <a:ext cx="108000" cy="11088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5679516A-3B23-C388-E4B6-9DC818751B8A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6776762" y="5608940"/>
                  <a:ext cx="1231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77D6F1F5-F169-ED54-9DA2-4122B45FEA63}"/>
                    </a:ext>
                  </a:extLst>
                </p14:cNvPr>
                <p14:cNvContentPartPr/>
                <p14:nvPr/>
              </p14:nvContentPartPr>
              <p14:xfrm>
                <a:off x="6951362" y="5599940"/>
                <a:ext cx="65880" cy="1213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77D6F1F5-F169-ED54-9DA2-4122B45FEA63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6943802" y="5592740"/>
                  <a:ext cx="810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3DCDA852-0745-D0CE-D232-4B12E520C632}"/>
                    </a:ext>
                  </a:extLst>
                </p14:cNvPr>
                <p14:cNvContentPartPr/>
                <p14:nvPr/>
              </p14:nvContentPartPr>
              <p14:xfrm>
                <a:off x="7029842" y="5631980"/>
                <a:ext cx="53640" cy="9576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3DCDA852-0745-D0CE-D232-4B12E520C632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7022282" y="5624420"/>
                  <a:ext cx="687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EA62D750-3D24-3ECA-7709-5AFA614D1BE9}"/>
                    </a:ext>
                  </a:extLst>
                </p14:cNvPr>
                <p14:cNvContentPartPr/>
                <p14:nvPr/>
              </p14:nvContentPartPr>
              <p14:xfrm>
                <a:off x="7120922" y="5645300"/>
                <a:ext cx="72000" cy="820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EA62D750-3D24-3ECA-7709-5AFA614D1BE9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7113362" y="5637740"/>
                  <a:ext cx="871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B4A3E115-440F-8279-5FD4-87A36E0A0030}"/>
                    </a:ext>
                  </a:extLst>
                </p14:cNvPr>
                <p14:cNvContentPartPr/>
                <p14:nvPr/>
              </p14:nvContentPartPr>
              <p14:xfrm>
                <a:off x="7238282" y="5643500"/>
                <a:ext cx="82800" cy="820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B4A3E115-440F-8279-5FD4-87A36E0A0030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7230722" y="5635940"/>
                  <a:ext cx="979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A2180A3E-81FE-55BA-425C-36B93A7D952B}"/>
                    </a:ext>
                  </a:extLst>
                </p14:cNvPr>
                <p14:cNvContentPartPr/>
                <p14:nvPr/>
              </p14:nvContentPartPr>
              <p14:xfrm>
                <a:off x="7371842" y="5515700"/>
                <a:ext cx="6480" cy="17388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A2180A3E-81FE-55BA-425C-36B93A7D952B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7364282" y="5508140"/>
                  <a:ext cx="216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C69F71ED-E86B-32B5-0103-D4C79DBF01C9}"/>
                    </a:ext>
                  </a:extLst>
                </p14:cNvPr>
                <p14:cNvContentPartPr/>
                <p14:nvPr/>
              </p14:nvContentPartPr>
              <p14:xfrm>
                <a:off x="7383002" y="5634860"/>
                <a:ext cx="38880" cy="1476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C69F71ED-E86B-32B5-0103-D4C79DBF01C9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7375442" y="5627300"/>
                  <a:ext cx="536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DF70EC95-F87A-E97F-DC91-4ABC4812FCEA}"/>
                    </a:ext>
                  </a:extLst>
                </p14:cNvPr>
                <p14:cNvContentPartPr/>
                <p14:nvPr/>
              </p14:nvContentPartPr>
              <p14:xfrm>
                <a:off x="7439882" y="5613260"/>
                <a:ext cx="47160" cy="7920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DF70EC95-F87A-E97F-DC91-4ABC4812FCEA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7432322" y="5606060"/>
                  <a:ext cx="622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5D41CD98-C3B5-21C5-DC92-D2EB3FE44B8A}"/>
                    </a:ext>
                  </a:extLst>
                </p14:cNvPr>
                <p14:cNvContentPartPr/>
                <p14:nvPr/>
              </p14:nvContentPartPr>
              <p14:xfrm>
                <a:off x="7569842" y="5593820"/>
                <a:ext cx="23040" cy="9000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5D41CD98-C3B5-21C5-DC92-D2EB3FE44B8A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7562282" y="5586260"/>
                  <a:ext cx="381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C4A6A9A1-73A2-504D-1B42-E0BE1C2F61C9}"/>
                    </a:ext>
                  </a:extLst>
                </p14:cNvPr>
                <p14:cNvContentPartPr/>
                <p14:nvPr/>
              </p14:nvContentPartPr>
              <p14:xfrm>
                <a:off x="7578842" y="5601740"/>
                <a:ext cx="92520" cy="13644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C4A6A9A1-73A2-504D-1B42-E0BE1C2F61C9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7571282" y="5594180"/>
                  <a:ext cx="107640" cy="15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7" name="Gruppo 386">
            <a:extLst>
              <a:ext uri="{FF2B5EF4-FFF2-40B4-BE49-F238E27FC236}">
                <a16:creationId xmlns:a16="http://schemas.microsoft.com/office/drawing/2014/main" id="{E82FEEE1-E715-52B0-BEC1-B5D937DFD292}"/>
              </a:ext>
            </a:extLst>
          </p:cNvPr>
          <p:cNvGrpSpPr/>
          <p:nvPr/>
        </p:nvGrpSpPr>
        <p:grpSpPr>
          <a:xfrm>
            <a:off x="4854722" y="5992340"/>
            <a:ext cx="1686600" cy="495360"/>
            <a:chOff x="4854722" y="5992340"/>
            <a:chExt cx="1686600" cy="49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95874A1A-1C71-2657-C40B-D1391F8143E4}"/>
                    </a:ext>
                  </a:extLst>
                </p14:cNvPr>
                <p14:cNvContentPartPr/>
                <p14:nvPr/>
              </p14:nvContentPartPr>
              <p14:xfrm>
                <a:off x="5197082" y="5992340"/>
                <a:ext cx="21600" cy="6984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95874A1A-1C71-2657-C40B-D1391F8143E4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5189522" y="5984780"/>
                  <a:ext cx="367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C43A86B6-7511-6E95-5E61-16D71FCF0F21}"/>
                    </a:ext>
                  </a:extLst>
                </p14:cNvPr>
                <p14:cNvContentPartPr/>
                <p14:nvPr/>
              </p14:nvContentPartPr>
              <p14:xfrm>
                <a:off x="5107082" y="6072980"/>
                <a:ext cx="165960" cy="6516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C43A86B6-7511-6E95-5E61-16D71FCF0F21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5099522" y="6065420"/>
                  <a:ext cx="1810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1EB089D2-C36C-3892-7386-F5346F9F258D}"/>
                    </a:ext>
                  </a:extLst>
                </p14:cNvPr>
                <p14:cNvContentPartPr/>
                <p14:nvPr/>
              </p14:nvContentPartPr>
              <p14:xfrm>
                <a:off x="4854722" y="6280700"/>
                <a:ext cx="101520" cy="16992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1EB089D2-C36C-3892-7386-F5346F9F258D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4847162" y="6273140"/>
                  <a:ext cx="1166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ED19BBAD-45EC-679F-3783-B9E92E3DBDD9}"/>
                    </a:ext>
                  </a:extLst>
                </p14:cNvPr>
                <p14:cNvContentPartPr/>
                <p14:nvPr/>
              </p14:nvContentPartPr>
              <p14:xfrm>
                <a:off x="4982882" y="6293300"/>
                <a:ext cx="156960" cy="11736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ED19BBAD-45EC-679F-3783-B9E92E3DBDD9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4975322" y="6285740"/>
                  <a:ext cx="1720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4451D727-73AD-3B07-BC2F-F4BF7F177C5D}"/>
                    </a:ext>
                  </a:extLst>
                </p14:cNvPr>
                <p14:cNvContentPartPr/>
                <p14:nvPr/>
              </p14:nvContentPartPr>
              <p14:xfrm>
                <a:off x="5141642" y="6280700"/>
                <a:ext cx="80280" cy="13428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4451D727-73AD-3B07-BC2F-F4BF7F177C5D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5134082" y="6273140"/>
                  <a:ext cx="954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0D9C06DA-A56D-32C6-12BF-59B9F2B8DFC2}"/>
                    </a:ext>
                  </a:extLst>
                </p14:cNvPr>
                <p14:cNvContentPartPr/>
                <p14:nvPr/>
              </p14:nvContentPartPr>
              <p14:xfrm>
                <a:off x="5223002" y="6319580"/>
                <a:ext cx="68400" cy="8244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0D9C06DA-A56D-32C6-12BF-59B9F2B8DFC2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5215442" y="6312020"/>
                  <a:ext cx="835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B24572FA-6026-217B-EDE3-A948ECB8DE8F}"/>
                    </a:ext>
                  </a:extLst>
                </p14:cNvPr>
                <p14:cNvContentPartPr/>
                <p14:nvPr/>
              </p14:nvContentPartPr>
              <p14:xfrm>
                <a:off x="5311562" y="6318860"/>
                <a:ext cx="64080" cy="5544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B24572FA-6026-217B-EDE3-A948ECB8DE8F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5304002" y="6311300"/>
                  <a:ext cx="792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8DF4C218-DEE5-84A8-D1CA-7D66A15D8B8B}"/>
                    </a:ext>
                  </a:extLst>
                </p14:cNvPr>
                <p14:cNvContentPartPr/>
                <p14:nvPr/>
              </p14:nvContentPartPr>
              <p14:xfrm>
                <a:off x="5376722" y="6328220"/>
                <a:ext cx="63720" cy="5292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8DF4C218-DEE5-84A8-D1CA-7D66A15D8B8B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5369162" y="6320660"/>
                  <a:ext cx="788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136D0B59-6461-CDCC-EC45-34807BA467C7}"/>
                    </a:ext>
                  </a:extLst>
                </p14:cNvPr>
                <p14:cNvContentPartPr/>
                <p14:nvPr/>
              </p14:nvContentPartPr>
              <p14:xfrm>
                <a:off x="5472122" y="6209420"/>
                <a:ext cx="11520" cy="18972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136D0B59-6461-CDCC-EC45-34807BA467C7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5464562" y="6201860"/>
                  <a:ext cx="266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C59C4F1B-6A82-DAB0-ABB0-AACE9AA3E13F}"/>
                    </a:ext>
                  </a:extLst>
                </p14:cNvPr>
                <p14:cNvContentPartPr/>
                <p14:nvPr/>
              </p14:nvContentPartPr>
              <p14:xfrm>
                <a:off x="5484362" y="6312020"/>
                <a:ext cx="30240" cy="4680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C59C4F1B-6A82-DAB0-ABB0-AACE9AA3E13F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5476802" y="6304460"/>
                  <a:ext cx="453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22284AA9-7D6C-6967-1BBB-238FEADCA142}"/>
                    </a:ext>
                  </a:extLst>
                </p14:cNvPr>
                <p14:cNvContentPartPr/>
                <p14:nvPr/>
              </p14:nvContentPartPr>
              <p14:xfrm>
                <a:off x="5570762" y="6273860"/>
                <a:ext cx="95400" cy="11844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22284AA9-7D6C-6967-1BBB-238FEADCA142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5563202" y="6266300"/>
                  <a:ext cx="1105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E0EEE62B-5208-020B-0DF3-86A1291008F3}"/>
                    </a:ext>
                  </a:extLst>
                </p14:cNvPr>
                <p14:cNvContentPartPr/>
                <p14:nvPr/>
              </p14:nvContentPartPr>
              <p14:xfrm>
                <a:off x="5711522" y="6167300"/>
                <a:ext cx="141480" cy="32040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E0EEE62B-5208-020B-0DF3-86A1291008F3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5703962" y="6159740"/>
                  <a:ext cx="15660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4824BFB5-E752-EFD2-32FF-A3FCF02299FA}"/>
                    </a:ext>
                  </a:extLst>
                </p14:cNvPr>
                <p14:cNvContentPartPr/>
                <p14:nvPr/>
              </p14:nvContentPartPr>
              <p14:xfrm>
                <a:off x="5864162" y="6180620"/>
                <a:ext cx="124560" cy="22500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4824BFB5-E752-EFD2-32FF-A3FCF02299FA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5856602" y="6173060"/>
                  <a:ext cx="13968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2B00456D-3F93-B44E-BCA2-8046CE192A04}"/>
                    </a:ext>
                  </a:extLst>
                </p14:cNvPr>
                <p14:cNvContentPartPr/>
                <p14:nvPr/>
              </p14:nvContentPartPr>
              <p14:xfrm>
                <a:off x="6023642" y="6338660"/>
                <a:ext cx="16560" cy="7488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2B00456D-3F93-B44E-BCA2-8046CE192A04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6016082" y="6331100"/>
                  <a:ext cx="316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C248989E-D850-B4B8-D401-F7099C2E2F5B}"/>
                    </a:ext>
                  </a:extLst>
                </p14:cNvPr>
                <p14:cNvContentPartPr/>
                <p14:nvPr/>
              </p14:nvContentPartPr>
              <p14:xfrm>
                <a:off x="6055322" y="6327140"/>
                <a:ext cx="78840" cy="8748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C248989E-D850-B4B8-D401-F7099C2E2F5B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6047762" y="6319580"/>
                  <a:ext cx="939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6AA75E58-89CE-01E8-5C2E-2579AE2570CE}"/>
                    </a:ext>
                  </a:extLst>
                </p14:cNvPr>
                <p14:cNvContentPartPr/>
                <p14:nvPr/>
              </p14:nvContentPartPr>
              <p14:xfrm>
                <a:off x="6168722" y="6178100"/>
                <a:ext cx="20880" cy="23868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6AA75E58-89CE-01E8-5C2E-2579AE2570CE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6161162" y="6170900"/>
                  <a:ext cx="360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3D2A78E3-833C-435F-A075-06452B0927B1}"/>
                    </a:ext>
                  </a:extLst>
                </p14:cNvPr>
                <p14:cNvContentPartPr/>
                <p14:nvPr/>
              </p14:nvContentPartPr>
              <p14:xfrm>
                <a:off x="6211202" y="6311300"/>
                <a:ext cx="76320" cy="6912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3D2A78E3-833C-435F-A075-06452B0927B1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6203642" y="6303740"/>
                  <a:ext cx="914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DF1EB597-D780-02D7-C7D5-821A76BAA089}"/>
                    </a:ext>
                  </a:extLst>
                </p14:cNvPr>
                <p14:cNvContentPartPr/>
                <p14:nvPr/>
              </p14:nvContentPartPr>
              <p14:xfrm>
                <a:off x="6316682" y="6323540"/>
                <a:ext cx="77760" cy="10512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DF1EB597-D780-02D7-C7D5-821A76BAA089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6309122" y="6315980"/>
                  <a:ext cx="928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48D23A4D-5E6C-1B36-3D92-12A6D99D17A3}"/>
                    </a:ext>
                  </a:extLst>
                </p14:cNvPr>
                <p14:cNvContentPartPr/>
                <p14:nvPr/>
              </p14:nvContentPartPr>
              <p14:xfrm>
                <a:off x="6410642" y="6311300"/>
                <a:ext cx="130680" cy="11736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48D23A4D-5E6C-1B36-3D92-12A6D99D17A3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6403442" y="6303740"/>
                  <a:ext cx="14580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5" name="Gruppo 394">
            <a:extLst>
              <a:ext uri="{FF2B5EF4-FFF2-40B4-BE49-F238E27FC236}">
                <a16:creationId xmlns:a16="http://schemas.microsoft.com/office/drawing/2014/main" id="{68CCD776-324A-0F61-8AD3-5A51611F5024}"/>
              </a:ext>
            </a:extLst>
          </p:cNvPr>
          <p:cNvGrpSpPr/>
          <p:nvPr/>
        </p:nvGrpSpPr>
        <p:grpSpPr>
          <a:xfrm>
            <a:off x="8745392" y="5432882"/>
            <a:ext cx="276840" cy="208080"/>
            <a:chOff x="8745392" y="5432882"/>
            <a:chExt cx="276840" cy="20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75AF0D0E-449D-4BC0-D7ED-2F2C11CCCA8F}"/>
                    </a:ext>
                  </a:extLst>
                </p14:cNvPr>
                <p14:cNvContentPartPr/>
                <p14:nvPr/>
              </p14:nvContentPartPr>
              <p14:xfrm>
                <a:off x="8778152" y="5440802"/>
                <a:ext cx="137880" cy="1548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75AF0D0E-449D-4BC0-D7ED-2F2C11CCCA8F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8770592" y="5433242"/>
                  <a:ext cx="1530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1882F7BC-F09C-A184-32FA-19B8DB9CDB9D}"/>
                    </a:ext>
                  </a:extLst>
                </p14:cNvPr>
                <p14:cNvContentPartPr/>
                <p14:nvPr/>
              </p14:nvContentPartPr>
              <p14:xfrm>
                <a:off x="8745392" y="5446562"/>
                <a:ext cx="157680" cy="17496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1882F7BC-F09C-A184-32FA-19B8DB9CDB9D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8737832" y="5439002"/>
                  <a:ext cx="1728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38E0B6EF-96B0-9B3B-82CB-A423BD383D3D}"/>
                    </a:ext>
                  </a:extLst>
                </p14:cNvPr>
                <p14:cNvContentPartPr/>
                <p14:nvPr/>
              </p14:nvContentPartPr>
              <p14:xfrm>
                <a:off x="8930792" y="5490482"/>
                <a:ext cx="54360" cy="3672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38E0B6EF-96B0-9B3B-82CB-A423BD383D3D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8923232" y="5483282"/>
                  <a:ext cx="694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3692147C-D7B4-E31C-98AE-2E5981B4C032}"/>
                    </a:ext>
                  </a:extLst>
                </p14:cNvPr>
                <p14:cNvContentPartPr/>
                <p14:nvPr/>
              </p14:nvContentPartPr>
              <p14:xfrm>
                <a:off x="8998112" y="5432882"/>
                <a:ext cx="24120" cy="20808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3692147C-D7B4-E31C-98AE-2E5981B4C032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8990552" y="5425322"/>
                  <a:ext cx="39240" cy="22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0" name="Gruppo 409">
            <a:extLst>
              <a:ext uri="{FF2B5EF4-FFF2-40B4-BE49-F238E27FC236}">
                <a16:creationId xmlns:a16="http://schemas.microsoft.com/office/drawing/2014/main" id="{0022945D-5CB1-3DFD-C39A-87913108FA9C}"/>
              </a:ext>
            </a:extLst>
          </p:cNvPr>
          <p:cNvGrpSpPr/>
          <p:nvPr/>
        </p:nvGrpSpPr>
        <p:grpSpPr>
          <a:xfrm>
            <a:off x="8751512" y="5849042"/>
            <a:ext cx="387360" cy="245160"/>
            <a:chOff x="8751512" y="5849042"/>
            <a:chExt cx="387360" cy="24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A95E000C-88A9-E161-1DAB-3186AAF07DD0}"/>
                    </a:ext>
                  </a:extLst>
                </p14:cNvPr>
                <p14:cNvContentPartPr/>
                <p14:nvPr/>
              </p14:nvContentPartPr>
              <p14:xfrm>
                <a:off x="8751512" y="5869562"/>
                <a:ext cx="87840" cy="22464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A95E000C-88A9-E161-1DAB-3186AAF07DD0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8743952" y="5862002"/>
                  <a:ext cx="1026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F9A82E7F-C11B-E2DA-4F87-AFD405C9F176}"/>
                    </a:ext>
                  </a:extLst>
                </p14:cNvPr>
                <p14:cNvContentPartPr/>
                <p14:nvPr/>
              </p14:nvContentPartPr>
              <p14:xfrm>
                <a:off x="8880032" y="5913122"/>
                <a:ext cx="36000" cy="7560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F9A82E7F-C11B-E2DA-4F87-AFD405C9F176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8872472" y="5905562"/>
                  <a:ext cx="511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517D6CAC-3E27-396E-9835-8B95489F84FA}"/>
                    </a:ext>
                  </a:extLst>
                </p14:cNvPr>
                <p14:cNvContentPartPr/>
                <p14:nvPr/>
              </p14:nvContentPartPr>
              <p14:xfrm>
                <a:off x="8979032" y="5926442"/>
                <a:ext cx="56520" cy="6336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517D6CAC-3E27-396E-9835-8B95489F84FA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8971472" y="5918882"/>
                  <a:ext cx="716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CD9D7BA5-9709-6B4C-F24A-70BC33B15844}"/>
                    </a:ext>
                  </a:extLst>
                </p14:cNvPr>
                <p14:cNvContentPartPr/>
                <p14:nvPr/>
              </p14:nvContentPartPr>
              <p14:xfrm>
                <a:off x="9062912" y="5849042"/>
                <a:ext cx="75960" cy="2520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CD9D7BA5-9709-6B4C-F24A-70BC33B15844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9055352" y="5841482"/>
                  <a:ext cx="9108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6" name="Gruppo 425">
            <a:extLst>
              <a:ext uri="{FF2B5EF4-FFF2-40B4-BE49-F238E27FC236}">
                <a16:creationId xmlns:a16="http://schemas.microsoft.com/office/drawing/2014/main" id="{B945CA71-67F6-6830-56A1-DB931B61940B}"/>
              </a:ext>
            </a:extLst>
          </p:cNvPr>
          <p:cNvGrpSpPr/>
          <p:nvPr/>
        </p:nvGrpSpPr>
        <p:grpSpPr>
          <a:xfrm>
            <a:off x="9964406" y="6226673"/>
            <a:ext cx="546120" cy="212400"/>
            <a:chOff x="9964406" y="6226673"/>
            <a:chExt cx="546120" cy="21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0DBD40F5-69B5-47D7-9DD3-9B7D479F663F}"/>
                    </a:ext>
                  </a:extLst>
                </p14:cNvPr>
                <p14:cNvContentPartPr/>
                <p14:nvPr/>
              </p14:nvContentPartPr>
              <p14:xfrm>
                <a:off x="9964406" y="6253313"/>
                <a:ext cx="145440" cy="18576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0DBD40F5-69B5-47D7-9DD3-9B7D479F663F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9957206" y="6245753"/>
                  <a:ext cx="1605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8A9C37CB-A79B-CA34-3889-D3D054BC8EA1}"/>
                    </a:ext>
                  </a:extLst>
                </p14:cNvPr>
                <p14:cNvContentPartPr/>
                <p14:nvPr/>
              </p14:nvContentPartPr>
              <p14:xfrm>
                <a:off x="10133606" y="6264473"/>
                <a:ext cx="142200" cy="12168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8A9C37CB-A79B-CA34-3889-D3D054BC8EA1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10126046" y="6256913"/>
                  <a:ext cx="1573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7D734EC2-45F9-45D2-C4DC-DEB83F3750AF}"/>
                    </a:ext>
                  </a:extLst>
                </p14:cNvPr>
                <p14:cNvContentPartPr/>
                <p14:nvPr/>
              </p14:nvContentPartPr>
              <p14:xfrm>
                <a:off x="10307846" y="6252953"/>
                <a:ext cx="65880" cy="10980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7D734EC2-45F9-45D2-C4DC-DEB83F3750AF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10300286" y="6245393"/>
                  <a:ext cx="810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27727CF7-1A60-CB5A-1E8F-B1F4ECFC3C2C}"/>
                    </a:ext>
                  </a:extLst>
                </p14:cNvPr>
                <p14:cNvContentPartPr/>
                <p14:nvPr/>
              </p14:nvContentPartPr>
              <p14:xfrm>
                <a:off x="10413326" y="6226673"/>
                <a:ext cx="97200" cy="12636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27727CF7-1A60-CB5A-1E8F-B1F4ECFC3C2C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10405766" y="6219113"/>
                  <a:ext cx="112320" cy="14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3" name="Gruppo 442">
            <a:extLst>
              <a:ext uri="{FF2B5EF4-FFF2-40B4-BE49-F238E27FC236}">
                <a16:creationId xmlns:a16="http://schemas.microsoft.com/office/drawing/2014/main" id="{46489B92-3292-9B88-F376-AFB028CC36B0}"/>
              </a:ext>
            </a:extLst>
          </p:cNvPr>
          <p:cNvGrpSpPr/>
          <p:nvPr/>
        </p:nvGrpSpPr>
        <p:grpSpPr>
          <a:xfrm>
            <a:off x="9949592" y="5299918"/>
            <a:ext cx="1950160" cy="801124"/>
            <a:chOff x="9949592" y="5299918"/>
            <a:chExt cx="1950160" cy="80112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79FE3F1D-F69A-8329-DCF6-A0564EB06EC0}"/>
                    </a:ext>
                  </a:extLst>
                </p14:cNvPr>
                <p14:cNvContentPartPr/>
                <p14:nvPr/>
              </p14:nvContentPartPr>
              <p14:xfrm>
                <a:off x="9949592" y="5415962"/>
                <a:ext cx="152640" cy="13068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79FE3F1D-F69A-8329-DCF6-A0564EB06EC0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9942392" y="5408402"/>
                  <a:ext cx="1677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6A1F8090-2BF1-2157-8070-14C6116511CD}"/>
                    </a:ext>
                  </a:extLst>
                </p14:cNvPr>
                <p14:cNvContentPartPr/>
                <p14:nvPr/>
              </p14:nvContentPartPr>
              <p14:xfrm>
                <a:off x="10118792" y="5407322"/>
                <a:ext cx="36360" cy="18432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6A1F8090-2BF1-2157-8070-14C6116511CD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10111232" y="5399762"/>
                  <a:ext cx="514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BAA18904-ADDC-6A65-EA32-97B0AF27C33C}"/>
                    </a:ext>
                  </a:extLst>
                </p14:cNvPr>
                <p14:cNvContentPartPr/>
                <p14:nvPr/>
              </p14:nvContentPartPr>
              <p14:xfrm>
                <a:off x="10192592" y="5439722"/>
                <a:ext cx="57600" cy="11088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BAA18904-ADDC-6A65-EA32-97B0AF27C33C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10185032" y="5432162"/>
                  <a:ext cx="727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DC4845BC-8586-7401-B2C9-6F3DF3C02D26}"/>
                    </a:ext>
                  </a:extLst>
                </p14:cNvPr>
                <p14:cNvContentPartPr/>
                <p14:nvPr/>
              </p14:nvContentPartPr>
              <p14:xfrm>
                <a:off x="10210952" y="5467442"/>
                <a:ext cx="50040" cy="3564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DC4845BC-8586-7401-B2C9-6F3DF3C02D26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10203392" y="5459882"/>
                  <a:ext cx="648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AA3A10DC-F7FD-6E02-E35E-6495640651CE}"/>
                    </a:ext>
                  </a:extLst>
                </p14:cNvPr>
                <p14:cNvContentPartPr/>
                <p14:nvPr/>
              </p14:nvContentPartPr>
              <p14:xfrm>
                <a:off x="10320032" y="5403362"/>
                <a:ext cx="4680" cy="10800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AA3A10DC-F7FD-6E02-E35E-6495640651CE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10312472" y="5395802"/>
                  <a:ext cx="198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9AD904C9-DBA2-7826-87D9-4865AD1183C2}"/>
                    </a:ext>
                  </a:extLst>
                </p14:cNvPr>
                <p14:cNvContentPartPr/>
                <p14:nvPr/>
              </p14:nvContentPartPr>
              <p14:xfrm>
                <a:off x="10313912" y="5472842"/>
                <a:ext cx="51480" cy="756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9AD904C9-DBA2-7826-87D9-4865AD1183C2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10306352" y="5465282"/>
                  <a:ext cx="666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1F2316A4-3A85-7CF5-08D5-4ABD99F53069}"/>
                    </a:ext>
                  </a:extLst>
                </p14:cNvPr>
                <p14:cNvContentPartPr/>
                <p14:nvPr/>
              </p14:nvContentPartPr>
              <p14:xfrm>
                <a:off x="10173152" y="5559602"/>
                <a:ext cx="124560" cy="10296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1F2316A4-3A85-7CF5-08D5-4ABD99F53069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10165592" y="5552402"/>
                  <a:ext cx="1393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A5FD4F8B-50E4-55C3-346F-F6B2511CD336}"/>
                    </a:ext>
                  </a:extLst>
                </p14:cNvPr>
                <p14:cNvContentPartPr/>
                <p14:nvPr/>
              </p14:nvContentPartPr>
              <p14:xfrm>
                <a:off x="9985232" y="5815202"/>
                <a:ext cx="91440" cy="18360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A5FD4F8B-50E4-55C3-346F-F6B2511CD336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9977672" y="5807642"/>
                  <a:ext cx="1065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5D2A42A6-1279-14FF-1E3F-9F94D1936FD2}"/>
                    </a:ext>
                  </a:extLst>
                </p14:cNvPr>
                <p14:cNvContentPartPr/>
                <p14:nvPr/>
              </p14:nvContentPartPr>
              <p14:xfrm>
                <a:off x="10122032" y="5908082"/>
                <a:ext cx="40320" cy="10692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5D2A42A6-1279-14FF-1E3F-9F94D1936FD2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10114472" y="5900522"/>
                  <a:ext cx="554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2A7C8E58-334E-BE6D-C63A-BEAAA97C39D6}"/>
                    </a:ext>
                  </a:extLst>
                </p14:cNvPr>
                <p14:cNvContentPartPr/>
                <p14:nvPr/>
              </p14:nvContentPartPr>
              <p14:xfrm>
                <a:off x="10401032" y="5840042"/>
                <a:ext cx="131040" cy="26100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2A7C8E58-334E-BE6D-C63A-BEAAA97C39D6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10393832" y="5832842"/>
                  <a:ext cx="14616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E571283F-9FD2-C113-1BD6-E7AA03D57183}"/>
                    </a:ext>
                  </a:extLst>
                </p14:cNvPr>
                <p14:cNvContentPartPr/>
                <p14:nvPr/>
              </p14:nvContentPartPr>
              <p14:xfrm>
                <a:off x="10541432" y="5904482"/>
                <a:ext cx="34200" cy="7956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E571283F-9FD2-C113-1BD6-E7AA03D57183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10533872" y="5896922"/>
                  <a:ext cx="493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B475F22C-942B-26B0-D352-EB751F8D4454}"/>
                    </a:ext>
                  </a:extLst>
                </p14:cNvPr>
                <p14:cNvContentPartPr/>
                <p14:nvPr/>
              </p14:nvContentPartPr>
              <p14:xfrm>
                <a:off x="10619192" y="5921762"/>
                <a:ext cx="65160" cy="2412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B475F22C-942B-26B0-D352-EB751F8D4454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10611632" y="5914202"/>
                  <a:ext cx="802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265A5575-F69D-FAD5-B7D4-97F23AD01DD5}"/>
                    </a:ext>
                  </a:extLst>
                </p14:cNvPr>
                <p14:cNvContentPartPr/>
                <p14:nvPr/>
              </p14:nvContentPartPr>
              <p14:xfrm>
                <a:off x="10674632" y="5834282"/>
                <a:ext cx="99000" cy="1836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265A5575-F69D-FAD5-B7D4-97F23AD01DD5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10667432" y="5826722"/>
                  <a:ext cx="1137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C531E2F4-532E-A4DC-EF82-075E0BB1D4D8}"/>
                    </a:ext>
                  </a:extLst>
                </p14:cNvPr>
                <p14:cNvContentPartPr/>
                <p14:nvPr/>
              </p14:nvContentPartPr>
              <p14:xfrm>
                <a:off x="10726512" y="5490358"/>
                <a:ext cx="133560" cy="176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C531E2F4-532E-A4DC-EF82-075E0BB1D4D8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10718952" y="5482798"/>
                  <a:ext cx="1486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4F5CED90-AAB2-E476-7BB9-E4F7BA23BD97}"/>
                    </a:ext>
                  </a:extLst>
                </p14:cNvPr>
                <p14:cNvContentPartPr/>
                <p14:nvPr/>
              </p14:nvContentPartPr>
              <p14:xfrm>
                <a:off x="10754592" y="5559838"/>
                <a:ext cx="142920" cy="2124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4F5CED90-AAB2-E476-7BB9-E4F7BA23BD97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10747032" y="5552278"/>
                  <a:ext cx="1576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036E7B89-4E83-1FF5-978D-06896FC53B6C}"/>
                    </a:ext>
                  </a:extLst>
                </p14:cNvPr>
                <p14:cNvContentPartPr/>
                <p14:nvPr/>
              </p14:nvContentPartPr>
              <p14:xfrm>
                <a:off x="11050512" y="5434918"/>
                <a:ext cx="107280" cy="22428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036E7B89-4E83-1FF5-978D-06896FC53B6C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11042952" y="5427358"/>
                  <a:ext cx="12204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4351D908-5F5C-9368-B67E-861A0BD349E8}"/>
                    </a:ext>
                  </a:extLst>
                </p14:cNvPr>
                <p14:cNvContentPartPr/>
                <p14:nvPr/>
              </p14:nvContentPartPr>
              <p14:xfrm>
                <a:off x="11179032" y="5484598"/>
                <a:ext cx="19800" cy="6048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4351D908-5F5C-9368-B67E-861A0BD349E8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11171472" y="5477038"/>
                  <a:ext cx="349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4DF424FB-7693-5A8A-5FBF-AB92C64CDB3D}"/>
                    </a:ext>
                  </a:extLst>
                </p14:cNvPr>
                <p14:cNvContentPartPr/>
                <p14:nvPr/>
              </p14:nvContentPartPr>
              <p14:xfrm>
                <a:off x="11230872" y="5489278"/>
                <a:ext cx="61560" cy="7560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4DF424FB-7693-5A8A-5FBF-AB92C64CDB3D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11223312" y="5481718"/>
                  <a:ext cx="766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C9C7D92F-C081-BCB5-85D1-F079EC840AB9}"/>
                    </a:ext>
                  </a:extLst>
                </p14:cNvPr>
                <p14:cNvContentPartPr/>
                <p14:nvPr/>
              </p14:nvContentPartPr>
              <p14:xfrm>
                <a:off x="11301072" y="5398558"/>
                <a:ext cx="95040" cy="3168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C9C7D92F-C081-BCB5-85D1-F079EC840AB9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11293512" y="5390998"/>
                  <a:ext cx="1101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B0C9A2F5-5DDB-942F-6EA3-5E43C82EAE79}"/>
                    </a:ext>
                  </a:extLst>
                </p14:cNvPr>
                <p14:cNvContentPartPr/>
                <p14:nvPr/>
              </p14:nvContentPartPr>
              <p14:xfrm>
                <a:off x="11586192" y="5299918"/>
                <a:ext cx="90000" cy="23976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B0C9A2F5-5DDB-942F-6EA3-5E43C82EAE79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11578632" y="5292358"/>
                  <a:ext cx="10512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7F643CC6-2249-E730-602F-1C9C1E8F58E3}"/>
                    </a:ext>
                  </a:extLst>
                </p14:cNvPr>
                <p14:cNvContentPartPr/>
                <p14:nvPr/>
              </p14:nvContentPartPr>
              <p14:xfrm>
                <a:off x="11726952" y="5468398"/>
                <a:ext cx="13680" cy="7632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7F643CC6-2249-E730-602F-1C9C1E8F58E3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11719392" y="5460838"/>
                  <a:ext cx="288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7F14207F-5960-0B06-04B5-6FDF6359D6AA}"/>
                    </a:ext>
                  </a:extLst>
                </p14:cNvPr>
                <p14:cNvContentPartPr/>
                <p14:nvPr/>
              </p14:nvContentPartPr>
              <p14:xfrm>
                <a:off x="11417712" y="5760718"/>
                <a:ext cx="66600" cy="12024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7F14207F-5960-0B06-04B5-6FDF6359D6AA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11410152" y="5753158"/>
                  <a:ext cx="817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614107C1-E0D1-1BDE-8B82-16A291DDC39D}"/>
                    </a:ext>
                  </a:extLst>
                </p14:cNvPr>
                <p14:cNvContentPartPr/>
                <p14:nvPr/>
              </p14:nvContentPartPr>
              <p14:xfrm>
                <a:off x="11508072" y="5790238"/>
                <a:ext cx="108000" cy="9468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614107C1-E0D1-1BDE-8B82-16A291DDC39D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11500512" y="5782678"/>
                  <a:ext cx="1231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F0E23C24-8197-3425-BF9B-C9E7FBB2C066}"/>
                    </a:ext>
                  </a:extLst>
                </p14:cNvPr>
                <p14:cNvContentPartPr/>
                <p14:nvPr/>
              </p14:nvContentPartPr>
              <p14:xfrm>
                <a:off x="11623632" y="5765398"/>
                <a:ext cx="52200" cy="12024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F0E23C24-8197-3425-BF9B-C9E7FBB2C066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11616072" y="5757838"/>
                  <a:ext cx="673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0F7C0851-F8CA-EF16-DF27-AB3D1F9187B8}"/>
                    </a:ext>
                  </a:extLst>
                </p14:cNvPr>
                <p14:cNvContentPartPr/>
                <p14:nvPr/>
              </p14:nvContentPartPr>
              <p14:xfrm>
                <a:off x="11713992" y="5643718"/>
                <a:ext cx="51840" cy="23472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0F7C0851-F8CA-EF16-DF27-AB3D1F9187B8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11706432" y="5636158"/>
                  <a:ext cx="6696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E6E289B8-F5D4-78B0-7272-16C6C8F288B1}"/>
                    </a:ext>
                  </a:extLst>
                </p14:cNvPr>
                <p14:cNvContentPartPr/>
                <p14:nvPr/>
              </p14:nvContentPartPr>
              <p14:xfrm>
                <a:off x="11792112" y="5611318"/>
                <a:ext cx="42120" cy="21744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E6E289B8-F5D4-78B0-7272-16C6C8F288B1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11784552" y="5603758"/>
                  <a:ext cx="5724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F73FB9BB-4CFC-6B5F-507B-11982D4AD9CD}"/>
                    </a:ext>
                  </a:extLst>
                </p14:cNvPr>
                <p14:cNvContentPartPr/>
                <p14:nvPr/>
              </p14:nvContentPartPr>
              <p14:xfrm>
                <a:off x="11812272" y="5752078"/>
                <a:ext cx="87480" cy="10548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F73FB9BB-4CFC-6B5F-507B-11982D4AD9CD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11804712" y="5744518"/>
                  <a:ext cx="102600" cy="12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9" name="Gruppo 458">
            <a:extLst>
              <a:ext uri="{FF2B5EF4-FFF2-40B4-BE49-F238E27FC236}">
                <a16:creationId xmlns:a16="http://schemas.microsoft.com/office/drawing/2014/main" id="{F9CE39C6-A901-EAD1-9935-3FFF3E42B197}"/>
              </a:ext>
            </a:extLst>
          </p:cNvPr>
          <p:cNvGrpSpPr/>
          <p:nvPr/>
        </p:nvGrpSpPr>
        <p:grpSpPr>
          <a:xfrm>
            <a:off x="5616802" y="4445278"/>
            <a:ext cx="159840" cy="166680"/>
            <a:chOff x="5616802" y="4445278"/>
            <a:chExt cx="159840" cy="16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78416826-3CF5-B042-765B-733C32CBB3E2}"/>
                    </a:ext>
                  </a:extLst>
                </p14:cNvPr>
                <p14:cNvContentPartPr/>
                <p14:nvPr/>
              </p14:nvContentPartPr>
              <p14:xfrm>
                <a:off x="5616802" y="4481278"/>
                <a:ext cx="111600" cy="720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78416826-3CF5-B042-765B-733C32CBB3E2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5609242" y="4473718"/>
                  <a:ext cx="1267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61FFB2BB-E258-2267-F27F-47FF49D51438}"/>
                    </a:ext>
                  </a:extLst>
                </p14:cNvPr>
                <p14:cNvContentPartPr/>
                <p14:nvPr/>
              </p14:nvContentPartPr>
              <p14:xfrm>
                <a:off x="5634802" y="4518718"/>
                <a:ext cx="42120" cy="9324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61FFB2BB-E258-2267-F27F-47FF49D51438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5627242" y="4511158"/>
                  <a:ext cx="572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6CDC982C-B307-8C2F-DF84-22C81B5799F7}"/>
                    </a:ext>
                  </a:extLst>
                </p14:cNvPr>
                <p14:cNvContentPartPr/>
                <p14:nvPr/>
              </p14:nvContentPartPr>
              <p14:xfrm>
                <a:off x="5684842" y="4502518"/>
                <a:ext cx="2520" cy="9000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6CDC982C-B307-8C2F-DF84-22C81B5799F7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5677282" y="4494958"/>
                  <a:ext cx="176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D0944378-492A-1CF1-1C95-62DFAD1F2389}"/>
                    </a:ext>
                  </a:extLst>
                </p14:cNvPr>
                <p14:cNvContentPartPr/>
                <p14:nvPr/>
              </p14:nvContentPartPr>
              <p14:xfrm>
                <a:off x="5768002" y="4445278"/>
                <a:ext cx="8640" cy="16128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D0944378-492A-1CF1-1C95-62DFAD1F2389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5760802" y="4437718"/>
                  <a:ext cx="23760" cy="17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B96A2FCC-10C8-29C8-CF6C-827ACC551EEA}"/>
              </a:ext>
            </a:extLst>
          </p:cNvPr>
          <p:cNvGrpSpPr/>
          <p:nvPr/>
        </p:nvGrpSpPr>
        <p:grpSpPr>
          <a:xfrm>
            <a:off x="6013522" y="4380838"/>
            <a:ext cx="640080" cy="263880"/>
            <a:chOff x="6013522" y="4380838"/>
            <a:chExt cx="640080" cy="26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D6A4EB8D-5A26-6977-E5B5-68CF2B4DB11C}"/>
                    </a:ext>
                  </a:extLst>
                </p14:cNvPr>
                <p14:cNvContentPartPr/>
                <p14:nvPr/>
              </p14:nvContentPartPr>
              <p14:xfrm>
                <a:off x="6013522" y="4451038"/>
                <a:ext cx="9360" cy="14976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D6A4EB8D-5A26-6977-E5B5-68CF2B4DB11C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6005962" y="4443478"/>
                  <a:ext cx="244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9B501A2A-6943-6D98-C7EE-B7F8C2A21D3F}"/>
                    </a:ext>
                  </a:extLst>
                </p14:cNvPr>
                <p14:cNvContentPartPr/>
                <p14:nvPr/>
              </p14:nvContentPartPr>
              <p14:xfrm>
                <a:off x="6050602" y="4440598"/>
                <a:ext cx="77760" cy="18576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9B501A2A-6943-6D98-C7EE-B7F8C2A21D3F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6043042" y="4433038"/>
                  <a:ext cx="928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3DFEDA55-94B5-6780-8E60-C666D8BC12C4}"/>
                    </a:ext>
                  </a:extLst>
                </p14:cNvPr>
                <p14:cNvContentPartPr/>
                <p14:nvPr/>
              </p14:nvContentPartPr>
              <p14:xfrm>
                <a:off x="6194602" y="4395598"/>
                <a:ext cx="9720" cy="15768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3DFEDA55-94B5-6780-8E60-C666D8BC12C4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6187042" y="4388038"/>
                  <a:ext cx="248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5E855631-929E-7D83-185C-29A2301E96FE}"/>
                    </a:ext>
                  </a:extLst>
                </p14:cNvPr>
                <p14:cNvContentPartPr/>
                <p14:nvPr/>
              </p14:nvContentPartPr>
              <p14:xfrm>
                <a:off x="6204322" y="4485958"/>
                <a:ext cx="78840" cy="2340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5E855631-929E-7D83-185C-29A2301E96FE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6196762" y="4478398"/>
                  <a:ext cx="939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1DA22880-0EF6-ADFE-E759-3F0EBD05BD0D}"/>
                    </a:ext>
                  </a:extLst>
                </p14:cNvPr>
                <p14:cNvContentPartPr/>
                <p14:nvPr/>
              </p14:nvContentPartPr>
              <p14:xfrm>
                <a:off x="6366682" y="4380838"/>
                <a:ext cx="103320" cy="13284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1DA22880-0EF6-ADFE-E759-3F0EBD05BD0D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6359122" y="4373278"/>
                  <a:ext cx="1184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37A6FBE2-CE41-250A-AB1A-FDC7C3A4D4EA}"/>
                    </a:ext>
                  </a:extLst>
                </p14:cNvPr>
                <p14:cNvContentPartPr/>
                <p14:nvPr/>
              </p14:nvContentPartPr>
              <p14:xfrm>
                <a:off x="6386122" y="4519798"/>
                <a:ext cx="10800" cy="9468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37A6FBE2-CE41-250A-AB1A-FDC7C3A4D4EA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6378562" y="4512238"/>
                  <a:ext cx="255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F5085FAF-1D53-9D68-DE9E-E83FE0D81A2C}"/>
                    </a:ext>
                  </a:extLst>
                </p14:cNvPr>
                <p14:cNvContentPartPr/>
                <p14:nvPr/>
              </p14:nvContentPartPr>
              <p14:xfrm>
                <a:off x="6427162" y="4552198"/>
                <a:ext cx="21960" cy="8316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F5085FAF-1D53-9D68-DE9E-E83FE0D81A2C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6419602" y="4544638"/>
                  <a:ext cx="370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FDFDF6A4-0714-4C1F-3AF8-40A84F8B7EBD}"/>
                    </a:ext>
                  </a:extLst>
                </p14:cNvPr>
                <p14:cNvContentPartPr/>
                <p14:nvPr/>
              </p14:nvContentPartPr>
              <p14:xfrm>
                <a:off x="6283882" y="4574878"/>
                <a:ext cx="369720" cy="6984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FDFDF6A4-0714-4C1F-3AF8-40A84F8B7EBD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6276322" y="4567318"/>
                  <a:ext cx="384840" cy="8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2">
            <p14:nvContentPartPr>
              <p14:cNvPr id="460" name="Input penna 459">
                <a:extLst>
                  <a:ext uri="{FF2B5EF4-FFF2-40B4-BE49-F238E27FC236}">
                    <a16:creationId xmlns:a16="http://schemas.microsoft.com/office/drawing/2014/main" id="{68E0BC58-A4C6-0FD5-426F-8B2790F1B711}"/>
                  </a:ext>
                </a:extLst>
              </p14:cNvPr>
              <p14:cNvContentPartPr/>
              <p14:nvPr/>
            </p14:nvContentPartPr>
            <p14:xfrm>
              <a:off x="10199547" y="4647283"/>
              <a:ext cx="150480" cy="19440"/>
            </p14:xfrm>
          </p:contentPart>
        </mc:Choice>
        <mc:Fallback>
          <p:pic>
            <p:nvPicPr>
              <p:cNvPr id="460" name="Input penna 459">
                <a:extLst>
                  <a:ext uri="{FF2B5EF4-FFF2-40B4-BE49-F238E27FC236}">
                    <a16:creationId xmlns:a16="http://schemas.microsoft.com/office/drawing/2014/main" id="{68E0BC58-A4C6-0FD5-426F-8B2790F1B711}"/>
                  </a:ext>
                </a:extLst>
              </p:cNvPr>
              <p:cNvPicPr/>
              <p:nvPr/>
            </p:nvPicPr>
            <p:blipFill>
              <a:blip r:embed="rId603"/>
              <a:stretch>
                <a:fillRect/>
              </a:stretch>
            </p:blipFill>
            <p:spPr>
              <a:xfrm>
                <a:off x="10191987" y="4639723"/>
                <a:ext cx="16560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4">
            <p14:nvContentPartPr>
              <p14:cNvPr id="461" name="Input penna 460">
                <a:extLst>
                  <a:ext uri="{FF2B5EF4-FFF2-40B4-BE49-F238E27FC236}">
                    <a16:creationId xmlns:a16="http://schemas.microsoft.com/office/drawing/2014/main" id="{9B617190-F947-AA8F-EE4D-4B23A5047D88}"/>
                  </a:ext>
                </a:extLst>
              </p14:cNvPr>
              <p14:cNvContentPartPr/>
              <p14:nvPr/>
            </p14:nvContentPartPr>
            <p14:xfrm>
              <a:off x="10199547" y="4659163"/>
              <a:ext cx="144000" cy="186840"/>
            </p14:xfrm>
          </p:contentPart>
        </mc:Choice>
        <mc:Fallback>
          <p:pic>
            <p:nvPicPr>
              <p:cNvPr id="461" name="Input penna 460">
                <a:extLst>
                  <a:ext uri="{FF2B5EF4-FFF2-40B4-BE49-F238E27FC236}">
                    <a16:creationId xmlns:a16="http://schemas.microsoft.com/office/drawing/2014/main" id="{9B617190-F947-AA8F-EE4D-4B23A5047D88}"/>
                  </a:ext>
                </a:extLst>
              </p:cNvPr>
              <p:cNvPicPr/>
              <p:nvPr/>
            </p:nvPicPr>
            <p:blipFill>
              <a:blip r:embed="rId605"/>
              <a:stretch>
                <a:fillRect/>
              </a:stretch>
            </p:blipFill>
            <p:spPr>
              <a:xfrm>
                <a:off x="10191987" y="4651603"/>
                <a:ext cx="158760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6">
            <p14:nvContentPartPr>
              <p14:cNvPr id="462" name="Input penna 461">
                <a:extLst>
                  <a:ext uri="{FF2B5EF4-FFF2-40B4-BE49-F238E27FC236}">
                    <a16:creationId xmlns:a16="http://schemas.microsoft.com/office/drawing/2014/main" id="{CD131E9C-0A2F-EFDE-7AF2-353CC2033C0D}"/>
                  </a:ext>
                </a:extLst>
              </p14:cNvPr>
              <p14:cNvContentPartPr/>
              <p14:nvPr/>
            </p14:nvContentPartPr>
            <p14:xfrm>
              <a:off x="10357947" y="4736563"/>
              <a:ext cx="87840" cy="11520"/>
            </p14:xfrm>
          </p:contentPart>
        </mc:Choice>
        <mc:Fallback>
          <p:pic>
            <p:nvPicPr>
              <p:cNvPr id="462" name="Input penna 461">
                <a:extLst>
                  <a:ext uri="{FF2B5EF4-FFF2-40B4-BE49-F238E27FC236}">
                    <a16:creationId xmlns:a16="http://schemas.microsoft.com/office/drawing/2014/main" id="{CD131E9C-0A2F-EFDE-7AF2-353CC2033C0D}"/>
                  </a:ext>
                </a:extLst>
              </p:cNvPr>
              <p:cNvPicPr/>
              <p:nvPr/>
            </p:nvPicPr>
            <p:blipFill>
              <a:blip r:embed="rId607"/>
              <a:stretch>
                <a:fillRect/>
              </a:stretch>
            </p:blipFill>
            <p:spPr>
              <a:xfrm>
                <a:off x="10350387" y="4729003"/>
                <a:ext cx="10260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8">
            <p14:nvContentPartPr>
              <p14:cNvPr id="463" name="Input penna 462">
                <a:extLst>
                  <a:ext uri="{FF2B5EF4-FFF2-40B4-BE49-F238E27FC236}">
                    <a16:creationId xmlns:a16="http://schemas.microsoft.com/office/drawing/2014/main" id="{F7F7F8F7-A09E-B479-71D6-8770899F1FC3}"/>
                  </a:ext>
                </a:extLst>
              </p14:cNvPr>
              <p14:cNvContentPartPr/>
              <p14:nvPr/>
            </p14:nvContentPartPr>
            <p14:xfrm>
              <a:off x="10449747" y="4638283"/>
              <a:ext cx="14400" cy="220320"/>
            </p14:xfrm>
          </p:contentPart>
        </mc:Choice>
        <mc:Fallback>
          <p:pic>
            <p:nvPicPr>
              <p:cNvPr id="463" name="Input penna 462">
                <a:extLst>
                  <a:ext uri="{FF2B5EF4-FFF2-40B4-BE49-F238E27FC236}">
                    <a16:creationId xmlns:a16="http://schemas.microsoft.com/office/drawing/2014/main" id="{F7F7F8F7-A09E-B479-71D6-8770899F1FC3}"/>
                  </a:ext>
                </a:extLst>
              </p:cNvPr>
              <p:cNvPicPr/>
              <p:nvPr/>
            </p:nvPicPr>
            <p:blipFill>
              <a:blip r:embed="rId609"/>
              <a:stretch>
                <a:fillRect/>
              </a:stretch>
            </p:blipFill>
            <p:spPr>
              <a:xfrm>
                <a:off x="10442187" y="4630723"/>
                <a:ext cx="29160" cy="23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89" name="Gruppo 488">
            <a:extLst>
              <a:ext uri="{FF2B5EF4-FFF2-40B4-BE49-F238E27FC236}">
                <a16:creationId xmlns:a16="http://schemas.microsoft.com/office/drawing/2014/main" id="{01B6F579-08C0-24E7-2BEA-2EEA4137116D}"/>
              </a:ext>
            </a:extLst>
          </p:cNvPr>
          <p:cNvGrpSpPr/>
          <p:nvPr/>
        </p:nvGrpSpPr>
        <p:grpSpPr>
          <a:xfrm>
            <a:off x="10711107" y="4604443"/>
            <a:ext cx="1057320" cy="516600"/>
            <a:chOff x="10711107" y="4604443"/>
            <a:chExt cx="1057320" cy="51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D9439F22-327D-1555-D0EC-2B4396D90C96}"/>
                    </a:ext>
                  </a:extLst>
                </p14:cNvPr>
                <p14:cNvContentPartPr/>
                <p14:nvPr/>
              </p14:nvContentPartPr>
              <p14:xfrm>
                <a:off x="10711107" y="4658803"/>
                <a:ext cx="126720" cy="10944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D9439F22-327D-1555-D0EC-2B4396D90C96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10703547" y="4651243"/>
                  <a:ext cx="1418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F767A3AC-25FA-AEF2-5F2D-6F17EFAE1A48}"/>
                    </a:ext>
                  </a:extLst>
                </p14:cNvPr>
                <p14:cNvContentPartPr/>
                <p14:nvPr/>
              </p14:nvContentPartPr>
              <p14:xfrm>
                <a:off x="10873107" y="4641523"/>
                <a:ext cx="11520" cy="15372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F767A3AC-25FA-AEF2-5F2D-6F17EFAE1A48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10865547" y="4633963"/>
                  <a:ext cx="266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182B0AC3-8103-64EC-1472-CD469AF32434}"/>
                    </a:ext>
                  </a:extLst>
                </p14:cNvPr>
                <p14:cNvContentPartPr/>
                <p14:nvPr/>
              </p14:nvContentPartPr>
              <p14:xfrm>
                <a:off x="10908747" y="4613443"/>
                <a:ext cx="84240" cy="15948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182B0AC3-8103-64EC-1472-CD469AF32434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10901187" y="4605883"/>
                  <a:ext cx="993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A2536A9F-7200-AF54-DDC0-B2A32D40AF26}"/>
                    </a:ext>
                  </a:extLst>
                </p14:cNvPr>
                <p14:cNvContentPartPr/>
                <p14:nvPr/>
              </p14:nvContentPartPr>
              <p14:xfrm>
                <a:off x="10946907" y="4702003"/>
                <a:ext cx="53640" cy="3780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A2536A9F-7200-AF54-DDC0-B2A32D40AF26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10939347" y="4694443"/>
                  <a:ext cx="687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E5C00F5A-1CA6-4EB0-62D0-223429AE38DC}"/>
                    </a:ext>
                  </a:extLst>
                </p14:cNvPr>
                <p14:cNvContentPartPr/>
                <p14:nvPr/>
              </p14:nvContentPartPr>
              <p14:xfrm>
                <a:off x="11034747" y="4622443"/>
                <a:ext cx="18000" cy="14796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E5C00F5A-1CA6-4EB0-62D0-223429AE38DC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11027187" y="4614883"/>
                  <a:ext cx="331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E8D02D20-FCF8-FE14-A837-9D1C6B00D1CD}"/>
                    </a:ext>
                  </a:extLst>
                </p14:cNvPr>
                <p14:cNvContentPartPr/>
                <p14:nvPr/>
              </p14:nvContentPartPr>
              <p14:xfrm>
                <a:off x="11039787" y="4713523"/>
                <a:ext cx="46440" cy="1584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E8D02D20-FCF8-FE14-A837-9D1C6B00D1CD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11032227" y="4705963"/>
                  <a:ext cx="615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40FD3118-8B42-BC23-556F-803998C2C404}"/>
                    </a:ext>
                  </a:extLst>
                </p14:cNvPr>
                <p14:cNvContentPartPr/>
                <p14:nvPr/>
              </p14:nvContentPartPr>
              <p14:xfrm>
                <a:off x="10952667" y="4803163"/>
                <a:ext cx="84240" cy="7380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40FD3118-8B42-BC23-556F-803998C2C404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10945107" y="4795603"/>
                  <a:ext cx="993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786F55D5-EA2F-5F1A-CFF0-8CA6932B1F58}"/>
                    </a:ext>
                  </a:extLst>
                </p14:cNvPr>
                <p14:cNvContentPartPr/>
                <p14:nvPr/>
              </p14:nvContentPartPr>
              <p14:xfrm>
                <a:off x="11267307" y="4617403"/>
                <a:ext cx="64440" cy="1872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786F55D5-EA2F-5F1A-CFF0-8CA6932B1F58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11259747" y="4609843"/>
                  <a:ext cx="795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D69701C0-3F9B-F6E9-1392-3A36A2365404}"/>
                    </a:ext>
                  </a:extLst>
                </p14:cNvPr>
                <p14:cNvContentPartPr/>
                <p14:nvPr/>
              </p14:nvContentPartPr>
              <p14:xfrm>
                <a:off x="11227347" y="4707043"/>
                <a:ext cx="87120" cy="324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D69701C0-3F9B-F6E9-1392-3A36A2365404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11219787" y="4699483"/>
                  <a:ext cx="1022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1A5195CF-4A0F-EC60-7C1F-2E1A579E4DAB}"/>
                    </a:ext>
                  </a:extLst>
                </p14:cNvPr>
                <p14:cNvContentPartPr/>
                <p14:nvPr/>
              </p14:nvContentPartPr>
              <p14:xfrm>
                <a:off x="11398707" y="4604443"/>
                <a:ext cx="103680" cy="16632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1A5195CF-4A0F-EC60-7C1F-2E1A579E4DAB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11391147" y="4596883"/>
                  <a:ext cx="1188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FED0E15F-1946-3DC1-4D9D-B790B905EF51}"/>
                    </a:ext>
                  </a:extLst>
                </p14:cNvPr>
                <p14:cNvContentPartPr/>
                <p14:nvPr/>
              </p14:nvContentPartPr>
              <p14:xfrm>
                <a:off x="11523627" y="4622083"/>
                <a:ext cx="68040" cy="16308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FED0E15F-1946-3DC1-4D9D-B790B905EF51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11516067" y="4614523"/>
                  <a:ext cx="831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3613B208-A111-192E-CB81-DB901BDB97A6}"/>
                    </a:ext>
                  </a:extLst>
                </p14:cNvPr>
                <p14:cNvContentPartPr/>
                <p14:nvPr/>
              </p14:nvContentPartPr>
              <p14:xfrm>
                <a:off x="11532627" y="4719283"/>
                <a:ext cx="64440" cy="1728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3613B208-A111-192E-CB81-DB901BDB97A6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11525067" y="4711723"/>
                  <a:ext cx="795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46A80163-E113-B020-8839-AF5E170C5062}"/>
                    </a:ext>
                  </a:extLst>
                </p14:cNvPr>
                <p14:cNvContentPartPr/>
                <p14:nvPr/>
              </p14:nvContentPartPr>
              <p14:xfrm>
                <a:off x="11666547" y="4644403"/>
                <a:ext cx="10800" cy="7740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46A80163-E113-B020-8839-AF5E170C5062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11658987" y="4636843"/>
                  <a:ext cx="259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8265FF30-B5D0-B83D-52ED-377564EA35C4}"/>
                    </a:ext>
                  </a:extLst>
                </p14:cNvPr>
                <p14:cNvContentPartPr/>
                <p14:nvPr/>
              </p14:nvContentPartPr>
              <p14:xfrm>
                <a:off x="11391507" y="4959403"/>
                <a:ext cx="84600" cy="16164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8265FF30-B5D0-B83D-52ED-377564EA35C4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11383947" y="4951843"/>
                  <a:ext cx="997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41FCA29B-299C-D13C-9A89-8E2F80CA3423}"/>
                    </a:ext>
                  </a:extLst>
                </p14:cNvPr>
                <p14:cNvContentPartPr/>
                <p14:nvPr/>
              </p14:nvContentPartPr>
              <p14:xfrm>
                <a:off x="11494827" y="4979563"/>
                <a:ext cx="2520" cy="6444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41FCA29B-299C-D13C-9A89-8E2F80CA3423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11487267" y="4972003"/>
                  <a:ext cx="176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95F1436F-D9D0-9529-048B-1B774ADFC924}"/>
                    </a:ext>
                  </a:extLst>
                </p14:cNvPr>
                <p14:cNvContentPartPr/>
                <p14:nvPr/>
              </p14:nvContentPartPr>
              <p14:xfrm>
                <a:off x="11555307" y="4986403"/>
                <a:ext cx="66600" cy="6408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95F1436F-D9D0-9529-048B-1B774ADFC924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11547747" y="4979203"/>
                  <a:ext cx="817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5979E63C-B035-153E-3016-11DA4A8B901E}"/>
                    </a:ext>
                  </a:extLst>
                </p14:cNvPr>
                <p14:cNvContentPartPr/>
                <p14:nvPr/>
              </p14:nvContentPartPr>
              <p14:xfrm>
                <a:off x="11634507" y="4948243"/>
                <a:ext cx="133920" cy="1584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5979E63C-B035-153E-3016-11DA4A8B901E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11626947" y="4940683"/>
                  <a:ext cx="149040" cy="3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4">
            <p14:nvContentPartPr>
              <p14:cNvPr id="490" name="Input penna 489">
                <a:extLst>
                  <a:ext uri="{FF2B5EF4-FFF2-40B4-BE49-F238E27FC236}">
                    <a16:creationId xmlns:a16="http://schemas.microsoft.com/office/drawing/2014/main" id="{095C047A-4D6B-AB99-0013-A54C041BC545}"/>
                  </a:ext>
                </a:extLst>
              </p14:cNvPr>
              <p14:cNvContentPartPr/>
              <p14:nvPr/>
            </p14:nvContentPartPr>
            <p14:xfrm>
              <a:off x="10594023" y="5202876"/>
              <a:ext cx="1719000" cy="80280"/>
            </p14:xfrm>
          </p:contentPart>
        </mc:Choice>
        <mc:Fallback>
          <p:pic>
            <p:nvPicPr>
              <p:cNvPr id="490" name="Input penna 489">
                <a:extLst>
                  <a:ext uri="{FF2B5EF4-FFF2-40B4-BE49-F238E27FC236}">
                    <a16:creationId xmlns:a16="http://schemas.microsoft.com/office/drawing/2014/main" id="{095C047A-4D6B-AB99-0013-A54C041BC545}"/>
                  </a:ext>
                </a:extLst>
              </p:cNvPr>
              <p:cNvPicPr/>
              <p:nvPr/>
            </p:nvPicPr>
            <p:blipFill>
              <a:blip r:embed="rId645"/>
              <a:stretch>
                <a:fillRect/>
              </a:stretch>
            </p:blipFill>
            <p:spPr>
              <a:xfrm>
                <a:off x="10586463" y="5195316"/>
                <a:ext cx="173412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6">
            <p14:nvContentPartPr>
              <p14:cNvPr id="492" name="Input penna 491">
                <a:extLst>
                  <a:ext uri="{FF2B5EF4-FFF2-40B4-BE49-F238E27FC236}">
                    <a16:creationId xmlns:a16="http://schemas.microsoft.com/office/drawing/2014/main" id="{D51E7DE3-43C6-30B6-BD68-4B1A9B989C3C}"/>
                  </a:ext>
                </a:extLst>
              </p14:cNvPr>
              <p14:cNvContentPartPr/>
              <p14:nvPr/>
            </p14:nvContentPartPr>
            <p14:xfrm>
              <a:off x="4311700" y="4276515"/>
              <a:ext cx="987480" cy="420480"/>
            </p14:xfrm>
          </p:contentPart>
        </mc:Choice>
        <mc:Fallback>
          <p:pic>
            <p:nvPicPr>
              <p:cNvPr id="492" name="Input penna 491">
                <a:extLst>
                  <a:ext uri="{FF2B5EF4-FFF2-40B4-BE49-F238E27FC236}">
                    <a16:creationId xmlns:a16="http://schemas.microsoft.com/office/drawing/2014/main" id="{D51E7DE3-43C6-30B6-BD68-4B1A9B989C3C}"/>
                  </a:ext>
                </a:extLst>
              </p:cNvPr>
              <p:cNvPicPr/>
              <p:nvPr/>
            </p:nvPicPr>
            <p:blipFill>
              <a:blip r:embed="rId647"/>
              <a:stretch>
                <a:fillRect/>
              </a:stretch>
            </p:blipFill>
            <p:spPr>
              <a:xfrm>
                <a:off x="4304140" y="4268955"/>
                <a:ext cx="1002600" cy="4356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6" name="Gruppo 495">
            <a:extLst>
              <a:ext uri="{FF2B5EF4-FFF2-40B4-BE49-F238E27FC236}">
                <a16:creationId xmlns:a16="http://schemas.microsoft.com/office/drawing/2014/main" id="{A10BCC7C-8001-7C17-6E73-65EF41552E66}"/>
              </a:ext>
            </a:extLst>
          </p:cNvPr>
          <p:cNvGrpSpPr/>
          <p:nvPr/>
        </p:nvGrpSpPr>
        <p:grpSpPr>
          <a:xfrm>
            <a:off x="2156411" y="4856805"/>
            <a:ext cx="132840" cy="118800"/>
            <a:chOff x="2156411" y="4856805"/>
            <a:chExt cx="132840" cy="11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281883A0-BA14-E677-36A1-50F547448477}"/>
                    </a:ext>
                  </a:extLst>
                </p14:cNvPr>
                <p14:cNvContentPartPr/>
                <p14:nvPr/>
              </p14:nvContentPartPr>
              <p14:xfrm>
                <a:off x="2156411" y="4901805"/>
                <a:ext cx="42120" cy="1080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281883A0-BA14-E677-36A1-50F547448477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2148851" y="4894245"/>
                  <a:ext cx="572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711D1B6C-14E6-C749-E757-B6FA8881E64C}"/>
                    </a:ext>
                  </a:extLst>
                </p14:cNvPr>
                <p14:cNvContentPartPr/>
                <p14:nvPr/>
              </p14:nvContentPartPr>
              <p14:xfrm>
                <a:off x="2255051" y="4856805"/>
                <a:ext cx="34200" cy="11880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711D1B6C-14E6-C749-E757-B6FA8881E64C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2247491" y="4849245"/>
                  <a:ext cx="49320" cy="133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774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F658C-FD6F-8A3B-B8C4-7A6C793E8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FB502A-DDD4-FA7F-D465-BCED9503BEC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A900E8-4B4A-6D9E-4EE7-0A5FD211118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503F52-4BFF-377E-1ADF-0A098DCA85D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C2F89DA-DBDC-08D5-ECF3-DD16AE85034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BF12EAF-88FD-6E03-AF36-7D2822853AE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9AB533A-1929-3DEA-513C-A634611F5FE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FEEB091-4FBB-54B1-9DAC-2A96FD10D60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C731CFC-8CE6-80C4-D9DC-8A64FDC873A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269C943-44DE-501C-445F-9CF7AAEFA87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1A3E888-9291-F8FF-EC58-F9C22316B60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6611566-7A3F-A2CC-B694-5B388ACF93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6896A0F-5DE7-7933-6B01-32315753466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348CE71-0B9C-D70B-A424-EC4F8266542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18F7210-19EB-C295-D799-2C50B5C590A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4FE4CD4-CB0C-C536-9434-8305B849D74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ECDD0BE-263A-6FA7-2CA4-5BD3C6CBE92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BF6963F-46C7-2199-4639-ADCFFF9EAB7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2CD0030-DB31-BF94-384E-0193971847F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EC0020E-DE70-5080-D0F9-FF6C2B988B4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45B9EBF-E698-C3C0-E806-A716816D8F9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0724938-D184-0DED-7C46-7AC87C16A0B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ED8C7C1-E01C-9F55-A635-936C45F9FA4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12B7AE1-6E50-3D26-9126-B27CAEB893C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1ECA40C-DCD5-63E4-E3B2-99B46653729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C43C256-F2E6-9F17-8116-328374444C7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1D9D5F9-0274-7D2B-D867-3F11B682859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E37916E-B61B-A30F-2DEA-F7ECBBA8347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224A351-046B-2ED5-8BE1-EA65F0F942B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092653C-57F0-8EBD-AC3E-9378BE7BD2E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8A5B8D2-F6A4-6FDF-A2AD-DD5D6660BB9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56665BE-15EE-BC6A-08A9-422EA876FFC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91E629A-4766-DDC9-A5B3-406E85D7EA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1892BA0-E2DC-B0E3-3C0A-BC5C7B720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2A94D00-AFFB-F630-AC85-CB6D2870E10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47E5930-9F7D-9463-B72D-569E899FD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378250C-25B5-E409-372F-C38799739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E51870B0-5B8D-8279-CAA9-E31D885AA9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717" y="2163919"/>
            <a:ext cx="11071201" cy="2924877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DE2DBB57-7637-4362-B389-F08190C79DD3}"/>
              </a:ext>
            </a:extLst>
          </p:cNvPr>
          <p:cNvGrpSpPr/>
          <p:nvPr/>
        </p:nvGrpSpPr>
        <p:grpSpPr>
          <a:xfrm>
            <a:off x="1072278" y="2927273"/>
            <a:ext cx="109080" cy="90720"/>
            <a:chOff x="1072278" y="2927273"/>
            <a:chExt cx="109080" cy="9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B4DE85A-C230-92DE-8CE1-E73430B50732}"/>
                    </a:ext>
                  </a:extLst>
                </p14:cNvPr>
                <p14:cNvContentPartPr/>
                <p14:nvPr/>
              </p14:nvContentPartPr>
              <p14:xfrm>
                <a:off x="1072278" y="2966873"/>
                <a:ext cx="76680" cy="24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B4DE85A-C230-92DE-8CE1-E73430B5073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64718" y="2959313"/>
                  <a:ext cx="918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CF71644-A6A6-2A97-B388-25A3B97D0686}"/>
                    </a:ext>
                  </a:extLst>
                </p14:cNvPr>
                <p14:cNvContentPartPr/>
                <p14:nvPr/>
              </p14:nvContentPartPr>
              <p14:xfrm>
                <a:off x="1168758" y="2927273"/>
                <a:ext cx="12600" cy="90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CF71644-A6A6-2A97-B388-25A3B97D068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61198" y="2919713"/>
                  <a:ext cx="2772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1078A6EF-BA2A-3AA7-9131-CC5300730E60}"/>
              </a:ext>
            </a:extLst>
          </p:cNvPr>
          <p:cNvGrpSpPr/>
          <p:nvPr/>
        </p:nvGrpSpPr>
        <p:grpSpPr>
          <a:xfrm>
            <a:off x="7486622" y="2868348"/>
            <a:ext cx="165960" cy="259920"/>
            <a:chOff x="7486622" y="2868348"/>
            <a:chExt cx="16596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7EB4D95-82CB-3B1B-820C-20245CA126DA}"/>
                    </a:ext>
                  </a:extLst>
                </p14:cNvPr>
                <p14:cNvContentPartPr/>
                <p14:nvPr/>
              </p14:nvContentPartPr>
              <p14:xfrm>
                <a:off x="7486622" y="2868348"/>
                <a:ext cx="137520" cy="259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7EB4D95-82CB-3B1B-820C-20245CA126D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79062" y="2860788"/>
                  <a:ext cx="1526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69A5DAB-CD9E-7F2F-93C7-CD02CE2B7A5E}"/>
                    </a:ext>
                  </a:extLst>
                </p14:cNvPr>
                <p14:cNvContentPartPr/>
                <p14:nvPr/>
              </p14:nvContentPartPr>
              <p14:xfrm>
                <a:off x="7502822" y="2900028"/>
                <a:ext cx="149760" cy="1839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69A5DAB-CD9E-7F2F-93C7-CD02CE2B7A5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95262" y="2892468"/>
                  <a:ext cx="16488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70310768-58D5-9A69-2C02-9D581DA2615D}"/>
              </a:ext>
            </a:extLst>
          </p:cNvPr>
          <p:cNvGrpSpPr/>
          <p:nvPr/>
        </p:nvGrpSpPr>
        <p:grpSpPr>
          <a:xfrm>
            <a:off x="8365692" y="2178770"/>
            <a:ext cx="675720" cy="271800"/>
            <a:chOff x="8365692" y="2178770"/>
            <a:chExt cx="675720" cy="27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5577059-5ED9-7157-A9DF-1D9CC62B1E9E}"/>
                    </a:ext>
                  </a:extLst>
                </p14:cNvPr>
                <p14:cNvContentPartPr/>
                <p14:nvPr/>
              </p14:nvContentPartPr>
              <p14:xfrm>
                <a:off x="8386932" y="2181650"/>
                <a:ext cx="8280" cy="1231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5577059-5ED9-7157-A9DF-1D9CC62B1E9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379732" y="2174090"/>
                  <a:ext cx="234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A6F4AE1-A31F-B177-48C1-F29A9DB3DD7F}"/>
                    </a:ext>
                  </a:extLst>
                </p14:cNvPr>
                <p14:cNvContentPartPr/>
                <p14:nvPr/>
              </p14:nvContentPartPr>
              <p14:xfrm>
                <a:off x="8365692" y="2178770"/>
                <a:ext cx="79560" cy="163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A6F4AE1-A31F-B177-48C1-F29A9DB3DD7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358132" y="2171570"/>
                  <a:ext cx="9468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D59FEB7-F5DF-766B-122E-2975A390279E}"/>
                    </a:ext>
                  </a:extLst>
                </p14:cNvPr>
                <p14:cNvContentPartPr/>
                <p14:nvPr/>
              </p14:nvContentPartPr>
              <p14:xfrm>
                <a:off x="8474772" y="2210450"/>
                <a:ext cx="10080" cy="108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D59FEB7-F5DF-766B-122E-2975A390279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467212" y="2202890"/>
                  <a:ext cx="252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2C309D9-ED97-42AC-A546-D5C08C97236B}"/>
                    </a:ext>
                  </a:extLst>
                </p14:cNvPr>
                <p14:cNvContentPartPr/>
                <p14:nvPr/>
              </p14:nvContentPartPr>
              <p14:xfrm>
                <a:off x="8491692" y="2278130"/>
                <a:ext cx="26640" cy="180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2C309D9-ED97-42AC-A546-D5C08C97236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484132" y="2270570"/>
                  <a:ext cx="417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34FDA6F-2443-AB7F-9160-58B372762BB1}"/>
                    </a:ext>
                  </a:extLst>
                </p14:cNvPr>
                <p14:cNvContentPartPr/>
                <p14:nvPr/>
              </p14:nvContentPartPr>
              <p14:xfrm>
                <a:off x="8398812" y="2395490"/>
                <a:ext cx="84960" cy="55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34FDA6F-2443-AB7F-9160-58B372762BB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391612" y="2387930"/>
                  <a:ext cx="1000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9EA8D79-45C4-ABE3-55D7-0C76497CA570}"/>
                    </a:ext>
                  </a:extLst>
                </p14:cNvPr>
                <p14:cNvContentPartPr/>
                <p14:nvPr/>
              </p14:nvContentPartPr>
              <p14:xfrm>
                <a:off x="8611572" y="2232410"/>
                <a:ext cx="108000" cy="100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9EA8D79-45C4-ABE3-55D7-0C76497CA57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604012" y="2224850"/>
                  <a:ext cx="1227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B099B33-7474-5FD2-6134-501D2A0A3917}"/>
                    </a:ext>
                  </a:extLst>
                </p14:cNvPr>
                <p14:cNvContentPartPr/>
                <p14:nvPr/>
              </p14:nvContentPartPr>
              <p14:xfrm>
                <a:off x="8635332" y="2244290"/>
                <a:ext cx="40320" cy="86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B099B33-7474-5FD2-6134-501D2A0A391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628132" y="2236730"/>
                  <a:ext cx="554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CD80608-B38A-FB03-798A-809E5CB0F6D9}"/>
                    </a:ext>
                  </a:extLst>
                </p14:cNvPr>
                <p14:cNvContentPartPr/>
                <p14:nvPr/>
              </p14:nvContentPartPr>
              <p14:xfrm>
                <a:off x="8677092" y="2261570"/>
                <a:ext cx="30240" cy="53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CD80608-B38A-FB03-798A-809E5CB0F6D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669532" y="2254010"/>
                  <a:ext cx="453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F461D7E-6A36-877B-8FE3-BA8B9236D408}"/>
                    </a:ext>
                  </a:extLst>
                </p14:cNvPr>
                <p14:cNvContentPartPr/>
                <p14:nvPr/>
              </p14:nvContentPartPr>
              <p14:xfrm>
                <a:off x="8759532" y="2250770"/>
                <a:ext cx="11520" cy="79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F461D7E-6A36-877B-8FE3-BA8B9236D40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751972" y="2243210"/>
                  <a:ext cx="266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5B55643-B3DD-FBCB-E3F8-0E063D1D9341}"/>
                    </a:ext>
                  </a:extLst>
                </p14:cNvPr>
                <p14:cNvContentPartPr/>
                <p14:nvPr/>
              </p14:nvContentPartPr>
              <p14:xfrm>
                <a:off x="8831172" y="2261570"/>
                <a:ext cx="20160" cy="73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5B55643-B3DD-FBCB-E3F8-0E063D1D934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823612" y="2254010"/>
                  <a:ext cx="352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C013B91-105A-4699-FDC3-C6E1647F4250}"/>
                    </a:ext>
                  </a:extLst>
                </p14:cNvPr>
                <p14:cNvContentPartPr/>
                <p14:nvPr/>
              </p14:nvContentPartPr>
              <p14:xfrm>
                <a:off x="8848812" y="2266250"/>
                <a:ext cx="73800" cy="15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C013B91-105A-4699-FDC3-C6E1647F425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41252" y="2258690"/>
                  <a:ext cx="889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50BF222-C158-7CD3-D4FA-A66B8A52A58A}"/>
                    </a:ext>
                  </a:extLst>
                </p14:cNvPr>
                <p14:cNvContentPartPr/>
                <p14:nvPr/>
              </p14:nvContentPartPr>
              <p14:xfrm>
                <a:off x="8837292" y="2329610"/>
                <a:ext cx="83160" cy="5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50BF222-C158-7CD3-D4FA-A66B8A52A58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829732" y="2322050"/>
                  <a:ext cx="982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6FBA07B-A3EE-C09E-C0DC-55342F57F8D3}"/>
                    </a:ext>
                  </a:extLst>
                </p14:cNvPr>
                <p14:cNvContentPartPr/>
                <p14:nvPr/>
              </p14:nvContentPartPr>
              <p14:xfrm>
                <a:off x="8957532" y="2252210"/>
                <a:ext cx="11520" cy="100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6FBA07B-A3EE-C09E-C0DC-55342F57F8D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949972" y="2244650"/>
                  <a:ext cx="266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F293474-0948-09F7-12A9-18A59F57D094}"/>
                    </a:ext>
                  </a:extLst>
                </p14:cNvPr>
                <p14:cNvContentPartPr/>
                <p14:nvPr/>
              </p14:nvContentPartPr>
              <p14:xfrm>
                <a:off x="8989572" y="2310890"/>
                <a:ext cx="51840" cy="64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F293474-0948-09F7-12A9-18A59F57D09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982012" y="2303330"/>
                  <a:ext cx="66960" cy="2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557B9C86-E8A7-E450-8DCA-96F798F84BE1}"/>
              </a:ext>
            </a:extLst>
          </p:cNvPr>
          <p:cNvGrpSpPr/>
          <p:nvPr/>
        </p:nvGrpSpPr>
        <p:grpSpPr>
          <a:xfrm>
            <a:off x="339508" y="277484"/>
            <a:ext cx="871560" cy="467280"/>
            <a:chOff x="339508" y="277484"/>
            <a:chExt cx="871560" cy="46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22F8F170-883A-A2E5-FC36-572D9D0C2B4C}"/>
                    </a:ext>
                  </a:extLst>
                </p14:cNvPr>
                <p14:cNvContentPartPr/>
                <p14:nvPr/>
              </p14:nvContentPartPr>
              <p14:xfrm>
                <a:off x="339508" y="290444"/>
                <a:ext cx="7200" cy="2127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22F8F170-883A-A2E5-FC36-572D9D0C2B4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31948" y="282884"/>
                  <a:ext cx="2232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141F561-9DC2-7194-508D-2669AD9EEA28}"/>
                    </a:ext>
                  </a:extLst>
                </p14:cNvPr>
                <p14:cNvContentPartPr/>
                <p14:nvPr/>
              </p14:nvContentPartPr>
              <p14:xfrm>
                <a:off x="339868" y="277484"/>
                <a:ext cx="103680" cy="289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141F561-9DC2-7194-508D-2669AD9EEA2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32308" y="269924"/>
                  <a:ext cx="11880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9E614D28-0344-67C5-8A9A-061EFE1CA395}"/>
                    </a:ext>
                  </a:extLst>
                </p14:cNvPr>
                <p14:cNvContentPartPr/>
                <p14:nvPr/>
              </p14:nvContentPartPr>
              <p14:xfrm>
                <a:off x="503668" y="331124"/>
                <a:ext cx="13680" cy="1591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9E614D28-0344-67C5-8A9A-061EFE1CA39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96108" y="323564"/>
                  <a:ext cx="288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61177AE-8C75-0CD6-8E53-E80FCEC39F96}"/>
                    </a:ext>
                  </a:extLst>
                </p14:cNvPr>
                <p14:cNvContentPartPr/>
                <p14:nvPr/>
              </p14:nvContentPartPr>
              <p14:xfrm>
                <a:off x="526348" y="435884"/>
                <a:ext cx="31320" cy="147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61177AE-8C75-0CD6-8E53-E80FCEC39F9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18788" y="428324"/>
                  <a:ext cx="464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53D68E78-C156-13C1-4E8E-7D77F94AF715}"/>
                    </a:ext>
                  </a:extLst>
                </p14:cNvPr>
                <p14:cNvContentPartPr/>
                <p14:nvPr/>
              </p14:nvContentPartPr>
              <p14:xfrm>
                <a:off x="382708" y="624164"/>
                <a:ext cx="138240" cy="1206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53D68E78-C156-13C1-4E8E-7D77F94AF71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75148" y="616604"/>
                  <a:ext cx="1533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E9180F0-A000-A8CE-DA13-EA1BF30C3568}"/>
                    </a:ext>
                  </a:extLst>
                </p14:cNvPr>
                <p14:cNvContentPartPr/>
                <p14:nvPr/>
              </p14:nvContentPartPr>
              <p14:xfrm>
                <a:off x="636508" y="380804"/>
                <a:ext cx="151200" cy="226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E9180F0-A000-A8CE-DA13-EA1BF30C356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28948" y="373244"/>
                  <a:ext cx="1659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5FCD8D45-A1FE-B2FD-1F1A-317EB504067A}"/>
                    </a:ext>
                  </a:extLst>
                </p14:cNvPr>
                <p14:cNvContentPartPr/>
                <p14:nvPr/>
              </p14:nvContentPartPr>
              <p14:xfrm>
                <a:off x="644428" y="403844"/>
                <a:ext cx="70920" cy="1933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5FCD8D45-A1FE-B2FD-1F1A-317EB504067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36868" y="396284"/>
                  <a:ext cx="856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454DDEA-9658-4E15-DCF0-1AD52A1D2B31}"/>
                    </a:ext>
                  </a:extLst>
                </p14:cNvPr>
                <p14:cNvContentPartPr/>
                <p14:nvPr/>
              </p14:nvContentPartPr>
              <p14:xfrm>
                <a:off x="715348" y="444164"/>
                <a:ext cx="51480" cy="1080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454DDEA-9658-4E15-DCF0-1AD52A1D2B3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7788" y="436604"/>
                  <a:ext cx="666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8BD07C2-79AA-4258-3B76-2D3EEE6F8519}"/>
                    </a:ext>
                  </a:extLst>
                </p14:cNvPr>
                <p14:cNvContentPartPr/>
                <p14:nvPr/>
              </p14:nvContentPartPr>
              <p14:xfrm>
                <a:off x="862588" y="409604"/>
                <a:ext cx="14400" cy="1771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8BD07C2-79AA-4258-3B76-2D3EEE6F851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55028" y="402404"/>
                  <a:ext cx="2952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1730296-1D53-EB34-3C81-E37A7CC6EB11}"/>
                    </a:ext>
                  </a:extLst>
                </p14:cNvPr>
                <p14:cNvContentPartPr/>
                <p14:nvPr/>
              </p14:nvContentPartPr>
              <p14:xfrm>
                <a:off x="944308" y="433364"/>
                <a:ext cx="109800" cy="356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1730296-1D53-EB34-3C81-E37A7CC6EB1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36748" y="425804"/>
                  <a:ext cx="124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55D8D37-0D38-A58D-6CF6-00C3D0AE8764}"/>
                    </a:ext>
                  </a:extLst>
                </p14:cNvPr>
                <p14:cNvContentPartPr/>
                <p14:nvPr/>
              </p14:nvContentPartPr>
              <p14:xfrm>
                <a:off x="939988" y="464684"/>
                <a:ext cx="107280" cy="1540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55D8D37-0D38-A58D-6CF6-00C3D0AE876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32428" y="457484"/>
                  <a:ext cx="1224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A3E35B69-D130-D771-7A5C-32443B2F5C34}"/>
                    </a:ext>
                  </a:extLst>
                </p14:cNvPr>
                <p14:cNvContentPartPr/>
                <p14:nvPr/>
              </p14:nvContentPartPr>
              <p14:xfrm>
                <a:off x="1118548" y="445604"/>
                <a:ext cx="9000" cy="1364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A3E35B69-D130-D771-7A5C-32443B2F5C3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10988" y="438044"/>
                  <a:ext cx="241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7DC5ECBE-7A41-7FF7-E336-8EB541967555}"/>
                    </a:ext>
                  </a:extLst>
                </p14:cNvPr>
                <p14:cNvContentPartPr/>
                <p14:nvPr/>
              </p14:nvContentPartPr>
              <p14:xfrm>
                <a:off x="1125028" y="491324"/>
                <a:ext cx="86040" cy="288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7DC5ECBE-7A41-7FF7-E336-8EB54196755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17468" y="484124"/>
                  <a:ext cx="10080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9D2D218C-3B50-9A37-140D-0813E35BB00C}"/>
              </a:ext>
            </a:extLst>
          </p:cNvPr>
          <p:cNvGrpSpPr/>
          <p:nvPr/>
        </p:nvGrpSpPr>
        <p:grpSpPr>
          <a:xfrm>
            <a:off x="1473508" y="411044"/>
            <a:ext cx="221040" cy="276840"/>
            <a:chOff x="1473508" y="411044"/>
            <a:chExt cx="221040" cy="2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857FDE4-6882-2511-B641-B5A99121F1BA}"/>
                    </a:ext>
                  </a:extLst>
                </p14:cNvPr>
                <p14:cNvContentPartPr/>
                <p14:nvPr/>
              </p14:nvContentPartPr>
              <p14:xfrm>
                <a:off x="1545868" y="411044"/>
                <a:ext cx="20880" cy="2768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857FDE4-6882-2511-B641-B5A99121F1B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538308" y="403484"/>
                  <a:ext cx="3564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9E10FD1-4F14-7C12-EC60-66FD5BC1459B}"/>
                    </a:ext>
                  </a:extLst>
                </p14:cNvPr>
                <p14:cNvContentPartPr/>
                <p14:nvPr/>
              </p14:nvContentPartPr>
              <p14:xfrm>
                <a:off x="1473508" y="481964"/>
                <a:ext cx="221040" cy="608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9E10FD1-4F14-7C12-EC60-66FD5BC1459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465948" y="474404"/>
                  <a:ext cx="23580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96468CC2-BE6B-003F-B143-3622805EE1F7}"/>
              </a:ext>
            </a:extLst>
          </p:cNvPr>
          <p:cNvGrpSpPr/>
          <p:nvPr/>
        </p:nvGrpSpPr>
        <p:grpSpPr>
          <a:xfrm>
            <a:off x="1953028" y="317084"/>
            <a:ext cx="682560" cy="329760"/>
            <a:chOff x="1953028" y="317084"/>
            <a:chExt cx="682560" cy="32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869667C8-5431-607E-4C13-B5C97B0A20D9}"/>
                    </a:ext>
                  </a:extLst>
                </p14:cNvPr>
                <p14:cNvContentPartPr/>
                <p14:nvPr/>
              </p14:nvContentPartPr>
              <p14:xfrm>
                <a:off x="1967428" y="317084"/>
                <a:ext cx="180720" cy="2275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869667C8-5431-607E-4C13-B5C97B0A20D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959868" y="309524"/>
                  <a:ext cx="19584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5DEC90B-D6E3-E1CB-78B7-7D828C19EBCC}"/>
                    </a:ext>
                  </a:extLst>
                </p14:cNvPr>
                <p14:cNvContentPartPr/>
                <p14:nvPr/>
              </p14:nvContentPartPr>
              <p14:xfrm>
                <a:off x="1986148" y="434084"/>
                <a:ext cx="124200" cy="223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5DEC90B-D6E3-E1CB-78B7-7D828C19EBC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978588" y="426524"/>
                  <a:ext cx="139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24705F49-022D-00AC-F74C-98933C644435}"/>
                    </a:ext>
                  </a:extLst>
                </p14:cNvPr>
                <p14:cNvContentPartPr/>
                <p14:nvPr/>
              </p14:nvContentPartPr>
              <p14:xfrm>
                <a:off x="2057788" y="533804"/>
                <a:ext cx="31320" cy="925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24705F49-022D-00AC-F74C-98933C64443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050228" y="526244"/>
                  <a:ext cx="460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75B45A43-AC90-6244-AB76-BC20B094EE92}"/>
                    </a:ext>
                  </a:extLst>
                </p14:cNvPr>
                <p14:cNvContentPartPr/>
                <p14:nvPr/>
              </p14:nvContentPartPr>
              <p14:xfrm>
                <a:off x="1953028" y="586004"/>
                <a:ext cx="277200" cy="608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75B45A43-AC90-6244-AB76-BC20B094EE9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945468" y="578444"/>
                  <a:ext cx="2923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2BBB1F75-3728-5614-C601-185A7ECD23AF}"/>
                    </a:ext>
                  </a:extLst>
                </p14:cNvPr>
                <p14:cNvContentPartPr/>
                <p14:nvPr/>
              </p14:nvContentPartPr>
              <p14:xfrm>
                <a:off x="2307268" y="392324"/>
                <a:ext cx="166680" cy="226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2BBB1F75-3728-5614-C601-185A7ECD23A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299708" y="384764"/>
                  <a:ext cx="1818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5BB3BAA-1709-5BDF-49E8-0BF438AC759C}"/>
                    </a:ext>
                  </a:extLst>
                </p14:cNvPr>
                <p14:cNvContentPartPr/>
                <p14:nvPr/>
              </p14:nvContentPartPr>
              <p14:xfrm>
                <a:off x="2297188" y="403124"/>
                <a:ext cx="173160" cy="2080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5BB3BAA-1709-5BDF-49E8-0BF438AC759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289988" y="395564"/>
                  <a:ext cx="1882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8C76920B-8325-9C84-1EEE-7CFDEEACD68C}"/>
                    </a:ext>
                  </a:extLst>
                </p14:cNvPr>
                <p14:cNvContentPartPr/>
                <p14:nvPr/>
              </p14:nvContentPartPr>
              <p14:xfrm>
                <a:off x="2534068" y="412124"/>
                <a:ext cx="6120" cy="1213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8C76920B-8325-9C84-1EEE-7CFDEEACD68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526508" y="404564"/>
                  <a:ext cx="212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22B5D3B9-4D2F-F128-5828-958242B99918}"/>
                    </a:ext>
                  </a:extLst>
                </p14:cNvPr>
                <p14:cNvContentPartPr/>
                <p14:nvPr/>
              </p14:nvContentPartPr>
              <p14:xfrm>
                <a:off x="2549188" y="499244"/>
                <a:ext cx="86400" cy="57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22B5D3B9-4D2F-F128-5828-958242B9991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541628" y="491684"/>
                  <a:ext cx="101520" cy="2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F7FEE55E-2B59-E51D-D185-7B2189FC1640}"/>
              </a:ext>
            </a:extLst>
          </p:cNvPr>
          <p:cNvGrpSpPr/>
          <p:nvPr/>
        </p:nvGrpSpPr>
        <p:grpSpPr>
          <a:xfrm>
            <a:off x="3406339" y="456404"/>
            <a:ext cx="159120" cy="100440"/>
            <a:chOff x="3406339" y="456404"/>
            <a:chExt cx="159120" cy="10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9AD7122E-0E7B-9C81-5EEA-9F7AD37D84F0}"/>
                    </a:ext>
                  </a:extLst>
                </p14:cNvPr>
                <p14:cNvContentPartPr/>
                <p14:nvPr/>
              </p14:nvContentPartPr>
              <p14:xfrm>
                <a:off x="3406339" y="456404"/>
                <a:ext cx="120240" cy="244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9AD7122E-0E7B-9C81-5EEA-9F7AD37D84F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398779" y="448844"/>
                  <a:ext cx="1353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678D9E15-1BF0-BE13-CC7F-96EECB4F8786}"/>
                    </a:ext>
                  </a:extLst>
                </p14:cNvPr>
                <p14:cNvContentPartPr/>
                <p14:nvPr/>
              </p14:nvContentPartPr>
              <p14:xfrm>
                <a:off x="3417859" y="538844"/>
                <a:ext cx="147600" cy="180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678D9E15-1BF0-BE13-CC7F-96EECB4F878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410299" y="531284"/>
                  <a:ext cx="16272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752B78E0-F0FA-461F-1843-9936871B22EC}"/>
              </a:ext>
            </a:extLst>
          </p:cNvPr>
          <p:cNvGrpSpPr/>
          <p:nvPr/>
        </p:nvGrpSpPr>
        <p:grpSpPr>
          <a:xfrm>
            <a:off x="3917179" y="309884"/>
            <a:ext cx="1543680" cy="363600"/>
            <a:chOff x="3917179" y="309884"/>
            <a:chExt cx="1543680" cy="36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F119C902-7512-42E4-BB7F-3944B462E7B1}"/>
                    </a:ext>
                  </a:extLst>
                </p14:cNvPr>
                <p14:cNvContentPartPr/>
                <p14:nvPr/>
              </p14:nvContentPartPr>
              <p14:xfrm>
                <a:off x="3917179" y="334724"/>
                <a:ext cx="6840" cy="1645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F119C902-7512-42E4-BB7F-3944B462E7B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909619" y="327164"/>
                  <a:ext cx="2196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D15AACE5-0DE8-AFAB-EBAB-22FDFA50C18E}"/>
                    </a:ext>
                  </a:extLst>
                </p14:cNvPr>
                <p14:cNvContentPartPr/>
                <p14:nvPr/>
              </p14:nvContentPartPr>
              <p14:xfrm>
                <a:off x="3983059" y="322484"/>
                <a:ext cx="96480" cy="1893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D15AACE5-0DE8-AFAB-EBAB-22FDFA50C18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975499" y="314924"/>
                  <a:ext cx="11160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65D0BD7B-4308-8877-239C-95AAE172E735}"/>
                    </a:ext>
                  </a:extLst>
                </p14:cNvPr>
                <p14:cNvContentPartPr/>
                <p14:nvPr/>
              </p14:nvContentPartPr>
              <p14:xfrm>
                <a:off x="4161619" y="309884"/>
                <a:ext cx="11880" cy="1418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65D0BD7B-4308-8877-239C-95AAE172E73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154059" y="302324"/>
                  <a:ext cx="270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2686C30F-E9EF-99A6-137D-4CB8EAC7DE58}"/>
                    </a:ext>
                  </a:extLst>
                </p14:cNvPr>
                <p14:cNvContentPartPr/>
                <p14:nvPr/>
              </p14:nvContentPartPr>
              <p14:xfrm>
                <a:off x="4158019" y="408524"/>
                <a:ext cx="58680" cy="190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2686C30F-E9EF-99A6-137D-4CB8EAC7DE5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150459" y="400964"/>
                  <a:ext cx="734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0AF05489-E2CD-B830-211C-8681C9313168}"/>
                    </a:ext>
                  </a:extLst>
                </p14:cNvPr>
                <p14:cNvContentPartPr/>
                <p14:nvPr/>
              </p14:nvContentPartPr>
              <p14:xfrm>
                <a:off x="4038139" y="540644"/>
                <a:ext cx="140400" cy="1213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0AF05489-E2CD-B830-211C-8681C931316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030579" y="533084"/>
                  <a:ext cx="1555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79F3D8A6-E152-BBBE-CA31-3A6F87E98E82}"/>
                    </a:ext>
                  </a:extLst>
                </p14:cNvPr>
                <p14:cNvContentPartPr/>
                <p14:nvPr/>
              </p14:nvContentPartPr>
              <p14:xfrm>
                <a:off x="4277899" y="369644"/>
                <a:ext cx="201600" cy="208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79F3D8A6-E152-BBBE-CA31-3A6F87E98E8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270339" y="362084"/>
                  <a:ext cx="216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EBE44D33-308E-D17E-7933-D0FD052E7B7B}"/>
                    </a:ext>
                  </a:extLst>
                </p14:cNvPr>
                <p14:cNvContentPartPr/>
                <p14:nvPr/>
              </p14:nvContentPartPr>
              <p14:xfrm>
                <a:off x="4316419" y="360644"/>
                <a:ext cx="83520" cy="1778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EBE44D33-308E-D17E-7933-D0FD052E7B7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308859" y="353084"/>
                  <a:ext cx="986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2777EB8B-271B-3234-32AD-86541B380E9C}"/>
                    </a:ext>
                  </a:extLst>
                </p14:cNvPr>
                <p14:cNvContentPartPr/>
                <p14:nvPr/>
              </p14:nvContentPartPr>
              <p14:xfrm>
                <a:off x="4395979" y="413924"/>
                <a:ext cx="61560" cy="903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2777EB8B-271B-3234-32AD-86541B380E9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388419" y="406364"/>
                  <a:ext cx="766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21ACD88C-38D4-679C-D800-A6E65D8CF032}"/>
                    </a:ext>
                  </a:extLst>
                </p14:cNvPr>
                <p14:cNvContentPartPr/>
                <p14:nvPr/>
              </p14:nvContentPartPr>
              <p14:xfrm>
                <a:off x="4546099" y="373964"/>
                <a:ext cx="89280" cy="57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21ACD88C-38D4-679C-D800-A6E65D8CF03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538539" y="366404"/>
                  <a:ext cx="1044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C2FA38F-25AE-77A8-D5FC-40E3C32FEC77}"/>
                    </a:ext>
                  </a:extLst>
                </p14:cNvPr>
                <p14:cNvContentPartPr/>
                <p14:nvPr/>
              </p14:nvContentPartPr>
              <p14:xfrm>
                <a:off x="4533139" y="461804"/>
                <a:ext cx="65520" cy="172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C2FA38F-25AE-77A8-D5FC-40E3C32FEC7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525579" y="454244"/>
                  <a:ext cx="806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9FC2DD7-56B6-088E-C05C-9606939E6F30}"/>
                    </a:ext>
                  </a:extLst>
                </p14:cNvPr>
                <p14:cNvContentPartPr/>
                <p14:nvPr/>
              </p14:nvContentPartPr>
              <p14:xfrm>
                <a:off x="4619899" y="348044"/>
                <a:ext cx="29520" cy="1717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9FC2DD7-56B6-088E-C05C-9606939E6F3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612339" y="340484"/>
                  <a:ext cx="4464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485B138-32BA-101F-EDB7-93124826185C}"/>
                    </a:ext>
                  </a:extLst>
                </p14:cNvPr>
                <p14:cNvContentPartPr/>
                <p14:nvPr/>
              </p14:nvContentPartPr>
              <p14:xfrm>
                <a:off x="4726459" y="360644"/>
                <a:ext cx="153000" cy="1929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485B138-32BA-101F-EDB7-93124826185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718899" y="353084"/>
                  <a:ext cx="16812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19CE9AC-9317-2F01-0386-7FC182461C01}"/>
                    </a:ext>
                  </a:extLst>
                </p14:cNvPr>
                <p14:cNvContentPartPr/>
                <p14:nvPr/>
              </p14:nvContentPartPr>
              <p14:xfrm>
                <a:off x="4717099" y="482324"/>
                <a:ext cx="118440" cy="198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19CE9AC-9317-2F01-0386-7FC182461C0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709539" y="474764"/>
                  <a:ext cx="1335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68E39578-59E6-C87C-EF8D-3E94CCFAE26F}"/>
                    </a:ext>
                  </a:extLst>
                </p14:cNvPr>
                <p14:cNvContentPartPr/>
                <p14:nvPr/>
              </p14:nvContentPartPr>
              <p14:xfrm>
                <a:off x="4788019" y="571964"/>
                <a:ext cx="23040" cy="1015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68E39578-59E6-C87C-EF8D-3E94CCFAE26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780459" y="564404"/>
                  <a:ext cx="381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8D0B459-369B-97C3-BF9E-673C4E434B20}"/>
                    </a:ext>
                  </a:extLst>
                </p14:cNvPr>
                <p14:cNvContentPartPr/>
                <p14:nvPr/>
              </p14:nvContentPartPr>
              <p14:xfrm>
                <a:off x="4725739" y="605804"/>
                <a:ext cx="224280" cy="608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8D0B459-369B-97C3-BF9E-673C4E434B2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718179" y="598244"/>
                  <a:ext cx="2394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67DF24AF-9A2C-AE5A-BB67-7BB566064C16}"/>
                    </a:ext>
                  </a:extLst>
                </p14:cNvPr>
                <p14:cNvContentPartPr/>
                <p14:nvPr/>
              </p14:nvContentPartPr>
              <p14:xfrm>
                <a:off x="5013739" y="418964"/>
                <a:ext cx="181440" cy="385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67DF24AF-9A2C-AE5A-BB67-7BB566064C1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006179" y="411404"/>
                  <a:ext cx="1962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7CC28760-B412-BCB0-5C5D-11CDE5AACFD6}"/>
                    </a:ext>
                  </a:extLst>
                </p14:cNvPr>
                <p14:cNvContentPartPr/>
                <p14:nvPr/>
              </p14:nvContentPartPr>
              <p14:xfrm>
                <a:off x="5010499" y="455324"/>
                <a:ext cx="140400" cy="1717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7CC28760-B412-BCB0-5C5D-11CDE5AACFD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002939" y="447764"/>
                  <a:ext cx="1555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21ABD360-BCBD-9CEB-6B56-4673C92CEC81}"/>
                    </a:ext>
                  </a:extLst>
                </p14:cNvPr>
                <p14:cNvContentPartPr/>
                <p14:nvPr/>
              </p14:nvContentPartPr>
              <p14:xfrm>
                <a:off x="5247739" y="428684"/>
                <a:ext cx="32400" cy="2163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21ABD360-BCBD-9CEB-6B56-4673C92CEC8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240179" y="421124"/>
                  <a:ext cx="475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0BC96AD2-58EF-7594-08C6-3C8B3D17ADB9}"/>
                    </a:ext>
                  </a:extLst>
                </p14:cNvPr>
                <p14:cNvContentPartPr/>
                <p14:nvPr/>
              </p14:nvContentPartPr>
              <p14:xfrm>
                <a:off x="5328019" y="531644"/>
                <a:ext cx="132840" cy="194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0BC96AD2-58EF-7594-08C6-3C8B3D17ADB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320459" y="524084"/>
                  <a:ext cx="147960" cy="34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160" name="Input penna 159">
                <a:extLst>
                  <a:ext uri="{FF2B5EF4-FFF2-40B4-BE49-F238E27FC236}">
                    <a16:creationId xmlns:a16="http://schemas.microsoft.com/office/drawing/2014/main" id="{B40E7D87-3304-EBF6-E423-72CF2672CFE0}"/>
                  </a:ext>
                </a:extLst>
              </p14:cNvPr>
              <p14:cNvContentPartPr/>
              <p14:nvPr/>
            </p14:nvContentPartPr>
            <p14:xfrm>
              <a:off x="5833421" y="362444"/>
              <a:ext cx="89280" cy="15480"/>
            </p14:xfrm>
          </p:contentPart>
        </mc:Choice>
        <mc:Fallback>
          <p:pic>
            <p:nvPicPr>
              <p:cNvPr id="160" name="Input penna 159">
                <a:extLst>
                  <a:ext uri="{FF2B5EF4-FFF2-40B4-BE49-F238E27FC236}">
                    <a16:creationId xmlns:a16="http://schemas.microsoft.com/office/drawing/2014/main" id="{B40E7D87-3304-EBF6-E423-72CF2672CFE0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5825861" y="354884"/>
                <a:ext cx="10440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161" name="Input penna 160">
                <a:extLst>
                  <a:ext uri="{FF2B5EF4-FFF2-40B4-BE49-F238E27FC236}">
                    <a16:creationId xmlns:a16="http://schemas.microsoft.com/office/drawing/2014/main" id="{17DEA9FA-B4BC-709C-1CB8-791DDD03D4CE}"/>
                  </a:ext>
                </a:extLst>
              </p14:cNvPr>
              <p14:cNvContentPartPr/>
              <p14:nvPr/>
            </p14:nvContentPartPr>
            <p14:xfrm>
              <a:off x="5819381" y="485564"/>
              <a:ext cx="79920" cy="12600"/>
            </p14:xfrm>
          </p:contentPart>
        </mc:Choice>
        <mc:Fallback>
          <p:pic>
            <p:nvPicPr>
              <p:cNvPr id="161" name="Input penna 160">
                <a:extLst>
                  <a:ext uri="{FF2B5EF4-FFF2-40B4-BE49-F238E27FC236}">
                    <a16:creationId xmlns:a16="http://schemas.microsoft.com/office/drawing/2014/main" id="{17DEA9FA-B4BC-709C-1CB8-791DDD03D4CE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5811821" y="478004"/>
                <a:ext cx="9504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165" name="Input penna 164">
                <a:extLst>
                  <a:ext uri="{FF2B5EF4-FFF2-40B4-BE49-F238E27FC236}">
                    <a16:creationId xmlns:a16="http://schemas.microsoft.com/office/drawing/2014/main" id="{25F8CA90-E3DA-5834-58BD-9D90D1EF1D4A}"/>
                  </a:ext>
                </a:extLst>
              </p14:cNvPr>
              <p14:cNvContentPartPr/>
              <p14:nvPr/>
            </p14:nvContentPartPr>
            <p14:xfrm>
              <a:off x="3769901" y="735764"/>
              <a:ext cx="1960560" cy="105840"/>
            </p14:xfrm>
          </p:contentPart>
        </mc:Choice>
        <mc:Fallback>
          <p:pic>
            <p:nvPicPr>
              <p:cNvPr id="165" name="Input penna 164">
                <a:extLst>
                  <a:ext uri="{FF2B5EF4-FFF2-40B4-BE49-F238E27FC236}">
                    <a16:creationId xmlns:a16="http://schemas.microsoft.com/office/drawing/2014/main" id="{25F8CA90-E3DA-5834-58BD-9D90D1EF1D4A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3762341" y="728204"/>
                <a:ext cx="1975320" cy="12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1AD183B8-F17A-FBD1-4FA5-11EFF9197A20}"/>
              </a:ext>
            </a:extLst>
          </p:cNvPr>
          <p:cNvGrpSpPr/>
          <p:nvPr/>
        </p:nvGrpSpPr>
        <p:grpSpPr>
          <a:xfrm>
            <a:off x="9433809" y="2844739"/>
            <a:ext cx="684360" cy="297720"/>
            <a:chOff x="9433809" y="2844739"/>
            <a:chExt cx="684360" cy="29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06AA785E-E3D9-7AB2-B525-8EB52B3AA58C}"/>
                    </a:ext>
                  </a:extLst>
                </p14:cNvPr>
                <p14:cNvContentPartPr/>
                <p14:nvPr/>
              </p14:nvContentPartPr>
              <p14:xfrm>
                <a:off x="9441369" y="2844739"/>
                <a:ext cx="16200" cy="1418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06AA785E-E3D9-7AB2-B525-8EB52B3AA58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433809" y="2837179"/>
                  <a:ext cx="309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D7A0C6FC-DB3E-F2D5-67E9-44F76CE4D691}"/>
                    </a:ext>
                  </a:extLst>
                </p14:cNvPr>
                <p14:cNvContentPartPr/>
                <p14:nvPr/>
              </p14:nvContentPartPr>
              <p14:xfrm>
                <a:off x="9433809" y="2850499"/>
                <a:ext cx="59760" cy="1656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D7A0C6FC-DB3E-F2D5-67E9-44F76CE4D69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9426249" y="2842939"/>
                  <a:ext cx="7488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2DCE36CB-75E3-13D6-074E-96635F4FA3C5}"/>
                    </a:ext>
                  </a:extLst>
                </p14:cNvPr>
                <p14:cNvContentPartPr/>
                <p14:nvPr/>
              </p14:nvContentPartPr>
              <p14:xfrm>
                <a:off x="9543609" y="2876419"/>
                <a:ext cx="9720" cy="1130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2DCE36CB-75E3-13D6-074E-96635F4FA3C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536049" y="2868859"/>
                  <a:ext cx="248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9BCF40CB-761C-0250-89B2-F0CE0EF13FAE}"/>
                    </a:ext>
                  </a:extLst>
                </p14:cNvPr>
                <p14:cNvContentPartPr/>
                <p14:nvPr/>
              </p14:nvContentPartPr>
              <p14:xfrm>
                <a:off x="9570969" y="2950219"/>
                <a:ext cx="41040" cy="1440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9BCF40CB-761C-0250-89B2-F0CE0EF13FAE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563409" y="2942659"/>
                  <a:ext cx="561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A16B7BCC-FE3C-294D-BDFE-C6F77C6E57AE}"/>
                    </a:ext>
                  </a:extLst>
                </p14:cNvPr>
                <p14:cNvContentPartPr/>
                <p14:nvPr/>
              </p14:nvContentPartPr>
              <p14:xfrm>
                <a:off x="9489969" y="3073699"/>
                <a:ext cx="114120" cy="687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A16B7BCC-FE3C-294D-BDFE-C6F77C6E57AE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482409" y="3066139"/>
                  <a:ext cx="1292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9F89FB99-8688-7EAD-CF1D-73ADE7BEB6A0}"/>
                    </a:ext>
                  </a:extLst>
                </p14:cNvPr>
                <p14:cNvContentPartPr/>
                <p14:nvPr/>
              </p14:nvContentPartPr>
              <p14:xfrm>
                <a:off x="9701289" y="2877859"/>
                <a:ext cx="102600" cy="183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9F89FB99-8688-7EAD-CF1D-73ADE7BEB6A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693729" y="2870299"/>
                  <a:ext cx="1177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E2DBB357-8CF0-81AC-E4C6-744DCDB70070}"/>
                    </a:ext>
                  </a:extLst>
                </p14:cNvPr>
                <p14:cNvContentPartPr/>
                <p14:nvPr/>
              </p14:nvContentPartPr>
              <p14:xfrm>
                <a:off x="9686889" y="2908099"/>
                <a:ext cx="56160" cy="11124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E2DBB357-8CF0-81AC-E4C6-744DCDB7007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679329" y="2900539"/>
                  <a:ext cx="712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36866B0A-A999-F47A-EDB7-D5C40F1C6822}"/>
                    </a:ext>
                  </a:extLst>
                </p14:cNvPr>
                <p14:cNvContentPartPr/>
                <p14:nvPr/>
              </p14:nvContentPartPr>
              <p14:xfrm>
                <a:off x="9741609" y="2930419"/>
                <a:ext cx="59040" cy="669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36866B0A-A999-F47A-EDB7-D5C40F1C682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734049" y="2922859"/>
                  <a:ext cx="741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3D8CB846-E90C-D96D-ED19-F34D668B27F7}"/>
                    </a:ext>
                  </a:extLst>
                </p14:cNvPr>
                <p14:cNvContentPartPr/>
                <p14:nvPr/>
              </p14:nvContentPartPr>
              <p14:xfrm>
                <a:off x="9850329" y="2901979"/>
                <a:ext cx="7920" cy="831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3D8CB846-E90C-D96D-ED19-F34D668B27F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842769" y="2894419"/>
                  <a:ext cx="230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8F8E5F8D-2A97-27BE-F47E-B641FA881284}"/>
                    </a:ext>
                  </a:extLst>
                </p14:cNvPr>
                <p14:cNvContentPartPr/>
                <p14:nvPr/>
              </p14:nvContentPartPr>
              <p14:xfrm>
                <a:off x="9940329" y="2873539"/>
                <a:ext cx="114840" cy="266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8F8E5F8D-2A97-27BE-F47E-B641FA88128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932769" y="2865979"/>
                  <a:ext cx="1299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F095090E-C482-2170-FD49-F637E16B295D}"/>
                    </a:ext>
                  </a:extLst>
                </p14:cNvPr>
                <p14:cNvContentPartPr/>
                <p14:nvPr/>
              </p14:nvContentPartPr>
              <p14:xfrm>
                <a:off x="9917289" y="2918179"/>
                <a:ext cx="68400" cy="10332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F095090E-C482-2170-FD49-F637E16B295D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909729" y="2910619"/>
                  <a:ext cx="835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9AB6ABF8-4483-D318-16E6-71B0878D1953}"/>
                    </a:ext>
                  </a:extLst>
                </p14:cNvPr>
                <p14:cNvContentPartPr/>
                <p14:nvPr/>
              </p14:nvContentPartPr>
              <p14:xfrm>
                <a:off x="9987489" y="2942659"/>
                <a:ext cx="41760" cy="626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9AB6ABF8-4483-D318-16E6-71B0878D195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979929" y="2935099"/>
                  <a:ext cx="568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B938E2BB-366C-8125-ED21-6532222870E8}"/>
                    </a:ext>
                  </a:extLst>
                </p14:cNvPr>
                <p14:cNvContentPartPr/>
                <p14:nvPr/>
              </p14:nvContentPartPr>
              <p14:xfrm>
                <a:off x="10085409" y="2901979"/>
                <a:ext cx="32760" cy="1281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B938E2BB-366C-8125-ED21-6532222870E8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0077849" y="2894419"/>
                  <a:ext cx="47880" cy="14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499FDBD8-7B29-87B7-549D-F0E4BD0440C1}"/>
              </a:ext>
            </a:extLst>
          </p:cNvPr>
          <p:cNvGrpSpPr/>
          <p:nvPr/>
        </p:nvGrpSpPr>
        <p:grpSpPr>
          <a:xfrm>
            <a:off x="10539729" y="2886859"/>
            <a:ext cx="663480" cy="286560"/>
            <a:chOff x="10539729" y="2886859"/>
            <a:chExt cx="663480" cy="28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46919C86-38AA-98E7-334E-098BF0B749B9}"/>
                    </a:ext>
                  </a:extLst>
                </p14:cNvPr>
                <p14:cNvContentPartPr/>
                <p14:nvPr/>
              </p14:nvContentPartPr>
              <p14:xfrm>
                <a:off x="10567449" y="2912779"/>
                <a:ext cx="6840" cy="1231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46919C86-38AA-98E7-334E-098BF0B749B9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0559889" y="2905219"/>
                  <a:ext cx="219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E3D01E6E-AE6C-B2E7-9B08-6CB454AA1A71}"/>
                    </a:ext>
                  </a:extLst>
                </p14:cNvPr>
                <p14:cNvContentPartPr/>
                <p14:nvPr/>
              </p14:nvContentPartPr>
              <p14:xfrm>
                <a:off x="10539729" y="2898379"/>
                <a:ext cx="86400" cy="1897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E3D01E6E-AE6C-B2E7-9B08-6CB454AA1A71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532169" y="2891179"/>
                  <a:ext cx="1015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334A322A-EB0B-A2DE-F264-E650B567B616}"/>
                    </a:ext>
                  </a:extLst>
                </p14:cNvPr>
                <p14:cNvContentPartPr/>
                <p14:nvPr/>
              </p14:nvContentPartPr>
              <p14:xfrm>
                <a:off x="10666449" y="2927179"/>
                <a:ext cx="13680" cy="12636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334A322A-EB0B-A2DE-F264-E650B567B61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0658889" y="2919979"/>
                  <a:ext cx="288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AE5CEF89-8987-3B46-D797-82B4FBB16D01}"/>
                    </a:ext>
                  </a:extLst>
                </p14:cNvPr>
                <p14:cNvContentPartPr/>
                <p14:nvPr/>
              </p14:nvContentPartPr>
              <p14:xfrm>
                <a:off x="10669329" y="3004939"/>
                <a:ext cx="64800" cy="180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AE5CEF89-8987-3B46-D797-82B4FBB16D0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661769" y="2997379"/>
                  <a:ext cx="799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884DA2CB-852C-A53B-237E-0F83808B214C}"/>
                    </a:ext>
                  </a:extLst>
                </p14:cNvPr>
                <p14:cNvContentPartPr/>
                <p14:nvPr/>
              </p14:nvContentPartPr>
              <p14:xfrm>
                <a:off x="10746369" y="2896579"/>
                <a:ext cx="52200" cy="15840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884DA2CB-852C-A53B-237E-0F83808B214C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738809" y="2889019"/>
                  <a:ext cx="673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2CD50F5C-0562-E90E-8019-D951923C24A4}"/>
                    </a:ext>
                  </a:extLst>
                </p14:cNvPr>
                <p14:cNvContentPartPr/>
                <p14:nvPr/>
              </p14:nvContentPartPr>
              <p14:xfrm>
                <a:off x="10756809" y="3008899"/>
                <a:ext cx="68400" cy="684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2CD50F5C-0562-E90E-8019-D951923C24A4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749249" y="3001699"/>
                  <a:ext cx="835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780B0321-169C-7447-5C3D-5588C52ED08E}"/>
                    </a:ext>
                  </a:extLst>
                </p14:cNvPr>
                <p14:cNvContentPartPr/>
                <p14:nvPr/>
              </p14:nvContentPartPr>
              <p14:xfrm>
                <a:off x="10832409" y="2982979"/>
                <a:ext cx="43560" cy="108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780B0321-169C-7447-5C3D-5588C52ED08E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824849" y="2975419"/>
                  <a:ext cx="583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3CE0E989-C22F-C070-7938-FC8D1FCF0914}"/>
                    </a:ext>
                  </a:extLst>
                </p14:cNvPr>
                <p14:cNvContentPartPr/>
                <p14:nvPr/>
              </p14:nvContentPartPr>
              <p14:xfrm>
                <a:off x="10877049" y="2886859"/>
                <a:ext cx="30600" cy="1897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3CE0E989-C22F-C070-7938-FC8D1FCF091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869489" y="2879299"/>
                  <a:ext cx="457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74293C70-A2A3-7CA9-E045-0B5EB1526CBF}"/>
                    </a:ext>
                  </a:extLst>
                </p14:cNvPr>
                <p14:cNvContentPartPr/>
                <p14:nvPr/>
              </p14:nvContentPartPr>
              <p14:xfrm>
                <a:off x="10935729" y="2909899"/>
                <a:ext cx="11520" cy="1328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74293C70-A2A3-7CA9-E045-0B5EB1526CB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928169" y="2902339"/>
                  <a:ext cx="266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3A5EB9F4-1A63-5A8D-F1F4-172B87F8C8AD}"/>
                    </a:ext>
                  </a:extLst>
                </p14:cNvPr>
                <p14:cNvContentPartPr/>
                <p14:nvPr/>
              </p14:nvContentPartPr>
              <p14:xfrm>
                <a:off x="11054889" y="2891899"/>
                <a:ext cx="77400" cy="12744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3A5EB9F4-1A63-5A8D-F1F4-172B87F8C8AD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1047329" y="2884339"/>
                  <a:ext cx="925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568CB774-4C2F-4067-2FDB-7147F30FB949}"/>
                    </a:ext>
                  </a:extLst>
                </p14:cNvPr>
                <p14:cNvContentPartPr/>
                <p14:nvPr/>
              </p14:nvContentPartPr>
              <p14:xfrm>
                <a:off x="11040489" y="3045979"/>
                <a:ext cx="25560" cy="6624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568CB774-4C2F-4067-2FDB-7147F30FB949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1032929" y="3038419"/>
                  <a:ext cx="403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C7FEE65F-3919-6900-0136-066DF771130C}"/>
                    </a:ext>
                  </a:extLst>
                </p14:cNvPr>
                <p14:cNvContentPartPr/>
                <p14:nvPr/>
              </p14:nvContentPartPr>
              <p14:xfrm>
                <a:off x="11116809" y="3029059"/>
                <a:ext cx="4320" cy="964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C7FEE65F-3919-6900-0136-066DF771130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1109249" y="3021499"/>
                  <a:ext cx="194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3EF7318F-A3AD-F9B7-ED7D-10904F83B704}"/>
                    </a:ext>
                  </a:extLst>
                </p14:cNvPr>
                <p14:cNvContentPartPr/>
                <p14:nvPr/>
              </p14:nvContentPartPr>
              <p14:xfrm>
                <a:off x="10944009" y="3134899"/>
                <a:ext cx="259200" cy="385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3EF7318F-A3AD-F9B7-ED7D-10904F83B70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0936449" y="3127339"/>
                  <a:ext cx="274320" cy="5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66E1F5BF-43BF-B040-C63C-F429DCDECA69}"/>
              </a:ext>
            </a:extLst>
          </p:cNvPr>
          <p:cNvGrpSpPr/>
          <p:nvPr/>
        </p:nvGrpSpPr>
        <p:grpSpPr>
          <a:xfrm>
            <a:off x="1052109" y="3425608"/>
            <a:ext cx="79200" cy="84960"/>
            <a:chOff x="1052109" y="3425608"/>
            <a:chExt cx="79200" cy="8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E3D7B945-25C9-1BC9-DC7D-127020965721}"/>
                    </a:ext>
                  </a:extLst>
                </p14:cNvPr>
                <p14:cNvContentPartPr/>
                <p14:nvPr/>
              </p14:nvContentPartPr>
              <p14:xfrm>
                <a:off x="1052109" y="3459448"/>
                <a:ext cx="51480" cy="244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E3D7B945-25C9-1BC9-DC7D-127020965721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044549" y="3451888"/>
                  <a:ext cx="666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C611B494-63E3-0A21-FB1B-11C8E7F19CBC}"/>
                    </a:ext>
                  </a:extLst>
                </p14:cNvPr>
                <p14:cNvContentPartPr/>
                <p14:nvPr/>
              </p14:nvContentPartPr>
              <p14:xfrm>
                <a:off x="1125189" y="3425608"/>
                <a:ext cx="6120" cy="849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C611B494-63E3-0A21-FB1B-11C8E7F19CB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117629" y="3418048"/>
                  <a:ext cx="2124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8A07FB79-BD6A-5321-D8F9-BFAEDC4D9A9C}"/>
              </a:ext>
            </a:extLst>
          </p:cNvPr>
          <p:cNvGrpSpPr/>
          <p:nvPr/>
        </p:nvGrpSpPr>
        <p:grpSpPr>
          <a:xfrm>
            <a:off x="458552" y="1441979"/>
            <a:ext cx="888840" cy="232560"/>
            <a:chOff x="458552" y="1441979"/>
            <a:chExt cx="888840" cy="23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FA1854F-6FBA-51F0-3BA8-84DE40D2CF20}"/>
                    </a:ext>
                  </a:extLst>
                </p14:cNvPr>
                <p14:cNvContentPartPr/>
                <p14:nvPr/>
              </p14:nvContentPartPr>
              <p14:xfrm>
                <a:off x="458552" y="1492019"/>
                <a:ext cx="4320" cy="1710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FA1854F-6FBA-51F0-3BA8-84DE40D2CF20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50992" y="1484459"/>
                  <a:ext cx="194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25D3A21A-8D28-B281-F547-4BA9043794AD}"/>
                    </a:ext>
                  </a:extLst>
                </p14:cNvPr>
                <p14:cNvContentPartPr/>
                <p14:nvPr/>
              </p14:nvContentPartPr>
              <p14:xfrm>
                <a:off x="466472" y="1441979"/>
                <a:ext cx="122040" cy="2325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25D3A21A-8D28-B281-F547-4BA9043794AD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59272" y="1434419"/>
                  <a:ext cx="13716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079194E2-6E42-FC5F-BCDA-FB626F30DC15}"/>
                    </a:ext>
                  </a:extLst>
                </p14:cNvPr>
                <p14:cNvContentPartPr/>
                <p14:nvPr/>
              </p14:nvContentPartPr>
              <p14:xfrm>
                <a:off x="651152" y="1485179"/>
                <a:ext cx="118080" cy="1350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079194E2-6E42-FC5F-BCDA-FB626F30DC15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43592" y="1477619"/>
                  <a:ext cx="1332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F2BA511F-5595-B0FF-9947-3AFC45BC122F}"/>
                    </a:ext>
                  </a:extLst>
                </p14:cNvPr>
                <p14:cNvContentPartPr/>
                <p14:nvPr/>
              </p14:nvContentPartPr>
              <p14:xfrm>
                <a:off x="780032" y="1451699"/>
                <a:ext cx="75960" cy="1922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F2BA511F-5595-B0FF-9947-3AFC45BC122F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72472" y="1444139"/>
                  <a:ext cx="9108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D0B3E706-F343-ECB6-CBE3-D1188900ADBD}"/>
                    </a:ext>
                  </a:extLst>
                </p14:cNvPr>
                <p14:cNvContentPartPr/>
                <p14:nvPr/>
              </p14:nvContentPartPr>
              <p14:xfrm>
                <a:off x="904592" y="1496339"/>
                <a:ext cx="68400" cy="1702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D0B3E706-F343-ECB6-CBE3-D1188900ADBD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97032" y="1488779"/>
                  <a:ext cx="835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B491153F-F6EB-85C4-9AA7-6BC40E80F5F6}"/>
                    </a:ext>
                  </a:extLst>
                </p14:cNvPr>
                <p14:cNvContentPartPr/>
                <p14:nvPr/>
              </p14:nvContentPartPr>
              <p14:xfrm>
                <a:off x="1019072" y="1509659"/>
                <a:ext cx="85320" cy="738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B491153F-F6EB-85C4-9AA7-6BC40E80F5F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011512" y="1502099"/>
                  <a:ext cx="1004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25A86C4C-DD99-7518-9813-34DBB1F5F996}"/>
                    </a:ext>
                  </a:extLst>
                </p14:cNvPr>
                <p14:cNvContentPartPr/>
                <p14:nvPr/>
              </p14:nvContentPartPr>
              <p14:xfrm>
                <a:off x="1166312" y="1474379"/>
                <a:ext cx="2160" cy="918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25A86C4C-DD99-7518-9813-34DBB1F5F996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159112" y="1466819"/>
                  <a:ext cx="172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673BC5D-C090-670B-C6C8-75C1B399C2C3}"/>
                    </a:ext>
                  </a:extLst>
                </p14:cNvPr>
                <p14:cNvContentPartPr/>
                <p14:nvPr/>
              </p14:nvContentPartPr>
              <p14:xfrm>
                <a:off x="1200512" y="1506059"/>
                <a:ext cx="146880" cy="1267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673BC5D-C090-670B-C6C8-75C1B399C2C3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192952" y="1498499"/>
                  <a:ext cx="162000" cy="14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212" name="Input penna 211">
                <a:extLst>
                  <a:ext uri="{FF2B5EF4-FFF2-40B4-BE49-F238E27FC236}">
                    <a16:creationId xmlns:a16="http://schemas.microsoft.com/office/drawing/2014/main" id="{F067776A-889F-2490-E862-1081FBE8474B}"/>
                  </a:ext>
                </a:extLst>
              </p14:cNvPr>
              <p14:cNvContentPartPr/>
              <p14:nvPr/>
            </p14:nvContentPartPr>
            <p14:xfrm>
              <a:off x="1175312" y="1513979"/>
              <a:ext cx="36000" cy="16920"/>
            </p14:xfrm>
          </p:contentPart>
        </mc:Choice>
        <mc:Fallback>
          <p:pic>
            <p:nvPicPr>
              <p:cNvPr id="212" name="Input penna 211">
                <a:extLst>
                  <a:ext uri="{FF2B5EF4-FFF2-40B4-BE49-F238E27FC236}">
                    <a16:creationId xmlns:a16="http://schemas.microsoft.com/office/drawing/2014/main" id="{F067776A-889F-2490-E862-1081FBE8474B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1167752" y="1506419"/>
                <a:ext cx="5112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213" name="Input penna 212">
                <a:extLst>
                  <a:ext uri="{FF2B5EF4-FFF2-40B4-BE49-F238E27FC236}">
                    <a16:creationId xmlns:a16="http://schemas.microsoft.com/office/drawing/2014/main" id="{F7BA80A1-494C-6D4A-BE9D-A146E56655C4}"/>
                  </a:ext>
                </a:extLst>
              </p14:cNvPr>
              <p14:cNvContentPartPr/>
              <p14:nvPr/>
            </p14:nvContentPartPr>
            <p14:xfrm>
              <a:off x="1510112" y="1477619"/>
              <a:ext cx="55440" cy="23400"/>
            </p14:xfrm>
          </p:contentPart>
        </mc:Choice>
        <mc:Fallback>
          <p:pic>
            <p:nvPicPr>
              <p:cNvPr id="213" name="Input penna 212">
                <a:extLst>
                  <a:ext uri="{FF2B5EF4-FFF2-40B4-BE49-F238E27FC236}">
                    <a16:creationId xmlns:a16="http://schemas.microsoft.com/office/drawing/2014/main" id="{F7BA80A1-494C-6D4A-BE9D-A146E56655C4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1502552" y="1470059"/>
                <a:ext cx="7056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214" name="Input penna 213">
                <a:extLst>
                  <a:ext uri="{FF2B5EF4-FFF2-40B4-BE49-F238E27FC236}">
                    <a16:creationId xmlns:a16="http://schemas.microsoft.com/office/drawing/2014/main" id="{89367978-1A8E-6269-C7D0-51A284B85ED2}"/>
                  </a:ext>
                </a:extLst>
              </p14:cNvPr>
              <p14:cNvContentPartPr/>
              <p14:nvPr/>
            </p14:nvContentPartPr>
            <p14:xfrm>
              <a:off x="1494992" y="1569059"/>
              <a:ext cx="90720" cy="9720"/>
            </p14:xfrm>
          </p:contentPart>
        </mc:Choice>
        <mc:Fallback>
          <p:pic>
            <p:nvPicPr>
              <p:cNvPr id="214" name="Input penna 213">
                <a:extLst>
                  <a:ext uri="{FF2B5EF4-FFF2-40B4-BE49-F238E27FC236}">
                    <a16:creationId xmlns:a16="http://schemas.microsoft.com/office/drawing/2014/main" id="{89367978-1A8E-6269-C7D0-51A284B85ED2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1487432" y="1561499"/>
                <a:ext cx="10548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9" name="Gruppo 238">
            <a:extLst>
              <a:ext uri="{FF2B5EF4-FFF2-40B4-BE49-F238E27FC236}">
                <a16:creationId xmlns:a16="http://schemas.microsoft.com/office/drawing/2014/main" id="{B7F2932E-4E62-71CE-AF02-F435F799F591}"/>
              </a:ext>
            </a:extLst>
          </p:cNvPr>
          <p:cNvGrpSpPr/>
          <p:nvPr/>
        </p:nvGrpSpPr>
        <p:grpSpPr>
          <a:xfrm>
            <a:off x="1848071" y="1387967"/>
            <a:ext cx="1098360" cy="271440"/>
            <a:chOff x="1848071" y="1387967"/>
            <a:chExt cx="1098360" cy="27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FF85655D-73CA-11A5-6E44-DA676B689E4C}"/>
                    </a:ext>
                  </a:extLst>
                </p14:cNvPr>
                <p14:cNvContentPartPr/>
                <p14:nvPr/>
              </p14:nvContentPartPr>
              <p14:xfrm>
                <a:off x="1858511" y="1431527"/>
                <a:ext cx="120600" cy="266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FF85655D-73CA-11A5-6E44-DA676B689E4C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850951" y="1423967"/>
                  <a:ext cx="1357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8DE3EFCE-6E05-8645-4ED8-AF007155723A}"/>
                    </a:ext>
                  </a:extLst>
                </p14:cNvPr>
                <p14:cNvContentPartPr/>
                <p14:nvPr/>
              </p14:nvContentPartPr>
              <p14:xfrm>
                <a:off x="1848071" y="1441607"/>
                <a:ext cx="144360" cy="1771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8DE3EFCE-6E05-8645-4ED8-AF007155723A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840511" y="1434407"/>
                  <a:ext cx="1594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763091E9-E0CC-D438-57CE-DA037FFC133E}"/>
                    </a:ext>
                  </a:extLst>
                </p14:cNvPr>
                <p14:cNvContentPartPr/>
                <p14:nvPr/>
              </p14:nvContentPartPr>
              <p14:xfrm>
                <a:off x="2032031" y="1422887"/>
                <a:ext cx="91800" cy="1440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763091E9-E0CC-D438-57CE-DA037FFC133E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024471" y="1415327"/>
                  <a:ext cx="1069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C64FCAB8-DF4F-4D83-B433-C3159E1B2908}"/>
                    </a:ext>
                  </a:extLst>
                </p14:cNvPr>
                <p14:cNvContentPartPr/>
                <p14:nvPr/>
              </p14:nvContentPartPr>
              <p14:xfrm>
                <a:off x="2004311" y="1438007"/>
                <a:ext cx="115560" cy="18000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C64FCAB8-DF4F-4D83-B433-C3159E1B2908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996751" y="1430447"/>
                  <a:ext cx="13068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069BC1D5-1674-2E49-8B21-F1690E211074}"/>
                    </a:ext>
                  </a:extLst>
                </p14:cNvPr>
                <p14:cNvContentPartPr/>
                <p14:nvPr/>
              </p14:nvContentPartPr>
              <p14:xfrm>
                <a:off x="2165231" y="1413167"/>
                <a:ext cx="14400" cy="20988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069BC1D5-1674-2E49-8B21-F1690E211074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157671" y="1405607"/>
                  <a:ext cx="295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D9CC6632-4E03-853F-49AF-3DC471E79C5C}"/>
                    </a:ext>
                  </a:extLst>
                </p14:cNvPr>
                <p14:cNvContentPartPr/>
                <p14:nvPr/>
              </p14:nvContentPartPr>
              <p14:xfrm>
                <a:off x="2183591" y="1522967"/>
                <a:ext cx="79920" cy="828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D9CC6632-4E03-853F-49AF-3DC471E79C5C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176031" y="1515407"/>
                  <a:ext cx="950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C58F8883-EEB3-73F4-048A-DB7126BCD3CC}"/>
                    </a:ext>
                  </a:extLst>
                </p14:cNvPr>
                <p14:cNvContentPartPr/>
                <p14:nvPr/>
              </p14:nvContentPartPr>
              <p14:xfrm>
                <a:off x="2264231" y="1387967"/>
                <a:ext cx="27720" cy="25776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C58F8883-EEB3-73F4-048A-DB7126BCD3CC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256671" y="1380767"/>
                  <a:ext cx="4284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1B706E78-46A8-EC11-CC47-E9725E1C306C}"/>
                    </a:ext>
                  </a:extLst>
                </p14:cNvPr>
                <p14:cNvContentPartPr/>
                <p14:nvPr/>
              </p14:nvContentPartPr>
              <p14:xfrm>
                <a:off x="2363591" y="1402007"/>
                <a:ext cx="129960" cy="2574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1B706E78-46A8-EC11-CC47-E9725E1C306C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356031" y="1394807"/>
                  <a:ext cx="14508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CAA0ADDC-9965-9137-E1AB-BE566F602670}"/>
                    </a:ext>
                  </a:extLst>
                </p14:cNvPr>
                <p14:cNvContentPartPr/>
                <p14:nvPr/>
              </p14:nvContentPartPr>
              <p14:xfrm>
                <a:off x="2552951" y="1462487"/>
                <a:ext cx="27720" cy="14616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CAA0ADDC-9965-9137-E1AB-BE566F60267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545391" y="1454927"/>
                  <a:ext cx="428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E5AC33CE-70ED-CF56-5E67-AFF79D226191}"/>
                    </a:ext>
                  </a:extLst>
                </p14:cNvPr>
                <p14:cNvContentPartPr/>
                <p14:nvPr/>
              </p14:nvContentPartPr>
              <p14:xfrm>
                <a:off x="2663831" y="1471487"/>
                <a:ext cx="114120" cy="216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E5AC33CE-70ED-CF56-5E67-AFF79D226191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2656271" y="1464287"/>
                  <a:ext cx="1288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A6001628-3966-C834-4B33-4D934A2ADFA1}"/>
                    </a:ext>
                  </a:extLst>
                </p14:cNvPr>
                <p14:cNvContentPartPr/>
                <p14:nvPr/>
              </p14:nvContentPartPr>
              <p14:xfrm>
                <a:off x="2618111" y="1474727"/>
                <a:ext cx="159480" cy="1699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A6001628-3966-C834-4B33-4D934A2ADFA1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2610551" y="1467167"/>
                  <a:ext cx="17460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04A46911-8D0B-627F-F254-474042857CDE}"/>
                    </a:ext>
                  </a:extLst>
                </p14:cNvPr>
                <p14:cNvContentPartPr/>
                <p14:nvPr/>
              </p14:nvContentPartPr>
              <p14:xfrm>
                <a:off x="2830151" y="1488767"/>
                <a:ext cx="6840" cy="13320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04A46911-8D0B-627F-F254-474042857CDE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2822591" y="1481207"/>
                  <a:ext cx="219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7DD5FD02-FD48-7B4D-E9FD-5A027E9A9508}"/>
                    </a:ext>
                  </a:extLst>
                </p14:cNvPr>
                <p14:cNvContentPartPr/>
                <p14:nvPr/>
              </p14:nvContentPartPr>
              <p14:xfrm>
                <a:off x="2865791" y="1551407"/>
                <a:ext cx="80640" cy="1008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7DD5FD02-FD48-7B4D-E9FD-5A027E9A9508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2858231" y="1543847"/>
                  <a:ext cx="95760" cy="2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0">
            <p14:nvContentPartPr>
              <p14:cNvPr id="240" name="Input penna 239">
                <a:extLst>
                  <a:ext uri="{FF2B5EF4-FFF2-40B4-BE49-F238E27FC236}">
                    <a16:creationId xmlns:a16="http://schemas.microsoft.com/office/drawing/2014/main" id="{CBCD2AB7-A158-1453-E7C5-E10CDEE051B8}"/>
                  </a:ext>
                </a:extLst>
              </p14:cNvPr>
              <p14:cNvContentPartPr/>
              <p14:nvPr/>
            </p14:nvContentPartPr>
            <p14:xfrm>
              <a:off x="3212778" y="1501226"/>
              <a:ext cx="95400" cy="13320"/>
            </p14:xfrm>
          </p:contentPart>
        </mc:Choice>
        <mc:Fallback>
          <p:pic>
            <p:nvPicPr>
              <p:cNvPr id="240" name="Input penna 239">
                <a:extLst>
                  <a:ext uri="{FF2B5EF4-FFF2-40B4-BE49-F238E27FC236}">
                    <a16:creationId xmlns:a16="http://schemas.microsoft.com/office/drawing/2014/main" id="{CBCD2AB7-A158-1453-E7C5-E10CDEE051B8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3205218" y="1493666"/>
                <a:ext cx="11016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2">
            <p14:nvContentPartPr>
              <p14:cNvPr id="241" name="Input penna 240">
                <a:extLst>
                  <a:ext uri="{FF2B5EF4-FFF2-40B4-BE49-F238E27FC236}">
                    <a16:creationId xmlns:a16="http://schemas.microsoft.com/office/drawing/2014/main" id="{81C5ADF4-8C8F-151C-0F2C-0319A5883B42}"/>
                  </a:ext>
                </a:extLst>
              </p14:cNvPr>
              <p14:cNvContentPartPr/>
              <p14:nvPr/>
            </p14:nvContentPartPr>
            <p14:xfrm>
              <a:off x="3203418" y="1614986"/>
              <a:ext cx="99360" cy="11160"/>
            </p14:xfrm>
          </p:contentPart>
        </mc:Choice>
        <mc:Fallback>
          <p:pic>
            <p:nvPicPr>
              <p:cNvPr id="241" name="Input penna 240">
                <a:extLst>
                  <a:ext uri="{FF2B5EF4-FFF2-40B4-BE49-F238E27FC236}">
                    <a16:creationId xmlns:a16="http://schemas.microsoft.com/office/drawing/2014/main" id="{81C5ADF4-8C8F-151C-0F2C-0319A5883B42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3195858" y="1607426"/>
                <a:ext cx="114480" cy="2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2" name="Gruppo 251">
            <a:extLst>
              <a:ext uri="{FF2B5EF4-FFF2-40B4-BE49-F238E27FC236}">
                <a16:creationId xmlns:a16="http://schemas.microsoft.com/office/drawing/2014/main" id="{21AB7BEF-43F1-90F3-8FD0-E05DEDD6033F}"/>
              </a:ext>
            </a:extLst>
          </p:cNvPr>
          <p:cNvGrpSpPr/>
          <p:nvPr/>
        </p:nvGrpSpPr>
        <p:grpSpPr>
          <a:xfrm>
            <a:off x="3564858" y="1380626"/>
            <a:ext cx="1000800" cy="417600"/>
            <a:chOff x="3564858" y="1380626"/>
            <a:chExt cx="1000800" cy="41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7C4BBE8C-2E91-D797-8F65-E2D5ACB53990}"/>
                    </a:ext>
                  </a:extLst>
                </p14:cNvPr>
                <p14:cNvContentPartPr/>
                <p14:nvPr/>
              </p14:nvContentPartPr>
              <p14:xfrm>
                <a:off x="3564858" y="1469906"/>
                <a:ext cx="122400" cy="3283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7C4BBE8C-2E91-D797-8F65-E2D5ACB53990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557298" y="1462346"/>
                  <a:ext cx="13716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D0D88037-FC63-8283-5018-B48A19807CD1}"/>
                    </a:ext>
                  </a:extLst>
                </p14:cNvPr>
                <p14:cNvContentPartPr/>
                <p14:nvPr/>
              </p14:nvContentPartPr>
              <p14:xfrm>
                <a:off x="3728658" y="1556666"/>
                <a:ext cx="26280" cy="867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D0D88037-FC63-8283-5018-B48A19807CD1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3721098" y="1549106"/>
                  <a:ext cx="414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92A2E9A8-FEFA-23DC-0898-385529565040}"/>
                    </a:ext>
                  </a:extLst>
                </p14:cNvPr>
                <p14:cNvContentPartPr/>
                <p14:nvPr/>
              </p14:nvContentPartPr>
              <p14:xfrm>
                <a:off x="3806058" y="1513826"/>
                <a:ext cx="73080" cy="13968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92A2E9A8-FEFA-23DC-0898-385529565040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3798498" y="1506266"/>
                  <a:ext cx="882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4070EC29-0B04-1295-3360-121B6F74CF7F}"/>
                    </a:ext>
                  </a:extLst>
                </p14:cNvPr>
                <p14:cNvContentPartPr/>
                <p14:nvPr/>
              </p14:nvContentPartPr>
              <p14:xfrm>
                <a:off x="3897858" y="1518866"/>
                <a:ext cx="95040" cy="11448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4070EC29-0B04-1295-3360-121B6F74CF7F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890298" y="1511306"/>
                  <a:ext cx="1101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4C5A3EB4-FD3F-E02D-EC6B-1C1BB8FBA7B5}"/>
                    </a:ext>
                  </a:extLst>
                </p14:cNvPr>
                <p14:cNvContentPartPr/>
                <p14:nvPr/>
              </p14:nvContentPartPr>
              <p14:xfrm>
                <a:off x="4011258" y="1380626"/>
                <a:ext cx="81000" cy="25848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4C5A3EB4-FD3F-E02D-EC6B-1C1BB8FBA7B5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4003698" y="1373066"/>
                  <a:ext cx="9612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F91B89AA-DCB0-07FD-28BC-EDF69A73401D}"/>
                    </a:ext>
                  </a:extLst>
                </p14:cNvPr>
                <p14:cNvContentPartPr/>
                <p14:nvPr/>
              </p14:nvContentPartPr>
              <p14:xfrm>
                <a:off x="4156338" y="1510946"/>
                <a:ext cx="16200" cy="10836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F91B89AA-DCB0-07FD-28BC-EDF69A73401D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4148778" y="1503386"/>
                  <a:ext cx="313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5313DC67-8734-06FB-AE5A-E594FDCF3D02}"/>
                    </a:ext>
                  </a:extLst>
                </p14:cNvPr>
                <p14:cNvContentPartPr/>
                <p14:nvPr/>
              </p14:nvContentPartPr>
              <p14:xfrm>
                <a:off x="4225458" y="1518146"/>
                <a:ext cx="66960" cy="13932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5313DC67-8734-06FB-AE5A-E594FDCF3D02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4217898" y="1510586"/>
                  <a:ext cx="820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8F7D455B-138A-154F-2605-187EE311A87E}"/>
                    </a:ext>
                  </a:extLst>
                </p14:cNvPr>
                <p14:cNvContentPartPr/>
                <p14:nvPr/>
              </p14:nvContentPartPr>
              <p14:xfrm>
                <a:off x="4341378" y="1502306"/>
                <a:ext cx="48960" cy="15588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8F7D455B-138A-154F-2605-187EE311A87E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4333818" y="1494746"/>
                  <a:ext cx="6408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DD84CFCE-260A-6713-7A2C-148D45B8254B}"/>
                    </a:ext>
                  </a:extLst>
                </p14:cNvPr>
                <p14:cNvContentPartPr/>
                <p14:nvPr/>
              </p14:nvContentPartPr>
              <p14:xfrm>
                <a:off x="4432818" y="1532186"/>
                <a:ext cx="132840" cy="13212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DD84CFCE-260A-6713-7A2C-148D45B8254B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4425258" y="1524626"/>
                  <a:ext cx="147960" cy="14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2">
            <p14:nvContentPartPr>
              <p14:cNvPr id="253" name="Input penna 252">
                <a:extLst>
                  <a:ext uri="{FF2B5EF4-FFF2-40B4-BE49-F238E27FC236}">
                    <a16:creationId xmlns:a16="http://schemas.microsoft.com/office/drawing/2014/main" id="{F5C80611-ADC2-3A29-3C4B-1DFB4484D1D5}"/>
                  </a:ext>
                </a:extLst>
              </p14:cNvPr>
              <p14:cNvContentPartPr/>
              <p14:nvPr/>
            </p14:nvContentPartPr>
            <p14:xfrm>
              <a:off x="5474184" y="1050698"/>
              <a:ext cx="44640" cy="817560"/>
            </p14:xfrm>
          </p:contentPart>
        </mc:Choice>
        <mc:Fallback>
          <p:pic>
            <p:nvPicPr>
              <p:cNvPr id="253" name="Input penna 252">
                <a:extLst>
                  <a:ext uri="{FF2B5EF4-FFF2-40B4-BE49-F238E27FC236}">
                    <a16:creationId xmlns:a16="http://schemas.microsoft.com/office/drawing/2014/main" id="{F5C80611-ADC2-3A29-3C4B-1DFB4484D1D5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5466624" y="1043138"/>
                <a:ext cx="59760" cy="83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73" name="Gruppo 272">
            <a:extLst>
              <a:ext uri="{FF2B5EF4-FFF2-40B4-BE49-F238E27FC236}">
                <a16:creationId xmlns:a16="http://schemas.microsoft.com/office/drawing/2014/main" id="{4D450699-6FD1-27D9-BE71-FDEA6542E836}"/>
              </a:ext>
            </a:extLst>
          </p:cNvPr>
          <p:cNvGrpSpPr/>
          <p:nvPr/>
        </p:nvGrpSpPr>
        <p:grpSpPr>
          <a:xfrm>
            <a:off x="5950464" y="1014338"/>
            <a:ext cx="1507680" cy="379080"/>
            <a:chOff x="5950464" y="1014338"/>
            <a:chExt cx="1507680" cy="37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832FEC11-296E-0874-1440-182DCDC3AD3C}"/>
                    </a:ext>
                  </a:extLst>
                </p14:cNvPr>
                <p14:cNvContentPartPr/>
                <p14:nvPr/>
              </p14:nvContentPartPr>
              <p14:xfrm>
                <a:off x="6038664" y="1014338"/>
                <a:ext cx="11880" cy="18900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832FEC11-296E-0874-1440-182DCDC3AD3C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031104" y="1006778"/>
                  <a:ext cx="2700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69C8FAA5-051D-640A-E37C-DAD08920F67A}"/>
                    </a:ext>
                  </a:extLst>
                </p14:cNvPr>
                <p14:cNvContentPartPr/>
                <p14:nvPr/>
              </p14:nvContentPartPr>
              <p14:xfrm>
                <a:off x="6028584" y="1209818"/>
                <a:ext cx="177840" cy="1692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69C8FAA5-051D-640A-E37C-DAD08920F67A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021024" y="1202258"/>
                  <a:ext cx="1929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654C4E99-5ED8-B0D8-F228-33149B2053A3}"/>
                    </a:ext>
                  </a:extLst>
                </p14:cNvPr>
                <p14:cNvContentPartPr/>
                <p14:nvPr/>
              </p14:nvContentPartPr>
              <p14:xfrm>
                <a:off x="6098784" y="1302338"/>
                <a:ext cx="3240" cy="5832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654C4E99-5ED8-B0D8-F228-33149B2053A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091224" y="1295138"/>
                  <a:ext cx="183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2A438D45-F131-76C1-7896-565D6E9A1380}"/>
                    </a:ext>
                  </a:extLst>
                </p14:cNvPr>
                <p14:cNvContentPartPr/>
                <p14:nvPr/>
              </p14:nvContentPartPr>
              <p14:xfrm>
                <a:off x="5950464" y="1368218"/>
                <a:ext cx="304200" cy="2520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2A438D45-F131-76C1-7896-565D6E9A1380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5942904" y="1360658"/>
                  <a:ext cx="3189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9BE8FF22-49CD-6EC3-6A91-01975F60C42C}"/>
                    </a:ext>
                  </a:extLst>
                </p14:cNvPr>
                <p14:cNvContentPartPr/>
                <p14:nvPr/>
              </p14:nvContentPartPr>
              <p14:xfrm>
                <a:off x="6360864" y="1072298"/>
                <a:ext cx="147240" cy="13608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9BE8FF22-49CD-6EC3-6A91-01975F60C42C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353304" y="1065098"/>
                  <a:ext cx="1623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B54E8549-9825-D5A1-C126-C356B9E52D3B}"/>
                    </a:ext>
                  </a:extLst>
                </p14:cNvPr>
                <p14:cNvContentPartPr/>
                <p14:nvPr/>
              </p14:nvContentPartPr>
              <p14:xfrm>
                <a:off x="6389664" y="1172018"/>
                <a:ext cx="123480" cy="2664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B54E8549-9825-D5A1-C126-C356B9E52D3B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382104" y="1164458"/>
                  <a:ext cx="1386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1629C3FE-1864-8DE5-BC1A-C0410F48057E}"/>
                    </a:ext>
                  </a:extLst>
                </p14:cNvPr>
                <p14:cNvContentPartPr/>
                <p14:nvPr/>
              </p14:nvContentPartPr>
              <p14:xfrm>
                <a:off x="6309744" y="1305578"/>
                <a:ext cx="313560" cy="2232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1629C3FE-1864-8DE5-BC1A-C0410F48057E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302184" y="1298018"/>
                  <a:ext cx="3286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34943C0A-3E8C-5B56-FC61-FBE08413617D}"/>
                    </a:ext>
                  </a:extLst>
                </p14:cNvPr>
                <p14:cNvContentPartPr/>
                <p14:nvPr/>
              </p14:nvContentPartPr>
              <p14:xfrm>
                <a:off x="6770184" y="1055018"/>
                <a:ext cx="136440" cy="133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34943C0A-3E8C-5B56-FC61-FBE08413617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762624" y="1047458"/>
                  <a:ext cx="1515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8DB0A02B-5F4E-B5BD-798D-1F6C1B341E9C}"/>
                    </a:ext>
                  </a:extLst>
                </p14:cNvPr>
                <p14:cNvContentPartPr/>
                <p14:nvPr/>
              </p14:nvContentPartPr>
              <p14:xfrm>
                <a:off x="6791064" y="1167338"/>
                <a:ext cx="77760" cy="1404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8DB0A02B-5F4E-B5BD-798D-1F6C1B341E9C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783504" y="1160138"/>
                  <a:ext cx="928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7152F16A-7D04-948B-CBFA-7AC7E94AE3EA}"/>
                    </a:ext>
                  </a:extLst>
                </p14:cNvPr>
                <p14:cNvContentPartPr/>
                <p14:nvPr/>
              </p14:nvContentPartPr>
              <p14:xfrm>
                <a:off x="6776304" y="1178858"/>
                <a:ext cx="140760" cy="14436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7152F16A-7D04-948B-CBFA-7AC7E94AE3EA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6768744" y="1171298"/>
                  <a:ext cx="1558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752F8E90-1888-F84C-0BCA-DFCCA5A6C679}"/>
                    </a:ext>
                  </a:extLst>
                </p14:cNvPr>
                <p14:cNvContentPartPr/>
                <p14:nvPr/>
              </p14:nvContentPartPr>
              <p14:xfrm>
                <a:off x="6991224" y="1056458"/>
                <a:ext cx="12600" cy="25164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752F8E90-1888-F84C-0BCA-DFCCA5A6C679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983664" y="1049258"/>
                  <a:ext cx="2772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B8B11C14-64D4-A373-4AE1-8E35CBFB32EC}"/>
                    </a:ext>
                  </a:extLst>
                </p14:cNvPr>
                <p14:cNvContentPartPr/>
                <p14:nvPr/>
              </p14:nvContentPartPr>
              <p14:xfrm>
                <a:off x="7035504" y="1157618"/>
                <a:ext cx="91080" cy="2448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B8B11C14-64D4-A373-4AE1-8E35CBFB32EC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027944" y="1150058"/>
                  <a:ext cx="1062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3E281600-AE8C-F3EE-D478-36B6451CAAB0}"/>
                    </a:ext>
                  </a:extLst>
                </p14:cNvPr>
                <p14:cNvContentPartPr/>
                <p14:nvPr/>
              </p14:nvContentPartPr>
              <p14:xfrm>
                <a:off x="7194264" y="1067978"/>
                <a:ext cx="100440" cy="252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3E281600-AE8C-F3EE-D478-36B6451CAAB0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186704" y="1060418"/>
                  <a:ext cx="1155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F9722CCC-A763-E840-5005-0E2E80844DC2}"/>
                    </a:ext>
                  </a:extLst>
                </p14:cNvPr>
                <p14:cNvContentPartPr/>
                <p14:nvPr/>
              </p14:nvContentPartPr>
              <p14:xfrm>
                <a:off x="7125864" y="1106498"/>
                <a:ext cx="142560" cy="19116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F9722CCC-A763-E840-5005-0E2E80844DC2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118304" y="1098938"/>
                  <a:ext cx="1573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11CB8D19-A71B-2B4B-C8F8-C46382697028}"/>
                    </a:ext>
                  </a:extLst>
                </p14:cNvPr>
                <p14:cNvContentPartPr/>
                <p14:nvPr/>
              </p14:nvContentPartPr>
              <p14:xfrm>
                <a:off x="7335384" y="1110098"/>
                <a:ext cx="17640" cy="19404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11CB8D19-A71B-2B4B-C8F8-C46382697028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327824" y="1102538"/>
                  <a:ext cx="3276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595FA650-2A23-310B-C791-74FE55287B6A}"/>
                    </a:ext>
                  </a:extLst>
                </p14:cNvPr>
                <p14:cNvContentPartPr/>
                <p14:nvPr/>
              </p14:nvContentPartPr>
              <p14:xfrm>
                <a:off x="7377504" y="1240778"/>
                <a:ext cx="80640" cy="864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595FA650-2A23-310B-C791-74FE55287B6A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369944" y="1233218"/>
                  <a:ext cx="95760" cy="23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6">
            <p14:nvContentPartPr>
              <p14:cNvPr id="274" name="Input penna 273">
                <a:extLst>
                  <a:ext uri="{FF2B5EF4-FFF2-40B4-BE49-F238E27FC236}">
                    <a16:creationId xmlns:a16="http://schemas.microsoft.com/office/drawing/2014/main" id="{9AF03244-55D2-5040-453D-CB3365F7400B}"/>
                  </a:ext>
                </a:extLst>
              </p14:cNvPr>
              <p14:cNvContentPartPr/>
              <p14:nvPr/>
            </p14:nvContentPartPr>
            <p14:xfrm>
              <a:off x="6692164" y="1468092"/>
              <a:ext cx="1116720" cy="83520"/>
            </p14:xfrm>
          </p:contentPart>
        </mc:Choice>
        <mc:Fallback>
          <p:pic>
            <p:nvPicPr>
              <p:cNvPr id="274" name="Input penna 273">
                <a:extLst>
                  <a:ext uri="{FF2B5EF4-FFF2-40B4-BE49-F238E27FC236}">
                    <a16:creationId xmlns:a16="http://schemas.microsoft.com/office/drawing/2014/main" id="{9AF03244-55D2-5040-453D-CB3365F7400B}"/>
                  </a:ext>
                </a:extLst>
              </p:cNvPr>
              <p:cNvPicPr/>
              <p:nvPr/>
            </p:nvPicPr>
            <p:blipFill>
              <a:blip r:embed="rId297"/>
              <a:stretch>
                <a:fillRect/>
              </a:stretch>
            </p:blipFill>
            <p:spPr>
              <a:xfrm>
                <a:off x="6684604" y="1460532"/>
                <a:ext cx="1131840" cy="98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C15946AB-65E3-1583-C90A-FE7BEC93619A}"/>
              </a:ext>
            </a:extLst>
          </p:cNvPr>
          <p:cNvGrpSpPr/>
          <p:nvPr/>
        </p:nvGrpSpPr>
        <p:grpSpPr>
          <a:xfrm>
            <a:off x="6356484" y="3206819"/>
            <a:ext cx="223560" cy="131400"/>
            <a:chOff x="6356484" y="3206819"/>
            <a:chExt cx="223560" cy="13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5FE3AF92-222F-7CB1-9DE6-4AE81D2909BB}"/>
                    </a:ext>
                  </a:extLst>
                </p14:cNvPr>
                <p14:cNvContentPartPr/>
                <p14:nvPr/>
              </p14:nvContentPartPr>
              <p14:xfrm>
                <a:off x="6366204" y="3207539"/>
                <a:ext cx="38160" cy="6192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5FE3AF92-222F-7CB1-9DE6-4AE81D2909BB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358644" y="3199979"/>
                  <a:ext cx="532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54A36D8D-8AC2-9036-6FBD-A217AC381E55}"/>
                    </a:ext>
                  </a:extLst>
                </p14:cNvPr>
                <p14:cNvContentPartPr/>
                <p14:nvPr/>
              </p14:nvContentPartPr>
              <p14:xfrm>
                <a:off x="6374124" y="3283139"/>
                <a:ext cx="11880" cy="5328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54A36D8D-8AC2-9036-6FBD-A217AC381E55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6366564" y="3275579"/>
                  <a:ext cx="270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7EC3C4AD-E15C-78F2-6D30-7DDB6532C3BA}"/>
                    </a:ext>
                  </a:extLst>
                </p14:cNvPr>
                <p14:cNvContentPartPr/>
                <p14:nvPr/>
              </p14:nvContentPartPr>
              <p14:xfrm>
                <a:off x="6356484" y="3300419"/>
                <a:ext cx="67680" cy="2340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7EC3C4AD-E15C-78F2-6D30-7DDB6532C3BA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6348924" y="3292859"/>
                  <a:ext cx="828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A2DD48DC-721A-5FD1-9667-59D1AA60B8E3}"/>
                    </a:ext>
                  </a:extLst>
                </p14:cNvPr>
                <p14:cNvContentPartPr/>
                <p14:nvPr/>
              </p14:nvContentPartPr>
              <p14:xfrm>
                <a:off x="6517404" y="3206819"/>
                <a:ext cx="37440" cy="676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A2DD48DC-721A-5FD1-9667-59D1AA60B8E3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6509844" y="3199259"/>
                  <a:ext cx="522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33B868F4-14B3-9F84-6035-BF6C1ECA9077}"/>
                    </a:ext>
                  </a:extLst>
                </p14:cNvPr>
                <p14:cNvContentPartPr/>
                <p14:nvPr/>
              </p14:nvContentPartPr>
              <p14:xfrm>
                <a:off x="6513804" y="3239939"/>
                <a:ext cx="38160" cy="360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33B868F4-14B3-9F84-6035-BF6C1ECA9077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6506244" y="3232379"/>
                  <a:ext cx="532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907E69C3-4315-0E19-5AD9-C563F670B89A}"/>
                    </a:ext>
                  </a:extLst>
                </p14:cNvPr>
                <p14:cNvContentPartPr/>
                <p14:nvPr/>
              </p14:nvContentPartPr>
              <p14:xfrm>
                <a:off x="6477804" y="3303299"/>
                <a:ext cx="102240" cy="3492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907E69C3-4315-0E19-5AD9-C563F670B89A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6470244" y="3295739"/>
                  <a:ext cx="117360" cy="50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0">
            <p14:nvContentPartPr>
              <p14:cNvPr id="283" name="Input penna 282">
                <a:extLst>
                  <a:ext uri="{FF2B5EF4-FFF2-40B4-BE49-F238E27FC236}">
                    <a16:creationId xmlns:a16="http://schemas.microsoft.com/office/drawing/2014/main" id="{0E8D9230-1C90-D7B5-463F-263B4A2D45DD}"/>
                  </a:ext>
                </a:extLst>
              </p14:cNvPr>
              <p14:cNvContentPartPr/>
              <p14:nvPr/>
            </p14:nvContentPartPr>
            <p14:xfrm>
              <a:off x="8074487" y="3078531"/>
              <a:ext cx="437760" cy="428760"/>
            </p14:xfrm>
          </p:contentPart>
        </mc:Choice>
        <mc:Fallback>
          <p:pic>
            <p:nvPicPr>
              <p:cNvPr id="283" name="Input penna 282">
                <a:extLst>
                  <a:ext uri="{FF2B5EF4-FFF2-40B4-BE49-F238E27FC236}">
                    <a16:creationId xmlns:a16="http://schemas.microsoft.com/office/drawing/2014/main" id="{0E8D9230-1C90-D7B5-463F-263B4A2D45DD}"/>
                  </a:ext>
                </a:extLst>
              </p:cNvPr>
              <p:cNvPicPr/>
              <p:nvPr/>
            </p:nvPicPr>
            <p:blipFill>
              <a:blip r:embed="rId311"/>
              <a:stretch>
                <a:fillRect/>
              </a:stretch>
            </p:blipFill>
            <p:spPr>
              <a:xfrm>
                <a:off x="8066927" y="3070971"/>
                <a:ext cx="452520" cy="44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98F48828-398B-64AC-B1C2-8025044E37C3}"/>
              </a:ext>
            </a:extLst>
          </p:cNvPr>
          <p:cNvGrpSpPr/>
          <p:nvPr/>
        </p:nvGrpSpPr>
        <p:grpSpPr>
          <a:xfrm>
            <a:off x="1137458" y="3882936"/>
            <a:ext cx="108360" cy="123120"/>
            <a:chOff x="1137458" y="3882936"/>
            <a:chExt cx="10836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3817007C-EEA8-FD42-6C96-ABD0CC89A834}"/>
                    </a:ext>
                  </a:extLst>
                </p14:cNvPr>
                <p14:cNvContentPartPr/>
                <p14:nvPr/>
              </p14:nvContentPartPr>
              <p14:xfrm>
                <a:off x="1137458" y="3884376"/>
                <a:ext cx="56160" cy="208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3817007C-EEA8-FD42-6C96-ABD0CC89A834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129898" y="3876816"/>
                  <a:ext cx="712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5443D9EC-5CF2-B30D-C36E-BC0F864A92A7}"/>
                    </a:ext>
                  </a:extLst>
                </p14:cNvPr>
                <p14:cNvContentPartPr/>
                <p14:nvPr/>
              </p14:nvContentPartPr>
              <p14:xfrm>
                <a:off x="1217018" y="3882936"/>
                <a:ext cx="28800" cy="1231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5443D9EC-5CF2-B30D-C36E-BC0F864A92A7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209458" y="3875376"/>
                  <a:ext cx="43560" cy="13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6">
            <p14:nvContentPartPr>
              <p14:cNvPr id="288" name="Input penna 287">
                <a:extLst>
                  <a:ext uri="{FF2B5EF4-FFF2-40B4-BE49-F238E27FC236}">
                    <a16:creationId xmlns:a16="http://schemas.microsoft.com/office/drawing/2014/main" id="{A34D9216-2DD0-B3F5-9482-2690FF3C8C0A}"/>
                  </a:ext>
                </a:extLst>
              </p14:cNvPr>
              <p14:cNvContentPartPr/>
              <p14:nvPr/>
            </p14:nvContentPartPr>
            <p14:xfrm>
              <a:off x="6949629" y="4047142"/>
              <a:ext cx="212400" cy="41760"/>
            </p14:xfrm>
          </p:contentPart>
        </mc:Choice>
        <mc:Fallback>
          <p:pic>
            <p:nvPicPr>
              <p:cNvPr id="288" name="Input penna 287">
                <a:extLst>
                  <a:ext uri="{FF2B5EF4-FFF2-40B4-BE49-F238E27FC236}">
                    <a16:creationId xmlns:a16="http://schemas.microsoft.com/office/drawing/2014/main" id="{A34D9216-2DD0-B3F5-9482-2690FF3C8C0A}"/>
                  </a:ext>
                </a:extLst>
              </p:cNvPr>
              <p:cNvPicPr/>
              <p:nvPr/>
            </p:nvPicPr>
            <p:blipFill>
              <a:blip r:embed="rId317"/>
              <a:stretch>
                <a:fillRect/>
              </a:stretch>
            </p:blipFill>
            <p:spPr>
              <a:xfrm>
                <a:off x="6942069" y="4039582"/>
                <a:ext cx="227520" cy="5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090DC578-B0FB-3F16-233B-7E41F0D48D2D}"/>
              </a:ext>
            </a:extLst>
          </p:cNvPr>
          <p:cNvGrpSpPr/>
          <p:nvPr/>
        </p:nvGrpSpPr>
        <p:grpSpPr>
          <a:xfrm>
            <a:off x="6996069" y="3686782"/>
            <a:ext cx="121320" cy="314280"/>
            <a:chOff x="6996069" y="3686782"/>
            <a:chExt cx="121320" cy="31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0A0F311A-B143-30A1-9B35-809984637D51}"/>
                    </a:ext>
                  </a:extLst>
                </p14:cNvPr>
                <p14:cNvContentPartPr/>
                <p14:nvPr/>
              </p14:nvContentPartPr>
              <p14:xfrm>
                <a:off x="6996069" y="3686782"/>
                <a:ext cx="121320" cy="31428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0A0F311A-B143-30A1-9B35-809984637D51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6988509" y="3679222"/>
                  <a:ext cx="13644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490D3BBC-5681-246F-FB47-69BE881E170F}"/>
                    </a:ext>
                  </a:extLst>
                </p14:cNvPr>
                <p14:cNvContentPartPr/>
                <p14:nvPr/>
              </p14:nvContentPartPr>
              <p14:xfrm>
                <a:off x="7019829" y="3848422"/>
                <a:ext cx="58680" cy="1407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490D3BBC-5681-246F-FB47-69BE881E170F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7012269" y="3840862"/>
                  <a:ext cx="73800" cy="15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2">
            <p14:nvContentPartPr>
              <p14:cNvPr id="293" name="Input penna 292">
                <a:extLst>
                  <a:ext uri="{FF2B5EF4-FFF2-40B4-BE49-F238E27FC236}">
                    <a16:creationId xmlns:a16="http://schemas.microsoft.com/office/drawing/2014/main" id="{56BCD50C-F9C2-8EB1-00AF-A8C42A77BA73}"/>
                  </a:ext>
                </a:extLst>
              </p14:cNvPr>
              <p14:cNvContentPartPr/>
              <p14:nvPr/>
            </p14:nvContentPartPr>
            <p14:xfrm>
              <a:off x="8054534" y="3675700"/>
              <a:ext cx="304200" cy="293760"/>
            </p14:xfrm>
          </p:contentPart>
        </mc:Choice>
        <mc:Fallback>
          <p:pic>
            <p:nvPicPr>
              <p:cNvPr id="293" name="Input penna 292">
                <a:extLst>
                  <a:ext uri="{FF2B5EF4-FFF2-40B4-BE49-F238E27FC236}">
                    <a16:creationId xmlns:a16="http://schemas.microsoft.com/office/drawing/2014/main" id="{56BCD50C-F9C2-8EB1-00AF-A8C42A77BA73}"/>
                  </a:ext>
                </a:extLst>
              </p:cNvPr>
              <p:cNvPicPr/>
              <p:nvPr/>
            </p:nvPicPr>
            <p:blipFill>
              <a:blip r:embed="rId323"/>
              <a:stretch>
                <a:fillRect/>
              </a:stretch>
            </p:blipFill>
            <p:spPr>
              <a:xfrm>
                <a:off x="8046974" y="3668140"/>
                <a:ext cx="319320" cy="30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99848327-7EF6-7D87-CA72-367C737193D4}"/>
              </a:ext>
            </a:extLst>
          </p:cNvPr>
          <p:cNvGrpSpPr/>
          <p:nvPr/>
        </p:nvGrpSpPr>
        <p:grpSpPr>
          <a:xfrm>
            <a:off x="1054868" y="4276264"/>
            <a:ext cx="113760" cy="211680"/>
            <a:chOff x="1054868" y="4276264"/>
            <a:chExt cx="113760" cy="21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22FC953D-7369-4691-FDAA-CCDFBD1720FE}"/>
                    </a:ext>
                  </a:extLst>
                </p14:cNvPr>
                <p14:cNvContentPartPr/>
                <p14:nvPr/>
              </p14:nvContentPartPr>
              <p14:xfrm>
                <a:off x="1054868" y="4385704"/>
                <a:ext cx="35280" cy="720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22FC953D-7369-4691-FDAA-CCDFBD1720FE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47308" y="4378504"/>
                  <a:ext cx="504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8D018B1E-D826-CCA9-80BB-5170FA1BC4B2}"/>
                    </a:ext>
                  </a:extLst>
                </p14:cNvPr>
                <p14:cNvContentPartPr/>
                <p14:nvPr/>
              </p14:nvContentPartPr>
              <p14:xfrm>
                <a:off x="1118948" y="4276264"/>
                <a:ext cx="49680" cy="2116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8D018B1E-D826-CCA9-80BB-5170FA1BC4B2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111748" y="4268704"/>
                  <a:ext cx="64800" cy="226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8">
            <p14:nvContentPartPr>
              <p14:cNvPr id="299" name="Input penna 298">
                <a:extLst>
                  <a:ext uri="{FF2B5EF4-FFF2-40B4-BE49-F238E27FC236}">
                    <a16:creationId xmlns:a16="http://schemas.microsoft.com/office/drawing/2014/main" id="{B81BC919-79DA-77D5-068F-DE759E6F0972}"/>
                  </a:ext>
                </a:extLst>
              </p14:cNvPr>
              <p14:cNvContentPartPr/>
              <p14:nvPr/>
            </p14:nvContentPartPr>
            <p14:xfrm>
              <a:off x="11315423" y="3807939"/>
              <a:ext cx="463680" cy="561960"/>
            </p14:xfrm>
          </p:contentPart>
        </mc:Choice>
        <mc:Fallback>
          <p:pic>
            <p:nvPicPr>
              <p:cNvPr id="299" name="Input penna 298">
                <a:extLst>
                  <a:ext uri="{FF2B5EF4-FFF2-40B4-BE49-F238E27FC236}">
                    <a16:creationId xmlns:a16="http://schemas.microsoft.com/office/drawing/2014/main" id="{B81BC919-79DA-77D5-068F-DE759E6F0972}"/>
                  </a:ext>
                </a:extLst>
              </p:cNvPr>
              <p:cNvPicPr/>
              <p:nvPr/>
            </p:nvPicPr>
            <p:blipFill>
              <a:blip r:embed="rId329"/>
              <a:stretch>
                <a:fillRect/>
              </a:stretch>
            </p:blipFill>
            <p:spPr>
              <a:xfrm>
                <a:off x="11307863" y="3800739"/>
                <a:ext cx="478800" cy="57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532DE487-E4C4-0953-4FA8-D59DF891D072}"/>
              </a:ext>
            </a:extLst>
          </p:cNvPr>
          <p:cNvGrpSpPr/>
          <p:nvPr/>
        </p:nvGrpSpPr>
        <p:grpSpPr>
          <a:xfrm>
            <a:off x="1009443" y="4782302"/>
            <a:ext cx="101880" cy="128880"/>
            <a:chOff x="1009443" y="4782302"/>
            <a:chExt cx="101880" cy="12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CC7CD6C6-6106-895C-641E-1E06A379ED80}"/>
                    </a:ext>
                  </a:extLst>
                </p14:cNvPr>
                <p14:cNvContentPartPr/>
                <p14:nvPr/>
              </p14:nvContentPartPr>
              <p14:xfrm>
                <a:off x="1009443" y="4805702"/>
                <a:ext cx="93600" cy="529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CC7CD6C6-6106-895C-641E-1E06A379ED80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01883" y="4798142"/>
                  <a:ext cx="1083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EAC0C739-C622-C32C-B82C-982EA19E6804}"/>
                    </a:ext>
                  </a:extLst>
                </p14:cNvPr>
                <p14:cNvContentPartPr/>
                <p14:nvPr/>
              </p14:nvContentPartPr>
              <p14:xfrm>
                <a:off x="1085763" y="4782302"/>
                <a:ext cx="25560" cy="1288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EAC0C739-C622-C32C-B82C-982EA19E6804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78203" y="4774742"/>
                  <a:ext cx="40680" cy="14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4">
            <p14:nvContentPartPr>
              <p14:cNvPr id="304" name="Input penna 303">
                <a:extLst>
                  <a:ext uri="{FF2B5EF4-FFF2-40B4-BE49-F238E27FC236}">
                    <a16:creationId xmlns:a16="http://schemas.microsoft.com/office/drawing/2014/main" id="{71DC1049-4873-EC31-B595-2A481425D786}"/>
                  </a:ext>
                </a:extLst>
              </p14:cNvPr>
              <p14:cNvContentPartPr/>
              <p14:nvPr/>
            </p14:nvContentPartPr>
            <p14:xfrm>
              <a:off x="6132963" y="4466222"/>
              <a:ext cx="374040" cy="445320"/>
            </p14:xfrm>
          </p:contentPart>
        </mc:Choice>
        <mc:Fallback>
          <p:pic>
            <p:nvPicPr>
              <p:cNvPr id="304" name="Input penna 303">
                <a:extLst>
                  <a:ext uri="{FF2B5EF4-FFF2-40B4-BE49-F238E27FC236}">
                    <a16:creationId xmlns:a16="http://schemas.microsoft.com/office/drawing/2014/main" id="{71DC1049-4873-EC31-B595-2A481425D786}"/>
                  </a:ext>
                </a:extLst>
              </p:cNvPr>
              <p:cNvPicPr/>
              <p:nvPr/>
            </p:nvPicPr>
            <p:blipFill>
              <a:blip r:embed="rId335"/>
              <a:stretch>
                <a:fillRect/>
              </a:stretch>
            </p:blipFill>
            <p:spPr>
              <a:xfrm>
                <a:off x="6125763" y="4458662"/>
                <a:ext cx="389160" cy="46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211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27A5B-A558-6B74-C40A-E875D8DA4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518814-B14C-7993-D77C-B7B496E7D94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694AD3-0E82-5CDE-4A7D-05BAC13F87A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2567E7-A8BE-7C27-B1D6-82EC0CE2901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894ECCC-11AF-C0A8-CCB3-879483566A1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F94CDC4-8213-0E79-4250-F1B1AFE21CF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4C60AB-E070-3B4A-DD09-A5E8943CC2A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61C9D0E-E5BA-57FD-E2EF-FC7D451B71B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781198B-EB39-4E95-FC34-1C00C77CB01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F8640D4-5EC5-8037-F9EF-9BA5EBA390F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EE7D150-A5DF-E536-9F6F-16C396835DE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DDDD183-77F1-545B-9598-8E9B4FC16EF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F8EA7BF-34A0-82E4-1CFF-B7304458DF1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377403A-EA41-6CCF-50F3-40B6B8250B8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844A5E2-563A-7261-F470-B3AB66FAE14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3CC3263-EA58-9E19-117A-BFFECA43B5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EF7C05E-082B-CCB9-7009-A2DFB8B1EE4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BD81F88-51A6-F5B0-DFFE-1E171C21420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4C0D936-5764-6CA5-FA99-D6B3C962E7B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073193F-43E5-4866-E9DE-7A7749FC396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B14966D-6DF5-9027-9F2F-26684104578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E1E6AF0-8D31-95CB-AFF2-3D51208DD70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310EC0D-3A98-0144-EED6-4C7DB8B8AF2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572D213-1B7A-5C80-A550-61AF2467A05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1F09562-B56A-AE36-7693-69DB7193415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979BE73-073E-F397-5D4C-B712B6CBA1E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A175092-F347-631F-1C3E-F106EC882E5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71E8060-EA05-69F9-F60E-133C8A5C158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8164BF5-0574-386B-420E-0E7081916B2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FFEB7D9-4D8A-3592-74BB-6EEE0F1085D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249B1B8-73C2-6475-4A4F-8BE2A448BC9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74412FF-EF3E-35A1-E674-9761418265C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72CE9D4-B551-E75C-65C0-C596C008B8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CF630F4-10FF-D546-516D-7EB9AA0BF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904673B-79DF-5EEC-E61D-3FDFD238BDA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FE36CE2-9402-F425-3F0E-5F979CD61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F584F2B-E29C-3B9A-05D6-58771A694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linea&#10;&#10;Descrizione generata automaticamente">
            <a:extLst>
              <a:ext uri="{FF2B5EF4-FFF2-40B4-BE49-F238E27FC236}">
                <a16:creationId xmlns:a16="http://schemas.microsoft.com/office/drawing/2014/main" id="{DE61CF24-3202-A1D5-4ACB-CFE36A1606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8405" y="1376499"/>
            <a:ext cx="8312937" cy="3810096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8A37E6A0-A32A-02AE-0F19-F8526E066555}"/>
              </a:ext>
            </a:extLst>
          </p:cNvPr>
          <p:cNvGrpSpPr/>
          <p:nvPr/>
        </p:nvGrpSpPr>
        <p:grpSpPr>
          <a:xfrm>
            <a:off x="2089920" y="2210340"/>
            <a:ext cx="125640" cy="143280"/>
            <a:chOff x="2089920" y="2210340"/>
            <a:chExt cx="125640" cy="14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A678C05-2CE9-2A8A-B12C-31EC8F92035D}"/>
                    </a:ext>
                  </a:extLst>
                </p14:cNvPr>
                <p14:cNvContentPartPr/>
                <p14:nvPr/>
              </p14:nvContentPartPr>
              <p14:xfrm>
                <a:off x="2089920" y="2256780"/>
                <a:ext cx="65880" cy="40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A678C05-2CE9-2A8A-B12C-31EC8F92035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82360" y="2249580"/>
                  <a:ext cx="810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3B07907-F085-D1B5-2303-03EECE85AFB2}"/>
                    </a:ext>
                  </a:extLst>
                </p14:cNvPr>
                <p14:cNvContentPartPr/>
                <p14:nvPr/>
              </p14:nvContentPartPr>
              <p14:xfrm>
                <a:off x="2145360" y="2210340"/>
                <a:ext cx="70200" cy="143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3B07907-F085-D1B5-2303-03EECE85AFB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137800" y="2202780"/>
                  <a:ext cx="85320" cy="15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8490856E-5A11-54D0-CE76-451028DCD45A}"/>
              </a:ext>
            </a:extLst>
          </p:cNvPr>
          <p:cNvGrpSpPr/>
          <p:nvPr/>
        </p:nvGrpSpPr>
        <p:grpSpPr>
          <a:xfrm>
            <a:off x="5019776" y="1052616"/>
            <a:ext cx="1392840" cy="650520"/>
            <a:chOff x="5019776" y="1052616"/>
            <a:chExt cx="1392840" cy="65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5CFB56D-660F-FA15-935F-6A62581F8DE6}"/>
                    </a:ext>
                  </a:extLst>
                </p14:cNvPr>
                <p14:cNvContentPartPr/>
                <p14:nvPr/>
              </p14:nvContentPartPr>
              <p14:xfrm>
                <a:off x="5189696" y="1236216"/>
                <a:ext cx="169560" cy="2300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5CFB56D-660F-FA15-935F-6A62581F8DE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82136" y="1228656"/>
                  <a:ext cx="1846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9098423-ED65-B84A-8439-A7789500BB81}"/>
                    </a:ext>
                  </a:extLst>
                </p14:cNvPr>
                <p14:cNvContentPartPr/>
                <p14:nvPr/>
              </p14:nvContentPartPr>
              <p14:xfrm>
                <a:off x="5349896" y="1298856"/>
                <a:ext cx="136080" cy="1022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9098423-ED65-B84A-8439-A7789500BB8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42696" y="1291296"/>
                  <a:ext cx="1512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7C6E32D-DD93-DF7E-FD19-1E47C38E9F19}"/>
                    </a:ext>
                  </a:extLst>
                </p14:cNvPr>
                <p14:cNvContentPartPr/>
                <p14:nvPr/>
              </p14:nvContentPartPr>
              <p14:xfrm>
                <a:off x="5518736" y="1214256"/>
                <a:ext cx="82440" cy="2354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7C6E32D-DD93-DF7E-FD19-1E47C38E9F1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511176" y="1206696"/>
                  <a:ext cx="9756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8577A2D-9177-6FFF-D1E3-0136F7A50059}"/>
                    </a:ext>
                  </a:extLst>
                </p14:cNvPr>
                <p14:cNvContentPartPr/>
                <p14:nvPr/>
              </p14:nvContentPartPr>
              <p14:xfrm>
                <a:off x="5679296" y="1222176"/>
                <a:ext cx="26640" cy="1576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8577A2D-9177-6FFF-D1E3-0136F7A5005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671736" y="1214616"/>
                  <a:ext cx="417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1E8D04C-1E5D-CCEE-F5BB-6ADDE304F630}"/>
                    </a:ext>
                  </a:extLst>
                </p14:cNvPr>
                <p14:cNvContentPartPr/>
                <p14:nvPr/>
              </p14:nvContentPartPr>
              <p14:xfrm>
                <a:off x="5795576" y="1204536"/>
                <a:ext cx="95760" cy="29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1E8D04C-1E5D-CCEE-F5BB-6ADDE304F63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788376" y="1196976"/>
                  <a:ext cx="1108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55953FA-B24D-255B-2517-08CADF52CF6F}"/>
                    </a:ext>
                  </a:extLst>
                </p14:cNvPr>
                <p14:cNvContentPartPr/>
                <p14:nvPr/>
              </p14:nvContentPartPr>
              <p14:xfrm>
                <a:off x="5827616" y="1226496"/>
                <a:ext cx="34200" cy="134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55953FA-B24D-255B-2517-08CADF52CF6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820056" y="1218936"/>
                  <a:ext cx="493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F627DDB-6746-A0C5-181B-52BCE9187BE1}"/>
                    </a:ext>
                  </a:extLst>
                </p14:cNvPr>
                <p14:cNvContentPartPr/>
                <p14:nvPr/>
              </p14:nvContentPartPr>
              <p14:xfrm>
                <a:off x="5868296" y="1213896"/>
                <a:ext cx="128520" cy="1638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F627DDB-6746-A0C5-181B-52BCE9187BE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60736" y="1206336"/>
                  <a:ext cx="14328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EC1E857-1765-93E2-0822-D139D765EA46}"/>
                    </a:ext>
                  </a:extLst>
                </p14:cNvPr>
                <p14:cNvContentPartPr/>
                <p14:nvPr/>
              </p14:nvContentPartPr>
              <p14:xfrm>
                <a:off x="5027336" y="1519536"/>
                <a:ext cx="1385280" cy="168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EC1E857-1765-93E2-0822-D139D765EA4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019776" y="1511976"/>
                  <a:ext cx="14004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34EF911-EA7E-D0AD-289B-094AB521F6E0}"/>
                    </a:ext>
                  </a:extLst>
                </p14:cNvPr>
                <p14:cNvContentPartPr/>
                <p14:nvPr/>
              </p14:nvContentPartPr>
              <p14:xfrm>
                <a:off x="5019776" y="1052616"/>
                <a:ext cx="1295280" cy="650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34EF911-EA7E-D0AD-289B-094AB521F6E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012216" y="1045056"/>
                  <a:ext cx="1310400" cy="66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AE8FA676-1865-6D7D-4C1C-C09FAD7AC3BD}"/>
                  </a:ext>
                </a:extLst>
              </p14:cNvPr>
              <p14:cNvContentPartPr/>
              <p14:nvPr/>
            </p14:nvContentPartPr>
            <p14:xfrm>
              <a:off x="6534827" y="1315776"/>
              <a:ext cx="92160" cy="2520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AE8FA676-1865-6D7D-4C1C-C09FAD7AC3B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527267" y="1308576"/>
                <a:ext cx="107280" cy="40320"/>
              </a:xfrm>
              <a:prstGeom prst="rect">
                <a:avLst/>
              </a:prstGeom>
            </p:spPr>
          </p:pic>
        </mc:Fallback>
      </mc:AlternateContent>
      <p:grpSp>
        <p:nvGrpSpPr>
          <p:cNvPr id="82" name="Gruppo 81">
            <a:extLst>
              <a:ext uri="{FF2B5EF4-FFF2-40B4-BE49-F238E27FC236}">
                <a16:creationId xmlns:a16="http://schemas.microsoft.com/office/drawing/2014/main" id="{2E8F7CC7-880F-9A75-D0A2-C7228A7012D5}"/>
              </a:ext>
            </a:extLst>
          </p:cNvPr>
          <p:cNvGrpSpPr/>
          <p:nvPr/>
        </p:nvGrpSpPr>
        <p:grpSpPr>
          <a:xfrm>
            <a:off x="6909947" y="1185456"/>
            <a:ext cx="135720" cy="150840"/>
            <a:chOff x="6909947" y="1185456"/>
            <a:chExt cx="135720" cy="15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F953815-D196-CBA9-DD9C-55E909E4B9D0}"/>
                    </a:ext>
                  </a:extLst>
                </p14:cNvPr>
                <p14:cNvContentPartPr/>
                <p14:nvPr/>
              </p14:nvContentPartPr>
              <p14:xfrm>
                <a:off x="6909947" y="1185456"/>
                <a:ext cx="10440" cy="150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F953815-D196-CBA9-DD9C-55E909E4B9D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902387" y="1177896"/>
                  <a:ext cx="255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C35552E-4C2E-2A8E-D053-EB545958E190}"/>
                    </a:ext>
                  </a:extLst>
                </p14:cNvPr>
                <p14:cNvContentPartPr/>
                <p14:nvPr/>
              </p14:nvContentPartPr>
              <p14:xfrm>
                <a:off x="6966827" y="1194816"/>
                <a:ext cx="78840" cy="1332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C35552E-4C2E-2A8E-D053-EB545958E19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959267" y="1187256"/>
                  <a:ext cx="93960" cy="14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4D1D9DEC-9875-E75E-1A25-A9D32F27EF5B}"/>
              </a:ext>
            </a:extLst>
          </p:cNvPr>
          <p:cNvGrpSpPr/>
          <p:nvPr/>
        </p:nvGrpSpPr>
        <p:grpSpPr>
          <a:xfrm>
            <a:off x="7348787" y="1103376"/>
            <a:ext cx="1476000" cy="275760"/>
            <a:chOff x="7348787" y="1103376"/>
            <a:chExt cx="1476000" cy="27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8975235-E45C-05AE-F0FE-97C9873BD7E4}"/>
                    </a:ext>
                  </a:extLst>
                </p14:cNvPr>
                <p14:cNvContentPartPr/>
                <p14:nvPr/>
              </p14:nvContentPartPr>
              <p14:xfrm>
                <a:off x="7348787" y="1177536"/>
                <a:ext cx="83160" cy="997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8975235-E45C-05AE-F0FE-97C9873BD7E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341587" y="1169976"/>
                  <a:ext cx="982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05CC03E-78D8-2EA7-D827-7136DE7E6698}"/>
                    </a:ext>
                  </a:extLst>
                </p14:cNvPr>
                <p14:cNvContentPartPr/>
                <p14:nvPr/>
              </p14:nvContentPartPr>
              <p14:xfrm>
                <a:off x="7471547" y="1164216"/>
                <a:ext cx="115200" cy="1418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05CC03E-78D8-2EA7-D827-7136DE7E669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463987" y="1156656"/>
                  <a:ext cx="1303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7A5A09F7-44F7-FA4B-F2F5-E89F47B1A19D}"/>
                    </a:ext>
                  </a:extLst>
                </p14:cNvPr>
                <p14:cNvContentPartPr/>
                <p14:nvPr/>
              </p14:nvContentPartPr>
              <p14:xfrm>
                <a:off x="7615907" y="1164936"/>
                <a:ext cx="87120" cy="1324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7A5A09F7-44F7-FA4B-F2F5-E89F47B1A19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608347" y="1157376"/>
                  <a:ext cx="1022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B232F14-1E93-450F-804E-A22DC1FC31A3}"/>
                    </a:ext>
                  </a:extLst>
                </p14:cNvPr>
                <p14:cNvContentPartPr/>
                <p14:nvPr/>
              </p14:nvContentPartPr>
              <p14:xfrm>
                <a:off x="7723187" y="1180056"/>
                <a:ext cx="63360" cy="1440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B232F14-1E93-450F-804E-A22DC1FC31A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715627" y="1172496"/>
                  <a:ext cx="784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9F81C96-1AB5-C098-C513-AAF8F9647019}"/>
                    </a:ext>
                  </a:extLst>
                </p14:cNvPr>
                <p14:cNvContentPartPr/>
                <p14:nvPr/>
              </p14:nvContentPartPr>
              <p14:xfrm>
                <a:off x="7841267" y="1103376"/>
                <a:ext cx="17280" cy="1598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9F81C96-1AB5-C098-C513-AAF8F964701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833707" y="1095816"/>
                  <a:ext cx="324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85B15F4-2C29-C4C9-972E-117A0D65FA65}"/>
                    </a:ext>
                  </a:extLst>
                </p14:cNvPr>
                <p14:cNvContentPartPr/>
                <p14:nvPr/>
              </p14:nvContentPartPr>
              <p14:xfrm>
                <a:off x="7835867" y="1228296"/>
                <a:ext cx="36000" cy="154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85B15F4-2C29-C4C9-972E-117A0D65FA6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828307" y="1220736"/>
                  <a:ext cx="511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ED72F35A-2E55-32B2-EC4A-E68D1DAC4037}"/>
                    </a:ext>
                  </a:extLst>
                </p14:cNvPr>
                <p14:cNvContentPartPr/>
                <p14:nvPr/>
              </p14:nvContentPartPr>
              <p14:xfrm>
                <a:off x="7881587" y="1229376"/>
                <a:ext cx="37080" cy="601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ED72F35A-2E55-32B2-EC4A-E68D1DAC403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874027" y="1221816"/>
                  <a:ext cx="522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5786D37-267B-C167-6AC8-9BFF647D0DB3}"/>
                    </a:ext>
                  </a:extLst>
                </p14:cNvPr>
                <p14:cNvContentPartPr/>
                <p14:nvPr/>
              </p14:nvContentPartPr>
              <p14:xfrm>
                <a:off x="8121707" y="1178256"/>
                <a:ext cx="152640" cy="1544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5786D37-267B-C167-6AC8-9BFF647D0DB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114147" y="1170696"/>
                  <a:ext cx="1677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74156AD3-DA2C-ECDF-00F3-0BA55D441C0F}"/>
                    </a:ext>
                  </a:extLst>
                </p14:cNvPr>
                <p14:cNvContentPartPr/>
                <p14:nvPr/>
              </p14:nvContentPartPr>
              <p14:xfrm>
                <a:off x="8337707" y="1225776"/>
                <a:ext cx="84600" cy="1098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74156AD3-DA2C-ECDF-00F3-0BA55D441C0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330147" y="1218216"/>
                  <a:ext cx="997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806095B-C359-0E84-77A9-253F05AB49CF}"/>
                    </a:ext>
                  </a:extLst>
                </p14:cNvPr>
                <p14:cNvContentPartPr/>
                <p14:nvPr/>
              </p14:nvContentPartPr>
              <p14:xfrm>
                <a:off x="8437427" y="1245216"/>
                <a:ext cx="77040" cy="856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806095B-C359-0E84-77A9-253F05AB49C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429867" y="1237656"/>
                  <a:ext cx="921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989FE4CB-7080-A6B1-3B2E-8E1886164638}"/>
                    </a:ext>
                  </a:extLst>
                </p14:cNvPr>
                <p14:cNvContentPartPr/>
                <p14:nvPr/>
              </p14:nvContentPartPr>
              <p14:xfrm>
                <a:off x="8524187" y="1258176"/>
                <a:ext cx="79560" cy="1209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989FE4CB-7080-A6B1-3B2E-8E188616463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516627" y="1250616"/>
                  <a:ext cx="943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9359C1F1-F5E0-67D3-CDF7-4F294346B70F}"/>
                    </a:ext>
                  </a:extLst>
                </p14:cNvPr>
                <p14:cNvContentPartPr/>
                <p14:nvPr/>
              </p14:nvContentPartPr>
              <p14:xfrm>
                <a:off x="8628227" y="1282296"/>
                <a:ext cx="36720" cy="504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9359C1F1-F5E0-67D3-CDF7-4F294346B70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620667" y="1275096"/>
                  <a:ext cx="518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0DC38A5-498C-AA1C-1AC1-CE1C15DD6401}"/>
                    </a:ext>
                  </a:extLst>
                </p14:cNvPr>
                <p14:cNvContentPartPr/>
                <p14:nvPr/>
              </p14:nvContentPartPr>
              <p14:xfrm>
                <a:off x="8709587" y="1155576"/>
                <a:ext cx="3240" cy="1544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0DC38A5-498C-AA1C-1AC1-CE1C15DD640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702027" y="1148016"/>
                  <a:ext cx="183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D01B92A9-261A-A6A3-22CC-26807E8E8D2F}"/>
                    </a:ext>
                  </a:extLst>
                </p14:cNvPr>
                <p14:cNvContentPartPr/>
                <p14:nvPr/>
              </p14:nvContentPartPr>
              <p14:xfrm>
                <a:off x="8715707" y="1257456"/>
                <a:ext cx="30240" cy="82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D01B92A9-261A-A6A3-22CC-26807E8E8D2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708147" y="1249896"/>
                  <a:ext cx="453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5820BEA9-AAC8-CCD2-303E-C05622A237DF}"/>
                    </a:ext>
                  </a:extLst>
                </p14:cNvPr>
                <p14:cNvContentPartPr/>
                <p14:nvPr/>
              </p14:nvContentPartPr>
              <p14:xfrm>
                <a:off x="8744147" y="1228656"/>
                <a:ext cx="80640" cy="975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5820BEA9-AAC8-CCD2-303E-C05622A237D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736587" y="1221096"/>
                  <a:ext cx="9576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F109D686-1692-D5B7-0A59-5D6B1BD8F2CC}"/>
              </a:ext>
            </a:extLst>
          </p:cNvPr>
          <p:cNvGrpSpPr/>
          <p:nvPr/>
        </p:nvGrpSpPr>
        <p:grpSpPr>
          <a:xfrm>
            <a:off x="8977306" y="1075558"/>
            <a:ext cx="682920" cy="390600"/>
            <a:chOff x="8977306" y="1075558"/>
            <a:chExt cx="682920" cy="39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FDDA02F8-E575-CC32-8785-BF11652F7C86}"/>
                    </a:ext>
                  </a:extLst>
                </p14:cNvPr>
                <p14:cNvContentPartPr/>
                <p14:nvPr/>
              </p14:nvContentPartPr>
              <p14:xfrm>
                <a:off x="8977306" y="1075558"/>
                <a:ext cx="100080" cy="3906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FDDA02F8-E575-CC32-8785-BF11652F7C8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969746" y="1067998"/>
                  <a:ext cx="11520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61EACD8-C2D5-0246-FE6C-98EBE4E7792D}"/>
                    </a:ext>
                  </a:extLst>
                </p14:cNvPr>
                <p14:cNvContentPartPr/>
                <p14:nvPr/>
              </p14:nvContentPartPr>
              <p14:xfrm>
                <a:off x="9114106" y="1226398"/>
                <a:ext cx="4320" cy="1400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61EACD8-C2D5-0246-FE6C-98EBE4E7792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106546" y="1218838"/>
                  <a:ext cx="194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456DCB0B-626A-C156-B3DC-BBC718610250}"/>
                    </a:ext>
                  </a:extLst>
                </p14:cNvPr>
                <p14:cNvContentPartPr/>
                <p14:nvPr/>
              </p14:nvContentPartPr>
              <p14:xfrm>
                <a:off x="9131746" y="1223158"/>
                <a:ext cx="98640" cy="1490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456DCB0B-626A-C156-B3DC-BBC71861025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124186" y="1215598"/>
                  <a:ext cx="1137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50444CB4-646E-689E-4B7E-DD20EF9F49BF}"/>
                    </a:ext>
                  </a:extLst>
                </p14:cNvPr>
                <p14:cNvContentPartPr/>
                <p14:nvPr/>
              </p14:nvContentPartPr>
              <p14:xfrm>
                <a:off x="9258826" y="1095358"/>
                <a:ext cx="50760" cy="2552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50444CB4-646E-689E-4B7E-DD20EF9F49B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251266" y="1087798"/>
                  <a:ext cx="6588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A98E65C6-02A5-34A5-4302-6EE97EB401C7}"/>
                    </a:ext>
                  </a:extLst>
                </p14:cNvPr>
                <p14:cNvContentPartPr/>
                <p14:nvPr/>
              </p14:nvContentPartPr>
              <p14:xfrm>
                <a:off x="9268186" y="1248358"/>
                <a:ext cx="49680" cy="313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A98E65C6-02A5-34A5-4302-6EE97EB401C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260626" y="1240798"/>
                  <a:ext cx="648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CC431DE-8370-2E5D-8B49-77DEB430070B}"/>
                    </a:ext>
                  </a:extLst>
                </p14:cNvPr>
                <p14:cNvContentPartPr/>
                <p14:nvPr/>
              </p14:nvContentPartPr>
              <p14:xfrm>
                <a:off x="9333346" y="1210558"/>
                <a:ext cx="67320" cy="982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CC431DE-8370-2E5D-8B49-77DEB430070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325786" y="1202998"/>
                  <a:ext cx="824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A6022900-DDEA-95F3-907F-457FAE12A79B}"/>
                    </a:ext>
                  </a:extLst>
                </p14:cNvPr>
                <p14:cNvContentPartPr/>
                <p14:nvPr/>
              </p14:nvContentPartPr>
              <p14:xfrm>
                <a:off x="9434506" y="1228198"/>
                <a:ext cx="43200" cy="741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A6022900-DDEA-95F3-907F-457FAE12A79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426946" y="1220638"/>
                  <a:ext cx="583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BE1084A9-DCA0-4074-CCF8-48722F62A0BA}"/>
                    </a:ext>
                  </a:extLst>
                </p14:cNvPr>
                <p14:cNvContentPartPr/>
                <p14:nvPr/>
              </p14:nvContentPartPr>
              <p14:xfrm>
                <a:off x="9535306" y="1127038"/>
                <a:ext cx="360" cy="1461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BE1084A9-DCA0-4074-CCF8-48722F62A0B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527746" y="1119478"/>
                  <a:ext cx="154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6DADEAC3-D1BA-9F79-230D-612FFD731854}"/>
                    </a:ext>
                  </a:extLst>
                </p14:cNvPr>
                <p14:cNvContentPartPr/>
                <p14:nvPr/>
              </p14:nvContentPartPr>
              <p14:xfrm>
                <a:off x="9535306" y="1228558"/>
                <a:ext cx="34200" cy="72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6DADEAC3-D1BA-9F79-230D-612FFD73185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527746" y="1220998"/>
                  <a:ext cx="493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CEF10540-D94A-64C0-CF4E-65AF9D63E696}"/>
                    </a:ext>
                  </a:extLst>
                </p14:cNvPr>
                <p14:cNvContentPartPr/>
                <p14:nvPr/>
              </p14:nvContentPartPr>
              <p14:xfrm>
                <a:off x="9585706" y="1192198"/>
                <a:ext cx="74520" cy="1386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CEF10540-D94A-64C0-CF4E-65AF9D63E696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578146" y="1184638"/>
                  <a:ext cx="8964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B395C941-B559-68F1-F0BA-3111A885F47B}"/>
              </a:ext>
            </a:extLst>
          </p:cNvPr>
          <p:cNvGrpSpPr/>
          <p:nvPr/>
        </p:nvGrpSpPr>
        <p:grpSpPr>
          <a:xfrm>
            <a:off x="4839547" y="793087"/>
            <a:ext cx="269280" cy="133200"/>
            <a:chOff x="4839547" y="793087"/>
            <a:chExt cx="269280" cy="13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40BF3A6F-AE18-77F2-16DC-BF4490F5D0E1}"/>
                    </a:ext>
                  </a:extLst>
                </p14:cNvPr>
                <p14:cNvContentPartPr/>
                <p14:nvPr/>
              </p14:nvContentPartPr>
              <p14:xfrm>
                <a:off x="4839547" y="823687"/>
                <a:ext cx="106920" cy="1026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40BF3A6F-AE18-77F2-16DC-BF4490F5D0E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831987" y="816127"/>
                  <a:ext cx="1220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B788A486-E53A-32B4-5984-09AC0DC862FB}"/>
                    </a:ext>
                  </a:extLst>
                </p14:cNvPr>
                <p14:cNvContentPartPr/>
                <p14:nvPr/>
              </p14:nvContentPartPr>
              <p14:xfrm>
                <a:off x="4955467" y="793087"/>
                <a:ext cx="153360" cy="601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B788A486-E53A-32B4-5984-09AC0DC862F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947907" y="785527"/>
                  <a:ext cx="16812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5F601BB2-1D0B-50E2-7327-A3BFA1AF30EE}"/>
              </a:ext>
            </a:extLst>
          </p:cNvPr>
          <p:cNvGrpSpPr/>
          <p:nvPr/>
        </p:nvGrpSpPr>
        <p:grpSpPr>
          <a:xfrm>
            <a:off x="6325627" y="776527"/>
            <a:ext cx="101880" cy="234360"/>
            <a:chOff x="6325627" y="776527"/>
            <a:chExt cx="10188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C5CFB028-10EA-BB74-A999-2C27BCC26027}"/>
                    </a:ext>
                  </a:extLst>
                </p14:cNvPr>
                <p14:cNvContentPartPr/>
                <p14:nvPr/>
              </p14:nvContentPartPr>
              <p14:xfrm>
                <a:off x="6325627" y="776527"/>
                <a:ext cx="86760" cy="1137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C5CFB028-10EA-BB74-A999-2C27BCC2602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318067" y="768967"/>
                  <a:ext cx="1015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E3EF2295-CE52-34D3-9B73-FCD069B87415}"/>
                    </a:ext>
                  </a:extLst>
                </p14:cNvPr>
                <p14:cNvContentPartPr/>
                <p14:nvPr/>
              </p14:nvContentPartPr>
              <p14:xfrm>
                <a:off x="6337507" y="851407"/>
                <a:ext cx="90000" cy="1594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E3EF2295-CE52-34D3-9B73-FCD069B8741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329947" y="843847"/>
                  <a:ext cx="105120" cy="17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26BD5DCD-1E73-A981-B2E5-9C4BD32D27BE}"/>
              </a:ext>
            </a:extLst>
          </p:cNvPr>
          <p:cNvGrpSpPr/>
          <p:nvPr/>
        </p:nvGrpSpPr>
        <p:grpSpPr>
          <a:xfrm>
            <a:off x="2325796" y="3060360"/>
            <a:ext cx="148680" cy="114120"/>
            <a:chOff x="2325796" y="3060360"/>
            <a:chExt cx="148680" cy="11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12E62B46-1241-A709-80ED-E44616178D5C}"/>
                    </a:ext>
                  </a:extLst>
                </p14:cNvPr>
                <p14:cNvContentPartPr/>
                <p14:nvPr/>
              </p14:nvContentPartPr>
              <p14:xfrm>
                <a:off x="2325796" y="3086280"/>
                <a:ext cx="92880" cy="572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12E62B46-1241-A709-80ED-E44616178D5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18596" y="3078720"/>
                  <a:ext cx="1080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37F27E51-259D-60FD-FD91-B58A32162FD3}"/>
                    </a:ext>
                  </a:extLst>
                </p14:cNvPr>
                <p14:cNvContentPartPr/>
                <p14:nvPr/>
              </p14:nvContentPartPr>
              <p14:xfrm>
                <a:off x="2440996" y="3060360"/>
                <a:ext cx="33480" cy="1141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37F27E51-259D-60FD-FD91-B58A32162FD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433436" y="3052800"/>
                  <a:ext cx="4824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419722E6-20DA-CFE3-F347-EBFE2611D76A}"/>
              </a:ext>
            </a:extLst>
          </p:cNvPr>
          <p:cNvGrpSpPr/>
          <p:nvPr/>
        </p:nvGrpSpPr>
        <p:grpSpPr>
          <a:xfrm>
            <a:off x="2380605" y="3503727"/>
            <a:ext cx="142200" cy="114120"/>
            <a:chOff x="2380605" y="3503727"/>
            <a:chExt cx="142200" cy="11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15652F0-0B44-AF65-F2C6-0BBF66D155AA}"/>
                    </a:ext>
                  </a:extLst>
                </p14:cNvPr>
                <p14:cNvContentPartPr/>
                <p14:nvPr/>
              </p14:nvContentPartPr>
              <p14:xfrm>
                <a:off x="2380605" y="3537567"/>
                <a:ext cx="70920" cy="288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15652F0-0B44-AF65-F2C6-0BBF66D155A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373045" y="3530007"/>
                  <a:ext cx="860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ACBB4F73-4283-92A5-74A8-5B10E6CE5C9C}"/>
                    </a:ext>
                  </a:extLst>
                </p14:cNvPr>
                <p14:cNvContentPartPr/>
                <p14:nvPr/>
              </p14:nvContentPartPr>
              <p14:xfrm>
                <a:off x="2484645" y="3503727"/>
                <a:ext cx="38160" cy="1141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ACBB4F73-4283-92A5-74A8-5B10E6CE5C9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477085" y="3496167"/>
                  <a:ext cx="5328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65DB976E-4269-1153-599C-0393EC2D73F8}"/>
              </a:ext>
            </a:extLst>
          </p:cNvPr>
          <p:cNvGrpSpPr/>
          <p:nvPr/>
        </p:nvGrpSpPr>
        <p:grpSpPr>
          <a:xfrm>
            <a:off x="941473" y="356473"/>
            <a:ext cx="157320" cy="86040"/>
            <a:chOff x="941473" y="356473"/>
            <a:chExt cx="157320" cy="8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60572A8F-AC88-3847-C702-2A9615A4254C}"/>
                    </a:ext>
                  </a:extLst>
                </p14:cNvPr>
                <p14:cNvContentPartPr/>
                <p14:nvPr/>
              </p14:nvContentPartPr>
              <p14:xfrm>
                <a:off x="941473" y="356473"/>
                <a:ext cx="129240" cy="82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60572A8F-AC88-3847-C702-2A9615A4254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33913" y="348913"/>
                  <a:ext cx="1443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C6EECF10-BFA8-02EA-5095-C355748FA352}"/>
                    </a:ext>
                  </a:extLst>
                </p14:cNvPr>
                <p14:cNvContentPartPr/>
                <p14:nvPr/>
              </p14:nvContentPartPr>
              <p14:xfrm>
                <a:off x="963433" y="425233"/>
                <a:ext cx="135360" cy="172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C6EECF10-BFA8-02EA-5095-C355748FA35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55873" y="417673"/>
                  <a:ext cx="15048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57334DDD-7297-4860-7EBE-7553E6CB9AFF}"/>
              </a:ext>
            </a:extLst>
          </p:cNvPr>
          <p:cNvGrpSpPr/>
          <p:nvPr/>
        </p:nvGrpSpPr>
        <p:grpSpPr>
          <a:xfrm>
            <a:off x="96553" y="283033"/>
            <a:ext cx="674640" cy="380160"/>
            <a:chOff x="96553" y="283033"/>
            <a:chExt cx="674640" cy="38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458173F6-DF85-C215-721A-201EFC4E9FA3}"/>
                    </a:ext>
                  </a:extLst>
                </p14:cNvPr>
                <p14:cNvContentPartPr/>
                <p14:nvPr/>
              </p14:nvContentPartPr>
              <p14:xfrm>
                <a:off x="191233" y="355033"/>
                <a:ext cx="119520" cy="1688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458173F6-DF85-C215-721A-201EFC4E9FA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83673" y="347473"/>
                  <a:ext cx="13464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D7044115-2044-2570-9ACA-9C30FA9A8A7B}"/>
                    </a:ext>
                  </a:extLst>
                </p14:cNvPr>
                <p14:cNvContentPartPr/>
                <p14:nvPr/>
              </p14:nvContentPartPr>
              <p14:xfrm>
                <a:off x="340273" y="340993"/>
                <a:ext cx="122760" cy="1807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D7044115-2044-2570-9ACA-9C30FA9A8A7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32713" y="333433"/>
                  <a:ext cx="1378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79BFF4F2-91D1-4FBC-11D6-64A340B7CD83}"/>
                    </a:ext>
                  </a:extLst>
                </p14:cNvPr>
                <p14:cNvContentPartPr/>
                <p14:nvPr/>
              </p14:nvContentPartPr>
              <p14:xfrm>
                <a:off x="480673" y="423073"/>
                <a:ext cx="66960" cy="133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79BFF4F2-91D1-4FBC-11D6-64A340B7CD8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73113" y="415513"/>
                  <a:ext cx="820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AEABB488-DDA9-8DFA-DD82-7CFF967E3F60}"/>
                    </a:ext>
                  </a:extLst>
                </p14:cNvPr>
                <p14:cNvContentPartPr/>
                <p14:nvPr/>
              </p14:nvContentPartPr>
              <p14:xfrm>
                <a:off x="562753" y="357913"/>
                <a:ext cx="18360" cy="1656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AEABB488-DDA9-8DFA-DD82-7CFF967E3F6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55553" y="350353"/>
                  <a:ext cx="331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FB9565B3-EF2E-6A12-622E-656415CD2F27}"/>
                    </a:ext>
                  </a:extLst>
                </p14:cNvPr>
                <p14:cNvContentPartPr/>
                <p14:nvPr/>
              </p14:nvContentPartPr>
              <p14:xfrm>
                <a:off x="644473" y="367273"/>
                <a:ext cx="12600" cy="1508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FB9565B3-EF2E-6A12-622E-656415CD2F2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36913" y="359713"/>
                  <a:ext cx="277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7AF27CD6-9E6A-533F-53CF-6336D9740DA6}"/>
                    </a:ext>
                  </a:extLst>
                </p14:cNvPr>
                <p14:cNvContentPartPr/>
                <p14:nvPr/>
              </p14:nvContentPartPr>
              <p14:xfrm>
                <a:off x="96553" y="283033"/>
                <a:ext cx="674640" cy="3801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7AF27CD6-9E6A-533F-53CF-6336D9740DA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8993" y="275473"/>
                  <a:ext cx="689760" cy="39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uppo 162">
            <a:extLst>
              <a:ext uri="{FF2B5EF4-FFF2-40B4-BE49-F238E27FC236}">
                <a16:creationId xmlns:a16="http://schemas.microsoft.com/office/drawing/2014/main" id="{9F3EED8A-7A9C-751A-4029-6EF0C0F4EDCF}"/>
              </a:ext>
            </a:extLst>
          </p:cNvPr>
          <p:cNvGrpSpPr/>
          <p:nvPr/>
        </p:nvGrpSpPr>
        <p:grpSpPr>
          <a:xfrm>
            <a:off x="-83930" y="642673"/>
            <a:ext cx="1355040" cy="603720"/>
            <a:chOff x="-83930" y="642673"/>
            <a:chExt cx="1355040" cy="60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7C23548B-4AF7-58BF-E880-7512EC03780A}"/>
                    </a:ext>
                  </a:extLst>
                </p14:cNvPr>
                <p14:cNvContentPartPr/>
                <p14:nvPr/>
              </p14:nvContentPartPr>
              <p14:xfrm>
                <a:off x="178993" y="883873"/>
                <a:ext cx="154440" cy="2052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7C23548B-4AF7-58BF-E880-7512EC03780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71433" y="876313"/>
                  <a:ext cx="1695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FD176995-0405-BC59-C69F-FC98A722D0B3}"/>
                    </a:ext>
                  </a:extLst>
                </p14:cNvPr>
                <p14:cNvContentPartPr/>
                <p14:nvPr/>
              </p14:nvContentPartPr>
              <p14:xfrm>
                <a:off x="335953" y="973513"/>
                <a:ext cx="74520" cy="97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FD176995-0405-BC59-C69F-FC98A722D0B3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28393" y="965953"/>
                  <a:ext cx="896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07E1F9A7-04A2-3ABF-DDAE-1E4B0C17BC8C}"/>
                    </a:ext>
                  </a:extLst>
                </p14:cNvPr>
                <p14:cNvContentPartPr/>
                <p14:nvPr/>
              </p14:nvContentPartPr>
              <p14:xfrm>
                <a:off x="396793" y="884593"/>
                <a:ext cx="45720" cy="1908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07E1F9A7-04A2-3ABF-DDAE-1E4B0C17BC8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89233" y="877033"/>
                  <a:ext cx="608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6D51986E-EEF7-2C4C-BB11-0EAC3C6B5AC4}"/>
                    </a:ext>
                  </a:extLst>
                </p14:cNvPr>
                <p14:cNvContentPartPr/>
                <p14:nvPr/>
              </p14:nvContentPartPr>
              <p14:xfrm>
                <a:off x="477073" y="915913"/>
                <a:ext cx="24480" cy="1436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6D51986E-EEF7-2C4C-BB11-0EAC3C6B5AC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69513" y="908353"/>
                  <a:ext cx="396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D9EFC04-F999-C8D6-F1F2-5611D0D7DCFD}"/>
                    </a:ext>
                  </a:extLst>
                </p14:cNvPr>
                <p14:cNvContentPartPr/>
                <p14:nvPr/>
              </p14:nvContentPartPr>
              <p14:xfrm>
                <a:off x="611713" y="920593"/>
                <a:ext cx="71640" cy="1389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D9EFC04-F999-C8D6-F1F2-5611D0D7DCF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04153" y="913033"/>
                  <a:ext cx="867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B981383-8570-724C-D2FB-9582F7C81F3C}"/>
                    </a:ext>
                  </a:extLst>
                </p14:cNvPr>
                <p14:cNvContentPartPr/>
                <p14:nvPr/>
              </p14:nvContentPartPr>
              <p14:xfrm>
                <a:off x="720793" y="940753"/>
                <a:ext cx="98280" cy="7020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B981383-8570-724C-D2FB-9582F7C81F3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13233" y="933193"/>
                  <a:ext cx="1134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C3B1093A-6146-9EA6-067E-3FBD9968DE81}"/>
                    </a:ext>
                  </a:extLst>
                </p14:cNvPr>
                <p14:cNvContentPartPr/>
                <p14:nvPr/>
              </p14:nvContentPartPr>
              <p14:xfrm>
                <a:off x="812593" y="888553"/>
                <a:ext cx="32760" cy="1378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C3B1093A-6146-9EA6-067E-3FBD9968DE81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05033" y="881353"/>
                  <a:ext cx="475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1E088D16-2D3F-91BC-7E2D-8965D47DB988}"/>
                    </a:ext>
                  </a:extLst>
                </p14:cNvPr>
                <p14:cNvContentPartPr/>
                <p14:nvPr/>
              </p14:nvContentPartPr>
              <p14:xfrm>
                <a:off x="862633" y="882433"/>
                <a:ext cx="33840" cy="1695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1E088D16-2D3F-91BC-7E2D-8965D47DB98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55073" y="874873"/>
                  <a:ext cx="489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6B44CA37-A17A-7575-0AF1-0AB2AD884E6A}"/>
                    </a:ext>
                  </a:extLst>
                </p14:cNvPr>
                <p14:cNvContentPartPr/>
                <p14:nvPr/>
              </p14:nvContentPartPr>
              <p14:xfrm>
                <a:off x="590710" y="642673"/>
                <a:ext cx="28440" cy="1058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6B44CA37-A17A-7575-0AF1-0AB2AD884E6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83510" y="635113"/>
                  <a:ext cx="435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16EF1C98-C21F-5D6D-6D67-2C26A310A009}"/>
                    </a:ext>
                  </a:extLst>
                </p14:cNvPr>
                <p14:cNvContentPartPr/>
                <p14:nvPr/>
              </p14:nvContentPartPr>
              <p14:xfrm>
                <a:off x="490270" y="737353"/>
                <a:ext cx="222120" cy="579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16EF1C98-C21F-5D6D-6D67-2C26A310A00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82710" y="730153"/>
                  <a:ext cx="2372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1145EB7F-164B-56FE-0982-A38CF2DB4D42}"/>
                    </a:ext>
                  </a:extLst>
                </p14:cNvPr>
                <p14:cNvContentPartPr/>
                <p14:nvPr/>
              </p14:nvContentPartPr>
              <p14:xfrm>
                <a:off x="-83930" y="750313"/>
                <a:ext cx="1355040" cy="4960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1145EB7F-164B-56FE-0982-A38CF2DB4D4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-91130" y="742753"/>
                  <a:ext cx="1370160" cy="51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2CC6CDCF-5E46-57CA-B5FF-6297B61B9F57}"/>
              </a:ext>
            </a:extLst>
          </p:cNvPr>
          <p:cNvGrpSpPr/>
          <p:nvPr/>
        </p:nvGrpSpPr>
        <p:grpSpPr>
          <a:xfrm>
            <a:off x="1402510" y="40753"/>
            <a:ext cx="526680" cy="563400"/>
            <a:chOff x="1402510" y="40753"/>
            <a:chExt cx="526680" cy="56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032BB183-394E-4378-D359-F8FB389DEB1E}"/>
                    </a:ext>
                  </a:extLst>
                </p14:cNvPr>
                <p14:cNvContentPartPr/>
                <p14:nvPr/>
              </p14:nvContentPartPr>
              <p14:xfrm>
                <a:off x="1497673" y="301753"/>
                <a:ext cx="154440" cy="1404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032BB183-394E-4378-D359-F8FB389DEB1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490113" y="294193"/>
                  <a:ext cx="1692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14706E92-0915-D70B-30BF-C67F847E99CD}"/>
                    </a:ext>
                  </a:extLst>
                </p14:cNvPr>
                <p14:cNvContentPartPr/>
                <p14:nvPr/>
              </p14:nvContentPartPr>
              <p14:xfrm>
                <a:off x="1750033" y="256033"/>
                <a:ext cx="37800" cy="2221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14706E92-0915-D70B-30BF-C67F847E99CD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742473" y="248473"/>
                  <a:ext cx="5292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7E8F943C-B738-8E20-6FCE-B8B59FB8970B}"/>
                    </a:ext>
                  </a:extLst>
                </p14:cNvPr>
                <p14:cNvContentPartPr/>
                <p14:nvPr/>
              </p14:nvContentPartPr>
              <p14:xfrm>
                <a:off x="1402510" y="40753"/>
                <a:ext cx="526680" cy="5634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7E8F943C-B738-8E20-6FCE-B8B59FB8970B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394950" y="33193"/>
                  <a:ext cx="541800" cy="57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9" name="Gruppo 168">
            <a:extLst>
              <a:ext uri="{FF2B5EF4-FFF2-40B4-BE49-F238E27FC236}">
                <a16:creationId xmlns:a16="http://schemas.microsoft.com/office/drawing/2014/main" id="{5A3C4FD2-31C4-DA08-C15A-212D07EE3362}"/>
              </a:ext>
            </a:extLst>
          </p:cNvPr>
          <p:cNvGrpSpPr/>
          <p:nvPr/>
        </p:nvGrpSpPr>
        <p:grpSpPr>
          <a:xfrm>
            <a:off x="2191393" y="96193"/>
            <a:ext cx="2782317" cy="533880"/>
            <a:chOff x="2191393" y="96193"/>
            <a:chExt cx="2782317" cy="53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038A6859-ACB1-7905-16BB-D268E6EB900C}"/>
                    </a:ext>
                  </a:extLst>
                </p14:cNvPr>
                <p14:cNvContentPartPr/>
                <p14:nvPr/>
              </p14:nvContentPartPr>
              <p14:xfrm>
                <a:off x="2191393" y="96193"/>
                <a:ext cx="180000" cy="5148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038A6859-ACB1-7905-16BB-D268E6EB900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184193" y="88633"/>
                  <a:ext cx="195120" cy="52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70D9ADD2-ACF6-A7C9-402E-35414B0FA291}"/>
                    </a:ext>
                  </a:extLst>
                </p14:cNvPr>
                <p14:cNvContentPartPr/>
                <p14:nvPr/>
              </p14:nvContentPartPr>
              <p14:xfrm>
                <a:off x="2531593" y="199513"/>
                <a:ext cx="182160" cy="3481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70D9ADD2-ACF6-A7C9-402E-35414B0FA29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524393" y="191953"/>
                  <a:ext cx="19728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40E59706-2810-8C9F-67A7-1EB5E4D5BD9E}"/>
                    </a:ext>
                  </a:extLst>
                </p14:cNvPr>
                <p14:cNvContentPartPr/>
                <p14:nvPr/>
              </p14:nvContentPartPr>
              <p14:xfrm>
                <a:off x="2735713" y="253153"/>
                <a:ext cx="115920" cy="1620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40E59706-2810-8C9F-67A7-1EB5E4D5BD9E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728153" y="245593"/>
                  <a:ext cx="1306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03F540C4-DADE-94D6-856F-FD00842EFFE6}"/>
                    </a:ext>
                  </a:extLst>
                </p14:cNvPr>
                <p14:cNvContentPartPr/>
                <p14:nvPr/>
              </p14:nvContentPartPr>
              <p14:xfrm>
                <a:off x="2883313" y="281593"/>
                <a:ext cx="102600" cy="1645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03F540C4-DADE-94D6-856F-FD00842EFFE6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875753" y="274033"/>
                  <a:ext cx="1177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76D69A5F-2D1A-BAEC-19DE-625EB23795AF}"/>
                    </a:ext>
                  </a:extLst>
                </p14:cNvPr>
                <p14:cNvContentPartPr/>
                <p14:nvPr/>
              </p14:nvContentPartPr>
              <p14:xfrm>
                <a:off x="3537793" y="283033"/>
                <a:ext cx="176760" cy="1670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76D69A5F-2D1A-BAEC-19DE-625EB23795A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530233" y="275473"/>
                  <a:ext cx="1918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A024BD07-0E2D-BF8E-8322-8C11FA06EF4F}"/>
                    </a:ext>
                  </a:extLst>
                </p14:cNvPr>
                <p14:cNvContentPartPr/>
                <p14:nvPr/>
              </p14:nvContentPartPr>
              <p14:xfrm>
                <a:off x="3737233" y="282313"/>
                <a:ext cx="141840" cy="1479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A024BD07-0E2D-BF8E-8322-8C11FA06EF4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729673" y="274753"/>
                  <a:ext cx="1569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32D1B3C4-F318-8EF6-4AFB-FBBD29288359}"/>
                    </a:ext>
                  </a:extLst>
                </p14:cNvPr>
                <p14:cNvContentPartPr/>
                <p14:nvPr/>
              </p14:nvContentPartPr>
              <p14:xfrm>
                <a:off x="3946753" y="304633"/>
                <a:ext cx="107280" cy="1137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32D1B3C4-F318-8EF6-4AFB-FBBD29288359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939193" y="297073"/>
                  <a:ext cx="1224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2E611391-CC7B-9A8E-CA6C-9266BE2F6FFE}"/>
                    </a:ext>
                  </a:extLst>
                </p14:cNvPr>
                <p14:cNvContentPartPr/>
                <p14:nvPr/>
              </p14:nvContentPartPr>
              <p14:xfrm>
                <a:off x="4087873" y="300313"/>
                <a:ext cx="60120" cy="954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2E611391-CC7B-9A8E-CA6C-9266BE2F6FF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080313" y="292753"/>
                  <a:ext cx="752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88E0BC8B-9B42-C7ED-1E44-7F82FA044209}"/>
                    </a:ext>
                  </a:extLst>
                </p14:cNvPr>
                <p14:cNvContentPartPr/>
                <p14:nvPr/>
              </p14:nvContentPartPr>
              <p14:xfrm>
                <a:off x="4192633" y="282313"/>
                <a:ext cx="7920" cy="673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88E0BC8B-9B42-C7ED-1E44-7F82FA04420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185073" y="274753"/>
                  <a:ext cx="230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2583AC52-39CF-69AE-4225-910DBA3642A0}"/>
                    </a:ext>
                  </a:extLst>
                </p14:cNvPr>
                <p14:cNvContentPartPr/>
                <p14:nvPr/>
              </p14:nvContentPartPr>
              <p14:xfrm>
                <a:off x="4288033" y="170353"/>
                <a:ext cx="48240" cy="2473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2583AC52-39CF-69AE-4225-910DBA3642A0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280473" y="162793"/>
                  <a:ext cx="6336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09BC00CD-C4F1-7F00-BAF4-C1B0A8C7C453}"/>
                    </a:ext>
                  </a:extLst>
                </p14:cNvPr>
                <p14:cNvContentPartPr/>
                <p14:nvPr/>
              </p14:nvContentPartPr>
              <p14:xfrm>
                <a:off x="4315393" y="267553"/>
                <a:ext cx="79200" cy="176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09BC00CD-C4F1-7F00-BAF4-C1B0A8C7C453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307833" y="259993"/>
                  <a:ext cx="943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92370AAA-95C1-A7B4-192F-9094DBC82C97}"/>
                    </a:ext>
                  </a:extLst>
                </p14:cNvPr>
                <p14:cNvContentPartPr/>
                <p14:nvPr/>
              </p14:nvContentPartPr>
              <p14:xfrm>
                <a:off x="4423033" y="293833"/>
                <a:ext cx="21600" cy="846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92370AAA-95C1-A7B4-192F-9094DBC82C97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415473" y="286273"/>
                  <a:ext cx="367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FB07355A-8AB7-DA9C-3134-FF0823FF68EC}"/>
                    </a:ext>
                  </a:extLst>
                </p14:cNvPr>
                <p14:cNvContentPartPr/>
                <p14:nvPr/>
              </p14:nvContentPartPr>
              <p14:xfrm>
                <a:off x="4497913" y="348553"/>
                <a:ext cx="60120" cy="576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FB07355A-8AB7-DA9C-3134-FF0823FF68E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490353" y="341353"/>
                  <a:ext cx="748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69DDE600-1D62-8275-F9C8-50129DF9CAEB}"/>
                    </a:ext>
                  </a:extLst>
                </p14:cNvPr>
                <p14:cNvContentPartPr/>
                <p14:nvPr/>
              </p14:nvContentPartPr>
              <p14:xfrm>
                <a:off x="4572433" y="298153"/>
                <a:ext cx="85320" cy="1324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69DDE600-1D62-8275-F9C8-50129DF9CAEB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564873" y="290593"/>
                  <a:ext cx="1004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9CD03B28-8062-FF87-3D8B-47599D1B0F1D}"/>
                    </a:ext>
                  </a:extLst>
                </p14:cNvPr>
                <p14:cNvContentPartPr/>
                <p14:nvPr/>
              </p14:nvContentPartPr>
              <p14:xfrm>
                <a:off x="2391070" y="476353"/>
                <a:ext cx="2582640" cy="1537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9CD03B28-8062-FF87-3D8B-47599D1B0F1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383510" y="468793"/>
                  <a:ext cx="2597760" cy="168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70" name="Input penna 169">
                <a:extLst>
                  <a:ext uri="{FF2B5EF4-FFF2-40B4-BE49-F238E27FC236}">
                    <a16:creationId xmlns:a16="http://schemas.microsoft.com/office/drawing/2014/main" id="{798D2490-7058-E477-3EEB-4F01DB6949A2}"/>
                  </a:ext>
                </a:extLst>
              </p14:cNvPr>
              <p14:cNvContentPartPr/>
              <p14:nvPr/>
            </p14:nvContentPartPr>
            <p14:xfrm>
              <a:off x="1910470" y="940033"/>
              <a:ext cx="238320" cy="152280"/>
            </p14:xfrm>
          </p:contentPart>
        </mc:Choice>
        <mc:Fallback>
          <p:pic>
            <p:nvPicPr>
              <p:cNvPr id="170" name="Input penna 169">
                <a:extLst>
                  <a:ext uri="{FF2B5EF4-FFF2-40B4-BE49-F238E27FC236}">
                    <a16:creationId xmlns:a16="http://schemas.microsoft.com/office/drawing/2014/main" id="{798D2490-7058-E477-3EEB-4F01DB6949A2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1902910" y="932473"/>
                <a:ext cx="253440" cy="16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3A942573-A48A-BDD5-0AE2-9620FB9D6D5A}"/>
              </a:ext>
            </a:extLst>
          </p:cNvPr>
          <p:cNvGrpSpPr/>
          <p:nvPr/>
        </p:nvGrpSpPr>
        <p:grpSpPr>
          <a:xfrm>
            <a:off x="2476750" y="770473"/>
            <a:ext cx="952920" cy="299880"/>
            <a:chOff x="2476750" y="770473"/>
            <a:chExt cx="952920" cy="29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9692810C-6C38-DFCA-C64E-9135912903EB}"/>
                    </a:ext>
                  </a:extLst>
                </p14:cNvPr>
                <p14:cNvContentPartPr/>
                <p14:nvPr/>
              </p14:nvContentPartPr>
              <p14:xfrm>
                <a:off x="2476750" y="873073"/>
                <a:ext cx="95760" cy="19728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9692810C-6C38-DFCA-C64E-9135912903E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469190" y="865513"/>
                  <a:ext cx="1108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BB1BC0A0-8DC6-0BD4-690A-7B3E1D910C27}"/>
                    </a:ext>
                  </a:extLst>
                </p14:cNvPr>
                <p14:cNvContentPartPr/>
                <p14:nvPr/>
              </p14:nvContentPartPr>
              <p14:xfrm>
                <a:off x="2634430" y="925993"/>
                <a:ext cx="152640" cy="1260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BB1BC0A0-8DC6-0BD4-690A-7B3E1D910C27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626870" y="918433"/>
                  <a:ext cx="1677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9228EC70-C252-D811-0AB2-853814344613}"/>
                    </a:ext>
                  </a:extLst>
                </p14:cNvPr>
                <p14:cNvContentPartPr/>
                <p14:nvPr/>
              </p14:nvContentPartPr>
              <p14:xfrm>
                <a:off x="2780950" y="892153"/>
                <a:ext cx="103320" cy="1137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9228EC70-C252-D811-0AB2-85381434461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773750" y="884593"/>
                  <a:ext cx="1184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3BE704DE-741E-2C88-B932-C1E783310FB9}"/>
                    </a:ext>
                  </a:extLst>
                </p14:cNvPr>
                <p14:cNvContentPartPr/>
                <p14:nvPr/>
              </p14:nvContentPartPr>
              <p14:xfrm>
                <a:off x="2951590" y="770473"/>
                <a:ext cx="28080" cy="2620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3BE704DE-741E-2C88-B932-C1E783310FB9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944030" y="762913"/>
                  <a:ext cx="4320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8EB98377-E073-DEFE-C78B-F245FA6B639F}"/>
                    </a:ext>
                  </a:extLst>
                </p14:cNvPr>
                <p14:cNvContentPartPr/>
                <p14:nvPr/>
              </p14:nvContentPartPr>
              <p14:xfrm>
                <a:off x="3003070" y="907273"/>
                <a:ext cx="71640" cy="1231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8EB98377-E073-DEFE-C78B-F245FA6B639F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995510" y="899713"/>
                  <a:ext cx="867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C31D32E6-7E01-E22A-24B3-CA22649D09B7}"/>
                    </a:ext>
                  </a:extLst>
                </p14:cNvPr>
                <p14:cNvContentPartPr/>
                <p14:nvPr/>
              </p14:nvContentPartPr>
              <p14:xfrm>
                <a:off x="3084790" y="908713"/>
                <a:ext cx="88920" cy="1180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C31D32E6-7E01-E22A-24B3-CA22649D09B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077230" y="901153"/>
                  <a:ext cx="1036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19894370-35D5-9D6B-0898-0B1A3614FC8D}"/>
                    </a:ext>
                  </a:extLst>
                </p14:cNvPr>
                <p14:cNvContentPartPr/>
                <p14:nvPr/>
              </p14:nvContentPartPr>
              <p14:xfrm>
                <a:off x="3210070" y="910153"/>
                <a:ext cx="83160" cy="1216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19894370-35D5-9D6B-0898-0B1A3614FC8D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202870" y="902593"/>
                  <a:ext cx="982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335B66C4-9A4D-1F2D-E3F4-F7DBD9481A4D}"/>
                    </a:ext>
                  </a:extLst>
                </p14:cNvPr>
                <p14:cNvContentPartPr/>
                <p14:nvPr/>
              </p14:nvContentPartPr>
              <p14:xfrm>
                <a:off x="3317710" y="924553"/>
                <a:ext cx="111960" cy="1008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335B66C4-9A4D-1F2D-E3F4-F7DBD9481A4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310510" y="916993"/>
                  <a:ext cx="12672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86EEA083-AF23-94AB-2700-22E2EE72AD62}"/>
              </a:ext>
            </a:extLst>
          </p:cNvPr>
          <p:cNvGrpSpPr/>
          <p:nvPr/>
        </p:nvGrpSpPr>
        <p:grpSpPr>
          <a:xfrm>
            <a:off x="5042470" y="54073"/>
            <a:ext cx="1469472" cy="488880"/>
            <a:chOff x="5042470" y="54073"/>
            <a:chExt cx="1469472" cy="48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305344F8-5298-3094-BB88-1D318153707A}"/>
                    </a:ext>
                  </a:extLst>
                </p14:cNvPr>
                <p14:cNvContentPartPr/>
                <p14:nvPr/>
              </p14:nvContentPartPr>
              <p14:xfrm>
                <a:off x="5042470" y="151993"/>
                <a:ext cx="157320" cy="35496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305344F8-5298-3094-BB88-1D318153707A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035270" y="144433"/>
                  <a:ext cx="17244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9FC61DA2-EA2A-1C51-ACA6-09F976246DCA}"/>
                    </a:ext>
                  </a:extLst>
                </p14:cNvPr>
                <p14:cNvContentPartPr/>
                <p14:nvPr/>
              </p14:nvContentPartPr>
              <p14:xfrm>
                <a:off x="5281150" y="123193"/>
                <a:ext cx="102960" cy="3661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9FC61DA2-EA2A-1C51-ACA6-09F976246DCA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273590" y="115633"/>
                  <a:ext cx="11808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B4C62BE0-A289-0EAC-376B-02D44D321DEE}"/>
                    </a:ext>
                  </a:extLst>
                </p14:cNvPr>
                <p14:cNvContentPartPr/>
                <p14:nvPr/>
              </p14:nvContentPartPr>
              <p14:xfrm>
                <a:off x="5251630" y="314353"/>
                <a:ext cx="121680" cy="453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B4C62BE0-A289-0EAC-376B-02D44D321DEE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244070" y="306793"/>
                  <a:ext cx="1368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E593651D-B5C7-13DA-938E-C9C329176799}"/>
                    </a:ext>
                  </a:extLst>
                </p14:cNvPr>
                <p14:cNvContentPartPr/>
                <p14:nvPr/>
              </p14:nvContentPartPr>
              <p14:xfrm>
                <a:off x="5412550" y="298153"/>
                <a:ext cx="120960" cy="9936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E593651D-B5C7-13DA-938E-C9C32917679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404990" y="290593"/>
                  <a:ext cx="1360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DD5A735C-F2CD-906C-C2CC-54D56C77F3CC}"/>
                    </a:ext>
                  </a:extLst>
                </p14:cNvPr>
                <p14:cNvContentPartPr/>
                <p14:nvPr/>
              </p14:nvContentPartPr>
              <p14:xfrm>
                <a:off x="5577430" y="282313"/>
                <a:ext cx="72360" cy="1188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DD5A735C-F2CD-906C-C2CC-54D56C77F3CC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569870" y="274753"/>
                  <a:ext cx="874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6A924D41-41C9-5A51-017C-64872089A228}"/>
                    </a:ext>
                  </a:extLst>
                </p14:cNvPr>
                <p14:cNvContentPartPr/>
                <p14:nvPr/>
              </p14:nvContentPartPr>
              <p14:xfrm>
                <a:off x="5761750" y="95473"/>
                <a:ext cx="58320" cy="40608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6A924D41-41C9-5A51-017C-64872089A228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754190" y="87913"/>
                  <a:ext cx="7344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86541FA0-0A59-5D92-9840-61272DAD3FB9}"/>
                    </a:ext>
                  </a:extLst>
                </p14:cNvPr>
                <p14:cNvContentPartPr/>
                <p14:nvPr/>
              </p14:nvContentPartPr>
              <p14:xfrm>
                <a:off x="6059782" y="146953"/>
                <a:ext cx="51840" cy="3135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86541FA0-0A59-5D92-9840-61272DAD3FB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052222" y="139393"/>
                  <a:ext cx="6696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F69FE61F-2AF9-DACC-6818-36EE759DBD31}"/>
                    </a:ext>
                  </a:extLst>
                </p14:cNvPr>
                <p14:cNvContentPartPr/>
                <p14:nvPr/>
              </p14:nvContentPartPr>
              <p14:xfrm>
                <a:off x="6072742" y="311113"/>
                <a:ext cx="97200" cy="324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F69FE61F-2AF9-DACC-6818-36EE759DBD31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065182" y="303553"/>
                  <a:ext cx="1119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0A8614D5-E2E6-75A3-682C-2C99A1A034B3}"/>
                    </a:ext>
                  </a:extLst>
                </p14:cNvPr>
                <p14:cNvContentPartPr/>
                <p14:nvPr/>
              </p14:nvContentPartPr>
              <p14:xfrm>
                <a:off x="6156982" y="251713"/>
                <a:ext cx="128520" cy="1616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0A8614D5-E2E6-75A3-682C-2C99A1A034B3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149422" y="244153"/>
                  <a:ext cx="1436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0C8DECCB-3CA4-C96C-DD7B-73FD1A6AB363}"/>
                    </a:ext>
                  </a:extLst>
                </p14:cNvPr>
                <p14:cNvContentPartPr/>
                <p14:nvPr/>
              </p14:nvContentPartPr>
              <p14:xfrm>
                <a:off x="5938102" y="110593"/>
                <a:ext cx="196200" cy="4197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0C8DECCB-3CA4-C96C-DD7B-73FD1A6AB363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930542" y="103033"/>
                  <a:ext cx="21132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37DA4F74-38EE-A585-D84D-CA19F3533CA9}"/>
                    </a:ext>
                  </a:extLst>
                </p14:cNvPr>
                <p14:cNvContentPartPr/>
                <p14:nvPr/>
              </p14:nvContentPartPr>
              <p14:xfrm>
                <a:off x="6433822" y="54073"/>
                <a:ext cx="78120" cy="4888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37DA4F74-38EE-A585-D84D-CA19F3533CA9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426622" y="46513"/>
                  <a:ext cx="92880" cy="50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DB5C4EDF-F9D2-038A-F373-F76974DB4D3A}"/>
              </a:ext>
            </a:extLst>
          </p:cNvPr>
          <p:cNvGrpSpPr/>
          <p:nvPr/>
        </p:nvGrpSpPr>
        <p:grpSpPr>
          <a:xfrm>
            <a:off x="-33173" y="1775260"/>
            <a:ext cx="1208160" cy="662400"/>
            <a:chOff x="-33173" y="1775260"/>
            <a:chExt cx="1208160" cy="66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6DE7C48B-7A15-997B-A608-A3E0C25898DE}"/>
                    </a:ext>
                  </a:extLst>
                </p14:cNvPr>
                <p14:cNvContentPartPr/>
                <p14:nvPr/>
              </p14:nvContentPartPr>
              <p14:xfrm>
                <a:off x="90667" y="2009620"/>
                <a:ext cx="269280" cy="1962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6DE7C48B-7A15-997B-A608-A3E0C25898DE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3107" y="2002060"/>
                  <a:ext cx="28404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1CBB5520-B6EE-A2FA-E20A-F95C4D7F657A}"/>
                    </a:ext>
                  </a:extLst>
                </p14:cNvPr>
                <p14:cNvContentPartPr/>
                <p14:nvPr/>
              </p14:nvContentPartPr>
              <p14:xfrm>
                <a:off x="375067" y="1951300"/>
                <a:ext cx="171720" cy="2764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1CBB5520-B6EE-A2FA-E20A-F95C4D7F657A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67507" y="1943740"/>
                  <a:ext cx="1868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5C23F1BC-CA90-36F4-7999-5B466E6B9009}"/>
                    </a:ext>
                  </a:extLst>
                </p14:cNvPr>
                <p14:cNvContentPartPr/>
                <p14:nvPr/>
              </p14:nvContentPartPr>
              <p14:xfrm>
                <a:off x="598627" y="1999180"/>
                <a:ext cx="95760" cy="3312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5C23F1BC-CA90-36F4-7999-5B466E6B9009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91067" y="1991620"/>
                  <a:ext cx="1108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B21941A-4CF1-211A-8D60-E71925FFB70F}"/>
                    </a:ext>
                  </a:extLst>
                </p14:cNvPr>
                <p14:cNvContentPartPr/>
                <p14:nvPr/>
              </p14:nvContentPartPr>
              <p14:xfrm>
                <a:off x="638947" y="2093500"/>
                <a:ext cx="55800" cy="97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B21941A-4CF1-211A-8D60-E71925FFB70F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31387" y="2085940"/>
                  <a:ext cx="709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046ECEB1-4EDB-7FE5-905C-281AB1EDB0BF}"/>
                    </a:ext>
                  </a:extLst>
                </p14:cNvPr>
                <p14:cNvContentPartPr/>
                <p14:nvPr/>
              </p14:nvContentPartPr>
              <p14:xfrm>
                <a:off x="708787" y="1902340"/>
                <a:ext cx="64800" cy="3726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046ECEB1-4EDB-7FE5-905C-281AB1EDB0BF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01227" y="1894780"/>
                  <a:ext cx="7992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0D8DA3A-DF3E-BB47-722A-DA17931D6C8E}"/>
                    </a:ext>
                  </a:extLst>
                </p14:cNvPr>
                <p14:cNvContentPartPr/>
                <p14:nvPr/>
              </p14:nvContentPartPr>
              <p14:xfrm>
                <a:off x="-33173" y="1775260"/>
                <a:ext cx="1208160" cy="6624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0D8DA3A-DF3E-BB47-722A-DA17931D6C8E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-40733" y="1767700"/>
                  <a:ext cx="1222920" cy="67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7" name="Gruppo 226">
            <a:extLst>
              <a:ext uri="{FF2B5EF4-FFF2-40B4-BE49-F238E27FC236}">
                <a16:creationId xmlns:a16="http://schemas.microsoft.com/office/drawing/2014/main" id="{1F196902-C4F4-4ED5-2561-5014F3073A54}"/>
              </a:ext>
            </a:extLst>
          </p:cNvPr>
          <p:cNvGrpSpPr/>
          <p:nvPr/>
        </p:nvGrpSpPr>
        <p:grpSpPr>
          <a:xfrm>
            <a:off x="17227" y="2447241"/>
            <a:ext cx="1896053" cy="675918"/>
            <a:chOff x="17227" y="2447241"/>
            <a:chExt cx="1896053" cy="67591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808DE72-BD27-D679-7714-63334947A384}"/>
                    </a:ext>
                  </a:extLst>
                </p14:cNvPr>
                <p14:cNvContentPartPr/>
                <p14:nvPr/>
              </p14:nvContentPartPr>
              <p14:xfrm>
                <a:off x="1760280" y="2750400"/>
                <a:ext cx="110880" cy="464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808DE72-BD27-D679-7714-63334947A384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752720" y="2742840"/>
                  <a:ext cx="1260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8D69855-2662-1B6A-4953-A5458CC13529}"/>
                    </a:ext>
                  </a:extLst>
                </p14:cNvPr>
                <p14:cNvContentPartPr/>
                <p14:nvPr/>
              </p14:nvContentPartPr>
              <p14:xfrm>
                <a:off x="1887000" y="2721960"/>
                <a:ext cx="26280" cy="192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8D69855-2662-1B6A-4953-A5458CC13529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879440" y="2714400"/>
                  <a:ext cx="410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BFB0D8BE-FAE0-1722-1A3D-70D14D010374}"/>
                    </a:ext>
                  </a:extLst>
                </p14:cNvPr>
                <p14:cNvContentPartPr/>
                <p14:nvPr/>
              </p14:nvContentPartPr>
              <p14:xfrm>
                <a:off x="636787" y="2447241"/>
                <a:ext cx="14760" cy="860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BFB0D8BE-FAE0-1722-1A3D-70D14D010374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629227" y="2439681"/>
                  <a:ext cx="298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B3032F54-1890-B919-A07B-6E309B4DE5E5}"/>
                    </a:ext>
                  </a:extLst>
                </p14:cNvPr>
                <p14:cNvContentPartPr/>
                <p14:nvPr/>
              </p14:nvContentPartPr>
              <p14:xfrm>
                <a:off x="485227" y="2536881"/>
                <a:ext cx="202680" cy="766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B3032F54-1890-B919-A07B-6E309B4DE5E5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478027" y="2529321"/>
                  <a:ext cx="2178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3246C0DB-C032-A3F0-4B01-4552B57AC7BF}"/>
                    </a:ext>
                  </a:extLst>
                </p14:cNvPr>
                <p14:cNvContentPartPr/>
                <p14:nvPr/>
              </p14:nvContentPartPr>
              <p14:xfrm>
                <a:off x="61867" y="2741721"/>
                <a:ext cx="84600" cy="1656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3246C0DB-C032-A3F0-4B01-4552B57AC7B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54307" y="2734161"/>
                  <a:ext cx="997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FBE921D1-AA66-0519-1ADB-F32B0B3E72D2}"/>
                    </a:ext>
                  </a:extLst>
                </p14:cNvPr>
                <p14:cNvContentPartPr/>
                <p14:nvPr/>
              </p14:nvContentPartPr>
              <p14:xfrm>
                <a:off x="187147" y="2795361"/>
                <a:ext cx="105120" cy="669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FBE921D1-AA66-0519-1ADB-F32B0B3E72D2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79587" y="2787801"/>
                  <a:ext cx="1202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BF11CA72-960A-5191-B9DA-DCFECCD866F6}"/>
                    </a:ext>
                  </a:extLst>
                </p14:cNvPr>
                <p14:cNvContentPartPr/>
                <p14:nvPr/>
              </p14:nvContentPartPr>
              <p14:xfrm>
                <a:off x="320347" y="2723001"/>
                <a:ext cx="60120" cy="2163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BF11CA72-960A-5191-B9DA-DCFECCD866F6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12787" y="2715801"/>
                  <a:ext cx="752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3AE9A214-A4D5-9E8A-3196-3C44D392AB3C}"/>
                    </a:ext>
                  </a:extLst>
                </p14:cNvPr>
                <p14:cNvContentPartPr/>
                <p14:nvPr/>
              </p14:nvContentPartPr>
              <p14:xfrm>
                <a:off x="436627" y="2773761"/>
                <a:ext cx="89640" cy="1990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3AE9A214-A4D5-9E8A-3196-3C44D392AB3C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429067" y="2766201"/>
                  <a:ext cx="1044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C6237B1E-8FAB-4012-2FAB-D535820A6713}"/>
                    </a:ext>
                  </a:extLst>
                </p14:cNvPr>
                <p14:cNvContentPartPr/>
                <p14:nvPr/>
              </p14:nvContentPartPr>
              <p14:xfrm>
                <a:off x="587467" y="2740281"/>
                <a:ext cx="86760" cy="1040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C6237B1E-8FAB-4012-2FAB-D535820A6713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79907" y="2732721"/>
                  <a:ext cx="1018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3B66A954-3FAE-80C3-20A0-5FBD8A3AC852}"/>
                    </a:ext>
                  </a:extLst>
                </p14:cNvPr>
                <p14:cNvContentPartPr/>
                <p14:nvPr/>
              </p14:nvContentPartPr>
              <p14:xfrm>
                <a:off x="713107" y="2726601"/>
                <a:ext cx="47520" cy="1328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3B66A954-3FAE-80C3-20A0-5FBD8A3AC85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705547" y="2719041"/>
                  <a:ext cx="626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C8CD734D-6CA5-0BC7-6A2D-EB1053BAA0B4}"/>
                    </a:ext>
                  </a:extLst>
                </p14:cNvPr>
                <p14:cNvContentPartPr/>
                <p14:nvPr/>
              </p14:nvContentPartPr>
              <p14:xfrm>
                <a:off x="820747" y="2735241"/>
                <a:ext cx="10080" cy="651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C8CD734D-6CA5-0BC7-6A2D-EB1053BAA0B4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813187" y="2727681"/>
                  <a:ext cx="248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13B746E2-5164-662B-C1CC-53EB99D9539A}"/>
                    </a:ext>
                  </a:extLst>
                </p14:cNvPr>
                <p14:cNvContentPartPr/>
                <p14:nvPr/>
              </p14:nvContentPartPr>
              <p14:xfrm>
                <a:off x="892027" y="2746761"/>
                <a:ext cx="83880" cy="867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13B746E2-5164-662B-C1CC-53EB99D9539A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84467" y="2739201"/>
                  <a:ext cx="990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5FC8941A-C5C9-DE16-3E85-A53F02AF00B2}"/>
                    </a:ext>
                  </a:extLst>
                </p14:cNvPr>
                <p14:cNvContentPartPr/>
                <p14:nvPr/>
              </p14:nvContentPartPr>
              <p14:xfrm>
                <a:off x="1072747" y="2745321"/>
                <a:ext cx="3600" cy="774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5FC8941A-C5C9-DE16-3E85-A53F02AF00B2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065547" y="2737761"/>
                  <a:ext cx="187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641055F-E6FD-C114-AFB1-39FD45B452A8}"/>
                    </a:ext>
                  </a:extLst>
                </p14:cNvPr>
                <p14:cNvContentPartPr/>
                <p14:nvPr/>
              </p14:nvContentPartPr>
              <p14:xfrm>
                <a:off x="1165267" y="2741721"/>
                <a:ext cx="56520" cy="802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641055F-E6FD-C114-AFB1-39FD45B452A8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158067" y="2734161"/>
                  <a:ext cx="716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E57AED0C-1AD6-C4BA-1C59-349926999134}"/>
                    </a:ext>
                  </a:extLst>
                </p14:cNvPr>
                <p14:cNvContentPartPr/>
                <p14:nvPr/>
              </p14:nvContentPartPr>
              <p14:xfrm>
                <a:off x="1275067" y="2729481"/>
                <a:ext cx="104040" cy="846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E57AED0C-1AD6-C4BA-1C59-34992699913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267507" y="2721921"/>
                  <a:ext cx="1188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AEA60644-685C-F8CF-27E8-61ED2B043FDD}"/>
                    </a:ext>
                  </a:extLst>
                </p14:cNvPr>
                <p14:cNvContentPartPr/>
                <p14:nvPr/>
              </p14:nvContentPartPr>
              <p14:xfrm>
                <a:off x="1436347" y="2711121"/>
                <a:ext cx="87840" cy="12384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AEA60644-685C-F8CF-27E8-61ED2B043FD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428787" y="2703561"/>
                  <a:ext cx="1029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D16ED279-5EDC-0A31-DE6E-0F5BBB756575}"/>
                    </a:ext>
                  </a:extLst>
                </p14:cNvPr>
                <p14:cNvContentPartPr/>
                <p14:nvPr/>
              </p14:nvContentPartPr>
              <p14:xfrm>
                <a:off x="17227" y="2918679"/>
                <a:ext cx="1876680" cy="20448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D16ED279-5EDC-0A31-DE6E-0F5BBB756575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667" y="2911119"/>
                  <a:ext cx="1891800" cy="21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5" name="Gruppo 234">
            <a:extLst>
              <a:ext uri="{FF2B5EF4-FFF2-40B4-BE49-F238E27FC236}">
                <a16:creationId xmlns:a16="http://schemas.microsoft.com/office/drawing/2014/main" id="{FFE8CDE4-4ACB-E2B5-96DB-C53DC02177EB}"/>
              </a:ext>
            </a:extLst>
          </p:cNvPr>
          <p:cNvGrpSpPr/>
          <p:nvPr/>
        </p:nvGrpSpPr>
        <p:grpSpPr>
          <a:xfrm>
            <a:off x="2324526" y="3947844"/>
            <a:ext cx="135360" cy="84960"/>
            <a:chOff x="2324526" y="3947844"/>
            <a:chExt cx="135360" cy="8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D66735A2-B61F-5427-5514-B0F803B403AE}"/>
                    </a:ext>
                  </a:extLst>
                </p14:cNvPr>
                <p14:cNvContentPartPr/>
                <p14:nvPr/>
              </p14:nvContentPartPr>
              <p14:xfrm>
                <a:off x="2324526" y="3983484"/>
                <a:ext cx="133200" cy="3888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D66735A2-B61F-5427-5514-B0F803B403AE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316966" y="3975924"/>
                  <a:ext cx="1483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B2CB9CDD-824D-0435-4C5C-62FB757CD521}"/>
                    </a:ext>
                  </a:extLst>
                </p14:cNvPr>
                <p14:cNvContentPartPr/>
                <p14:nvPr/>
              </p14:nvContentPartPr>
              <p14:xfrm>
                <a:off x="2442246" y="3947844"/>
                <a:ext cx="17640" cy="849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B2CB9CDD-824D-0435-4C5C-62FB757CD521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434686" y="3940284"/>
                  <a:ext cx="3240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3" name="Gruppo 232">
            <a:extLst>
              <a:ext uri="{FF2B5EF4-FFF2-40B4-BE49-F238E27FC236}">
                <a16:creationId xmlns:a16="http://schemas.microsoft.com/office/drawing/2014/main" id="{BF8EDF7D-FCC7-D1BF-0456-63265A776CDA}"/>
              </a:ext>
            </a:extLst>
          </p:cNvPr>
          <p:cNvGrpSpPr/>
          <p:nvPr/>
        </p:nvGrpSpPr>
        <p:grpSpPr>
          <a:xfrm>
            <a:off x="2201046" y="4420164"/>
            <a:ext cx="154080" cy="105120"/>
            <a:chOff x="2201046" y="4420164"/>
            <a:chExt cx="154080" cy="10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76AB288C-99BF-74C7-BD9F-2D51B26778AB}"/>
                    </a:ext>
                  </a:extLst>
                </p14:cNvPr>
                <p14:cNvContentPartPr/>
                <p14:nvPr/>
              </p14:nvContentPartPr>
              <p14:xfrm>
                <a:off x="2201046" y="4441404"/>
                <a:ext cx="119520" cy="6228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76AB288C-99BF-74C7-BD9F-2D51B26778AB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193486" y="4433844"/>
                  <a:ext cx="1346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B1029265-09D2-9212-82FC-42190C20ABAF}"/>
                    </a:ext>
                  </a:extLst>
                </p14:cNvPr>
                <p14:cNvContentPartPr/>
                <p14:nvPr/>
              </p14:nvContentPartPr>
              <p14:xfrm>
                <a:off x="2331366" y="4420164"/>
                <a:ext cx="23760" cy="10512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B1029265-09D2-9212-82FC-42190C20ABAF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323806" y="4412604"/>
                  <a:ext cx="3888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9" name="Gruppo 238">
            <a:extLst>
              <a:ext uri="{FF2B5EF4-FFF2-40B4-BE49-F238E27FC236}">
                <a16:creationId xmlns:a16="http://schemas.microsoft.com/office/drawing/2014/main" id="{E1ED1D82-BC14-57BE-970F-47E742AF0A06}"/>
              </a:ext>
            </a:extLst>
          </p:cNvPr>
          <p:cNvGrpSpPr/>
          <p:nvPr/>
        </p:nvGrpSpPr>
        <p:grpSpPr>
          <a:xfrm>
            <a:off x="2276509" y="4853729"/>
            <a:ext cx="115200" cy="158400"/>
            <a:chOff x="2276509" y="4853729"/>
            <a:chExt cx="115200" cy="15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941769F5-74A9-E31B-04F7-88F9D1D888F8}"/>
                    </a:ext>
                  </a:extLst>
                </p14:cNvPr>
                <p14:cNvContentPartPr/>
                <p14:nvPr/>
              </p14:nvContentPartPr>
              <p14:xfrm>
                <a:off x="2276509" y="4913129"/>
                <a:ext cx="45720" cy="1404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941769F5-74A9-E31B-04F7-88F9D1D888F8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2268949" y="4905569"/>
                  <a:ext cx="608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08AE452C-CB34-9805-2537-0818CCA09055}"/>
                    </a:ext>
                  </a:extLst>
                </p14:cNvPr>
                <p14:cNvContentPartPr/>
                <p14:nvPr/>
              </p14:nvContentPartPr>
              <p14:xfrm>
                <a:off x="2344549" y="4853729"/>
                <a:ext cx="47160" cy="15840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08AE452C-CB34-9805-2537-0818CCA09055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2336989" y="4846169"/>
                  <a:ext cx="61920" cy="17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2">
            <p14:nvContentPartPr>
              <p14:cNvPr id="241" name="Input penna 240">
                <a:extLst>
                  <a:ext uri="{FF2B5EF4-FFF2-40B4-BE49-F238E27FC236}">
                    <a16:creationId xmlns:a16="http://schemas.microsoft.com/office/drawing/2014/main" id="{BA6E1946-58A6-6DEF-58B3-19BFF0A764B0}"/>
                  </a:ext>
                </a:extLst>
              </p14:cNvPr>
              <p14:cNvContentPartPr/>
              <p14:nvPr/>
            </p14:nvContentPartPr>
            <p14:xfrm>
              <a:off x="4623099" y="4712177"/>
              <a:ext cx="14040" cy="186840"/>
            </p14:xfrm>
          </p:contentPart>
        </mc:Choice>
        <mc:Fallback>
          <p:pic>
            <p:nvPicPr>
              <p:cNvPr id="241" name="Input penna 240">
                <a:extLst>
                  <a:ext uri="{FF2B5EF4-FFF2-40B4-BE49-F238E27FC236}">
                    <a16:creationId xmlns:a16="http://schemas.microsoft.com/office/drawing/2014/main" id="{BA6E1946-58A6-6DEF-58B3-19BFF0A764B0}"/>
                  </a:ext>
                </a:extLst>
              </p:cNvPr>
              <p:cNvPicPr/>
              <p:nvPr/>
            </p:nvPicPr>
            <p:blipFill>
              <a:blip r:embed="rId273"/>
              <a:stretch>
                <a:fillRect/>
              </a:stretch>
            </p:blipFill>
            <p:spPr>
              <a:xfrm>
                <a:off x="4615539" y="4704617"/>
                <a:ext cx="29160" cy="20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79" name="Gruppo 278">
            <a:extLst>
              <a:ext uri="{FF2B5EF4-FFF2-40B4-BE49-F238E27FC236}">
                <a16:creationId xmlns:a16="http://schemas.microsoft.com/office/drawing/2014/main" id="{60883C4D-1E25-5A22-E42F-D89673A06F59}"/>
              </a:ext>
            </a:extLst>
          </p:cNvPr>
          <p:cNvGrpSpPr/>
          <p:nvPr/>
        </p:nvGrpSpPr>
        <p:grpSpPr>
          <a:xfrm>
            <a:off x="264555" y="5536905"/>
            <a:ext cx="721440" cy="453960"/>
            <a:chOff x="264555" y="5536905"/>
            <a:chExt cx="721440" cy="45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26EE5B72-4FC6-3514-BE12-520293C812C1}"/>
                    </a:ext>
                  </a:extLst>
                </p14:cNvPr>
                <p14:cNvContentPartPr/>
                <p14:nvPr/>
              </p14:nvContentPartPr>
              <p14:xfrm>
                <a:off x="264555" y="5536905"/>
                <a:ext cx="268200" cy="4539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26EE5B72-4FC6-3514-BE12-520293C812C1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256995" y="5529345"/>
                  <a:ext cx="28332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99B8D745-42BA-30A8-DC42-EF3E9EC52136}"/>
                    </a:ext>
                  </a:extLst>
                </p14:cNvPr>
                <p14:cNvContentPartPr/>
                <p14:nvPr/>
              </p14:nvContentPartPr>
              <p14:xfrm>
                <a:off x="530595" y="5552025"/>
                <a:ext cx="206280" cy="41472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99B8D745-42BA-30A8-DC42-EF3E9EC52136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523035" y="5544465"/>
                  <a:ext cx="22140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90144A27-DEA2-3FD1-093C-582C74DEA4DA}"/>
                    </a:ext>
                  </a:extLst>
                </p14:cNvPr>
                <p14:cNvContentPartPr/>
                <p14:nvPr/>
              </p14:nvContentPartPr>
              <p14:xfrm>
                <a:off x="710955" y="5685225"/>
                <a:ext cx="111240" cy="12888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90144A27-DEA2-3FD1-093C-582C74DEA4DA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703395" y="5677665"/>
                  <a:ext cx="1263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9FEC3850-EB7B-7988-3F9A-00088F5D5A32}"/>
                    </a:ext>
                  </a:extLst>
                </p14:cNvPr>
                <p14:cNvContentPartPr/>
                <p14:nvPr/>
              </p14:nvContentPartPr>
              <p14:xfrm>
                <a:off x="780435" y="5624385"/>
                <a:ext cx="61200" cy="35388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9FEC3850-EB7B-7988-3F9A-00088F5D5A32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772875" y="5616825"/>
                  <a:ext cx="7632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BE77059A-3A74-43C7-8AD3-C9E9D77A0917}"/>
                    </a:ext>
                  </a:extLst>
                </p14:cNvPr>
                <p14:cNvContentPartPr/>
                <p14:nvPr/>
              </p14:nvContentPartPr>
              <p14:xfrm>
                <a:off x="906795" y="5586585"/>
                <a:ext cx="79200" cy="3974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BE77059A-3A74-43C7-8AD3-C9E9D77A0917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899235" y="5579025"/>
                  <a:ext cx="94320" cy="41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7" name="Gruppo 276">
            <a:extLst>
              <a:ext uri="{FF2B5EF4-FFF2-40B4-BE49-F238E27FC236}">
                <a16:creationId xmlns:a16="http://schemas.microsoft.com/office/drawing/2014/main" id="{37EE9EA6-BB95-944F-CCDD-2C36039AF93B}"/>
              </a:ext>
            </a:extLst>
          </p:cNvPr>
          <p:cNvGrpSpPr/>
          <p:nvPr/>
        </p:nvGrpSpPr>
        <p:grpSpPr>
          <a:xfrm>
            <a:off x="1672515" y="5700345"/>
            <a:ext cx="322560" cy="210240"/>
            <a:chOff x="1672515" y="5700345"/>
            <a:chExt cx="322560" cy="21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100D2876-CB20-29F9-7107-907CBCC1BDD0}"/>
                    </a:ext>
                  </a:extLst>
                </p14:cNvPr>
                <p14:cNvContentPartPr/>
                <p14:nvPr/>
              </p14:nvContentPartPr>
              <p14:xfrm>
                <a:off x="1672515" y="5763705"/>
                <a:ext cx="124920" cy="14688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100D2876-CB20-29F9-7107-907CBCC1BDD0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664955" y="5756145"/>
                  <a:ext cx="1400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A1FC9583-BE23-9087-1B1A-6ECD1DC9F5BE}"/>
                    </a:ext>
                  </a:extLst>
                </p14:cNvPr>
                <p14:cNvContentPartPr/>
                <p14:nvPr/>
              </p14:nvContentPartPr>
              <p14:xfrm>
                <a:off x="1849635" y="5700345"/>
                <a:ext cx="145440" cy="12204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A1FC9583-BE23-9087-1B1A-6ECD1DC9F5BE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842075" y="5692785"/>
                  <a:ext cx="160560" cy="13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5" name="Gruppo 274">
            <a:extLst>
              <a:ext uri="{FF2B5EF4-FFF2-40B4-BE49-F238E27FC236}">
                <a16:creationId xmlns:a16="http://schemas.microsoft.com/office/drawing/2014/main" id="{BF007419-79AA-9538-4EC4-5F3472C6BC25}"/>
              </a:ext>
            </a:extLst>
          </p:cNvPr>
          <p:cNvGrpSpPr/>
          <p:nvPr/>
        </p:nvGrpSpPr>
        <p:grpSpPr>
          <a:xfrm>
            <a:off x="2668635" y="5533305"/>
            <a:ext cx="1426320" cy="379800"/>
            <a:chOff x="2668635" y="5533305"/>
            <a:chExt cx="1426320" cy="37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8BA0437A-D01E-8F56-40E4-D3374A93B184}"/>
                    </a:ext>
                  </a:extLst>
                </p14:cNvPr>
                <p14:cNvContentPartPr/>
                <p14:nvPr/>
              </p14:nvContentPartPr>
              <p14:xfrm>
                <a:off x="2668635" y="5533305"/>
                <a:ext cx="198000" cy="37980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8BA0437A-D01E-8F56-40E4-D3374A93B184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2661075" y="5525745"/>
                  <a:ext cx="21276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A367CD01-ACC6-41BD-0CBE-6ED184EA7A09}"/>
                    </a:ext>
                  </a:extLst>
                </p14:cNvPr>
                <p14:cNvContentPartPr/>
                <p14:nvPr/>
              </p14:nvContentPartPr>
              <p14:xfrm>
                <a:off x="2928915" y="5703945"/>
                <a:ext cx="40320" cy="17100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A367CD01-ACC6-41BD-0CBE-6ED184EA7A09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921715" y="5696385"/>
                  <a:ext cx="554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7445497A-636B-49F9-8742-5B6FB1E58DB4}"/>
                    </a:ext>
                  </a:extLst>
                </p14:cNvPr>
                <p14:cNvContentPartPr/>
                <p14:nvPr/>
              </p14:nvContentPartPr>
              <p14:xfrm>
                <a:off x="3041595" y="5698545"/>
                <a:ext cx="158040" cy="14580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7445497A-636B-49F9-8742-5B6FB1E58DB4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3034035" y="5690985"/>
                  <a:ext cx="1731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3ADF0124-1A3E-34FA-5E86-8EF7A48A0F40}"/>
                    </a:ext>
                  </a:extLst>
                </p14:cNvPr>
                <p14:cNvContentPartPr/>
                <p14:nvPr/>
              </p14:nvContentPartPr>
              <p14:xfrm>
                <a:off x="3248955" y="5735265"/>
                <a:ext cx="39960" cy="16020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3ADF0124-1A3E-34FA-5E86-8EF7A48A0F40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3241395" y="5727705"/>
                  <a:ext cx="550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3393593D-84EB-2FD5-CA7E-3D56148312ED}"/>
                    </a:ext>
                  </a:extLst>
                </p14:cNvPr>
                <p14:cNvContentPartPr/>
                <p14:nvPr/>
              </p14:nvContentPartPr>
              <p14:xfrm>
                <a:off x="3331395" y="5761905"/>
                <a:ext cx="100080" cy="13248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3393593D-84EB-2FD5-CA7E-3D56148312ED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323835" y="5754345"/>
                  <a:ext cx="1148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CD6F485A-EE72-E776-5334-B71F0498882D}"/>
                    </a:ext>
                  </a:extLst>
                </p14:cNvPr>
                <p14:cNvContentPartPr/>
                <p14:nvPr/>
              </p14:nvContentPartPr>
              <p14:xfrm>
                <a:off x="3495195" y="5770905"/>
                <a:ext cx="86400" cy="8424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CD6F485A-EE72-E776-5334-B71F0498882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487635" y="5763345"/>
                  <a:ext cx="1015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547DCFF7-6A25-83D6-EAAD-7682D3ACD08E}"/>
                    </a:ext>
                  </a:extLst>
                </p14:cNvPr>
                <p14:cNvContentPartPr/>
                <p14:nvPr/>
              </p14:nvContentPartPr>
              <p14:xfrm>
                <a:off x="3617955" y="5774505"/>
                <a:ext cx="11520" cy="9432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547DCFF7-6A25-83D6-EAAD-7682D3ACD08E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3610755" y="5766945"/>
                  <a:ext cx="266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DF61BA82-8715-380B-719F-9B4FD2F823BA}"/>
                    </a:ext>
                  </a:extLst>
                </p14:cNvPr>
                <p14:cNvContentPartPr/>
                <p14:nvPr/>
              </p14:nvContentPartPr>
              <p14:xfrm>
                <a:off x="3714435" y="5561025"/>
                <a:ext cx="15840" cy="2584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DF61BA82-8715-380B-719F-9B4FD2F823BA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3706875" y="5553465"/>
                  <a:ext cx="3096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D7C1EA8F-8156-9352-2618-737A3986C9C7}"/>
                    </a:ext>
                  </a:extLst>
                </p14:cNvPr>
                <p14:cNvContentPartPr/>
                <p14:nvPr/>
              </p14:nvContentPartPr>
              <p14:xfrm>
                <a:off x="3721995" y="5759385"/>
                <a:ext cx="45720" cy="1476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D7C1EA8F-8156-9352-2618-737A3986C9C7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3714435" y="5751825"/>
                  <a:ext cx="608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2E1724C4-4B86-07D2-83E9-2A1D9C88E909}"/>
                    </a:ext>
                  </a:extLst>
                </p14:cNvPr>
                <p14:cNvContentPartPr/>
                <p14:nvPr/>
              </p14:nvContentPartPr>
              <p14:xfrm>
                <a:off x="3822435" y="5706465"/>
                <a:ext cx="10800" cy="7632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2E1724C4-4B86-07D2-83E9-2A1D9C88E909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3814875" y="5698905"/>
                  <a:ext cx="255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F0593568-36FC-323A-AFAD-091405771DDB}"/>
                    </a:ext>
                  </a:extLst>
                </p14:cNvPr>
                <p14:cNvContentPartPr/>
                <p14:nvPr/>
              </p14:nvContentPartPr>
              <p14:xfrm>
                <a:off x="3886155" y="5732385"/>
                <a:ext cx="89640" cy="9612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F0593568-36FC-323A-AFAD-091405771DDB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3878595" y="5724825"/>
                  <a:ext cx="1047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7B26EA6B-6E59-D672-2E7D-DC5C8A8A4833}"/>
                    </a:ext>
                  </a:extLst>
                </p14:cNvPr>
                <p14:cNvContentPartPr/>
                <p14:nvPr/>
              </p14:nvContentPartPr>
              <p14:xfrm>
                <a:off x="4044915" y="5759385"/>
                <a:ext cx="50040" cy="10656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7B26EA6B-6E59-D672-2E7D-DC5C8A8A4833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4037355" y="5751825"/>
                  <a:ext cx="6516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3" name="Gruppo 272">
            <a:extLst>
              <a:ext uri="{FF2B5EF4-FFF2-40B4-BE49-F238E27FC236}">
                <a16:creationId xmlns:a16="http://schemas.microsoft.com/office/drawing/2014/main" id="{ED93A363-CF76-F4AC-CCBC-7133F2C378E6}"/>
              </a:ext>
            </a:extLst>
          </p:cNvPr>
          <p:cNvGrpSpPr/>
          <p:nvPr/>
        </p:nvGrpSpPr>
        <p:grpSpPr>
          <a:xfrm>
            <a:off x="4816395" y="5429625"/>
            <a:ext cx="301320" cy="582120"/>
            <a:chOff x="4816395" y="5429625"/>
            <a:chExt cx="301320" cy="58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6E7F7D03-673B-2C3E-93B8-24B51A510517}"/>
                    </a:ext>
                  </a:extLst>
                </p14:cNvPr>
                <p14:cNvContentPartPr/>
                <p14:nvPr/>
              </p14:nvContentPartPr>
              <p14:xfrm>
                <a:off x="4816395" y="5429625"/>
                <a:ext cx="243720" cy="48600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6E7F7D03-673B-2C3E-93B8-24B51A510517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4808835" y="5422065"/>
                  <a:ext cx="258840" cy="50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A28F260C-582D-71A7-213C-FF499C1ABA48}"/>
                    </a:ext>
                  </a:extLst>
                </p14:cNvPr>
                <p14:cNvContentPartPr/>
                <p14:nvPr/>
              </p14:nvContentPartPr>
              <p14:xfrm>
                <a:off x="5091795" y="5854065"/>
                <a:ext cx="25920" cy="1576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A28F260C-582D-71A7-213C-FF499C1ABA48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5084235" y="5846505"/>
                  <a:ext cx="40680" cy="17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1" name="Gruppo 270">
            <a:extLst>
              <a:ext uri="{FF2B5EF4-FFF2-40B4-BE49-F238E27FC236}">
                <a16:creationId xmlns:a16="http://schemas.microsoft.com/office/drawing/2014/main" id="{7E5AF34B-328E-8365-F250-9E383D9F8410}"/>
              </a:ext>
            </a:extLst>
          </p:cNvPr>
          <p:cNvGrpSpPr/>
          <p:nvPr/>
        </p:nvGrpSpPr>
        <p:grpSpPr>
          <a:xfrm>
            <a:off x="5833755" y="5642025"/>
            <a:ext cx="1202760" cy="483840"/>
            <a:chOff x="5833755" y="5642025"/>
            <a:chExt cx="1202760" cy="48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D662D186-A039-283F-A870-63C9327B24E0}"/>
                    </a:ext>
                  </a:extLst>
                </p14:cNvPr>
                <p14:cNvContentPartPr/>
                <p14:nvPr/>
              </p14:nvContentPartPr>
              <p14:xfrm>
                <a:off x="5833755" y="5724825"/>
                <a:ext cx="362160" cy="28584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D662D186-A039-283F-A870-63C9327B24E0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5826195" y="5717265"/>
                  <a:ext cx="37692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FFA86F08-84DB-80FE-B8C0-DA7EF787B487}"/>
                    </a:ext>
                  </a:extLst>
                </p14:cNvPr>
                <p14:cNvContentPartPr/>
                <p14:nvPr/>
              </p14:nvContentPartPr>
              <p14:xfrm>
                <a:off x="6202395" y="5774505"/>
                <a:ext cx="137880" cy="5652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FFA86F08-84DB-80FE-B8C0-DA7EF787B487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6194835" y="5766945"/>
                  <a:ext cx="1526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5B3EDFF0-8B13-1CF2-C988-E0890361967D}"/>
                    </a:ext>
                  </a:extLst>
                </p14:cNvPr>
                <p14:cNvContentPartPr/>
                <p14:nvPr/>
              </p14:nvContentPartPr>
              <p14:xfrm>
                <a:off x="6301755" y="5721585"/>
                <a:ext cx="97560" cy="39600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5B3EDFF0-8B13-1CF2-C988-E0890361967D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6294195" y="5714025"/>
                  <a:ext cx="11268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FB1EAE44-1133-95F2-2A66-7F24E7C015A3}"/>
                    </a:ext>
                  </a:extLst>
                </p14:cNvPr>
                <p14:cNvContentPartPr/>
                <p14:nvPr/>
              </p14:nvContentPartPr>
              <p14:xfrm>
                <a:off x="6488595" y="5780625"/>
                <a:ext cx="38520" cy="16668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FB1EAE44-1133-95F2-2A66-7F24E7C015A3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481035" y="5773065"/>
                  <a:ext cx="536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89337E30-0893-0355-E4DE-FF9B3DD7BC3F}"/>
                    </a:ext>
                  </a:extLst>
                </p14:cNvPr>
                <p14:cNvContentPartPr/>
                <p14:nvPr/>
              </p14:nvContentPartPr>
              <p14:xfrm>
                <a:off x="6629715" y="5642025"/>
                <a:ext cx="210240" cy="48384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89337E30-0893-0355-E4DE-FF9B3DD7BC3F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622155" y="5634825"/>
                  <a:ext cx="22536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64A0E332-44EB-F24E-6B44-5BA63D5CEBDA}"/>
                    </a:ext>
                  </a:extLst>
                </p14:cNvPr>
                <p14:cNvContentPartPr/>
                <p14:nvPr/>
              </p14:nvContentPartPr>
              <p14:xfrm>
                <a:off x="6840315" y="5672985"/>
                <a:ext cx="134280" cy="32076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64A0E332-44EB-F24E-6B44-5BA63D5CEBDA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6832755" y="5665425"/>
                  <a:ext cx="14940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2C6CD2B0-B403-E9B3-96BD-4BA4F51E0351}"/>
                    </a:ext>
                  </a:extLst>
                </p14:cNvPr>
                <p14:cNvContentPartPr/>
                <p14:nvPr/>
              </p14:nvContentPartPr>
              <p14:xfrm>
                <a:off x="6951915" y="5669025"/>
                <a:ext cx="84600" cy="35784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2C6CD2B0-B403-E9B3-96BD-4BA4F51E0351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6944355" y="5661465"/>
                  <a:ext cx="99720" cy="372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2863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DE2AE-BB2E-7771-FECB-72E62900F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7BF8DA-2F75-38A2-6788-CD30AAB7C0E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FAB7BA-450F-9875-A6EE-713DD941D65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A7361D-BFEC-1747-B6EA-940AF5B1659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5EDA5DB-936E-042B-9797-52DA1F7438F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8EBE442-AB56-E9D8-CD78-445E4474F30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698E2FF-1B0E-1500-28FC-D1CBCE5DE87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E9CC4CE-3746-379C-29B4-04DB57C484F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130EE5E-1D52-439E-F3FB-C536F2D63DA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1457F8C-28D0-6963-58BE-47A60F3FCEB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2DF06AE-1597-AC4A-DE1D-91FDEED42CE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3C8DA5F-A792-DB42-04DF-05D1130EB35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06D88EC-715F-17B3-BBBD-E059F622579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1A35701-F478-5C88-BE14-B618E435725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A50F214-D2FB-72E6-3F95-F3F9544D00D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0B70BDC-9B06-B42D-2BE2-1DF4F9F4805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6DC6CC4-6F34-318F-A81A-7195991DA3B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4C3A817-4582-83A4-33B6-843426E200E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C92ADE1-00A1-07B4-443B-7442383E2E7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DE5A56E-760C-9DD9-1D3E-05BC9E4A5CF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0A3CACA-8F99-EE22-670A-5E589ACD55A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5FAFDF8-63D8-8A89-E0D1-1ED5DD17A76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3809BAD-AB31-CF09-4A30-BEC871F71E0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9F8312D-DD3D-962D-CA13-405D70FBC67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16B2693-7954-CF9E-056B-70D4A12153E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B9E5470-68DB-A1DA-F0B0-B5676517F56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D87888C-D546-50BF-2A2F-85D73DB22D2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AF5559B-C04E-D8EE-A0CA-74213F409FA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D84041E-6CC0-933A-2142-76DEDA27B7C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AD77344-2BDE-1D13-4632-CAFEE300327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1E9FB06-7493-1DA6-3AEC-56BAF2AEBB9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D58AC6C-5344-EDAE-F0F3-B637CC34755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1DF27B5-E23D-FC20-CF27-06C55F8477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E3E3803-F3AE-AC5B-5F21-E3C5C68EE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824EBC7-87CD-528A-A0D8-A9CA83E8F86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EC624A6-D8E0-9B6E-7DCF-B68B6FA21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1986B2C-453F-05DC-E4C9-D886658FE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1A0B2BDD-F92D-2CD8-C625-1BB8843774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6391" y="1610959"/>
            <a:ext cx="9014681" cy="3849771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ACD2B122-E717-30A2-37E1-C2FA08A960A3}"/>
              </a:ext>
            </a:extLst>
          </p:cNvPr>
          <p:cNvGrpSpPr/>
          <p:nvPr/>
        </p:nvGrpSpPr>
        <p:grpSpPr>
          <a:xfrm>
            <a:off x="2145672" y="2369808"/>
            <a:ext cx="162360" cy="172080"/>
            <a:chOff x="2145672" y="2369808"/>
            <a:chExt cx="162360" cy="17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8CCF739-16C1-A361-6D47-B67433CC38B9}"/>
                    </a:ext>
                  </a:extLst>
                </p14:cNvPr>
                <p14:cNvContentPartPr/>
                <p14:nvPr/>
              </p14:nvContentPartPr>
              <p14:xfrm>
                <a:off x="2145672" y="2448648"/>
                <a:ext cx="104760" cy="34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8CCF739-16C1-A361-6D47-B67433CC38B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38112" y="2441088"/>
                  <a:ext cx="1198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BA9C512-04FD-EE93-0761-419029FB1713}"/>
                    </a:ext>
                  </a:extLst>
                </p14:cNvPr>
                <p14:cNvContentPartPr/>
                <p14:nvPr/>
              </p14:nvContentPartPr>
              <p14:xfrm>
                <a:off x="2281032" y="2369808"/>
                <a:ext cx="27000" cy="172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BA9C512-04FD-EE93-0761-419029FB171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273472" y="2362248"/>
                  <a:ext cx="42120" cy="186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C1245D46-2EF6-9A70-4E36-E10F03650241}"/>
                  </a:ext>
                </a:extLst>
              </p14:cNvPr>
              <p14:cNvContentPartPr/>
              <p14:nvPr/>
            </p14:nvContentPartPr>
            <p14:xfrm>
              <a:off x="7492480" y="2009663"/>
              <a:ext cx="266760" cy="50436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C1245D46-2EF6-9A70-4E36-E10F0365024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84920" y="2002103"/>
                <a:ext cx="281880" cy="51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0B731923-2842-05F7-8376-DB3180B60D7D}"/>
              </a:ext>
            </a:extLst>
          </p:cNvPr>
          <p:cNvGrpSpPr/>
          <p:nvPr/>
        </p:nvGrpSpPr>
        <p:grpSpPr>
          <a:xfrm>
            <a:off x="2275000" y="2901743"/>
            <a:ext cx="165240" cy="249480"/>
            <a:chOff x="2275000" y="2901743"/>
            <a:chExt cx="165240" cy="24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83D4B27-8A94-A7DD-3989-2B0EF22CDEC5}"/>
                    </a:ext>
                  </a:extLst>
                </p14:cNvPr>
                <p14:cNvContentPartPr/>
                <p14:nvPr/>
              </p14:nvContentPartPr>
              <p14:xfrm>
                <a:off x="2275000" y="3032063"/>
                <a:ext cx="105480" cy="522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83D4B27-8A94-A7DD-3989-2B0EF22CDEC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267440" y="3024503"/>
                  <a:ext cx="1206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93AF050-E707-70F5-A3E4-D578806D3771}"/>
                    </a:ext>
                  </a:extLst>
                </p14:cNvPr>
                <p14:cNvContentPartPr/>
                <p14:nvPr/>
              </p14:nvContentPartPr>
              <p14:xfrm>
                <a:off x="2377960" y="2901743"/>
                <a:ext cx="62280" cy="249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93AF050-E707-70F5-A3E4-D578806D377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370400" y="2894183"/>
                  <a:ext cx="77040" cy="264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40685E04-4DC6-51F3-DD0F-DAA7CE0AE6E7}"/>
                  </a:ext>
                </a:extLst>
              </p14:cNvPr>
              <p14:cNvContentPartPr/>
              <p14:nvPr/>
            </p14:nvContentPartPr>
            <p14:xfrm>
              <a:off x="8333800" y="2636783"/>
              <a:ext cx="417240" cy="39240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40685E04-4DC6-51F3-DD0F-DAA7CE0AE6E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326240" y="2629223"/>
                <a:ext cx="432360" cy="40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19E1578C-F1AD-7F7A-830C-61A434AF2301}"/>
              </a:ext>
            </a:extLst>
          </p:cNvPr>
          <p:cNvGrpSpPr/>
          <p:nvPr/>
        </p:nvGrpSpPr>
        <p:grpSpPr>
          <a:xfrm>
            <a:off x="2307760" y="3531383"/>
            <a:ext cx="167760" cy="87840"/>
            <a:chOff x="2307760" y="3531383"/>
            <a:chExt cx="167760" cy="8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65C57B1-CEAA-16FB-92C6-A013B900E173}"/>
                    </a:ext>
                  </a:extLst>
                </p14:cNvPr>
                <p14:cNvContentPartPr/>
                <p14:nvPr/>
              </p14:nvContentPartPr>
              <p14:xfrm>
                <a:off x="2307760" y="3563423"/>
                <a:ext cx="76320" cy="55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65C57B1-CEAA-16FB-92C6-A013B900E17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300200" y="3555863"/>
                  <a:ext cx="910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B707A70-E129-0B02-4628-6B552EF8C343}"/>
                    </a:ext>
                  </a:extLst>
                </p14:cNvPr>
                <p14:cNvContentPartPr/>
                <p14:nvPr/>
              </p14:nvContentPartPr>
              <p14:xfrm>
                <a:off x="2441320" y="3531383"/>
                <a:ext cx="34200" cy="74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B707A70-E129-0B02-4628-6B552EF8C34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433760" y="3523823"/>
                  <a:ext cx="48960" cy="89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545D80E5-34D6-8D1E-6154-B42203773A6A}"/>
                  </a:ext>
                </a:extLst>
              </p14:cNvPr>
              <p14:cNvContentPartPr/>
              <p14:nvPr/>
            </p14:nvContentPartPr>
            <p14:xfrm>
              <a:off x="10685366" y="3079223"/>
              <a:ext cx="448200" cy="52308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545D80E5-34D6-8D1E-6154-B42203773A6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677806" y="3071663"/>
                <a:ext cx="463320" cy="53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FC4ABA29-3875-E5B8-CE11-597EB7CDC1B4}"/>
              </a:ext>
            </a:extLst>
          </p:cNvPr>
          <p:cNvGrpSpPr/>
          <p:nvPr/>
        </p:nvGrpSpPr>
        <p:grpSpPr>
          <a:xfrm>
            <a:off x="2271674" y="3937840"/>
            <a:ext cx="171000" cy="196920"/>
            <a:chOff x="2271674" y="3937840"/>
            <a:chExt cx="171000" cy="19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FE1C1F8-5A91-46B4-667E-79034868823F}"/>
                    </a:ext>
                  </a:extLst>
                </p14:cNvPr>
                <p14:cNvContentPartPr/>
                <p14:nvPr/>
              </p14:nvContentPartPr>
              <p14:xfrm>
                <a:off x="2271674" y="3980680"/>
                <a:ext cx="117720" cy="428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FE1C1F8-5A91-46B4-667E-79034868823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264114" y="3973120"/>
                  <a:ext cx="1324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87390EF-1159-1B5E-2711-2964D97A61AB}"/>
                    </a:ext>
                  </a:extLst>
                </p14:cNvPr>
                <p14:cNvContentPartPr/>
                <p14:nvPr/>
              </p14:nvContentPartPr>
              <p14:xfrm>
                <a:off x="2384714" y="3937840"/>
                <a:ext cx="57960" cy="196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87390EF-1159-1B5E-2711-2964D97A61A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377154" y="3930280"/>
                  <a:ext cx="73080" cy="21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A0A33E8B-3EE6-7D52-599C-9D6165035110}"/>
                  </a:ext>
                </a:extLst>
              </p14:cNvPr>
              <p14:cNvContentPartPr/>
              <p14:nvPr/>
            </p14:nvContentPartPr>
            <p14:xfrm>
              <a:off x="10772486" y="3587543"/>
              <a:ext cx="466200" cy="44352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A0A33E8B-3EE6-7D52-599C-9D616503511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764926" y="3579983"/>
                <a:ext cx="481320" cy="45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790C4743-FD7F-6C10-81D2-D4BA91CD5415}"/>
              </a:ext>
            </a:extLst>
          </p:cNvPr>
          <p:cNvGrpSpPr/>
          <p:nvPr/>
        </p:nvGrpSpPr>
        <p:grpSpPr>
          <a:xfrm>
            <a:off x="2300211" y="4445406"/>
            <a:ext cx="150120" cy="90360"/>
            <a:chOff x="2300211" y="4445406"/>
            <a:chExt cx="150120" cy="9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5F320F5-D1AF-BEAA-FBDB-61F8DE5EE3F1}"/>
                    </a:ext>
                  </a:extLst>
                </p14:cNvPr>
                <p14:cNvContentPartPr/>
                <p14:nvPr/>
              </p14:nvContentPartPr>
              <p14:xfrm>
                <a:off x="2300211" y="4469526"/>
                <a:ext cx="71280" cy="406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5F320F5-D1AF-BEAA-FBDB-61F8DE5EE3F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292651" y="4461966"/>
                  <a:ext cx="864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88676D0-EA10-1F94-E4F2-BDB4F3D2D54A}"/>
                    </a:ext>
                  </a:extLst>
                </p14:cNvPr>
                <p14:cNvContentPartPr/>
                <p14:nvPr/>
              </p14:nvContentPartPr>
              <p14:xfrm>
                <a:off x="2390211" y="4445406"/>
                <a:ext cx="60120" cy="903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88676D0-EA10-1F94-E4F2-BDB4F3D2D54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382651" y="4437846"/>
                  <a:ext cx="75240" cy="10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1D389FB7-E8D1-CAA0-B0B1-48FD3AD7C6AC}"/>
                  </a:ext>
                </a:extLst>
              </p14:cNvPr>
              <p14:cNvContentPartPr/>
              <p14:nvPr/>
            </p14:nvContentPartPr>
            <p14:xfrm>
              <a:off x="6664507" y="4618401"/>
              <a:ext cx="62640" cy="2448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1D389FB7-E8D1-CAA0-B0B1-48FD3AD7C6A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656947" y="4610841"/>
                <a:ext cx="77760" cy="3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uppo 67">
            <a:extLst>
              <a:ext uri="{FF2B5EF4-FFF2-40B4-BE49-F238E27FC236}">
                <a16:creationId xmlns:a16="http://schemas.microsoft.com/office/drawing/2014/main" id="{63937091-D33C-6009-3B2A-CAF99ECD6612}"/>
              </a:ext>
            </a:extLst>
          </p:cNvPr>
          <p:cNvGrpSpPr/>
          <p:nvPr/>
        </p:nvGrpSpPr>
        <p:grpSpPr>
          <a:xfrm>
            <a:off x="2341627" y="4931241"/>
            <a:ext cx="159480" cy="164520"/>
            <a:chOff x="2341627" y="4931241"/>
            <a:chExt cx="159480" cy="16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BBAAFA6-6F2E-C842-B33E-E64B3CEBBE6F}"/>
                    </a:ext>
                  </a:extLst>
                </p14:cNvPr>
                <p14:cNvContentPartPr/>
                <p14:nvPr/>
              </p14:nvContentPartPr>
              <p14:xfrm>
                <a:off x="2341627" y="5085321"/>
                <a:ext cx="94680" cy="104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BBAAFA6-6F2E-C842-B33E-E64B3CEBBE6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334067" y="5077761"/>
                  <a:ext cx="1098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2BE05DE-BC3B-621C-8F01-7632B07BCBE3}"/>
                    </a:ext>
                  </a:extLst>
                </p14:cNvPr>
                <p14:cNvContentPartPr/>
                <p14:nvPr/>
              </p14:nvContentPartPr>
              <p14:xfrm>
                <a:off x="2465107" y="4931241"/>
                <a:ext cx="36000" cy="1591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2BE05DE-BC3B-621C-8F01-7632B07BCBE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457907" y="4923681"/>
                  <a:ext cx="51120" cy="17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B880280D-156B-4C55-B0C7-1D03AF1E9BBE}"/>
              </a:ext>
            </a:extLst>
          </p:cNvPr>
          <p:cNvGrpSpPr/>
          <p:nvPr/>
        </p:nvGrpSpPr>
        <p:grpSpPr>
          <a:xfrm>
            <a:off x="9111556" y="4756353"/>
            <a:ext cx="273960" cy="119160"/>
            <a:chOff x="9111556" y="4756353"/>
            <a:chExt cx="273960" cy="11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E1CC9E82-1707-B9D6-07CB-CFA16B19FCE2}"/>
                    </a:ext>
                  </a:extLst>
                </p14:cNvPr>
                <p14:cNvContentPartPr/>
                <p14:nvPr/>
              </p14:nvContentPartPr>
              <p14:xfrm>
                <a:off x="9111556" y="4773273"/>
                <a:ext cx="57240" cy="68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E1CC9E82-1707-B9D6-07CB-CFA16B19FCE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103996" y="4765713"/>
                  <a:ext cx="723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214E815-973C-F8C7-D480-D8711391FD2C}"/>
                    </a:ext>
                  </a:extLst>
                </p14:cNvPr>
                <p14:cNvContentPartPr/>
                <p14:nvPr/>
              </p14:nvContentPartPr>
              <p14:xfrm>
                <a:off x="9125596" y="4808913"/>
                <a:ext cx="29880" cy="126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214E815-973C-F8C7-D480-D8711391FD2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118036" y="4801353"/>
                  <a:ext cx="450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3B081F0D-3E3F-6B17-DF51-D40F17121E15}"/>
                    </a:ext>
                  </a:extLst>
                </p14:cNvPr>
                <p14:cNvContentPartPr/>
                <p14:nvPr/>
              </p14:nvContentPartPr>
              <p14:xfrm>
                <a:off x="9134956" y="4843473"/>
                <a:ext cx="19080" cy="216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3B081F0D-3E3F-6B17-DF51-D40F17121E1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127396" y="4835913"/>
                  <a:ext cx="342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78F12FA-A7F2-3B51-F7A5-89FFF02653B6}"/>
                    </a:ext>
                  </a:extLst>
                </p14:cNvPr>
                <p14:cNvContentPartPr/>
                <p14:nvPr/>
              </p14:nvContentPartPr>
              <p14:xfrm>
                <a:off x="9200476" y="4764273"/>
                <a:ext cx="2880" cy="1112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78F12FA-A7F2-3B51-F7A5-89FFF02653B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192916" y="4756713"/>
                  <a:ext cx="176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10006C09-43B6-38EB-52A9-55BB48805A4A}"/>
                    </a:ext>
                  </a:extLst>
                </p14:cNvPr>
                <p14:cNvContentPartPr/>
                <p14:nvPr/>
              </p14:nvContentPartPr>
              <p14:xfrm>
                <a:off x="9211996" y="4819713"/>
                <a:ext cx="13320" cy="46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10006C09-43B6-38EB-52A9-55BB48805A4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204436" y="4812153"/>
                  <a:ext cx="284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7BE8628E-E58C-F3FC-288F-70551FBDECE6}"/>
                    </a:ext>
                  </a:extLst>
                </p14:cNvPr>
                <p14:cNvContentPartPr/>
                <p14:nvPr/>
              </p14:nvContentPartPr>
              <p14:xfrm>
                <a:off x="9225676" y="4756353"/>
                <a:ext cx="19800" cy="1105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7BE8628E-E58C-F3FC-288F-70551FBDECE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218116" y="4748793"/>
                  <a:ext cx="349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F0D4C5C-F42F-B9E3-193D-AC3927BA2126}"/>
                    </a:ext>
                  </a:extLst>
                </p14:cNvPr>
                <p14:cNvContentPartPr/>
                <p14:nvPr/>
              </p14:nvContentPartPr>
              <p14:xfrm>
                <a:off x="9280036" y="4781553"/>
                <a:ext cx="28800" cy="385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F0D4C5C-F42F-B9E3-193D-AC3927BA212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272476" y="4773993"/>
                  <a:ext cx="439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A66C8976-627E-9529-D256-D379A1DBF09D}"/>
                    </a:ext>
                  </a:extLst>
                </p14:cNvPr>
                <p14:cNvContentPartPr/>
                <p14:nvPr/>
              </p14:nvContentPartPr>
              <p14:xfrm>
                <a:off x="9326476" y="4758873"/>
                <a:ext cx="8640" cy="1080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A66C8976-627E-9529-D256-D379A1DBF09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318916" y="4751673"/>
                  <a:ext cx="237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F3BB352A-CE4D-F5F8-46B0-9A9520BC79B3}"/>
                    </a:ext>
                  </a:extLst>
                </p14:cNvPr>
                <p14:cNvContentPartPr/>
                <p14:nvPr/>
              </p14:nvContentPartPr>
              <p14:xfrm>
                <a:off x="9355276" y="4756353"/>
                <a:ext cx="21240" cy="90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F3BB352A-CE4D-F5F8-46B0-9A9520BC79B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347716" y="4748793"/>
                  <a:ext cx="363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52823887-3FE8-8DFD-E5EC-FA19928AC75A}"/>
                    </a:ext>
                  </a:extLst>
                </p14:cNvPr>
                <p14:cNvContentPartPr/>
                <p14:nvPr/>
              </p14:nvContentPartPr>
              <p14:xfrm>
                <a:off x="9346996" y="4802793"/>
                <a:ext cx="38520" cy="104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52823887-3FE8-8DFD-E5EC-FA19928AC75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339436" y="4795593"/>
                  <a:ext cx="53640" cy="2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2D290E40-26DB-3DBB-F57E-55F128907CB7}"/>
                  </a:ext>
                </a:extLst>
              </p14:cNvPr>
              <p14:cNvContentPartPr/>
              <p14:nvPr/>
            </p14:nvContentPartPr>
            <p14:xfrm>
              <a:off x="9844876" y="4740873"/>
              <a:ext cx="297720" cy="36288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2D290E40-26DB-3DBB-F57E-55F128907CB7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837316" y="4733313"/>
                <a:ext cx="312840" cy="37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uppo 93">
            <a:extLst>
              <a:ext uri="{FF2B5EF4-FFF2-40B4-BE49-F238E27FC236}">
                <a16:creationId xmlns:a16="http://schemas.microsoft.com/office/drawing/2014/main" id="{4A802FC7-34B0-47B6-73CC-C2C87794666C}"/>
              </a:ext>
            </a:extLst>
          </p:cNvPr>
          <p:cNvGrpSpPr/>
          <p:nvPr/>
        </p:nvGrpSpPr>
        <p:grpSpPr>
          <a:xfrm>
            <a:off x="9450466" y="5249418"/>
            <a:ext cx="353160" cy="220320"/>
            <a:chOff x="9450466" y="5249418"/>
            <a:chExt cx="353160" cy="22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529374D5-F602-EFDE-40FB-8AC32623BBE2}"/>
                    </a:ext>
                  </a:extLst>
                </p14:cNvPr>
                <p14:cNvContentPartPr/>
                <p14:nvPr/>
              </p14:nvContentPartPr>
              <p14:xfrm>
                <a:off x="9461986" y="5249418"/>
                <a:ext cx="77400" cy="72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529374D5-F602-EFDE-40FB-8AC32623BBE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454426" y="5241858"/>
                  <a:ext cx="925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2CCC65CA-1863-1654-8ACB-2E8B6282B8A5}"/>
                    </a:ext>
                  </a:extLst>
                </p14:cNvPr>
                <p14:cNvContentPartPr/>
                <p14:nvPr/>
              </p14:nvContentPartPr>
              <p14:xfrm>
                <a:off x="9454426" y="5269218"/>
                <a:ext cx="92880" cy="777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2CCC65CA-1863-1654-8ACB-2E8B6282B8A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446866" y="5261658"/>
                  <a:ext cx="1080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C8382A68-B22B-1143-BEDF-3692A38B927F}"/>
                    </a:ext>
                  </a:extLst>
                </p14:cNvPr>
                <p14:cNvContentPartPr/>
                <p14:nvPr/>
              </p14:nvContentPartPr>
              <p14:xfrm>
                <a:off x="9492946" y="5351298"/>
                <a:ext cx="14760" cy="774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C8382A68-B22B-1143-BEDF-3692A38B927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485386" y="5343738"/>
                  <a:ext cx="298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414A9005-22F6-E2A2-388E-62E0C3030F9B}"/>
                    </a:ext>
                  </a:extLst>
                </p14:cNvPr>
                <p14:cNvContentPartPr/>
                <p14:nvPr/>
              </p14:nvContentPartPr>
              <p14:xfrm>
                <a:off x="9450466" y="5412498"/>
                <a:ext cx="66240" cy="154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414A9005-22F6-E2A2-388E-62E0C3030F9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442906" y="5404938"/>
                  <a:ext cx="813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53139D21-2FAE-BFB3-500E-79EFD2CB669D}"/>
                    </a:ext>
                  </a:extLst>
                </p14:cNvPr>
                <p14:cNvContentPartPr/>
                <p14:nvPr/>
              </p14:nvContentPartPr>
              <p14:xfrm>
                <a:off x="9576826" y="5255178"/>
                <a:ext cx="11160" cy="1371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53139D21-2FAE-BFB3-500E-79EFD2CB669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569266" y="5247618"/>
                  <a:ext cx="262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7554EA9B-507D-65CE-2BA4-BD19660F2188}"/>
                    </a:ext>
                  </a:extLst>
                </p14:cNvPr>
                <p14:cNvContentPartPr/>
                <p14:nvPr/>
              </p14:nvContentPartPr>
              <p14:xfrm>
                <a:off x="9698866" y="5283618"/>
                <a:ext cx="53640" cy="543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7554EA9B-507D-65CE-2BA4-BD19660F218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691306" y="5276418"/>
                  <a:ext cx="687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3FC3D61-E6C9-A0A2-2072-066B6A52F845}"/>
                    </a:ext>
                  </a:extLst>
                </p14:cNvPr>
                <p14:cNvContentPartPr/>
                <p14:nvPr/>
              </p14:nvContentPartPr>
              <p14:xfrm>
                <a:off x="9676546" y="5363178"/>
                <a:ext cx="11160" cy="658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3FC3D61-E6C9-A0A2-2072-066B6A52F84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668986" y="5355618"/>
                  <a:ext cx="262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1BEF405D-D238-3783-24F3-AFE5D470F462}"/>
                    </a:ext>
                  </a:extLst>
                </p14:cNvPr>
                <p14:cNvContentPartPr/>
                <p14:nvPr/>
              </p14:nvContentPartPr>
              <p14:xfrm>
                <a:off x="9714706" y="5386218"/>
                <a:ext cx="15840" cy="410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1BEF405D-D238-3783-24F3-AFE5D470F46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707146" y="5378658"/>
                  <a:ext cx="309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D8717DBD-0EFB-7236-1F4C-68945B1C4AB8}"/>
                    </a:ext>
                  </a:extLst>
                </p14:cNvPr>
                <p14:cNvContentPartPr/>
                <p14:nvPr/>
              </p14:nvContentPartPr>
              <p14:xfrm>
                <a:off x="9602026" y="5448498"/>
                <a:ext cx="201600" cy="212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D8717DBD-0EFB-7236-1F4C-68945B1C4AB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594466" y="5440938"/>
                  <a:ext cx="216720" cy="36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0840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724D4-488B-4BC2-958E-8E68F77D3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25E8CD-1B48-26AB-788A-BE6471EEE79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00A83B-A843-5BB1-BD1C-CABA7705932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BE1A03-028D-5E9B-D862-14AA9775658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66B113D-DEB3-5BAA-EEBE-6703004C3B5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BF9D109-F9C9-ED0A-09A1-3A4E6B43BFB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967B38B-1E5B-16EE-08F1-C8EC4D2CACF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5BBC9AB-D543-918E-4D71-917A793D616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C50D291-1FB5-E488-426C-9FCEDA34B74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F14489D-4F0A-F77F-8BF7-18967EB6906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7E0BB5F-8C37-CF36-B6C6-6C284275BD4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2003CBF-98AE-33F3-0C45-65230DBA483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260D77E-6959-6436-A108-5DFA2AFE12E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685D2FE-4325-6CBC-15FB-BFF3EA49543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8413C10-D71B-7F63-408A-AFB237C127E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84E867B-ADF6-9D69-EBF4-85CEA32487D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8FD465-AA99-64AF-0BDA-D44EC944ED3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8539D16-57B8-5FAB-0151-4C701FF2F41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D24FF7E-4FD1-C1F0-B280-43E6DE749C4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F7DED3F-4341-A360-C002-369F6F335AF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D9E1653-52B3-60E6-C24B-87FD40D2464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E256E5D-EBD9-5B8D-E7A2-3BEB974A130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1CD409E-689E-DB9E-42F5-12950897EDC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7C38FE8-0676-2355-3DD7-C39241B55FE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8D2048B-F91B-9A62-66BA-FC8E922640A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B7B771A-788C-C5D4-1A86-D4E294B6E85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642BF0B-2012-6709-4B24-26AFB32A812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086D6CA-1661-7BA8-8591-7087EA6886F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9138BE4-6C4D-7044-E331-556E5114533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2FF9B18-23D1-E0C2-ECAC-96D52CE452D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58EE21F-7DAD-D446-BD51-226268127B1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C4123D3-0C2B-8E74-8204-11922EEAB8D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4D35695-DC2E-2383-51A3-5DE4600167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A6571F4-C501-6697-691D-F8B1C4FC1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DB745C9-4A17-EBE4-E5F7-A0882ABD6C8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3B24C6-A8D8-EC2C-42D8-872D30F63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3076148-8F67-51F5-7153-AB1DFA4BD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D836AC4C-806E-A946-7709-7E3056CA4D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8286" y="835971"/>
            <a:ext cx="7347531" cy="496638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F1C672EF-0DDC-1E65-D8DE-EEF2E6C3EB88}"/>
                  </a:ext>
                </a:extLst>
              </p14:cNvPr>
              <p14:cNvContentPartPr/>
              <p14:nvPr/>
            </p14:nvContentPartPr>
            <p14:xfrm>
              <a:off x="4523209" y="1637879"/>
              <a:ext cx="318240" cy="3722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F1C672EF-0DDC-1E65-D8DE-EEF2E6C3EB8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15649" y="1630319"/>
                <a:ext cx="333000" cy="38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C898AC05-C87C-5084-AAC3-C628C0CAA1A7}"/>
                  </a:ext>
                </a:extLst>
              </p14:cNvPr>
              <p14:cNvContentPartPr/>
              <p14:nvPr/>
            </p14:nvContentPartPr>
            <p14:xfrm>
              <a:off x="5044849" y="2662439"/>
              <a:ext cx="262800" cy="3488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C898AC05-C87C-5084-AAC3-C628C0CAA1A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37289" y="2654879"/>
                <a:ext cx="277920" cy="36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60A05DA1-F1EE-1035-4C8B-77F07B3C09DC}"/>
                  </a:ext>
                </a:extLst>
              </p14:cNvPr>
              <p14:cNvContentPartPr/>
              <p14:nvPr/>
            </p14:nvContentPartPr>
            <p14:xfrm>
              <a:off x="4779889" y="3619319"/>
              <a:ext cx="476280" cy="4543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60A05DA1-F1EE-1035-4C8B-77F07B3C09D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72329" y="3611759"/>
                <a:ext cx="491040" cy="46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2AD02890-1F28-F3E0-4036-13B5F9F0F941}"/>
                  </a:ext>
                </a:extLst>
              </p14:cNvPr>
              <p14:cNvContentPartPr/>
              <p14:nvPr/>
            </p14:nvContentPartPr>
            <p14:xfrm>
              <a:off x="5812777" y="4922417"/>
              <a:ext cx="491040" cy="5202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2AD02890-1F28-F3E0-4036-13B5F9F0F94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805217" y="4914857"/>
                <a:ext cx="506160" cy="53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15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EFBE8-18FF-376A-9AC6-4D872ABBA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C72D0D-B236-B92B-9228-B7A5F6B3E6A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9C47C9-5B78-2647-81A9-ADFE0AEE787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FBB1DE-A853-7B40-66FC-05938421EFB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5F921A2-19EE-E4CB-9D69-4DD697F6A1F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2F75EA0-1511-998B-B5B3-B11B748667E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0D99BF2-8612-A5C4-60A7-401A4A86FAC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C683794-A8F8-5BDD-BBBC-0D9559DDE3D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61EC219-B061-5995-49C8-0679CC01ACE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8BB2DBD-1624-7F16-1C8B-5EF47F3F808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345E7DF-0B03-6E1E-9E10-F71E85D6297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30845A9-013E-B2A6-A97D-B45983F2FF9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3495FA3-FCAB-0B6A-6269-DA21DB1DCD9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76B1241-E9A8-AB42-8AA1-6DD3D4F0E40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F92A29B-9B27-BE42-770D-0A7284E8372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A8DF401-F92C-0AED-E07D-F30E3B0B47D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3D0DE61-E019-C53C-6773-54E4D58673F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D5AD648-BBD2-10C6-5B82-7BF330079DE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484AAFB-73A5-DD8D-EA56-D3BDD308E4A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A7B601C-E2A6-0637-84D5-E34FC580B1A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328945C-E8EA-69BF-CB75-4CF5D6414DB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6B13850-D8EF-878C-F4BA-1E9F803CA89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B113036-E483-9A10-E63F-955126C430C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2E772DE-B3DD-B04C-1508-A626AA89A3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A7685F4-E1AC-A156-607B-97BDC5690FA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2FA9172-8C41-A883-82CF-5D55A93917F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9E78A14-F4D9-97C3-D5E4-A8FBB5BC101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83D4734-B109-A6D1-4EF5-A038F14EC37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E6230BD-C461-F484-9564-98E23ED39AE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996762F-F704-0B27-D4CC-F082815FA95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694DE09-F209-5C99-090E-980983C78B2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24710EE-3E75-0035-E3B4-DE5F5A70626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FD3C43F-6857-F6A8-688E-62F88BEDC2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C909101-6011-C3E8-8F9D-D38776A279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052527D-AAF7-901C-3735-74DD7C83995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48EDB0C-5303-FD71-E9EA-1B6907040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9574679-7D80-4C32-F454-BE49FEBC7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algebra, schermata&#10;&#10;Descrizione generata automaticamente">
            <a:extLst>
              <a:ext uri="{FF2B5EF4-FFF2-40B4-BE49-F238E27FC236}">
                <a16:creationId xmlns:a16="http://schemas.microsoft.com/office/drawing/2014/main" id="{DB11FA9E-650D-5005-401C-3C271E40B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4157" y="1761045"/>
            <a:ext cx="9707932" cy="3509077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09B90C08-9B35-4F03-6CA9-13CAEB8C4591}"/>
              </a:ext>
            </a:extLst>
          </p:cNvPr>
          <p:cNvGrpSpPr/>
          <p:nvPr/>
        </p:nvGrpSpPr>
        <p:grpSpPr>
          <a:xfrm>
            <a:off x="5903274" y="2556819"/>
            <a:ext cx="1995840" cy="117720"/>
            <a:chOff x="5903274" y="2556819"/>
            <a:chExt cx="1995840" cy="11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9FC6AF8-9FBD-F711-C172-63BF141AD6FA}"/>
                    </a:ext>
                  </a:extLst>
                </p14:cNvPr>
                <p14:cNvContentPartPr/>
                <p14:nvPr/>
              </p14:nvContentPartPr>
              <p14:xfrm>
                <a:off x="5903274" y="2556819"/>
                <a:ext cx="737640" cy="78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9FC6AF8-9FBD-F711-C172-63BF141AD6F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895714" y="2549259"/>
                  <a:ext cx="7527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BDCFBFD-3262-3917-B62C-5589CACE19A2}"/>
                    </a:ext>
                  </a:extLst>
                </p14:cNvPr>
                <p14:cNvContentPartPr/>
                <p14:nvPr/>
              </p14:nvContentPartPr>
              <p14:xfrm>
                <a:off x="6767994" y="2609019"/>
                <a:ext cx="1131120" cy="65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BDCFBFD-3262-3917-B62C-5589CACE19A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60434" y="2601459"/>
                  <a:ext cx="1146240" cy="80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5B3F56CF-95D4-83D4-CFCC-7F3C66611ED2}"/>
                  </a:ext>
                </a:extLst>
              </p14:cNvPr>
              <p14:cNvContentPartPr/>
              <p14:nvPr/>
            </p14:nvContentPartPr>
            <p14:xfrm>
              <a:off x="9311394" y="2574147"/>
              <a:ext cx="1021680" cy="1584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5B3F56CF-95D4-83D4-CFCC-7F3C66611ED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03834" y="2566587"/>
                <a:ext cx="1036800" cy="3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72" name="Gruppo 71">
            <a:extLst>
              <a:ext uri="{FF2B5EF4-FFF2-40B4-BE49-F238E27FC236}">
                <a16:creationId xmlns:a16="http://schemas.microsoft.com/office/drawing/2014/main" id="{4762F68C-AE9F-FDA0-00F9-F2C3B9D62F6C}"/>
              </a:ext>
            </a:extLst>
          </p:cNvPr>
          <p:cNvGrpSpPr/>
          <p:nvPr/>
        </p:nvGrpSpPr>
        <p:grpSpPr>
          <a:xfrm>
            <a:off x="7816893" y="4811355"/>
            <a:ext cx="818280" cy="453960"/>
            <a:chOff x="7816893" y="4811355"/>
            <a:chExt cx="818280" cy="45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AB7AA00-E0BD-F3BC-D1C6-E0FFF0DC8859}"/>
                    </a:ext>
                  </a:extLst>
                </p14:cNvPr>
                <p14:cNvContentPartPr/>
                <p14:nvPr/>
              </p14:nvContentPartPr>
              <p14:xfrm>
                <a:off x="7816893" y="4845555"/>
                <a:ext cx="12240" cy="3474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AB7AA00-E0BD-F3BC-D1C6-E0FFF0DC885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809333" y="4838355"/>
                  <a:ext cx="2736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6FA5AD8-C00F-CD8C-A4D3-4EBFF8194488}"/>
                    </a:ext>
                  </a:extLst>
                </p14:cNvPr>
                <p14:cNvContentPartPr/>
                <p14:nvPr/>
              </p14:nvContentPartPr>
              <p14:xfrm>
                <a:off x="7826253" y="4811355"/>
                <a:ext cx="808920" cy="4539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6FA5AD8-C00F-CD8C-A4D3-4EBFF819448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818693" y="4804155"/>
                  <a:ext cx="823680" cy="46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69D8A81F-644A-35BC-84F0-5FA5369A1782}"/>
              </a:ext>
            </a:extLst>
          </p:cNvPr>
          <p:cNvGrpSpPr/>
          <p:nvPr/>
        </p:nvGrpSpPr>
        <p:grpSpPr>
          <a:xfrm>
            <a:off x="8071496" y="4252995"/>
            <a:ext cx="1218517" cy="343080"/>
            <a:chOff x="8071496" y="4252995"/>
            <a:chExt cx="1218517" cy="34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87C9AD5-DFEF-17BD-FF23-68FD23004470}"/>
                    </a:ext>
                  </a:extLst>
                </p14:cNvPr>
                <p14:cNvContentPartPr/>
                <p14:nvPr/>
              </p14:nvContentPartPr>
              <p14:xfrm>
                <a:off x="8388213" y="4301955"/>
                <a:ext cx="231120" cy="271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87C9AD5-DFEF-17BD-FF23-68FD2300447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380653" y="4294755"/>
                  <a:ext cx="2462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DB331B1-A0F9-A008-360B-DFC8009ACB48}"/>
                    </a:ext>
                  </a:extLst>
                </p14:cNvPr>
                <p14:cNvContentPartPr/>
                <p14:nvPr/>
              </p14:nvContentPartPr>
              <p14:xfrm>
                <a:off x="8658933" y="4401315"/>
                <a:ext cx="118440" cy="1947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DB331B1-A0F9-A008-360B-DFC8009ACB4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651373" y="4393755"/>
                  <a:ext cx="1335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1A09767-9E7A-BFC9-FADA-62EAEE47F32B}"/>
                    </a:ext>
                  </a:extLst>
                </p14:cNvPr>
                <p14:cNvContentPartPr/>
                <p14:nvPr/>
              </p14:nvContentPartPr>
              <p14:xfrm>
                <a:off x="8837133" y="4456395"/>
                <a:ext cx="82440" cy="536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1A09767-9E7A-BFC9-FADA-62EAEE47F32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829573" y="4448835"/>
                  <a:ext cx="975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A7AD44D-9825-31CF-1E76-EA89A769FE11}"/>
                    </a:ext>
                  </a:extLst>
                </p14:cNvPr>
                <p14:cNvContentPartPr/>
                <p14:nvPr/>
              </p14:nvContentPartPr>
              <p14:xfrm>
                <a:off x="8979693" y="4252995"/>
                <a:ext cx="5040" cy="2667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A7AD44D-9825-31CF-1E76-EA89A769FE1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972133" y="4245435"/>
                  <a:ext cx="2016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D82A332-0D83-B739-9F51-C279470DBE6C}"/>
                    </a:ext>
                  </a:extLst>
                </p14:cNvPr>
                <p14:cNvContentPartPr/>
                <p14:nvPr/>
              </p14:nvContentPartPr>
              <p14:xfrm>
                <a:off x="8984373" y="4424355"/>
                <a:ext cx="35640" cy="324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D82A332-0D83-B739-9F51-C279470DBE6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976813" y="4416795"/>
                  <a:ext cx="507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446DB524-BA1E-0F72-F20A-A299344E9944}"/>
                    </a:ext>
                  </a:extLst>
                </p14:cNvPr>
                <p14:cNvContentPartPr/>
                <p14:nvPr/>
              </p14:nvContentPartPr>
              <p14:xfrm>
                <a:off x="9074733" y="4395915"/>
                <a:ext cx="215280" cy="1882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446DB524-BA1E-0F72-F20A-A299344E994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067173" y="4388355"/>
                  <a:ext cx="2304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56098BE-CF21-1365-088C-B312A2103A3D}"/>
                    </a:ext>
                  </a:extLst>
                </p14:cNvPr>
                <p14:cNvContentPartPr/>
                <p14:nvPr/>
              </p14:nvContentPartPr>
              <p14:xfrm>
                <a:off x="8071496" y="4414043"/>
                <a:ext cx="215640" cy="442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56098BE-CF21-1365-088C-B312A2103A3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063936" y="4406483"/>
                  <a:ext cx="230760" cy="5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365F0053-4A06-5564-E5C2-6EFC5BCE4A53}"/>
              </a:ext>
            </a:extLst>
          </p:cNvPr>
          <p:cNvGrpSpPr/>
          <p:nvPr/>
        </p:nvGrpSpPr>
        <p:grpSpPr>
          <a:xfrm>
            <a:off x="367359" y="341799"/>
            <a:ext cx="438480" cy="298440"/>
            <a:chOff x="367359" y="341799"/>
            <a:chExt cx="438480" cy="29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D21E0459-1BAE-8870-5F05-087FE62391BD}"/>
                    </a:ext>
                  </a:extLst>
                </p14:cNvPr>
                <p14:cNvContentPartPr/>
                <p14:nvPr/>
              </p14:nvContentPartPr>
              <p14:xfrm>
                <a:off x="367359" y="356559"/>
                <a:ext cx="185760" cy="1742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D21E0459-1BAE-8870-5F05-087FE62391B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59799" y="348999"/>
                  <a:ext cx="2008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F70C5802-8D4B-5210-AF80-9F29C82CBA16}"/>
                    </a:ext>
                  </a:extLst>
                </p14:cNvPr>
                <p14:cNvContentPartPr/>
                <p14:nvPr/>
              </p14:nvContentPartPr>
              <p14:xfrm>
                <a:off x="558159" y="420279"/>
                <a:ext cx="127080" cy="637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F70C5802-8D4B-5210-AF80-9F29C82CBA1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50599" y="412719"/>
                  <a:ext cx="1422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F04F775A-F60E-AAAB-2B27-7456CC0DF458}"/>
                    </a:ext>
                  </a:extLst>
                </p14:cNvPr>
                <p14:cNvContentPartPr/>
                <p14:nvPr/>
              </p14:nvContentPartPr>
              <p14:xfrm>
                <a:off x="666519" y="341799"/>
                <a:ext cx="40680" cy="2984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F04F775A-F60E-AAAB-2B27-7456CC0DF45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58959" y="334599"/>
                  <a:ext cx="5580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6C4FF6C1-D761-55B5-3406-003AFADD3D04}"/>
                    </a:ext>
                  </a:extLst>
                </p14:cNvPr>
                <p14:cNvContentPartPr/>
                <p14:nvPr/>
              </p14:nvContentPartPr>
              <p14:xfrm>
                <a:off x="786039" y="420999"/>
                <a:ext cx="19800" cy="1101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6C4FF6C1-D761-55B5-3406-003AFADD3D0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78479" y="413439"/>
                  <a:ext cx="34920" cy="12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92A0622F-0539-DDE5-2A51-8DCA5351D321}"/>
              </a:ext>
            </a:extLst>
          </p:cNvPr>
          <p:cNvGrpSpPr/>
          <p:nvPr/>
        </p:nvGrpSpPr>
        <p:grpSpPr>
          <a:xfrm>
            <a:off x="986199" y="348639"/>
            <a:ext cx="369720" cy="256680"/>
            <a:chOff x="986199" y="348639"/>
            <a:chExt cx="369720" cy="25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4D3494A5-5364-A267-38FD-CD1D5F2D9D41}"/>
                    </a:ext>
                  </a:extLst>
                </p14:cNvPr>
                <p14:cNvContentPartPr/>
                <p14:nvPr/>
              </p14:nvContentPartPr>
              <p14:xfrm>
                <a:off x="986199" y="348639"/>
                <a:ext cx="92520" cy="2469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4D3494A5-5364-A267-38FD-CD1D5F2D9D4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78639" y="341079"/>
                  <a:ext cx="10764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715FEBA-9C1D-151B-CC66-0D9A9AFEFED6}"/>
                    </a:ext>
                  </a:extLst>
                </p14:cNvPr>
                <p14:cNvContentPartPr/>
                <p14:nvPr/>
              </p14:nvContentPartPr>
              <p14:xfrm>
                <a:off x="1128759" y="441159"/>
                <a:ext cx="73080" cy="190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715FEBA-9C1D-151B-CC66-0D9A9AFEFED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21199" y="433599"/>
                  <a:ext cx="882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D83DEBD-DBEB-5917-ED0D-8690BC55CD97}"/>
                    </a:ext>
                  </a:extLst>
                </p14:cNvPr>
                <p14:cNvContentPartPr/>
                <p14:nvPr/>
              </p14:nvContentPartPr>
              <p14:xfrm>
                <a:off x="1190319" y="360519"/>
                <a:ext cx="56520" cy="2448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D83DEBD-DBEB-5917-ED0D-8690BC55CD9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83119" y="352959"/>
                  <a:ext cx="7164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D14C1AF7-1338-796E-7306-7C322880AC1A}"/>
                    </a:ext>
                  </a:extLst>
                </p14:cNvPr>
                <p14:cNvContentPartPr/>
                <p14:nvPr/>
              </p14:nvContentPartPr>
              <p14:xfrm>
                <a:off x="1323879" y="357279"/>
                <a:ext cx="32040" cy="2178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D14C1AF7-1338-796E-7306-7C322880AC1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316319" y="349719"/>
                  <a:ext cx="47160" cy="23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01" name="Input penna 100">
                <a:extLst>
                  <a:ext uri="{FF2B5EF4-FFF2-40B4-BE49-F238E27FC236}">
                    <a16:creationId xmlns:a16="http://schemas.microsoft.com/office/drawing/2014/main" id="{370081BC-4D8A-75EE-B0F0-56561BF9EA3E}"/>
                  </a:ext>
                </a:extLst>
              </p14:cNvPr>
              <p14:cNvContentPartPr/>
              <p14:nvPr/>
            </p14:nvContentPartPr>
            <p14:xfrm>
              <a:off x="1779639" y="354399"/>
              <a:ext cx="118440" cy="42480"/>
            </p14:xfrm>
          </p:contentPart>
        </mc:Choice>
        <mc:Fallback>
          <p:pic>
            <p:nvPicPr>
              <p:cNvPr id="101" name="Input penna 100">
                <a:extLst>
                  <a:ext uri="{FF2B5EF4-FFF2-40B4-BE49-F238E27FC236}">
                    <a16:creationId xmlns:a16="http://schemas.microsoft.com/office/drawing/2014/main" id="{370081BC-4D8A-75EE-B0F0-56561BF9EA3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772079" y="346839"/>
                <a:ext cx="13356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02" name="Input penna 101">
                <a:extLst>
                  <a:ext uri="{FF2B5EF4-FFF2-40B4-BE49-F238E27FC236}">
                    <a16:creationId xmlns:a16="http://schemas.microsoft.com/office/drawing/2014/main" id="{6EFC8D3E-1963-80E6-38C7-0AEEB0FE1132}"/>
                  </a:ext>
                </a:extLst>
              </p14:cNvPr>
              <p14:cNvContentPartPr/>
              <p14:nvPr/>
            </p14:nvContentPartPr>
            <p14:xfrm>
              <a:off x="1738959" y="564279"/>
              <a:ext cx="159840" cy="13680"/>
            </p14:xfrm>
          </p:contentPart>
        </mc:Choice>
        <mc:Fallback>
          <p:pic>
            <p:nvPicPr>
              <p:cNvPr id="102" name="Input penna 101">
                <a:extLst>
                  <a:ext uri="{FF2B5EF4-FFF2-40B4-BE49-F238E27FC236}">
                    <a16:creationId xmlns:a16="http://schemas.microsoft.com/office/drawing/2014/main" id="{6EFC8D3E-1963-80E6-38C7-0AEEB0FE1132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731399" y="556719"/>
                <a:ext cx="174960" cy="2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AC4B07D2-1E25-5D0F-769C-A3516D79B9AB}"/>
              </a:ext>
            </a:extLst>
          </p:cNvPr>
          <p:cNvGrpSpPr/>
          <p:nvPr/>
        </p:nvGrpSpPr>
        <p:grpSpPr>
          <a:xfrm>
            <a:off x="2380119" y="360159"/>
            <a:ext cx="478440" cy="385560"/>
            <a:chOff x="2380119" y="360159"/>
            <a:chExt cx="478440" cy="38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0C9347F8-BBCD-3515-5A35-5F0EF37CA49F}"/>
                    </a:ext>
                  </a:extLst>
                </p14:cNvPr>
                <p14:cNvContentPartPr/>
                <p14:nvPr/>
              </p14:nvContentPartPr>
              <p14:xfrm>
                <a:off x="2380119" y="360159"/>
                <a:ext cx="184320" cy="3855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0C9347F8-BBCD-3515-5A35-5F0EF37CA49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372559" y="352599"/>
                  <a:ext cx="19944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3D6AE20-BB20-D8B6-FF15-8F75AE835571}"/>
                    </a:ext>
                  </a:extLst>
                </p14:cNvPr>
                <p14:cNvContentPartPr/>
                <p14:nvPr/>
              </p14:nvContentPartPr>
              <p14:xfrm>
                <a:off x="2584959" y="392199"/>
                <a:ext cx="150480" cy="2304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3D6AE20-BB20-D8B6-FF15-8F75AE83557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577399" y="384639"/>
                  <a:ext cx="1656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CF16BA77-6B46-F3A6-7D92-D8933E3913AD}"/>
                    </a:ext>
                  </a:extLst>
                </p14:cNvPr>
                <p14:cNvContentPartPr/>
                <p14:nvPr/>
              </p14:nvContentPartPr>
              <p14:xfrm>
                <a:off x="2790159" y="427479"/>
                <a:ext cx="68400" cy="1782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CF16BA77-6B46-F3A6-7D92-D8933E3913A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782599" y="419919"/>
                  <a:ext cx="83520" cy="192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F8F4148C-471E-3050-A0BB-0D2FAE2D7407}"/>
                  </a:ext>
                </a:extLst>
              </p14:cNvPr>
              <p14:cNvContentPartPr/>
              <p14:nvPr/>
            </p14:nvContentPartPr>
            <p14:xfrm>
              <a:off x="3159879" y="197079"/>
              <a:ext cx="249480" cy="71856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F8F4148C-471E-3050-A0BB-0D2FAE2D7407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152319" y="189519"/>
                <a:ext cx="264600" cy="73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FA41A207-6DA6-C586-5416-9B826A4364D6}"/>
                  </a:ext>
                </a:extLst>
              </p14:cNvPr>
              <p14:cNvContentPartPr/>
              <p14:nvPr/>
            </p14:nvContentPartPr>
            <p14:xfrm>
              <a:off x="3598719" y="314439"/>
              <a:ext cx="412560" cy="26496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FA41A207-6DA6-C586-5416-9B826A4364D6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591159" y="306879"/>
                <a:ext cx="427320" cy="280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236509E4-0516-E3AF-4071-F5FF04142C2A}"/>
              </a:ext>
            </a:extLst>
          </p:cNvPr>
          <p:cNvGrpSpPr/>
          <p:nvPr/>
        </p:nvGrpSpPr>
        <p:grpSpPr>
          <a:xfrm>
            <a:off x="1320639" y="1110434"/>
            <a:ext cx="4568400" cy="1085365"/>
            <a:chOff x="1320639" y="1110434"/>
            <a:chExt cx="4568400" cy="108536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EC88807-C692-2593-5479-F43D060A018C}"/>
                    </a:ext>
                  </a:extLst>
                </p14:cNvPr>
                <p14:cNvContentPartPr/>
                <p14:nvPr/>
              </p14:nvContentPartPr>
              <p14:xfrm>
                <a:off x="3114879" y="1326794"/>
                <a:ext cx="27000" cy="40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EC88807-C692-2593-5479-F43D060A018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107319" y="1319234"/>
                  <a:ext cx="421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6A64E33-824D-EA42-FE69-0C0EAB29497E}"/>
                    </a:ext>
                  </a:extLst>
                </p14:cNvPr>
                <p14:cNvContentPartPr/>
                <p14:nvPr/>
              </p14:nvContentPartPr>
              <p14:xfrm>
                <a:off x="3173559" y="1280354"/>
                <a:ext cx="88920" cy="29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6A64E33-824D-EA42-FE69-0C0EAB29497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165999" y="1273154"/>
                  <a:ext cx="1040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8115E10-D94E-8028-58CD-D75FAE71E857}"/>
                    </a:ext>
                  </a:extLst>
                </p14:cNvPr>
                <p14:cNvContentPartPr/>
                <p14:nvPr/>
              </p14:nvContentPartPr>
              <p14:xfrm>
                <a:off x="3330879" y="1299434"/>
                <a:ext cx="141480" cy="172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8115E10-D94E-8028-58CD-D75FAE71E85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323319" y="1291874"/>
                  <a:ext cx="1566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848E401-41AE-0AE9-D924-6CBFB5A21662}"/>
                    </a:ext>
                  </a:extLst>
                </p14:cNvPr>
                <p14:cNvContentPartPr/>
                <p14:nvPr/>
              </p14:nvContentPartPr>
              <p14:xfrm>
                <a:off x="3514839" y="1308074"/>
                <a:ext cx="82440" cy="165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848E401-41AE-0AE9-D924-6CBFB5A2166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507279" y="1300514"/>
                  <a:ext cx="975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E9969DA-C321-C689-5FCA-769DABC9215C}"/>
                    </a:ext>
                  </a:extLst>
                </p14:cNvPr>
                <p14:cNvContentPartPr/>
                <p14:nvPr/>
              </p14:nvContentPartPr>
              <p14:xfrm>
                <a:off x="3652359" y="1337594"/>
                <a:ext cx="82440" cy="1094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E9969DA-C321-C689-5FCA-769DABC9215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644799" y="1330034"/>
                  <a:ext cx="975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227D331-C0BC-9946-37E4-77A6568D3BBE}"/>
                    </a:ext>
                  </a:extLst>
                </p14:cNvPr>
                <p14:cNvContentPartPr/>
                <p14:nvPr/>
              </p14:nvContentPartPr>
              <p14:xfrm>
                <a:off x="3818319" y="1209794"/>
                <a:ext cx="1800" cy="270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227D331-C0BC-9946-37E4-77A6568D3BB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810759" y="1202234"/>
                  <a:ext cx="1692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35032F5-974F-963A-733F-1203653539C4}"/>
                    </a:ext>
                  </a:extLst>
                </p14:cNvPr>
                <p14:cNvContentPartPr/>
                <p14:nvPr/>
              </p14:nvContentPartPr>
              <p14:xfrm>
                <a:off x="3811479" y="1354514"/>
                <a:ext cx="80280" cy="14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35032F5-974F-963A-733F-1203653539C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803919" y="1346954"/>
                  <a:ext cx="954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C597CE5-FEB8-66AA-825A-0D44C9CA0630}"/>
                    </a:ext>
                  </a:extLst>
                </p14:cNvPr>
                <p14:cNvContentPartPr/>
                <p14:nvPr/>
              </p14:nvContentPartPr>
              <p14:xfrm>
                <a:off x="3897519" y="1357034"/>
                <a:ext cx="109080" cy="1339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C597CE5-FEB8-66AA-825A-0D44C9CA063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889959" y="1349474"/>
                  <a:ext cx="1242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816F8D6-5418-A6BE-2F7E-249B4FDFFB8B}"/>
                    </a:ext>
                  </a:extLst>
                </p14:cNvPr>
                <p14:cNvContentPartPr/>
                <p14:nvPr/>
              </p14:nvContentPartPr>
              <p14:xfrm>
                <a:off x="4145559" y="1179554"/>
                <a:ext cx="49680" cy="597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816F8D6-5418-A6BE-2F7E-249B4FDFFB8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137999" y="1171994"/>
                  <a:ext cx="648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BCC69A3-4001-9A1B-9A25-1D7AF19439F5}"/>
                    </a:ext>
                  </a:extLst>
                </p14:cNvPr>
                <p14:cNvContentPartPr/>
                <p14:nvPr/>
              </p14:nvContentPartPr>
              <p14:xfrm>
                <a:off x="4229439" y="1110434"/>
                <a:ext cx="43560" cy="143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BCC69A3-4001-9A1B-9A25-1D7AF19439F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221879" y="1102874"/>
                  <a:ext cx="583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14F07AF0-D52D-CA3A-291B-568093EB6B82}"/>
                    </a:ext>
                  </a:extLst>
                </p14:cNvPr>
                <p14:cNvContentPartPr/>
                <p14:nvPr/>
              </p14:nvContentPartPr>
              <p14:xfrm>
                <a:off x="1320639" y="1172679"/>
                <a:ext cx="4159440" cy="10130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14F07AF0-D52D-CA3A-291B-568093EB6B8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313079" y="1165119"/>
                  <a:ext cx="4174560" cy="10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5A6E90B7-F7E3-B0A2-73C0-C36B4BA0CA68}"/>
                    </a:ext>
                  </a:extLst>
                </p14:cNvPr>
                <p14:cNvContentPartPr/>
                <p14:nvPr/>
              </p14:nvContentPartPr>
              <p14:xfrm>
                <a:off x="1536279" y="2073759"/>
                <a:ext cx="4352760" cy="1220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5A6E90B7-F7E3-B0A2-73C0-C36B4BA0CA6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528719" y="2066199"/>
                  <a:ext cx="4367880" cy="13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613B6C2D-A02E-8AF0-9B05-E3D8216C69BC}"/>
              </a:ext>
            </a:extLst>
          </p:cNvPr>
          <p:cNvGrpSpPr/>
          <p:nvPr/>
        </p:nvGrpSpPr>
        <p:grpSpPr>
          <a:xfrm>
            <a:off x="7378194" y="374371"/>
            <a:ext cx="909000" cy="296280"/>
            <a:chOff x="7378194" y="374371"/>
            <a:chExt cx="909000" cy="29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667DB79F-83E9-07A0-51D2-1290FC01B0D0}"/>
                    </a:ext>
                  </a:extLst>
                </p14:cNvPr>
                <p14:cNvContentPartPr/>
                <p14:nvPr/>
              </p14:nvContentPartPr>
              <p14:xfrm>
                <a:off x="7378194" y="416851"/>
                <a:ext cx="107640" cy="1576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667DB79F-83E9-07A0-51D2-1290FC01B0D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370634" y="409291"/>
                  <a:ext cx="1227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DDB1250B-EF0D-728D-8BE0-7069AF6DFD12}"/>
                    </a:ext>
                  </a:extLst>
                </p14:cNvPr>
                <p14:cNvContentPartPr/>
                <p14:nvPr/>
              </p14:nvContentPartPr>
              <p14:xfrm>
                <a:off x="7518234" y="494251"/>
                <a:ext cx="127080" cy="493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DDB1250B-EF0D-728D-8BE0-7069AF6DFD1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511034" y="486691"/>
                  <a:ext cx="1422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2268B70A-29E4-76C0-6D93-C4B91F2E3203}"/>
                    </a:ext>
                  </a:extLst>
                </p14:cNvPr>
                <p14:cNvContentPartPr/>
                <p14:nvPr/>
              </p14:nvContentPartPr>
              <p14:xfrm>
                <a:off x="7625514" y="402091"/>
                <a:ext cx="53640" cy="2325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2268B70A-29E4-76C0-6D93-C4B91F2E320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617954" y="394531"/>
                  <a:ext cx="6876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5CD2F536-72EB-1710-1584-A88FA7F2D0E5}"/>
                    </a:ext>
                  </a:extLst>
                </p14:cNvPr>
                <p14:cNvContentPartPr/>
                <p14:nvPr/>
              </p14:nvContentPartPr>
              <p14:xfrm>
                <a:off x="7709754" y="443851"/>
                <a:ext cx="45360" cy="2145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5CD2F536-72EB-1710-1584-A88FA7F2D0E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702194" y="436291"/>
                  <a:ext cx="6048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57A21235-8866-C3DD-4075-B6169707DC11}"/>
                    </a:ext>
                  </a:extLst>
                </p14:cNvPr>
                <p14:cNvContentPartPr/>
                <p14:nvPr/>
              </p14:nvContentPartPr>
              <p14:xfrm>
                <a:off x="7911354" y="374371"/>
                <a:ext cx="104400" cy="2962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57A21235-8866-C3DD-4075-B6169707DC1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903794" y="366811"/>
                  <a:ext cx="11952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B96EF268-08DD-1C39-20C8-6033767007B7}"/>
                    </a:ext>
                  </a:extLst>
                </p14:cNvPr>
                <p14:cNvContentPartPr/>
                <p14:nvPr/>
              </p14:nvContentPartPr>
              <p14:xfrm>
                <a:off x="8064714" y="473011"/>
                <a:ext cx="96480" cy="745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B96EF268-08DD-1C39-20C8-6033767007B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057154" y="465451"/>
                  <a:ext cx="1116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4235FA47-F20C-0924-8373-212141C86DD3}"/>
                    </a:ext>
                  </a:extLst>
                </p14:cNvPr>
                <p14:cNvContentPartPr/>
                <p14:nvPr/>
              </p14:nvContentPartPr>
              <p14:xfrm>
                <a:off x="8136714" y="442051"/>
                <a:ext cx="45720" cy="2073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4235FA47-F20C-0924-8373-212141C86DD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129154" y="434491"/>
                  <a:ext cx="608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E5421766-61B0-7AC7-9389-7526409BEA77}"/>
                    </a:ext>
                  </a:extLst>
                </p14:cNvPr>
                <p14:cNvContentPartPr/>
                <p14:nvPr/>
              </p14:nvContentPartPr>
              <p14:xfrm>
                <a:off x="8242914" y="425851"/>
                <a:ext cx="44280" cy="2318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E5421766-61B0-7AC7-9389-7526409BEA7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235714" y="418291"/>
                  <a:ext cx="59400" cy="24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29BE68B9-C000-FFFD-264C-0C3C15D317A6}"/>
              </a:ext>
            </a:extLst>
          </p:cNvPr>
          <p:cNvGrpSpPr/>
          <p:nvPr/>
        </p:nvGrpSpPr>
        <p:grpSpPr>
          <a:xfrm>
            <a:off x="8533074" y="204999"/>
            <a:ext cx="981000" cy="551520"/>
            <a:chOff x="8533074" y="204999"/>
            <a:chExt cx="981000" cy="55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F9BEEFA7-09BB-FE3A-A7FA-537689A82408}"/>
                    </a:ext>
                  </a:extLst>
                </p14:cNvPr>
                <p14:cNvContentPartPr/>
                <p14:nvPr/>
              </p14:nvContentPartPr>
              <p14:xfrm>
                <a:off x="8533074" y="204999"/>
                <a:ext cx="187920" cy="5515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F9BEEFA7-09BB-FE3A-A7FA-537689A8240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525514" y="197799"/>
                  <a:ext cx="203040" cy="56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5979513B-0275-6B59-EDFD-4477CBA36462}"/>
                    </a:ext>
                  </a:extLst>
                </p14:cNvPr>
                <p14:cNvContentPartPr/>
                <p14:nvPr/>
              </p14:nvContentPartPr>
              <p14:xfrm>
                <a:off x="8849514" y="234519"/>
                <a:ext cx="138240" cy="475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5979513B-0275-6B59-EDFD-4477CBA3646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841954" y="226959"/>
                  <a:ext cx="1533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5EC8C4A6-0F35-CF1D-4A65-55E33E69C09D}"/>
                    </a:ext>
                  </a:extLst>
                </p14:cNvPr>
                <p14:cNvContentPartPr/>
                <p14:nvPr/>
              </p14:nvContentPartPr>
              <p14:xfrm>
                <a:off x="8876874" y="375279"/>
                <a:ext cx="72360" cy="525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5EC8C4A6-0F35-CF1D-4A65-55E33E69C09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869314" y="367719"/>
                  <a:ext cx="874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D1CAD794-3CA0-D061-3FB4-0149EFC0F008}"/>
                    </a:ext>
                  </a:extLst>
                </p14:cNvPr>
                <p14:cNvContentPartPr/>
                <p14:nvPr/>
              </p14:nvContentPartPr>
              <p14:xfrm>
                <a:off x="8885874" y="437199"/>
                <a:ext cx="29880" cy="810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D1CAD794-3CA0-D061-3FB4-0149EFC0F00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878314" y="429639"/>
                  <a:ext cx="450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DA866197-FB1A-65AA-8A58-33D9F68B70DA}"/>
                    </a:ext>
                  </a:extLst>
                </p14:cNvPr>
                <p14:cNvContentPartPr/>
                <p14:nvPr/>
              </p14:nvContentPartPr>
              <p14:xfrm>
                <a:off x="9087474" y="294639"/>
                <a:ext cx="9000" cy="2127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DA866197-FB1A-65AA-8A58-33D9F68B70D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079914" y="287079"/>
                  <a:ext cx="2412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C77BBCE-449E-0471-09A8-8EC03AFFAF35}"/>
                    </a:ext>
                  </a:extLst>
                </p14:cNvPr>
                <p14:cNvContentPartPr/>
                <p14:nvPr/>
              </p14:nvContentPartPr>
              <p14:xfrm>
                <a:off x="9096114" y="483639"/>
                <a:ext cx="19800" cy="151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C77BBCE-449E-0471-09A8-8EC03AFFAF3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088554" y="476079"/>
                  <a:ext cx="349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8262F1FB-D1F3-3141-D80E-F3D9A185139C}"/>
                    </a:ext>
                  </a:extLst>
                </p14:cNvPr>
                <p14:cNvContentPartPr/>
                <p14:nvPr/>
              </p14:nvContentPartPr>
              <p14:xfrm>
                <a:off x="8951394" y="585519"/>
                <a:ext cx="135000" cy="824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8262F1FB-D1F3-3141-D80E-F3D9A185139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943834" y="577959"/>
                  <a:ext cx="1501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53DD5C00-F8E7-E158-CBCF-FF5ACE3F22D8}"/>
                    </a:ext>
                  </a:extLst>
                </p14:cNvPr>
                <p14:cNvContentPartPr/>
                <p14:nvPr/>
              </p14:nvContentPartPr>
              <p14:xfrm>
                <a:off x="9218874" y="359079"/>
                <a:ext cx="92880" cy="255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53DD5C00-F8E7-E158-CBCF-FF5ACE3F22D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211314" y="351519"/>
                  <a:ext cx="1076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B3361D55-FB15-09DF-DC51-82910C0F08DA}"/>
                    </a:ext>
                  </a:extLst>
                </p14:cNvPr>
                <p14:cNvContentPartPr/>
                <p14:nvPr/>
              </p14:nvContentPartPr>
              <p14:xfrm>
                <a:off x="9164874" y="411999"/>
                <a:ext cx="138240" cy="1339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B3361D55-FB15-09DF-DC51-82910C0F08D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157314" y="404439"/>
                  <a:ext cx="1530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863862A6-9DA1-D396-2888-137FFF19756B}"/>
                    </a:ext>
                  </a:extLst>
                </p14:cNvPr>
                <p14:cNvContentPartPr/>
                <p14:nvPr/>
              </p14:nvContentPartPr>
              <p14:xfrm>
                <a:off x="9207354" y="455919"/>
                <a:ext cx="123120" cy="54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863862A6-9DA1-D396-2888-137FFF19756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199794" y="448359"/>
                  <a:ext cx="1382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FFE7E0DF-85C9-C54F-22DF-68A0BFF7CE8A}"/>
                    </a:ext>
                  </a:extLst>
                </p14:cNvPr>
                <p14:cNvContentPartPr/>
                <p14:nvPr/>
              </p14:nvContentPartPr>
              <p14:xfrm>
                <a:off x="9348834" y="437199"/>
                <a:ext cx="29160" cy="75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FFE7E0DF-85C9-C54F-22DF-68A0BFF7CE8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341274" y="429639"/>
                  <a:ext cx="442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851B2C50-9E74-B7B5-3FA1-7A48494255FD}"/>
                    </a:ext>
                  </a:extLst>
                </p14:cNvPr>
                <p14:cNvContentPartPr/>
                <p14:nvPr/>
              </p14:nvContentPartPr>
              <p14:xfrm>
                <a:off x="9358914" y="318399"/>
                <a:ext cx="76320" cy="2480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851B2C50-9E74-B7B5-3FA1-7A48494255F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351354" y="310839"/>
                  <a:ext cx="9144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EF710A7B-4714-6781-7B8B-467EB5719E55}"/>
                    </a:ext>
                  </a:extLst>
                </p14:cNvPr>
                <p14:cNvContentPartPr/>
                <p14:nvPr/>
              </p14:nvContentPartPr>
              <p14:xfrm>
                <a:off x="9471594" y="344319"/>
                <a:ext cx="42480" cy="1983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EF710A7B-4714-6781-7B8B-467EB5719E5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464034" y="336759"/>
                  <a:ext cx="57600" cy="21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B44C2023-A039-6775-FC80-F1D067B1E313}"/>
              </a:ext>
            </a:extLst>
          </p:cNvPr>
          <p:cNvGrpSpPr/>
          <p:nvPr/>
        </p:nvGrpSpPr>
        <p:grpSpPr>
          <a:xfrm>
            <a:off x="5881760" y="1025962"/>
            <a:ext cx="1473480" cy="1071000"/>
            <a:chOff x="5881760" y="1025962"/>
            <a:chExt cx="1473480" cy="107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9947D890-8FEB-EFA1-39C4-352767E87727}"/>
                    </a:ext>
                  </a:extLst>
                </p14:cNvPr>
                <p14:cNvContentPartPr/>
                <p14:nvPr/>
              </p14:nvContentPartPr>
              <p14:xfrm>
                <a:off x="5983280" y="1496842"/>
                <a:ext cx="317880" cy="1584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9947D890-8FEB-EFA1-39C4-352767E8772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975720" y="1489282"/>
                  <a:ext cx="3330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10E92C23-4441-9FE3-81E7-8E4F222A1DE8}"/>
                    </a:ext>
                  </a:extLst>
                </p14:cNvPr>
                <p14:cNvContentPartPr/>
                <p14:nvPr/>
              </p14:nvContentPartPr>
              <p14:xfrm>
                <a:off x="6374600" y="1460122"/>
                <a:ext cx="169560" cy="3301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10E92C23-4441-9FE3-81E7-8E4F222A1DE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367040" y="1452562"/>
                  <a:ext cx="18468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34FE5C4-CBFB-A36A-3BFC-9A625E7A132D}"/>
                    </a:ext>
                  </a:extLst>
                </p14:cNvPr>
                <p14:cNvContentPartPr/>
                <p14:nvPr/>
              </p14:nvContentPartPr>
              <p14:xfrm>
                <a:off x="6563600" y="1599442"/>
                <a:ext cx="105840" cy="486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34FE5C4-CBFB-A36A-3BFC-9A625E7A132D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556040" y="1591882"/>
                  <a:ext cx="1209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F33A792A-4A4D-6577-7AB5-7D76F2643786}"/>
                    </a:ext>
                  </a:extLst>
                </p14:cNvPr>
                <p14:cNvContentPartPr/>
                <p14:nvPr/>
              </p14:nvContentPartPr>
              <p14:xfrm>
                <a:off x="6615800" y="1474522"/>
                <a:ext cx="105840" cy="3265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F33A792A-4A4D-6577-7AB5-7D76F264378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608600" y="1466962"/>
                  <a:ext cx="12096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F60B89F8-4BFC-C3D0-8ED8-D57516BD972E}"/>
                    </a:ext>
                  </a:extLst>
                </p14:cNvPr>
                <p14:cNvContentPartPr/>
                <p14:nvPr/>
              </p14:nvContentPartPr>
              <p14:xfrm>
                <a:off x="6784640" y="1537882"/>
                <a:ext cx="39600" cy="2649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F60B89F8-4BFC-C3D0-8ED8-D57516BD972E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777080" y="1530322"/>
                  <a:ext cx="5472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376A9D6F-344D-A71F-26A2-A5F7E4B84196}"/>
                    </a:ext>
                  </a:extLst>
                </p14:cNvPr>
                <p14:cNvContentPartPr/>
                <p14:nvPr/>
              </p14:nvContentPartPr>
              <p14:xfrm>
                <a:off x="5881760" y="1025962"/>
                <a:ext cx="1473480" cy="10710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376A9D6F-344D-A71F-26A2-A5F7E4B8419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874200" y="1018402"/>
                  <a:ext cx="1488600" cy="108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uppo 153">
            <a:extLst>
              <a:ext uri="{FF2B5EF4-FFF2-40B4-BE49-F238E27FC236}">
                <a16:creationId xmlns:a16="http://schemas.microsoft.com/office/drawing/2014/main" id="{741D7337-FFC2-96BC-426B-4F3CA9242C3E}"/>
              </a:ext>
            </a:extLst>
          </p:cNvPr>
          <p:cNvGrpSpPr/>
          <p:nvPr/>
        </p:nvGrpSpPr>
        <p:grpSpPr>
          <a:xfrm>
            <a:off x="6692023" y="3049547"/>
            <a:ext cx="3139153" cy="883080"/>
            <a:chOff x="6692023" y="3049547"/>
            <a:chExt cx="3139153" cy="88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159DE638-FDA4-F391-7521-C71DE9B0653F}"/>
                    </a:ext>
                  </a:extLst>
                </p14:cNvPr>
                <p14:cNvContentPartPr/>
                <p14:nvPr/>
              </p14:nvContentPartPr>
              <p14:xfrm>
                <a:off x="6874136" y="3297947"/>
                <a:ext cx="12240" cy="3675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159DE638-FDA4-F391-7521-C71DE9B0653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866576" y="3290387"/>
                  <a:ext cx="2700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AD9A8C7-A6D3-7F69-95B5-D8019E7CBCC3}"/>
                    </a:ext>
                  </a:extLst>
                </p14:cNvPr>
                <p14:cNvContentPartPr/>
                <p14:nvPr/>
              </p14:nvContentPartPr>
              <p14:xfrm>
                <a:off x="7010576" y="3359867"/>
                <a:ext cx="155160" cy="2772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AD9A8C7-A6D3-7F69-95B5-D8019E7CBCC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003016" y="3352307"/>
                  <a:ext cx="17028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695E9A85-1AAB-5477-F084-52B3DEC44960}"/>
                    </a:ext>
                  </a:extLst>
                </p14:cNvPr>
                <p14:cNvContentPartPr/>
                <p14:nvPr/>
              </p14:nvContentPartPr>
              <p14:xfrm>
                <a:off x="7452656" y="3341147"/>
                <a:ext cx="167040" cy="2127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695E9A85-1AAB-5477-F084-52B3DEC4496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445096" y="3333587"/>
                  <a:ext cx="1821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390B5E41-86DA-996E-B6A8-C5236490E589}"/>
                    </a:ext>
                  </a:extLst>
                </p14:cNvPr>
                <p14:cNvContentPartPr/>
                <p14:nvPr/>
              </p14:nvContentPartPr>
              <p14:xfrm>
                <a:off x="7648136" y="3414227"/>
                <a:ext cx="154440" cy="896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390B5E41-86DA-996E-B6A8-C5236490E589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640576" y="3406667"/>
                  <a:ext cx="1695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CAA4F05-227F-50E9-CB99-6BA2C78E93A0}"/>
                    </a:ext>
                  </a:extLst>
                </p14:cNvPr>
                <p14:cNvContentPartPr/>
                <p14:nvPr/>
              </p14:nvContentPartPr>
              <p14:xfrm>
                <a:off x="7858016" y="3390827"/>
                <a:ext cx="131760" cy="1785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CAA4F05-227F-50E9-CB99-6BA2C78E93A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850456" y="3383267"/>
                  <a:ext cx="1468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D7997EA-9067-B8C9-7DD8-46710CBF5214}"/>
                    </a:ext>
                  </a:extLst>
                </p14:cNvPr>
                <p14:cNvContentPartPr/>
                <p14:nvPr/>
              </p14:nvContentPartPr>
              <p14:xfrm>
                <a:off x="8008856" y="3341507"/>
                <a:ext cx="193320" cy="2217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D7997EA-9067-B8C9-7DD8-46710CBF521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001296" y="3333947"/>
                  <a:ext cx="20844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673BA0C0-1EFB-88E0-8AEF-9E9FEA74AE2F}"/>
                    </a:ext>
                  </a:extLst>
                </p14:cNvPr>
                <p14:cNvContentPartPr/>
                <p14:nvPr/>
              </p14:nvContentPartPr>
              <p14:xfrm>
                <a:off x="8509616" y="3049547"/>
                <a:ext cx="266760" cy="8830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673BA0C0-1EFB-88E0-8AEF-9E9FEA74AE2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502056" y="3041987"/>
                  <a:ext cx="281520" cy="89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67696058-60A8-9014-642C-233445936E39}"/>
                    </a:ext>
                  </a:extLst>
                </p14:cNvPr>
                <p14:cNvContentPartPr/>
                <p14:nvPr/>
              </p14:nvContentPartPr>
              <p14:xfrm>
                <a:off x="9019016" y="3363827"/>
                <a:ext cx="234000" cy="2491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67696058-60A8-9014-642C-233445936E39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011456" y="3356267"/>
                  <a:ext cx="24912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CBED0F7-3AD8-3C71-C186-AE516BC520D9}"/>
                    </a:ext>
                  </a:extLst>
                </p14:cNvPr>
                <p14:cNvContentPartPr/>
                <p14:nvPr/>
              </p14:nvContentPartPr>
              <p14:xfrm>
                <a:off x="9287576" y="3399107"/>
                <a:ext cx="115560" cy="2019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CBED0F7-3AD8-3C71-C186-AE516BC520D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280376" y="3391547"/>
                  <a:ext cx="13032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59E22005-2302-3DA9-7F22-2F01005220DB}"/>
                    </a:ext>
                  </a:extLst>
                </p14:cNvPr>
                <p14:cNvContentPartPr/>
                <p14:nvPr/>
              </p14:nvContentPartPr>
              <p14:xfrm>
                <a:off x="9494216" y="3458147"/>
                <a:ext cx="67320" cy="1051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59E22005-2302-3DA9-7F22-2F01005220D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486656" y="3450587"/>
                  <a:ext cx="820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094A3833-6E5B-A6C0-B8C2-D259E4C87F29}"/>
                    </a:ext>
                  </a:extLst>
                </p14:cNvPr>
                <p14:cNvContentPartPr/>
                <p14:nvPr/>
              </p14:nvContentPartPr>
              <p14:xfrm>
                <a:off x="9601496" y="3251507"/>
                <a:ext cx="41040" cy="3056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094A3833-6E5B-A6C0-B8C2-D259E4C87F2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593936" y="3243947"/>
                  <a:ext cx="5616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364990B4-C19E-6DAA-D218-824BF78D8E32}"/>
                    </a:ext>
                  </a:extLst>
                </p14:cNvPr>
                <p14:cNvContentPartPr/>
                <p14:nvPr/>
              </p14:nvContentPartPr>
              <p14:xfrm>
                <a:off x="9610856" y="3450227"/>
                <a:ext cx="45720" cy="331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364990B4-C19E-6DAA-D218-824BF78D8E3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603296" y="3442667"/>
                  <a:ext cx="608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1CED8B38-6708-4D38-9527-46746E76B990}"/>
                    </a:ext>
                  </a:extLst>
                </p14:cNvPr>
                <p14:cNvContentPartPr/>
                <p14:nvPr/>
              </p14:nvContentPartPr>
              <p14:xfrm>
                <a:off x="9712016" y="3434387"/>
                <a:ext cx="119160" cy="1512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1CED8B38-6708-4D38-9527-46746E76B990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704456" y="3426827"/>
                  <a:ext cx="1342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2B068BD4-DF9D-FCD6-18F4-A9FD4C6CCB8D}"/>
                    </a:ext>
                  </a:extLst>
                </p14:cNvPr>
                <p14:cNvContentPartPr/>
                <p14:nvPr/>
              </p14:nvContentPartPr>
              <p14:xfrm>
                <a:off x="6692023" y="3599549"/>
                <a:ext cx="3118680" cy="1512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2B068BD4-DF9D-FCD6-18F4-A9FD4C6CCB8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684463" y="3591989"/>
                  <a:ext cx="3133800" cy="166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8029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2C352-4292-A690-5DFB-4387123BF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6CF27D-874B-81B5-6FFA-D1365B025C8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F9C600-D989-E7E6-C63F-875BC1819FD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360E1C-89C7-4252-FA40-DE60D938CDE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3A4EE82-A713-469A-97ED-C46F699D971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F6BD3B6-2D70-3F6F-1713-8CA1B944C2A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F134EF1-5E9C-863A-6283-182D2302BE7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378FA79-907A-B0BC-982B-1CC5B042F1C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E4FEF78-DE14-02A4-CBEE-BBC1522D01B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A73841D-8842-859E-67EA-7BA916F32FE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FA685FF-6339-5B4D-9D8B-F8233AE361B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DA513C1-47F3-C8CC-8437-E694D521648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4CBA4D9-F47C-6A77-CB69-93018A80B32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9139164-0C34-EF07-DAEF-3086EDF3FE8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4E1A540-DC82-9A41-B673-264D00A3EF3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420B848-0721-D18E-74C8-107B4A94FF5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04FEBDD-BEB7-E8B2-1411-D8D80737330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22E6091-268D-4E92-632C-CA5D9FBFA1F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B7E0745-B59E-93C2-24E2-B155A2D9FB7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61BDA65-ECA2-CD85-0E24-7883B29A01E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0F0704B-B55A-8137-B700-C8B626398A1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D228340-895A-ABB1-A545-01C1BB0CF86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29A812D-83CC-E744-9C44-78505D01B0D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F1E98D6-99ED-ECF8-3667-C32ADE745DD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B707300-1C28-A44E-8E73-966AB973AFC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C4B4252-29E2-6023-3A0A-A302D436038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EFAA4AE-FFFF-E0E9-F5FC-D0E990049D8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180F0BF-954A-DCCC-2303-41CA42064A1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EBC133C-178C-564A-D5D3-E8A406DEAD7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2C59161-D9C1-328A-3F1C-3A0B5AA2194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8B6BB5C-A1D2-70B2-EBBF-08BE6DCBDB7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24E57DE-48EF-3DF7-0175-217597B3E91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E49EF0F-A046-EA48-E96B-927DF95194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8CB5EE8-8259-2BFF-ABA7-3429E7066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B76450A-489C-E9CC-1C45-2E73C3EB3F3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AB1EC69-79C1-0FFE-EDAB-3A20AE9D0F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4FFC55A-EC94-66C5-7E17-04A14DB60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9D44FFF3-1E0F-0C62-8357-CB9186FB1A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431" y="962852"/>
            <a:ext cx="6007100" cy="4843421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id="{945932C2-09E3-5B4C-69EF-414F719D4649}"/>
              </a:ext>
            </a:extLst>
          </p:cNvPr>
          <p:cNvGrpSpPr/>
          <p:nvPr/>
        </p:nvGrpSpPr>
        <p:grpSpPr>
          <a:xfrm>
            <a:off x="6129296" y="731896"/>
            <a:ext cx="959760" cy="264960"/>
            <a:chOff x="6129296" y="731896"/>
            <a:chExt cx="959760" cy="26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C9A5E8B-D9E7-9648-1AE4-CA942DAB8157}"/>
                    </a:ext>
                  </a:extLst>
                </p14:cNvPr>
                <p14:cNvContentPartPr/>
                <p14:nvPr/>
              </p14:nvContentPartPr>
              <p14:xfrm>
                <a:off x="6129296" y="843496"/>
                <a:ext cx="356400" cy="1044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C9A5E8B-D9E7-9648-1AE4-CA942DAB815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121736" y="835936"/>
                  <a:ext cx="3715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D384201-C8C8-910D-BA8B-E9A4A06B0C77}"/>
                    </a:ext>
                  </a:extLst>
                </p14:cNvPr>
                <p14:cNvContentPartPr/>
                <p14:nvPr/>
              </p14:nvContentPartPr>
              <p14:xfrm>
                <a:off x="6580016" y="731896"/>
                <a:ext cx="148320" cy="43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D384201-C8C8-910D-BA8B-E9A4A06B0C7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572456" y="724336"/>
                  <a:ext cx="16344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5E791E2-1C5C-394C-D045-562D278559ED}"/>
                    </a:ext>
                  </a:extLst>
                </p14:cNvPr>
                <p14:cNvContentPartPr/>
                <p14:nvPr/>
              </p14:nvContentPartPr>
              <p14:xfrm>
                <a:off x="6546536" y="743416"/>
                <a:ext cx="169200" cy="2534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5E791E2-1C5C-394C-D045-562D278559E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538976" y="735856"/>
                  <a:ext cx="18432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CC25E0D-2171-1089-6691-D271C885F3BE}"/>
                    </a:ext>
                  </a:extLst>
                </p14:cNvPr>
                <p14:cNvContentPartPr/>
                <p14:nvPr/>
              </p14:nvContentPartPr>
              <p14:xfrm>
                <a:off x="6805376" y="786616"/>
                <a:ext cx="30960" cy="208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CC25E0D-2171-1089-6691-D271C885F3B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97816" y="779056"/>
                  <a:ext cx="460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C6D0EFC-0C2F-0F19-FD10-54AD66B1A993}"/>
                    </a:ext>
                  </a:extLst>
                </p14:cNvPr>
                <p14:cNvContentPartPr/>
                <p14:nvPr/>
              </p14:nvContentPartPr>
              <p14:xfrm>
                <a:off x="6900056" y="901456"/>
                <a:ext cx="189000" cy="32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C6D0EFC-0C2F-0F19-FD10-54AD66B1A99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892496" y="893896"/>
                  <a:ext cx="20412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74ED23BE-D47B-DEC6-CDEB-AC818339FC5F}"/>
              </a:ext>
            </a:extLst>
          </p:cNvPr>
          <p:cNvGrpSpPr/>
          <p:nvPr/>
        </p:nvGrpSpPr>
        <p:grpSpPr>
          <a:xfrm>
            <a:off x="5719976" y="2301136"/>
            <a:ext cx="879840" cy="395280"/>
            <a:chOff x="5719976" y="2301136"/>
            <a:chExt cx="879840" cy="39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051E762-AD7E-A4DE-7933-23FCE569E61E}"/>
                    </a:ext>
                  </a:extLst>
                </p14:cNvPr>
                <p14:cNvContentPartPr/>
                <p14:nvPr/>
              </p14:nvContentPartPr>
              <p14:xfrm>
                <a:off x="6354656" y="2311576"/>
                <a:ext cx="245160" cy="326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051E762-AD7E-A4DE-7933-23FCE569E61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347096" y="2304016"/>
                  <a:ext cx="26028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361DB6B-AA9A-5863-6442-1B802628B540}"/>
                    </a:ext>
                  </a:extLst>
                </p14:cNvPr>
                <p14:cNvContentPartPr/>
                <p14:nvPr/>
              </p14:nvContentPartPr>
              <p14:xfrm>
                <a:off x="6271856" y="2301136"/>
                <a:ext cx="307080" cy="3952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361DB6B-AA9A-5863-6442-1B802628B54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264296" y="2293576"/>
                  <a:ext cx="32220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3291B13-88D1-F5A7-5356-59F729705D7E}"/>
                    </a:ext>
                  </a:extLst>
                </p14:cNvPr>
                <p14:cNvContentPartPr/>
                <p14:nvPr/>
              </p14:nvContentPartPr>
              <p14:xfrm>
                <a:off x="5719976" y="2392216"/>
                <a:ext cx="297000" cy="114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3291B13-88D1-F5A7-5356-59F729705D7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712416" y="2384656"/>
                  <a:ext cx="3121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BF3533B-35C2-038E-A634-015A5CE72502}"/>
                    </a:ext>
                  </a:extLst>
                </p14:cNvPr>
                <p14:cNvContentPartPr/>
                <p14:nvPr/>
              </p14:nvContentPartPr>
              <p14:xfrm>
                <a:off x="6095456" y="2347576"/>
                <a:ext cx="128520" cy="23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BF3533B-35C2-038E-A634-015A5CE7250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087896" y="2340016"/>
                  <a:ext cx="1436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DC0719D-E899-75C2-8637-324E2300C4E3}"/>
                    </a:ext>
                  </a:extLst>
                </p14:cNvPr>
                <p14:cNvContentPartPr/>
                <p14:nvPr/>
              </p14:nvContentPartPr>
              <p14:xfrm>
                <a:off x="6096536" y="2344336"/>
                <a:ext cx="79560" cy="181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DC0719D-E899-75C2-8637-324E2300C4E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88976" y="2336776"/>
                  <a:ext cx="943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2BFE45E-F41C-47C5-994B-BBEDCAD6B6C1}"/>
                    </a:ext>
                  </a:extLst>
                </p14:cNvPr>
                <p14:cNvContentPartPr/>
                <p14:nvPr/>
              </p14:nvContentPartPr>
              <p14:xfrm>
                <a:off x="6230096" y="2364496"/>
                <a:ext cx="14760" cy="1422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2BFE45E-F41C-47C5-994B-BBEDCAD6B6C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222536" y="2356936"/>
                  <a:ext cx="298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0FAA043-1731-742F-59BB-42DC5DC41904}"/>
                    </a:ext>
                  </a:extLst>
                </p14:cNvPr>
                <p14:cNvContentPartPr/>
                <p14:nvPr/>
              </p14:nvContentPartPr>
              <p14:xfrm>
                <a:off x="6241256" y="2457376"/>
                <a:ext cx="106920" cy="216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0FAA043-1731-742F-59BB-42DC5DC4190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233696" y="2449816"/>
                  <a:ext cx="121680" cy="3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D453CEDF-09A4-46D2-BB74-0594D2382F22}"/>
              </a:ext>
            </a:extLst>
          </p:cNvPr>
          <p:cNvGrpSpPr/>
          <p:nvPr/>
        </p:nvGrpSpPr>
        <p:grpSpPr>
          <a:xfrm>
            <a:off x="7156736" y="2262976"/>
            <a:ext cx="225720" cy="306720"/>
            <a:chOff x="7156736" y="2262976"/>
            <a:chExt cx="225720" cy="30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753DAB7-26C0-2D91-E814-9DE2A3DF6773}"/>
                    </a:ext>
                  </a:extLst>
                </p14:cNvPr>
                <p14:cNvContentPartPr/>
                <p14:nvPr/>
              </p14:nvContentPartPr>
              <p14:xfrm>
                <a:off x="7279496" y="2262976"/>
                <a:ext cx="24480" cy="3067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753DAB7-26C0-2D91-E814-9DE2A3DF677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271936" y="2255416"/>
                  <a:ext cx="3960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1C7D4BD-BF59-29E9-79AF-6ACDA9E561AE}"/>
                    </a:ext>
                  </a:extLst>
                </p14:cNvPr>
                <p14:cNvContentPartPr/>
                <p14:nvPr/>
              </p14:nvContentPartPr>
              <p14:xfrm>
                <a:off x="7156736" y="2444416"/>
                <a:ext cx="225720" cy="20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1C7D4BD-BF59-29E9-79AF-6ACDA9E561A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149176" y="2436856"/>
                  <a:ext cx="240840" cy="3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7FCF3105-9F08-80F5-D0E1-340E147C1FF7}"/>
              </a:ext>
            </a:extLst>
          </p:cNvPr>
          <p:cNvGrpSpPr/>
          <p:nvPr/>
        </p:nvGrpSpPr>
        <p:grpSpPr>
          <a:xfrm>
            <a:off x="7717976" y="2275936"/>
            <a:ext cx="521280" cy="325080"/>
            <a:chOff x="7717976" y="2275936"/>
            <a:chExt cx="521280" cy="32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3F568CE-DC23-170C-EC5F-1A71F5A2FAD7}"/>
                    </a:ext>
                  </a:extLst>
                </p14:cNvPr>
                <p14:cNvContentPartPr/>
                <p14:nvPr/>
              </p14:nvContentPartPr>
              <p14:xfrm>
                <a:off x="7717976" y="2275936"/>
                <a:ext cx="219240" cy="2714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3F568CE-DC23-170C-EC5F-1A71F5A2FAD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710416" y="2268376"/>
                  <a:ext cx="23436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8AC96F6-D826-D8EB-1714-D7924334311C}"/>
                    </a:ext>
                  </a:extLst>
                </p14:cNvPr>
                <p14:cNvContentPartPr/>
                <p14:nvPr/>
              </p14:nvContentPartPr>
              <p14:xfrm>
                <a:off x="7972856" y="2404456"/>
                <a:ext cx="95760" cy="223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8AC96F6-D826-D8EB-1714-D7924334311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965296" y="2396896"/>
                  <a:ext cx="1108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A494975-D6AD-52D6-46CE-ECADE98E6A70}"/>
                    </a:ext>
                  </a:extLst>
                </p14:cNvPr>
                <p14:cNvContentPartPr/>
                <p14:nvPr/>
              </p14:nvContentPartPr>
              <p14:xfrm>
                <a:off x="8078696" y="2278456"/>
                <a:ext cx="38880" cy="279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A494975-D6AD-52D6-46CE-ECADE98E6A7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071136" y="2270896"/>
                  <a:ext cx="5364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986039A-A2F1-065C-AE05-84E33190855D}"/>
                    </a:ext>
                  </a:extLst>
                </p14:cNvPr>
                <p14:cNvContentPartPr/>
                <p14:nvPr/>
              </p14:nvContentPartPr>
              <p14:xfrm>
                <a:off x="8224136" y="2354056"/>
                <a:ext cx="15120" cy="2469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986039A-A2F1-065C-AE05-84E33190855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216576" y="2346496"/>
                  <a:ext cx="29880" cy="26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F00BC284-FFDA-28B7-5A45-CB1264598841}"/>
              </a:ext>
            </a:extLst>
          </p:cNvPr>
          <p:cNvGrpSpPr/>
          <p:nvPr/>
        </p:nvGrpSpPr>
        <p:grpSpPr>
          <a:xfrm>
            <a:off x="8283536" y="3674896"/>
            <a:ext cx="720360" cy="253080"/>
            <a:chOff x="8283536" y="3674896"/>
            <a:chExt cx="720360" cy="25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55F6223-6D3B-B1BC-7563-731735E55E71}"/>
                    </a:ext>
                  </a:extLst>
                </p14:cNvPr>
                <p14:cNvContentPartPr/>
                <p14:nvPr/>
              </p14:nvContentPartPr>
              <p14:xfrm>
                <a:off x="8300096" y="3674896"/>
                <a:ext cx="117720" cy="2372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55F6223-6D3B-B1BC-7563-731735E55E7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292536" y="3667336"/>
                  <a:ext cx="1328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620F046-1382-1ECB-57DA-66F78C8BB2EB}"/>
                    </a:ext>
                  </a:extLst>
                </p14:cNvPr>
                <p14:cNvContentPartPr/>
                <p14:nvPr/>
              </p14:nvContentPartPr>
              <p14:xfrm>
                <a:off x="8283536" y="3849856"/>
                <a:ext cx="99720" cy="68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620F046-1382-1ECB-57DA-66F78C8BB2E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276336" y="3842296"/>
                  <a:ext cx="1148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7204EBC-AB34-373E-9F2C-843CF3151A73}"/>
                    </a:ext>
                  </a:extLst>
                </p14:cNvPr>
                <p14:cNvContentPartPr/>
                <p14:nvPr/>
              </p14:nvContentPartPr>
              <p14:xfrm>
                <a:off x="8474696" y="3747976"/>
                <a:ext cx="23760" cy="1112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7204EBC-AB34-373E-9F2C-843CF3151A7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467136" y="3740776"/>
                  <a:ext cx="388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0BCC9228-2D31-9506-2DF1-7BCC67A322C3}"/>
                    </a:ext>
                  </a:extLst>
                </p14:cNvPr>
                <p14:cNvContentPartPr/>
                <p14:nvPr/>
              </p14:nvContentPartPr>
              <p14:xfrm>
                <a:off x="8553896" y="3740776"/>
                <a:ext cx="62640" cy="1872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0BCC9228-2D31-9506-2DF1-7BCC67A322C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546336" y="3733216"/>
                  <a:ext cx="7776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8F1D9AB-1CE5-DA80-1598-32DF5B5EA09F}"/>
                    </a:ext>
                  </a:extLst>
                </p14:cNvPr>
                <p14:cNvContentPartPr/>
                <p14:nvPr/>
              </p14:nvContentPartPr>
              <p14:xfrm>
                <a:off x="8692856" y="3761296"/>
                <a:ext cx="8280" cy="1274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8F1D9AB-1CE5-DA80-1598-32DF5B5EA09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685296" y="3753736"/>
                  <a:ext cx="234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A74E172-4085-BF24-665C-337062B19E88}"/>
                    </a:ext>
                  </a:extLst>
                </p14:cNvPr>
                <p14:cNvContentPartPr/>
                <p14:nvPr/>
              </p14:nvContentPartPr>
              <p14:xfrm>
                <a:off x="8776736" y="3752296"/>
                <a:ext cx="76320" cy="1249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A74E172-4085-BF24-665C-337062B19E8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769176" y="3744736"/>
                  <a:ext cx="914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8C73B18-FAD2-D4AD-F012-8A346E643138}"/>
                    </a:ext>
                  </a:extLst>
                </p14:cNvPr>
                <p14:cNvContentPartPr/>
                <p14:nvPr/>
              </p14:nvContentPartPr>
              <p14:xfrm>
                <a:off x="8930096" y="3762736"/>
                <a:ext cx="73800" cy="1065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8C73B18-FAD2-D4AD-F012-8A346E64313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922536" y="3755176"/>
                  <a:ext cx="8892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BD130D4C-CCDC-CB76-D391-CB06F859CB83}"/>
              </a:ext>
            </a:extLst>
          </p:cNvPr>
          <p:cNvGrpSpPr/>
          <p:nvPr/>
        </p:nvGrpSpPr>
        <p:grpSpPr>
          <a:xfrm>
            <a:off x="9212696" y="3319936"/>
            <a:ext cx="1399680" cy="841320"/>
            <a:chOff x="9212696" y="3319936"/>
            <a:chExt cx="1399680" cy="84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37E76A19-3953-77C0-6434-6DF17AE63A55}"/>
                    </a:ext>
                  </a:extLst>
                </p14:cNvPr>
                <p14:cNvContentPartPr/>
                <p14:nvPr/>
              </p14:nvContentPartPr>
              <p14:xfrm>
                <a:off x="9212696" y="3319936"/>
                <a:ext cx="198000" cy="8413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37E76A19-3953-77C0-6434-6DF17AE63A5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205136" y="3312376"/>
                  <a:ext cx="213120" cy="85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C48EF19E-747D-C97C-72DF-3951D0CA5FD7}"/>
                    </a:ext>
                  </a:extLst>
                </p14:cNvPr>
                <p14:cNvContentPartPr/>
                <p14:nvPr/>
              </p14:nvContentPartPr>
              <p14:xfrm>
                <a:off x="9550016" y="3649696"/>
                <a:ext cx="293040" cy="525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C48EF19E-747D-C97C-72DF-3951D0CA5FD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542456" y="3642136"/>
                  <a:ext cx="3081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BBE3E84-C7C2-53E4-0452-B1568F9FC503}"/>
                    </a:ext>
                  </a:extLst>
                </p14:cNvPr>
                <p14:cNvContentPartPr/>
                <p14:nvPr/>
              </p14:nvContentPartPr>
              <p14:xfrm>
                <a:off x="9704096" y="3694336"/>
                <a:ext cx="65160" cy="1648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BBE3E84-C7C2-53E4-0452-B1568F9FC50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696536" y="3686776"/>
                  <a:ext cx="802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71BC428C-16B3-0BBF-3DE8-8C9A3411FA10}"/>
                    </a:ext>
                  </a:extLst>
                </p14:cNvPr>
                <p14:cNvContentPartPr/>
                <p14:nvPr/>
              </p14:nvContentPartPr>
              <p14:xfrm>
                <a:off x="9895976" y="3615496"/>
                <a:ext cx="130320" cy="2113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71BC428C-16B3-0BBF-3DE8-8C9A3411FA1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888416" y="3607936"/>
                  <a:ext cx="1454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BC70CFD-57B7-9799-7425-6744F75D54A6}"/>
                    </a:ext>
                  </a:extLst>
                </p14:cNvPr>
                <p14:cNvContentPartPr/>
                <p14:nvPr/>
              </p14:nvContentPartPr>
              <p14:xfrm>
                <a:off x="10044656" y="3716296"/>
                <a:ext cx="114480" cy="932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BC70CFD-57B7-9799-7425-6744F75D54A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037096" y="3708736"/>
                  <a:ext cx="1296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6007336-FA1D-28E3-B94D-E33DD5AADF2C}"/>
                    </a:ext>
                  </a:extLst>
                </p14:cNvPr>
                <p14:cNvContentPartPr/>
                <p14:nvPr/>
              </p14:nvContentPartPr>
              <p14:xfrm>
                <a:off x="10249496" y="3607216"/>
                <a:ext cx="170640" cy="2462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6007336-FA1D-28E3-B94D-E33DD5AADF2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241936" y="3599656"/>
                  <a:ext cx="18576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35B6E5B9-4607-7C74-B5F4-F30F7A04E3E4}"/>
                    </a:ext>
                  </a:extLst>
                </p14:cNvPr>
                <p14:cNvContentPartPr/>
                <p14:nvPr/>
              </p14:nvContentPartPr>
              <p14:xfrm>
                <a:off x="10380176" y="3623416"/>
                <a:ext cx="232200" cy="2217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35B6E5B9-4607-7C74-B5F4-F30F7A04E3E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372616" y="3615856"/>
                  <a:ext cx="247320" cy="23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239D7C97-8102-112A-B268-E27C6041406B}"/>
              </a:ext>
            </a:extLst>
          </p:cNvPr>
          <p:cNvGrpSpPr/>
          <p:nvPr/>
        </p:nvGrpSpPr>
        <p:grpSpPr>
          <a:xfrm>
            <a:off x="8264096" y="3130216"/>
            <a:ext cx="714960" cy="446400"/>
            <a:chOff x="8264096" y="3130216"/>
            <a:chExt cx="714960" cy="44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765410A3-BAD4-45E0-7E40-63494CA28EBB}"/>
                    </a:ext>
                  </a:extLst>
                </p14:cNvPr>
                <p14:cNvContentPartPr/>
                <p14:nvPr/>
              </p14:nvContentPartPr>
              <p14:xfrm>
                <a:off x="8264096" y="3283936"/>
                <a:ext cx="649080" cy="2926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765410A3-BAD4-45E0-7E40-63494CA28EB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256536" y="3276376"/>
                  <a:ext cx="66420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F408003-084C-F5E0-FABE-D1F882D2F3D9}"/>
                    </a:ext>
                  </a:extLst>
                </p14:cNvPr>
                <p14:cNvContentPartPr/>
                <p14:nvPr/>
              </p14:nvContentPartPr>
              <p14:xfrm>
                <a:off x="8408096" y="3222736"/>
                <a:ext cx="82800" cy="1004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F408003-084C-F5E0-FABE-D1F882D2F3D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400536" y="3215176"/>
                  <a:ext cx="979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F6C72F9E-330C-B107-24E4-2F3D14B24499}"/>
                    </a:ext>
                  </a:extLst>
                </p14:cNvPr>
                <p14:cNvContentPartPr/>
                <p14:nvPr/>
              </p14:nvContentPartPr>
              <p14:xfrm>
                <a:off x="8634176" y="3181336"/>
                <a:ext cx="126360" cy="1062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F6C72F9E-330C-B107-24E4-2F3D14B2449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626616" y="3173776"/>
                  <a:ext cx="1414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CF6CFE78-8A42-1B2D-9CDE-617E01F17C5B}"/>
                    </a:ext>
                  </a:extLst>
                </p14:cNvPr>
                <p14:cNvContentPartPr/>
                <p14:nvPr/>
              </p14:nvContentPartPr>
              <p14:xfrm>
                <a:off x="8868176" y="3130216"/>
                <a:ext cx="110880" cy="1274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CF6CFE78-8A42-1B2D-9CDE-617E01F17C5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860616" y="3122656"/>
                  <a:ext cx="125640" cy="14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AC23100C-6C76-E267-2CD4-54C3A8FCE5DF}"/>
              </a:ext>
            </a:extLst>
          </p:cNvPr>
          <p:cNvGrpSpPr/>
          <p:nvPr/>
        </p:nvGrpSpPr>
        <p:grpSpPr>
          <a:xfrm>
            <a:off x="9987416" y="3169096"/>
            <a:ext cx="1363680" cy="305640"/>
            <a:chOff x="9987416" y="3169096"/>
            <a:chExt cx="1363680" cy="30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691BCDB-D321-9C0A-8369-6E03213E4424}"/>
                    </a:ext>
                  </a:extLst>
                </p14:cNvPr>
                <p14:cNvContentPartPr/>
                <p14:nvPr/>
              </p14:nvContentPartPr>
              <p14:xfrm>
                <a:off x="9987416" y="3222016"/>
                <a:ext cx="132480" cy="914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691BCDB-D321-9C0A-8369-6E03213E442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979856" y="3214456"/>
                  <a:ext cx="1476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B3182D6-3679-5D79-5B9B-B85D76240DE9}"/>
                    </a:ext>
                  </a:extLst>
                </p14:cNvPr>
                <p14:cNvContentPartPr/>
                <p14:nvPr/>
              </p14:nvContentPartPr>
              <p14:xfrm>
                <a:off x="10155536" y="3193576"/>
                <a:ext cx="73800" cy="1209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B3182D6-3679-5D79-5B9B-B85D76240DE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147976" y="3186016"/>
                  <a:ext cx="889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88CD11A8-5FE9-E5BE-42D3-1ACF086B874D}"/>
                    </a:ext>
                  </a:extLst>
                </p14:cNvPr>
                <p14:cNvContentPartPr/>
                <p14:nvPr/>
              </p14:nvContentPartPr>
              <p14:xfrm>
                <a:off x="10275416" y="3220576"/>
                <a:ext cx="69120" cy="705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88CD11A8-5FE9-E5BE-42D3-1ACF086B874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267856" y="3213016"/>
                  <a:ext cx="842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15EF5293-C74B-078F-E8DD-B1D5262DEC47}"/>
                    </a:ext>
                  </a:extLst>
                </p14:cNvPr>
                <p14:cNvContentPartPr/>
                <p14:nvPr/>
              </p14:nvContentPartPr>
              <p14:xfrm>
                <a:off x="10399976" y="3230656"/>
                <a:ext cx="69840" cy="586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15EF5293-C74B-078F-E8DD-B1D5262DEC4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392416" y="3223096"/>
                  <a:ext cx="849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4918BC9C-FA24-F41F-E3C4-EB5B974FCDED}"/>
                    </a:ext>
                  </a:extLst>
                </p14:cNvPr>
                <p14:cNvContentPartPr/>
                <p14:nvPr/>
              </p14:nvContentPartPr>
              <p14:xfrm>
                <a:off x="10637576" y="3346576"/>
                <a:ext cx="76320" cy="1281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4918BC9C-FA24-F41F-E3C4-EB5B974FCDE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630016" y="3339016"/>
                  <a:ext cx="914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39CE341D-26F4-594E-3408-12998420003F}"/>
                    </a:ext>
                  </a:extLst>
                </p14:cNvPr>
                <p14:cNvContentPartPr/>
                <p14:nvPr/>
              </p14:nvContentPartPr>
              <p14:xfrm>
                <a:off x="10865456" y="3194296"/>
                <a:ext cx="109800" cy="1443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39CE341D-26F4-594E-3408-12998420003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857896" y="3186736"/>
                  <a:ext cx="1249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90C374F8-1DD5-2DA7-E9C0-DD56885AB178}"/>
                    </a:ext>
                  </a:extLst>
                </p14:cNvPr>
                <p14:cNvContentPartPr/>
                <p14:nvPr/>
              </p14:nvContentPartPr>
              <p14:xfrm>
                <a:off x="10986056" y="3193576"/>
                <a:ext cx="123840" cy="705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90C374F8-1DD5-2DA7-E9C0-DD56885AB17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978856" y="3186016"/>
                  <a:ext cx="1389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B21DC4CB-9F18-A03D-6B58-3CDBD4923214}"/>
                    </a:ext>
                  </a:extLst>
                </p14:cNvPr>
                <p14:cNvContentPartPr/>
                <p14:nvPr/>
              </p14:nvContentPartPr>
              <p14:xfrm>
                <a:off x="11166776" y="3169096"/>
                <a:ext cx="54360" cy="673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B21DC4CB-9F18-A03D-6B58-3CDBD492321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159216" y="3161536"/>
                  <a:ext cx="694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A6645D15-E2D6-6FC8-C7A1-B65958EF3195}"/>
                    </a:ext>
                  </a:extLst>
                </p14:cNvPr>
                <p14:cNvContentPartPr/>
                <p14:nvPr/>
              </p14:nvContentPartPr>
              <p14:xfrm>
                <a:off x="11248136" y="3175576"/>
                <a:ext cx="102960" cy="907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A6645D15-E2D6-6FC8-C7A1-B65958EF319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240576" y="3168016"/>
                  <a:ext cx="118080" cy="105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184D3411-0A49-6DA5-6768-0A474A646169}"/>
                  </a:ext>
                </a:extLst>
              </p14:cNvPr>
              <p14:cNvContentPartPr/>
              <p14:nvPr/>
            </p14:nvContentPartPr>
            <p14:xfrm>
              <a:off x="6591896" y="4033883"/>
              <a:ext cx="32400" cy="120240"/>
            </p14:xfrm>
          </p:contentPart>
        </mc:Choice>
        <mc:Fallback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184D3411-0A49-6DA5-6768-0A474A646169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6584336" y="4026323"/>
                <a:ext cx="4752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04" name="Input penna 103">
                <a:extLst>
                  <a:ext uri="{FF2B5EF4-FFF2-40B4-BE49-F238E27FC236}">
                    <a16:creationId xmlns:a16="http://schemas.microsoft.com/office/drawing/2014/main" id="{CDB8BE58-65C1-9EDA-A15A-7AAA7EF47C0B}"/>
                  </a:ext>
                </a:extLst>
              </p14:cNvPr>
              <p14:cNvContentPartPr/>
              <p14:nvPr/>
            </p14:nvContentPartPr>
            <p14:xfrm>
              <a:off x="6683336" y="4082843"/>
              <a:ext cx="80280" cy="82440"/>
            </p14:xfrm>
          </p:contentPart>
        </mc:Choice>
        <mc:Fallback>
          <p:pic>
            <p:nvPicPr>
              <p:cNvPr id="104" name="Input penna 103">
                <a:extLst>
                  <a:ext uri="{FF2B5EF4-FFF2-40B4-BE49-F238E27FC236}">
                    <a16:creationId xmlns:a16="http://schemas.microsoft.com/office/drawing/2014/main" id="{CDB8BE58-65C1-9EDA-A15A-7AAA7EF47C0B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6675776" y="4075283"/>
                <a:ext cx="9540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105" name="Input penna 104">
                <a:extLst>
                  <a:ext uri="{FF2B5EF4-FFF2-40B4-BE49-F238E27FC236}">
                    <a16:creationId xmlns:a16="http://schemas.microsoft.com/office/drawing/2014/main" id="{CDBF654D-859A-A794-3820-548530522779}"/>
                  </a:ext>
                </a:extLst>
              </p14:cNvPr>
              <p14:cNvContentPartPr/>
              <p14:nvPr/>
            </p14:nvContentPartPr>
            <p14:xfrm>
              <a:off x="6969896" y="4067363"/>
              <a:ext cx="84240" cy="106200"/>
            </p14:xfrm>
          </p:contentPart>
        </mc:Choice>
        <mc:Fallback>
          <p:pic>
            <p:nvPicPr>
              <p:cNvPr id="105" name="Input penna 104">
                <a:extLst>
                  <a:ext uri="{FF2B5EF4-FFF2-40B4-BE49-F238E27FC236}">
                    <a16:creationId xmlns:a16="http://schemas.microsoft.com/office/drawing/2014/main" id="{CDBF654D-859A-A794-3820-548530522779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6962336" y="4059803"/>
                <a:ext cx="9900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B5120351-5CD1-30B9-7787-3D10B3FD2E6C}"/>
                  </a:ext>
                </a:extLst>
              </p14:cNvPr>
              <p14:cNvContentPartPr/>
              <p14:nvPr/>
            </p14:nvContentPartPr>
            <p14:xfrm>
              <a:off x="7102376" y="4058003"/>
              <a:ext cx="63360" cy="9504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B5120351-5CD1-30B9-7787-3D10B3FD2E6C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7094816" y="4050803"/>
                <a:ext cx="78120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7CED3601-2D8B-8F75-4236-5EB9922CC760}"/>
                  </a:ext>
                </a:extLst>
              </p14:cNvPr>
              <p14:cNvContentPartPr/>
              <p14:nvPr/>
            </p14:nvContentPartPr>
            <p14:xfrm>
              <a:off x="7309736" y="3942803"/>
              <a:ext cx="60120" cy="20556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7CED3601-2D8B-8F75-4236-5EB9922CC760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7302176" y="3935243"/>
                <a:ext cx="7524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59880D52-9043-BAF8-2281-5ECB35D8FA25}"/>
                  </a:ext>
                </a:extLst>
              </p14:cNvPr>
              <p14:cNvContentPartPr/>
              <p14:nvPr/>
            </p14:nvContentPartPr>
            <p14:xfrm>
              <a:off x="7441496" y="4012643"/>
              <a:ext cx="57600" cy="108000"/>
            </p14:xfrm>
          </p:contentPart>
        </mc:Choice>
        <mc:Fallback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59880D52-9043-BAF8-2281-5ECB35D8FA25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7433936" y="4005083"/>
                <a:ext cx="72720" cy="12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4EDCC136-51E7-7FD5-41F8-EBE9E4FBF14F}"/>
              </a:ext>
            </a:extLst>
          </p:cNvPr>
          <p:cNvGrpSpPr/>
          <p:nvPr/>
        </p:nvGrpSpPr>
        <p:grpSpPr>
          <a:xfrm>
            <a:off x="7156736" y="5035667"/>
            <a:ext cx="735120" cy="185040"/>
            <a:chOff x="7156736" y="5035667"/>
            <a:chExt cx="735120" cy="18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F66B1261-C41D-CAAD-17A3-B5B31D69B014}"/>
                    </a:ext>
                  </a:extLst>
                </p14:cNvPr>
                <p14:cNvContentPartPr/>
                <p14:nvPr/>
              </p14:nvContentPartPr>
              <p14:xfrm>
                <a:off x="7156736" y="5045387"/>
                <a:ext cx="106920" cy="532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F66B1261-C41D-CAAD-17A3-B5B31D69B01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149176" y="5037827"/>
                  <a:ext cx="1216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A9CD6F9D-5A3C-7F44-5EB4-DE33FED19513}"/>
                    </a:ext>
                  </a:extLst>
                </p14:cNvPr>
                <p14:cNvContentPartPr/>
                <p14:nvPr/>
              </p14:nvContentPartPr>
              <p14:xfrm>
                <a:off x="7217936" y="5076347"/>
                <a:ext cx="22320" cy="907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A9CD6F9D-5A3C-7F44-5EB4-DE33FED19513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210376" y="5068787"/>
                  <a:ext cx="374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DCC34227-E29B-E2DC-ADE5-62B1DF248F82}"/>
                    </a:ext>
                  </a:extLst>
                </p14:cNvPr>
                <p14:cNvContentPartPr/>
                <p14:nvPr/>
              </p14:nvContentPartPr>
              <p14:xfrm>
                <a:off x="7308656" y="5038187"/>
                <a:ext cx="99720" cy="1602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DCC34227-E29B-E2DC-ADE5-62B1DF248F8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301096" y="5030987"/>
                  <a:ext cx="1148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95408EBE-C223-9D88-C574-3CF68F655F94}"/>
                    </a:ext>
                  </a:extLst>
                </p14:cNvPr>
                <p14:cNvContentPartPr/>
                <p14:nvPr/>
              </p14:nvContentPartPr>
              <p14:xfrm>
                <a:off x="7454816" y="5060867"/>
                <a:ext cx="70920" cy="1256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95408EBE-C223-9D88-C574-3CF68F655F9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447256" y="5053307"/>
                  <a:ext cx="860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412D679A-7DAB-F96C-1DF5-E42B8807A064}"/>
                    </a:ext>
                  </a:extLst>
                </p14:cNvPr>
                <p14:cNvContentPartPr/>
                <p14:nvPr/>
              </p14:nvContentPartPr>
              <p14:xfrm>
                <a:off x="7604576" y="5035667"/>
                <a:ext cx="137160" cy="1850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412D679A-7DAB-F96C-1DF5-E42B8807A06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597016" y="5028107"/>
                  <a:ext cx="1522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A3E4D213-DBA6-44CC-5186-192588E3A110}"/>
                    </a:ext>
                  </a:extLst>
                </p14:cNvPr>
                <p14:cNvContentPartPr/>
                <p14:nvPr/>
              </p14:nvContentPartPr>
              <p14:xfrm>
                <a:off x="7776656" y="5041427"/>
                <a:ext cx="115200" cy="1638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A3E4D213-DBA6-44CC-5186-192588E3A11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769096" y="5034227"/>
                  <a:ext cx="129960" cy="178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5743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2653A-B1A7-5EF4-8887-103C0FD70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7C504D-00AD-9EBE-2B6F-81D658F570E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BDFB0F-5AC3-5479-18E0-B06A5D86080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30FE0B-6515-5C4D-566F-D2FB1BB1581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128849F-1AB3-1BEB-910B-C1993815136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BC2730A-4FB4-0CAE-787C-1B3549341B4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21D8529-6122-0D55-802F-410E37C019D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C6C8B3A-E29E-CE5F-9A97-EE65C4308C6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2C01DAF-52CE-AEB0-A8D0-8BCDBF91A51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8EE4332-AE33-0E95-3178-195FFC1F4A3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2F245A6-D641-E32E-F9E6-E9883014D1F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70E0785-A769-3A04-3306-165984CC45B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F2A5D45-8D1E-A6B9-4099-B3F0DB08BE6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924077B-0162-ADF4-D232-EF31CE9C11C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6D04C64-AE39-02E1-3667-7CE0132335A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0F279DA-DE09-8480-EC28-6AE46C2601D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63282DE-441A-4B74-ACD0-22AB6CA44A7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10DE618-E104-02C7-28EA-302D743721A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9FF3E82-D506-C254-9C32-EDFB26F5E3A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43F93E9-D364-92EF-07F1-3875F06C7C5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44A3BE3-2A7B-47FE-4D22-A79C19221D4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5DD7BC2-1DE4-F5FA-01F7-9B546AA1CE1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2ECA639-FED4-D24B-21DB-0F25154CC8D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69E337F-2BD2-AA64-5613-EB58AE5E812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CDF68A6-7F11-7921-7286-BD8728B0EAB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63383B5-DBAC-92A2-EC41-48E4A8E6204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A1078FB-03C3-594F-A0BB-744CFAB57B6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0F73E81-C2B5-320C-355A-F446BD52C54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9546FFC-86D9-9F31-1F2A-21B5D571C2E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BDC5FAC-C68E-2F1E-C956-18A2B36891E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E414C23-584D-8574-4237-074549EE5B3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ECB8859-EFE7-630B-BD86-2F5CF58575B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5513352-1418-4373-687A-ABF320E53C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ECF0D5A-89AD-D132-54D1-E6128C68C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AC645E7-0BDE-427F-294A-2EA98A64D0C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5F5B2B7-0D28-3243-CA57-F4829E5DD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344EE9D-1B01-F8B9-CDCD-E00C2BA5B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grpSp>
        <p:nvGrpSpPr>
          <p:cNvPr id="37" name="Gruppo 36">
            <a:extLst>
              <a:ext uri="{FF2B5EF4-FFF2-40B4-BE49-F238E27FC236}">
                <a16:creationId xmlns:a16="http://schemas.microsoft.com/office/drawing/2014/main" id="{7F13FD3A-2AF2-6CC5-4124-D6FF3212FE38}"/>
              </a:ext>
            </a:extLst>
          </p:cNvPr>
          <p:cNvGrpSpPr/>
          <p:nvPr/>
        </p:nvGrpSpPr>
        <p:grpSpPr>
          <a:xfrm>
            <a:off x="383559" y="254131"/>
            <a:ext cx="420480" cy="544320"/>
            <a:chOff x="383559" y="254131"/>
            <a:chExt cx="420480" cy="54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B4E14B9-ED1D-F59A-2F2F-81C98D61ECA0}"/>
                    </a:ext>
                  </a:extLst>
                </p14:cNvPr>
                <p14:cNvContentPartPr/>
                <p14:nvPr/>
              </p14:nvContentPartPr>
              <p14:xfrm>
                <a:off x="584079" y="254131"/>
                <a:ext cx="5760" cy="1062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B4E14B9-ED1D-F59A-2F2F-81C98D61ECA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6519" y="246571"/>
                  <a:ext cx="208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08AD64F-4A94-9B17-D808-36935ADA727D}"/>
                    </a:ext>
                  </a:extLst>
                </p14:cNvPr>
                <p14:cNvContentPartPr/>
                <p14:nvPr/>
              </p14:nvContentPartPr>
              <p14:xfrm>
                <a:off x="383559" y="385171"/>
                <a:ext cx="383040" cy="288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08AD64F-4A94-9B17-D808-36935ADA727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75999" y="377611"/>
                  <a:ext cx="3981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0AA8D1F-5D65-9382-62B3-665A081BFEE9}"/>
                    </a:ext>
                  </a:extLst>
                </p14:cNvPr>
                <p14:cNvContentPartPr/>
                <p14:nvPr/>
              </p14:nvContentPartPr>
              <p14:xfrm>
                <a:off x="504159" y="397411"/>
                <a:ext cx="113040" cy="199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0AA8D1F-5D65-9382-62B3-665A081BFEE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6599" y="389851"/>
                  <a:ext cx="12816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64524A2-FCBD-B1FD-23C1-70F3E82A8AA3}"/>
                    </a:ext>
                  </a:extLst>
                </p14:cNvPr>
                <p14:cNvContentPartPr/>
                <p14:nvPr/>
              </p14:nvContentPartPr>
              <p14:xfrm>
                <a:off x="607479" y="433051"/>
                <a:ext cx="59040" cy="1069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64524A2-FCBD-B1FD-23C1-70F3E82A8AA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99919" y="425491"/>
                  <a:ext cx="741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A069C32-EEE7-B1E9-F419-9C879F79B910}"/>
                    </a:ext>
                  </a:extLst>
                </p14:cNvPr>
                <p14:cNvContentPartPr/>
                <p14:nvPr/>
              </p14:nvContentPartPr>
              <p14:xfrm>
                <a:off x="786759" y="397411"/>
                <a:ext cx="17280" cy="1584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A069C32-EEE7-B1E9-F419-9C879F79B91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79199" y="389851"/>
                  <a:ext cx="324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97B2556-7987-3A83-A4FC-D2EAF2617B5B}"/>
                    </a:ext>
                  </a:extLst>
                </p14:cNvPr>
                <p14:cNvContentPartPr/>
                <p14:nvPr/>
              </p14:nvContentPartPr>
              <p14:xfrm>
                <a:off x="601719" y="662731"/>
                <a:ext cx="172800" cy="1357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97B2556-7987-3A83-A4FC-D2EAF2617B5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4519" y="655171"/>
                  <a:ext cx="18756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5BAAC296-7438-1E7C-67AB-9E2787FC76C2}"/>
              </a:ext>
            </a:extLst>
          </p:cNvPr>
          <p:cNvGrpSpPr/>
          <p:nvPr/>
        </p:nvGrpSpPr>
        <p:grpSpPr>
          <a:xfrm>
            <a:off x="1002759" y="364651"/>
            <a:ext cx="215640" cy="377280"/>
            <a:chOff x="1002759" y="364651"/>
            <a:chExt cx="215640" cy="37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06FB9C9-D0AB-E250-9FED-57BD0417CBEB}"/>
                    </a:ext>
                  </a:extLst>
                </p14:cNvPr>
                <p14:cNvContentPartPr/>
                <p14:nvPr/>
              </p14:nvContentPartPr>
              <p14:xfrm>
                <a:off x="1063599" y="364651"/>
                <a:ext cx="127080" cy="1850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06FB9C9-D0AB-E250-9FED-57BD0417CBE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56039" y="357091"/>
                  <a:ext cx="1422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5F9A660-9F0F-5006-7EB9-19D915AEE275}"/>
                    </a:ext>
                  </a:extLst>
                </p14:cNvPr>
                <p14:cNvContentPartPr/>
                <p14:nvPr/>
              </p14:nvContentPartPr>
              <p14:xfrm>
                <a:off x="1002759" y="544651"/>
                <a:ext cx="215640" cy="338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5F9A660-9F0F-5006-7EB9-19D915AEE27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95199" y="537091"/>
                  <a:ext cx="2307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A89DA81-32CF-C970-48FA-B678657DB58D}"/>
                    </a:ext>
                  </a:extLst>
                </p14:cNvPr>
                <p14:cNvContentPartPr/>
                <p14:nvPr/>
              </p14:nvContentPartPr>
              <p14:xfrm>
                <a:off x="1128759" y="564091"/>
                <a:ext cx="55800" cy="177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A89DA81-32CF-C970-48FA-B678657DB58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21199" y="556531"/>
                  <a:ext cx="70920" cy="19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6885BCA3-5BB0-E7FF-F37A-B6F4974FEA27}"/>
              </a:ext>
            </a:extLst>
          </p:cNvPr>
          <p:cNvGrpSpPr/>
          <p:nvPr/>
        </p:nvGrpSpPr>
        <p:grpSpPr>
          <a:xfrm>
            <a:off x="432159" y="1299571"/>
            <a:ext cx="489240" cy="398880"/>
            <a:chOff x="432159" y="1299571"/>
            <a:chExt cx="489240" cy="39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5BBDC18-9CB7-FD17-2392-4C9C13D9D7C9}"/>
                    </a:ext>
                  </a:extLst>
                </p14:cNvPr>
                <p14:cNvContentPartPr/>
                <p14:nvPr/>
              </p14:nvContentPartPr>
              <p14:xfrm>
                <a:off x="660039" y="1299571"/>
                <a:ext cx="19800" cy="1378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5BBDC18-9CB7-FD17-2392-4C9C13D9D7C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52479" y="1292011"/>
                  <a:ext cx="349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FB640F9-CBA3-4A67-1CC9-2504DBA333E2}"/>
                    </a:ext>
                  </a:extLst>
                </p14:cNvPr>
                <p14:cNvContentPartPr/>
                <p14:nvPr/>
              </p14:nvContentPartPr>
              <p14:xfrm>
                <a:off x="432159" y="1424851"/>
                <a:ext cx="424440" cy="216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FB640F9-CBA3-4A67-1CC9-2504DBA333E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24599" y="1417291"/>
                  <a:ext cx="4392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8A23669-D0F0-02A8-6BFA-68C2FAFF27C9}"/>
                    </a:ext>
                  </a:extLst>
                </p14:cNvPr>
                <p14:cNvContentPartPr/>
                <p14:nvPr/>
              </p14:nvContentPartPr>
              <p14:xfrm>
                <a:off x="554199" y="1496491"/>
                <a:ext cx="120240" cy="1850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8A23669-D0F0-02A8-6BFA-68C2FAFF27C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46639" y="1488931"/>
                  <a:ext cx="1350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22A9905C-86AF-559B-73E0-1C7981CABF6B}"/>
                    </a:ext>
                  </a:extLst>
                </p14:cNvPr>
                <p14:cNvContentPartPr/>
                <p14:nvPr/>
              </p14:nvContentPartPr>
              <p14:xfrm>
                <a:off x="644919" y="1509811"/>
                <a:ext cx="83160" cy="1886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22A9905C-86AF-559B-73E0-1C7981CABF6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37359" y="1502251"/>
                  <a:ext cx="982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B3C45E95-D299-60F0-8E70-09A9E1BDF1DE}"/>
                    </a:ext>
                  </a:extLst>
                </p14:cNvPr>
                <p14:cNvContentPartPr/>
                <p14:nvPr/>
              </p14:nvContentPartPr>
              <p14:xfrm>
                <a:off x="877479" y="1446811"/>
                <a:ext cx="43920" cy="221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B3C45E95-D299-60F0-8E70-09A9E1BDF1D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69919" y="1439251"/>
                  <a:ext cx="59040" cy="23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69" name="Input penna 68">
                <a:extLst>
                  <a:ext uri="{FF2B5EF4-FFF2-40B4-BE49-F238E27FC236}">
                    <a16:creationId xmlns:a16="http://schemas.microsoft.com/office/drawing/2014/main" id="{CC76544B-C200-4EC3-C4CA-B9405C2A4410}"/>
                  </a:ext>
                </a:extLst>
              </p14:cNvPr>
              <p14:cNvContentPartPr/>
              <p14:nvPr/>
            </p14:nvContentPartPr>
            <p14:xfrm>
              <a:off x="678759" y="1801051"/>
              <a:ext cx="179640" cy="120240"/>
            </p14:xfrm>
          </p:contentPart>
        </mc:Choice>
        <mc:Fallback>
          <p:pic>
            <p:nvPicPr>
              <p:cNvPr id="69" name="Input penna 68">
                <a:extLst>
                  <a:ext uri="{FF2B5EF4-FFF2-40B4-BE49-F238E27FC236}">
                    <a16:creationId xmlns:a16="http://schemas.microsoft.com/office/drawing/2014/main" id="{CC76544B-C200-4EC3-C4CA-B9405C2A441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71199" y="1793491"/>
                <a:ext cx="194760" cy="13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uppo 89">
            <a:extLst>
              <a:ext uri="{FF2B5EF4-FFF2-40B4-BE49-F238E27FC236}">
                <a16:creationId xmlns:a16="http://schemas.microsoft.com/office/drawing/2014/main" id="{9827DF83-7297-9552-18F9-03B0A26E740D}"/>
              </a:ext>
            </a:extLst>
          </p:cNvPr>
          <p:cNvGrpSpPr/>
          <p:nvPr/>
        </p:nvGrpSpPr>
        <p:grpSpPr>
          <a:xfrm>
            <a:off x="1081599" y="1424131"/>
            <a:ext cx="220320" cy="428040"/>
            <a:chOff x="1081599" y="1424131"/>
            <a:chExt cx="220320" cy="42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CDB9605-7046-B761-6215-FCA1A86EF8BB}"/>
                    </a:ext>
                  </a:extLst>
                </p14:cNvPr>
                <p14:cNvContentPartPr/>
                <p14:nvPr/>
              </p14:nvContentPartPr>
              <p14:xfrm>
                <a:off x="1095639" y="1424131"/>
                <a:ext cx="206280" cy="1818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CDB9605-7046-B761-6215-FCA1A86EF8B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88079" y="1416571"/>
                  <a:ext cx="2214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515AA1F9-4B1A-E00F-427F-0E9E5801CC11}"/>
                    </a:ext>
                  </a:extLst>
                </p14:cNvPr>
                <p14:cNvContentPartPr/>
                <p14:nvPr/>
              </p14:nvContentPartPr>
              <p14:xfrm>
                <a:off x="1081599" y="1660291"/>
                <a:ext cx="201600" cy="133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515AA1F9-4B1A-E00F-427F-0E9E5801CC1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74039" y="1652731"/>
                  <a:ext cx="2167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2BF24C97-3ABD-10A1-F12D-C12C271E14E6}"/>
                    </a:ext>
                  </a:extLst>
                </p14:cNvPr>
                <p14:cNvContentPartPr/>
                <p14:nvPr/>
              </p14:nvContentPartPr>
              <p14:xfrm>
                <a:off x="1221639" y="1631851"/>
                <a:ext cx="66960" cy="2203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2BF24C97-3ABD-10A1-F12D-C12C271E14E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214079" y="1624291"/>
                  <a:ext cx="82080" cy="23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4D91C870-8F7E-E49E-38F7-C38BC030BC25}"/>
              </a:ext>
            </a:extLst>
          </p:cNvPr>
          <p:cNvGrpSpPr/>
          <p:nvPr/>
        </p:nvGrpSpPr>
        <p:grpSpPr>
          <a:xfrm>
            <a:off x="1779639" y="1368691"/>
            <a:ext cx="1042200" cy="553320"/>
            <a:chOff x="1779639" y="1368691"/>
            <a:chExt cx="1042200" cy="55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F59847F-E528-634A-3ED8-FF8C77573A87}"/>
                    </a:ext>
                  </a:extLst>
                </p14:cNvPr>
                <p14:cNvContentPartPr/>
                <p14:nvPr/>
              </p14:nvContentPartPr>
              <p14:xfrm>
                <a:off x="1797639" y="1368691"/>
                <a:ext cx="155160" cy="306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F59847F-E528-634A-3ED8-FF8C77573A8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790079" y="1361131"/>
                  <a:ext cx="1702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BFEB667-914A-65E2-12C3-D7AD31537CEC}"/>
                    </a:ext>
                  </a:extLst>
                </p14:cNvPr>
                <p14:cNvContentPartPr/>
                <p14:nvPr/>
              </p14:nvContentPartPr>
              <p14:xfrm>
                <a:off x="1860279" y="1429891"/>
                <a:ext cx="86400" cy="154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BFEB667-914A-65E2-12C3-D7AD31537CE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852719" y="1422331"/>
                  <a:ext cx="1015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A469EC11-5688-3E00-5945-B59A92B5DD1A}"/>
                    </a:ext>
                  </a:extLst>
                </p14:cNvPr>
                <p14:cNvContentPartPr/>
                <p14:nvPr/>
              </p14:nvContentPartPr>
              <p14:xfrm>
                <a:off x="1779639" y="1563451"/>
                <a:ext cx="148320" cy="1130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A469EC11-5688-3E00-5945-B59A92B5DD1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772079" y="1555891"/>
                  <a:ext cx="1634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E983C115-0D78-C9AF-A1EA-7E790E47A850}"/>
                    </a:ext>
                  </a:extLst>
                </p14:cNvPr>
                <p14:cNvContentPartPr/>
                <p14:nvPr/>
              </p14:nvContentPartPr>
              <p14:xfrm>
                <a:off x="2049639" y="1417291"/>
                <a:ext cx="5760" cy="2257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E983C115-0D78-C9AF-A1EA-7E790E47A85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042079" y="1409731"/>
                  <a:ext cx="2088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7166D01-F73A-55D5-348D-912E3BC8218F}"/>
                    </a:ext>
                  </a:extLst>
                </p14:cNvPr>
                <p14:cNvContentPartPr/>
                <p14:nvPr/>
              </p14:nvContentPartPr>
              <p14:xfrm>
                <a:off x="2048199" y="1575691"/>
                <a:ext cx="126720" cy="417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7166D01-F73A-55D5-348D-912E3BC8218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040639" y="1568131"/>
                  <a:ext cx="1414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C8B9767-1C21-9181-A030-4A512B6A952A}"/>
                    </a:ext>
                  </a:extLst>
                </p14:cNvPr>
                <p14:cNvContentPartPr/>
                <p14:nvPr/>
              </p14:nvContentPartPr>
              <p14:xfrm>
                <a:off x="1856319" y="1828771"/>
                <a:ext cx="253800" cy="932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C8B9767-1C21-9181-A030-4A512B6A952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848759" y="1821211"/>
                  <a:ext cx="2689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2ACB0945-0B2C-332E-3846-B0F2A800FF49}"/>
                    </a:ext>
                  </a:extLst>
                </p14:cNvPr>
                <p14:cNvContentPartPr/>
                <p14:nvPr/>
              </p14:nvContentPartPr>
              <p14:xfrm>
                <a:off x="2359599" y="1488571"/>
                <a:ext cx="159120" cy="248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2ACB0945-0B2C-332E-3846-B0F2A800FF4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352039" y="1481011"/>
                  <a:ext cx="1742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8C4C4D0-5B1C-87EB-8CFF-DF4806239140}"/>
                    </a:ext>
                  </a:extLst>
                </p14:cNvPr>
                <p14:cNvContentPartPr/>
                <p14:nvPr/>
              </p14:nvContentPartPr>
              <p14:xfrm>
                <a:off x="2326839" y="1531771"/>
                <a:ext cx="144360" cy="2145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8C4C4D0-5B1C-87EB-8CFF-DF480623914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319279" y="1524211"/>
                  <a:ext cx="15948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6ACD81AA-67AF-B53B-E6D1-E90755377D21}"/>
                    </a:ext>
                  </a:extLst>
                </p14:cNvPr>
                <p14:cNvContentPartPr/>
                <p14:nvPr/>
              </p14:nvContentPartPr>
              <p14:xfrm>
                <a:off x="2372919" y="1626811"/>
                <a:ext cx="138960" cy="176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6ACD81AA-67AF-B53B-E6D1-E90755377D2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365359" y="1619251"/>
                  <a:ext cx="1540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0C992598-E1CD-243A-4CE9-7A26FB47B851}"/>
                    </a:ext>
                  </a:extLst>
                </p14:cNvPr>
                <p14:cNvContentPartPr/>
                <p14:nvPr/>
              </p14:nvContentPartPr>
              <p14:xfrm>
                <a:off x="2530239" y="1585411"/>
                <a:ext cx="111600" cy="435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0C992598-E1CD-243A-4CE9-7A26FB47B85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522679" y="1577851"/>
                  <a:ext cx="1267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AC8BD1D2-1D56-16CE-4AAA-9FE41D93B520}"/>
                    </a:ext>
                  </a:extLst>
                </p14:cNvPr>
                <p14:cNvContentPartPr/>
                <p14:nvPr/>
              </p14:nvContentPartPr>
              <p14:xfrm>
                <a:off x="2614839" y="1531771"/>
                <a:ext cx="41760" cy="2430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AC8BD1D2-1D56-16CE-4AAA-9FE41D93B52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607279" y="1524211"/>
                  <a:ext cx="5688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4E34E00-57BC-F55B-08CB-28619BC20611}"/>
                    </a:ext>
                  </a:extLst>
                </p14:cNvPr>
                <p14:cNvContentPartPr/>
                <p14:nvPr/>
              </p14:nvContentPartPr>
              <p14:xfrm>
                <a:off x="2732919" y="1458331"/>
                <a:ext cx="88920" cy="3088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4E34E00-57BC-F55B-08CB-28619BC2061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725359" y="1450771"/>
                  <a:ext cx="103680" cy="32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982C5116-E654-098D-B62B-B48B86ED4C02}"/>
                  </a:ext>
                </a:extLst>
              </p14:cNvPr>
              <p14:cNvContentPartPr/>
              <p14:nvPr/>
            </p14:nvContentPartPr>
            <p14:xfrm>
              <a:off x="3224319" y="444571"/>
              <a:ext cx="142920" cy="3528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982C5116-E654-098D-B62B-B48B86ED4C02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3216759" y="437011"/>
                <a:ext cx="15804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D32B4B0A-57A5-2A43-24B7-F27BE3093945}"/>
                  </a:ext>
                </a:extLst>
              </p14:cNvPr>
              <p14:cNvContentPartPr/>
              <p14:nvPr/>
            </p14:nvContentPartPr>
            <p14:xfrm>
              <a:off x="3194799" y="588571"/>
              <a:ext cx="156240" cy="1980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D32B4B0A-57A5-2A43-24B7-F27BE3093945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3187239" y="581011"/>
                <a:ext cx="171000" cy="3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542B4125-5958-C0D2-810C-A3FE4CE1ED73}"/>
              </a:ext>
            </a:extLst>
          </p:cNvPr>
          <p:cNvGrpSpPr/>
          <p:nvPr/>
        </p:nvGrpSpPr>
        <p:grpSpPr>
          <a:xfrm>
            <a:off x="5020901" y="271771"/>
            <a:ext cx="938520" cy="361080"/>
            <a:chOff x="5020901" y="271771"/>
            <a:chExt cx="938520" cy="36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56C5B59E-B489-4636-C034-07A8280EFD20}"/>
                    </a:ext>
                  </a:extLst>
                </p14:cNvPr>
                <p14:cNvContentPartPr/>
                <p14:nvPr/>
              </p14:nvContentPartPr>
              <p14:xfrm>
                <a:off x="5020901" y="271771"/>
                <a:ext cx="59760" cy="3610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56C5B59E-B489-4636-C034-07A8280EFD2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013341" y="264211"/>
                  <a:ext cx="7488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B5E1EA4-D2AF-630F-8222-EF98A6080215}"/>
                    </a:ext>
                  </a:extLst>
                </p14:cNvPr>
                <p14:cNvContentPartPr/>
                <p14:nvPr/>
              </p14:nvContentPartPr>
              <p14:xfrm>
                <a:off x="5170301" y="304531"/>
                <a:ext cx="153720" cy="759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B5E1EA4-D2AF-630F-8222-EF98A608021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162741" y="296971"/>
                  <a:ext cx="1688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3FDEAA52-27EE-07EC-659B-F4C9DF87F66B}"/>
                    </a:ext>
                  </a:extLst>
                </p14:cNvPr>
                <p14:cNvContentPartPr/>
                <p14:nvPr/>
              </p14:nvContentPartPr>
              <p14:xfrm>
                <a:off x="5241581" y="420811"/>
                <a:ext cx="118440" cy="1357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3FDEAA52-27EE-07EC-659B-F4C9DF87F66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234021" y="413251"/>
                  <a:ext cx="1335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F59A4E0C-5C12-3A13-4941-269D11C4669C}"/>
                    </a:ext>
                  </a:extLst>
                </p14:cNvPr>
                <p14:cNvContentPartPr/>
                <p14:nvPr/>
              </p14:nvContentPartPr>
              <p14:xfrm>
                <a:off x="5430941" y="397411"/>
                <a:ext cx="136440" cy="1526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F59A4E0C-5C12-3A13-4941-269D11C4669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423381" y="389851"/>
                  <a:ext cx="1515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FA6B2AB8-C1C2-E424-7BBE-B95BBD7E07D0}"/>
                    </a:ext>
                  </a:extLst>
                </p14:cNvPr>
                <p14:cNvContentPartPr/>
                <p14:nvPr/>
              </p14:nvContentPartPr>
              <p14:xfrm>
                <a:off x="5641541" y="404611"/>
                <a:ext cx="17280" cy="19188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FA6B2AB8-C1C2-E424-7BBE-B95BBD7E07D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633981" y="397051"/>
                  <a:ext cx="320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E76EC9CC-7F38-C296-C4C7-8D9E5F97C0FC}"/>
                    </a:ext>
                  </a:extLst>
                </p14:cNvPr>
                <p14:cNvContentPartPr/>
                <p14:nvPr/>
              </p14:nvContentPartPr>
              <p14:xfrm>
                <a:off x="5761781" y="485971"/>
                <a:ext cx="89640" cy="1224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E76EC9CC-7F38-C296-C4C7-8D9E5F97C0F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754221" y="478411"/>
                  <a:ext cx="1047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20CEE511-8297-6C0C-0A07-2B99C86D1AA1}"/>
                    </a:ext>
                  </a:extLst>
                </p14:cNvPr>
                <p14:cNvContentPartPr/>
                <p14:nvPr/>
              </p14:nvContentPartPr>
              <p14:xfrm>
                <a:off x="5833781" y="466531"/>
                <a:ext cx="125640" cy="1350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20CEE511-8297-6C0C-0A07-2B99C86D1AA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826221" y="458971"/>
                  <a:ext cx="140760" cy="15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E9820FAB-A8F9-E569-C195-C5EC11ABA13A}"/>
                  </a:ext>
                </a:extLst>
              </p14:cNvPr>
              <p14:cNvContentPartPr/>
              <p14:nvPr/>
            </p14:nvContentPartPr>
            <p14:xfrm>
              <a:off x="3297581" y="1566691"/>
              <a:ext cx="182520" cy="64800"/>
            </p14:xfrm>
          </p:contentPart>
        </mc:Choice>
        <mc:Fallback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E9820FAB-A8F9-E569-C195-C5EC11ABA13A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3290021" y="1559131"/>
                <a:ext cx="19764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104" name="Input penna 103">
                <a:extLst>
                  <a:ext uri="{FF2B5EF4-FFF2-40B4-BE49-F238E27FC236}">
                    <a16:creationId xmlns:a16="http://schemas.microsoft.com/office/drawing/2014/main" id="{63FBEE30-2093-38DB-416D-E199EB7923A6}"/>
                  </a:ext>
                </a:extLst>
              </p14:cNvPr>
              <p14:cNvContentPartPr/>
              <p14:nvPr/>
            </p14:nvContentPartPr>
            <p14:xfrm>
              <a:off x="3311621" y="1732291"/>
              <a:ext cx="170280" cy="38160"/>
            </p14:xfrm>
          </p:contentPart>
        </mc:Choice>
        <mc:Fallback>
          <p:pic>
            <p:nvPicPr>
              <p:cNvPr id="104" name="Input penna 103">
                <a:extLst>
                  <a:ext uri="{FF2B5EF4-FFF2-40B4-BE49-F238E27FC236}">
                    <a16:creationId xmlns:a16="http://schemas.microsoft.com/office/drawing/2014/main" id="{63FBEE30-2093-38DB-416D-E199EB7923A6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3304061" y="1724731"/>
                <a:ext cx="185400" cy="5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4D8A92E9-EF83-A3D8-05A0-0AE328FA38A8}"/>
              </a:ext>
            </a:extLst>
          </p:cNvPr>
          <p:cNvGrpSpPr/>
          <p:nvPr/>
        </p:nvGrpSpPr>
        <p:grpSpPr>
          <a:xfrm>
            <a:off x="4617701" y="1355731"/>
            <a:ext cx="853560" cy="362520"/>
            <a:chOff x="4617701" y="1355731"/>
            <a:chExt cx="853560" cy="36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DC85DF85-07BE-2F3E-E80D-DA48DAF4560D}"/>
                    </a:ext>
                  </a:extLst>
                </p14:cNvPr>
                <p14:cNvContentPartPr/>
                <p14:nvPr/>
              </p14:nvContentPartPr>
              <p14:xfrm>
                <a:off x="4617701" y="1355731"/>
                <a:ext cx="70200" cy="662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DC85DF85-07BE-2F3E-E80D-DA48DAF4560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610141" y="1348171"/>
                  <a:ext cx="849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25BEC1D4-7DA4-A8C8-4C23-59E47E7039B9}"/>
                    </a:ext>
                  </a:extLst>
                </p14:cNvPr>
                <p14:cNvContentPartPr/>
                <p14:nvPr/>
              </p14:nvContentPartPr>
              <p14:xfrm>
                <a:off x="4750901" y="1517011"/>
                <a:ext cx="95760" cy="1573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25BEC1D4-7DA4-A8C8-4C23-59E47E7039B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743341" y="1509451"/>
                  <a:ext cx="1108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AC571956-F667-407E-8D01-AE46E00B7563}"/>
                    </a:ext>
                  </a:extLst>
                </p14:cNvPr>
                <p14:cNvContentPartPr/>
                <p14:nvPr/>
              </p14:nvContentPartPr>
              <p14:xfrm>
                <a:off x="4926221" y="1492531"/>
                <a:ext cx="99000" cy="1476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AC571956-F667-407E-8D01-AE46E00B756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918661" y="1484971"/>
                  <a:ext cx="1141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DCAB7BE-0E77-8776-E712-756658BF0904}"/>
                    </a:ext>
                  </a:extLst>
                </p14:cNvPr>
                <p14:cNvContentPartPr/>
                <p14:nvPr/>
              </p14:nvContentPartPr>
              <p14:xfrm>
                <a:off x="5102621" y="1535731"/>
                <a:ext cx="12600" cy="1443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DCAB7BE-0E77-8776-E712-756658BF090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095061" y="1528171"/>
                  <a:ext cx="277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5869AD06-B25D-1997-4E2E-1A2B36445F2F}"/>
                    </a:ext>
                  </a:extLst>
                </p14:cNvPr>
                <p14:cNvContentPartPr/>
                <p14:nvPr/>
              </p14:nvContentPartPr>
              <p14:xfrm>
                <a:off x="5159501" y="1573891"/>
                <a:ext cx="109080" cy="1443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5869AD06-B25D-1997-4E2E-1A2B36445F2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151941" y="1566331"/>
                  <a:ext cx="1242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79B08FD1-D527-2DAF-98D1-BBD56886206F}"/>
                    </a:ext>
                  </a:extLst>
                </p14:cNvPr>
                <p14:cNvContentPartPr/>
                <p14:nvPr/>
              </p14:nvContentPartPr>
              <p14:xfrm>
                <a:off x="5326901" y="1528171"/>
                <a:ext cx="144360" cy="1843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79B08FD1-D527-2DAF-98D1-BBD56886206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319701" y="1520611"/>
                  <a:ext cx="159480" cy="19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uppo 135">
            <a:extLst>
              <a:ext uri="{FF2B5EF4-FFF2-40B4-BE49-F238E27FC236}">
                <a16:creationId xmlns:a16="http://schemas.microsoft.com/office/drawing/2014/main" id="{3B0A4D7F-F5A2-7BC6-AAD6-5EB2F07B3103}"/>
              </a:ext>
            </a:extLst>
          </p:cNvPr>
          <p:cNvGrpSpPr/>
          <p:nvPr/>
        </p:nvGrpSpPr>
        <p:grpSpPr>
          <a:xfrm>
            <a:off x="1565439" y="422611"/>
            <a:ext cx="1420560" cy="384668"/>
            <a:chOff x="1565439" y="422611"/>
            <a:chExt cx="1420560" cy="38466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0E5E4DE-4F41-7E6E-7618-B88E3EDD9F11}"/>
                    </a:ext>
                  </a:extLst>
                </p14:cNvPr>
                <p14:cNvContentPartPr/>
                <p14:nvPr/>
              </p14:nvContentPartPr>
              <p14:xfrm>
                <a:off x="1565439" y="429811"/>
                <a:ext cx="158760" cy="163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0E5E4DE-4F41-7E6E-7618-B88E3EDD9F1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557879" y="422251"/>
                  <a:ext cx="1738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1776D0B-FFDD-E651-47AA-9FEB5BC821FC}"/>
                    </a:ext>
                  </a:extLst>
                </p14:cNvPr>
                <p14:cNvContentPartPr/>
                <p14:nvPr/>
              </p14:nvContentPartPr>
              <p14:xfrm>
                <a:off x="1752279" y="493531"/>
                <a:ext cx="127800" cy="13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1776D0B-FFDD-E651-47AA-9FEB5BC821F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744719" y="485971"/>
                  <a:ext cx="1429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AFEE33C-09F9-DB74-8874-3B9A26B8D851}"/>
                    </a:ext>
                  </a:extLst>
                </p14:cNvPr>
                <p14:cNvContentPartPr/>
                <p14:nvPr/>
              </p14:nvContentPartPr>
              <p14:xfrm>
                <a:off x="1881519" y="436291"/>
                <a:ext cx="23760" cy="230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AFEE33C-09F9-DB74-8874-3B9A26B8D85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873959" y="428731"/>
                  <a:ext cx="388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25E5BF2-6B84-F023-D7B3-FC6018D67999}"/>
                    </a:ext>
                  </a:extLst>
                </p14:cNvPr>
                <p14:cNvContentPartPr/>
                <p14:nvPr/>
              </p14:nvContentPartPr>
              <p14:xfrm>
                <a:off x="1998879" y="476971"/>
                <a:ext cx="7200" cy="172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25E5BF2-6B84-F023-D7B3-FC6018D6799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991319" y="469411"/>
                  <a:ext cx="223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06EAA09-1F30-5FA4-D025-7CBC25EAC9CB}"/>
                    </a:ext>
                  </a:extLst>
                </p14:cNvPr>
                <p14:cNvContentPartPr/>
                <p14:nvPr/>
              </p14:nvContentPartPr>
              <p14:xfrm>
                <a:off x="2182119" y="422611"/>
                <a:ext cx="108360" cy="2016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06EAA09-1F30-5FA4-D025-7CBC25EAC9C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174559" y="415051"/>
                  <a:ext cx="1234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2108129-8125-BEA0-234C-B4D4677C7D7F}"/>
                    </a:ext>
                  </a:extLst>
                </p14:cNvPr>
                <p14:cNvContentPartPr/>
                <p14:nvPr/>
              </p14:nvContentPartPr>
              <p14:xfrm>
                <a:off x="2368239" y="480211"/>
                <a:ext cx="108360" cy="45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2108129-8125-BEA0-234C-B4D4677C7D7F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360679" y="472651"/>
                  <a:ext cx="1234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D6DD7C3-A6AA-60D5-97CF-183A6812E6A0}"/>
                    </a:ext>
                  </a:extLst>
                </p14:cNvPr>
                <p14:cNvContentPartPr/>
                <p14:nvPr/>
              </p14:nvContentPartPr>
              <p14:xfrm>
                <a:off x="2454999" y="425851"/>
                <a:ext cx="56880" cy="1998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D6DD7C3-A6AA-60D5-97CF-183A6812E6A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447439" y="418291"/>
                  <a:ext cx="716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4CDF8C7-8975-FEF4-972B-BF7C08EF724D}"/>
                    </a:ext>
                  </a:extLst>
                </p14:cNvPr>
                <p14:cNvContentPartPr/>
                <p14:nvPr/>
              </p14:nvContentPartPr>
              <p14:xfrm>
                <a:off x="2573439" y="429811"/>
                <a:ext cx="38160" cy="2545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4CDF8C7-8975-FEF4-972B-BF7C08EF724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565879" y="422251"/>
                  <a:ext cx="5292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BE5F33E-DFDB-0348-D8F9-62524E2EC508}"/>
                    </a:ext>
                  </a:extLst>
                </p14:cNvPr>
                <p14:cNvContentPartPr/>
                <p14:nvPr/>
              </p14:nvContentPartPr>
              <p14:xfrm>
                <a:off x="1683519" y="706119"/>
                <a:ext cx="1302480" cy="1011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BE5F33E-DFDB-0348-D8F9-62524E2EC50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675959" y="698559"/>
                  <a:ext cx="1317600" cy="11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134" name="Input penna 133">
                <a:extLst>
                  <a:ext uri="{FF2B5EF4-FFF2-40B4-BE49-F238E27FC236}">
                    <a16:creationId xmlns:a16="http://schemas.microsoft.com/office/drawing/2014/main" id="{166D377E-7DC6-AF5E-275D-6C07A697B7CA}"/>
                  </a:ext>
                </a:extLst>
              </p14:cNvPr>
              <p14:cNvContentPartPr/>
              <p14:nvPr/>
            </p14:nvContentPartPr>
            <p14:xfrm>
              <a:off x="1786839" y="2036679"/>
              <a:ext cx="1456920" cy="137160"/>
            </p14:xfrm>
          </p:contentPart>
        </mc:Choice>
        <mc:Fallback>
          <p:pic>
            <p:nvPicPr>
              <p:cNvPr id="134" name="Input penna 133">
                <a:extLst>
                  <a:ext uri="{FF2B5EF4-FFF2-40B4-BE49-F238E27FC236}">
                    <a16:creationId xmlns:a16="http://schemas.microsoft.com/office/drawing/2014/main" id="{166D377E-7DC6-AF5E-275D-6C07A697B7CA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1779279" y="2029119"/>
                <a:ext cx="1471680" cy="15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CB200F5D-6F50-1590-4913-C0F2F7D13C2E}"/>
              </a:ext>
            </a:extLst>
          </p:cNvPr>
          <p:cNvGrpSpPr/>
          <p:nvPr/>
        </p:nvGrpSpPr>
        <p:grpSpPr>
          <a:xfrm>
            <a:off x="6636469" y="468159"/>
            <a:ext cx="2704617" cy="1691640"/>
            <a:chOff x="6636469" y="468159"/>
            <a:chExt cx="2704617" cy="169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57F9D1C9-7D6C-D6CC-C430-E4BDAFAE4A13}"/>
                    </a:ext>
                  </a:extLst>
                </p14:cNvPr>
                <p14:cNvContentPartPr/>
                <p14:nvPr/>
              </p14:nvContentPartPr>
              <p14:xfrm>
                <a:off x="6636469" y="1343804"/>
                <a:ext cx="441360" cy="5216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57F9D1C9-7D6C-D6CC-C430-E4BDAFAE4A13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628909" y="1336244"/>
                  <a:ext cx="456480" cy="53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F86E5AB9-1451-0D54-1BB4-BE636C8D4BFE}"/>
                    </a:ext>
                  </a:extLst>
                </p14:cNvPr>
                <p14:cNvContentPartPr/>
                <p14:nvPr/>
              </p14:nvContentPartPr>
              <p14:xfrm>
                <a:off x="6989989" y="1556924"/>
                <a:ext cx="153720" cy="2818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F86E5AB9-1451-0D54-1BB4-BE636C8D4BF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982429" y="1549364"/>
                  <a:ext cx="16884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2E5F4B8B-CC80-3E41-A3FA-035E63E7BC78}"/>
                    </a:ext>
                  </a:extLst>
                </p14:cNvPr>
                <p14:cNvContentPartPr/>
                <p14:nvPr/>
              </p14:nvContentPartPr>
              <p14:xfrm>
                <a:off x="7206709" y="1581044"/>
                <a:ext cx="187560" cy="1386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2E5F4B8B-CC80-3E41-A3FA-035E63E7BC7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199149" y="1573484"/>
                  <a:ext cx="2023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A133DD2F-1386-C90C-CBFC-A93FC1C47CFF}"/>
                    </a:ext>
                  </a:extLst>
                </p14:cNvPr>
                <p14:cNvContentPartPr/>
                <p14:nvPr/>
              </p14:nvContentPartPr>
              <p14:xfrm>
                <a:off x="7369069" y="1609484"/>
                <a:ext cx="135360" cy="1591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A133DD2F-1386-C90C-CBFC-A93FC1C47CF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361509" y="1601924"/>
                  <a:ext cx="1504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3A5070C5-0F78-4FD6-3B29-661E03ABBD23}"/>
                    </a:ext>
                  </a:extLst>
                </p14:cNvPr>
                <p14:cNvContentPartPr/>
                <p14:nvPr/>
              </p14:nvContentPartPr>
              <p14:xfrm>
                <a:off x="7503349" y="1624604"/>
                <a:ext cx="93600" cy="1299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3A5070C5-0F78-4FD6-3B29-661E03ABBD2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495789" y="1617044"/>
                  <a:ext cx="1087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5CE3BE93-B97A-4A84-19FF-25CBB28AEC15}"/>
                    </a:ext>
                  </a:extLst>
                </p14:cNvPr>
                <p14:cNvContentPartPr/>
                <p14:nvPr/>
              </p14:nvContentPartPr>
              <p14:xfrm>
                <a:off x="7650229" y="1638644"/>
                <a:ext cx="19080" cy="1112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5CE3BE93-B97A-4A84-19FF-25CBB28AEC1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642669" y="1631444"/>
                  <a:ext cx="342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2F595BB5-B5B3-9529-D1C7-75951802069A}"/>
                    </a:ext>
                  </a:extLst>
                </p14:cNvPr>
                <p14:cNvContentPartPr/>
                <p14:nvPr/>
              </p14:nvContentPartPr>
              <p14:xfrm>
                <a:off x="7748149" y="1716044"/>
                <a:ext cx="117000" cy="255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2F595BB5-B5B3-9529-D1C7-75951802069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740589" y="1708484"/>
                  <a:ext cx="1321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19083BE6-2CEB-E5AA-FE9B-C49B80EF8537}"/>
                    </a:ext>
                  </a:extLst>
                </p14:cNvPr>
                <p14:cNvContentPartPr/>
                <p14:nvPr/>
              </p14:nvContentPartPr>
              <p14:xfrm>
                <a:off x="7875589" y="1631444"/>
                <a:ext cx="72360" cy="1062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19083BE6-2CEB-E5AA-FE9B-C49B80EF8537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868029" y="1623884"/>
                  <a:ext cx="874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8A9D3049-98EC-53E1-56C8-1CE0770819F6}"/>
                    </a:ext>
                  </a:extLst>
                </p14:cNvPr>
                <p14:cNvContentPartPr/>
                <p14:nvPr/>
              </p14:nvContentPartPr>
              <p14:xfrm>
                <a:off x="7960189" y="1448204"/>
                <a:ext cx="59040" cy="4798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8A9D3049-98EC-53E1-56C8-1CE0770819F6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952629" y="1440644"/>
                  <a:ext cx="7416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586AD635-7831-70F6-C087-DA3AF99B6584}"/>
                    </a:ext>
                  </a:extLst>
                </p14:cNvPr>
                <p14:cNvContentPartPr/>
                <p14:nvPr/>
              </p14:nvContentPartPr>
              <p14:xfrm>
                <a:off x="8042926" y="468159"/>
                <a:ext cx="826200" cy="16916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586AD635-7831-70F6-C087-DA3AF99B658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035366" y="460599"/>
                  <a:ext cx="841320" cy="170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3B97206D-76F1-DE4A-3EA5-130470F10571}"/>
                    </a:ext>
                  </a:extLst>
                </p14:cNvPr>
                <p14:cNvContentPartPr/>
                <p14:nvPr/>
              </p14:nvContentPartPr>
              <p14:xfrm>
                <a:off x="8865886" y="1193919"/>
                <a:ext cx="475200" cy="2228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3B97206D-76F1-DE4A-3EA5-130470F1057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858326" y="1186359"/>
                  <a:ext cx="489960" cy="23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42" name="Input penna 141">
                <a:extLst>
                  <a:ext uri="{FF2B5EF4-FFF2-40B4-BE49-F238E27FC236}">
                    <a16:creationId xmlns:a16="http://schemas.microsoft.com/office/drawing/2014/main" id="{DE0ECE84-FA8E-FF8D-FE11-F8CE0F793AC3}"/>
                  </a:ext>
                </a:extLst>
              </p14:cNvPr>
              <p14:cNvContentPartPr/>
              <p14:nvPr/>
            </p14:nvContentPartPr>
            <p14:xfrm>
              <a:off x="9518754" y="1741839"/>
              <a:ext cx="360" cy="360"/>
            </p14:xfrm>
          </p:contentPart>
        </mc:Choice>
        <mc:Fallback>
          <p:pic>
            <p:nvPicPr>
              <p:cNvPr id="142" name="Input penna 141">
                <a:extLst>
                  <a:ext uri="{FF2B5EF4-FFF2-40B4-BE49-F238E27FC236}">
                    <a16:creationId xmlns:a16="http://schemas.microsoft.com/office/drawing/2014/main" id="{DE0ECE84-FA8E-FF8D-FE11-F8CE0F793AC3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9511194" y="1734279"/>
                <a:ext cx="154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2" name="Gruppo 151">
            <a:extLst>
              <a:ext uri="{FF2B5EF4-FFF2-40B4-BE49-F238E27FC236}">
                <a16:creationId xmlns:a16="http://schemas.microsoft.com/office/drawing/2014/main" id="{11E38222-7658-1754-122F-62CE2E98DCA2}"/>
              </a:ext>
            </a:extLst>
          </p:cNvPr>
          <p:cNvGrpSpPr/>
          <p:nvPr/>
        </p:nvGrpSpPr>
        <p:grpSpPr>
          <a:xfrm>
            <a:off x="9795361" y="1393907"/>
            <a:ext cx="1144440" cy="178920"/>
            <a:chOff x="9795361" y="1393907"/>
            <a:chExt cx="1144440" cy="17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BBE7A3A7-351E-72E2-8C02-35A7FA0B656C}"/>
                    </a:ext>
                  </a:extLst>
                </p14:cNvPr>
                <p14:cNvContentPartPr/>
                <p14:nvPr/>
              </p14:nvContentPartPr>
              <p14:xfrm>
                <a:off x="9795361" y="1396427"/>
                <a:ext cx="103680" cy="1623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BBE7A3A7-351E-72E2-8C02-35A7FA0B656C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787801" y="1388867"/>
                  <a:ext cx="1188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D445559E-FF97-A648-DFDB-AF2E759EF95D}"/>
                    </a:ext>
                  </a:extLst>
                </p14:cNvPr>
                <p14:cNvContentPartPr/>
                <p14:nvPr/>
              </p14:nvContentPartPr>
              <p14:xfrm>
                <a:off x="10003441" y="1457627"/>
                <a:ext cx="113040" cy="946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D445559E-FF97-A648-DFDB-AF2E759EF95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9995881" y="1450067"/>
                  <a:ext cx="1281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0485C85B-D01F-CF11-29C7-F621DE0D61FE}"/>
                    </a:ext>
                  </a:extLst>
                </p14:cNvPr>
                <p14:cNvContentPartPr/>
                <p14:nvPr/>
              </p14:nvContentPartPr>
              <p14:xfrm>
                <a:off x="10131241" y="1456907"/>
                <a:ext cx="104400" cy="712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0485C85B-D01F-CF11-29C7-F621DE0D61F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0123681" y="1449347"/>
                  <a:ext cx="1195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9FA7ABCD-CA4F-8AFA-32F4-1C141FE97D9F}"/>
                    </a:ext>
                  </a:extLst>
                </p14:cNvPr>
                <p14:cNvContentPartPr/>
                <p14:nvPr/>
              </p14:nvContentPartPr>
              <p14:xfrm>
                <a:off x="10348681" y="1393907"/>
                <a:ext cx="27000" cy="1422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9FA7ABCD-CA4F-8AFA-32F4-1C141FE97D9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0341121" y="1386707"/>
                  <a:ext cx="421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95EA47A7-E77B-12B8-8BAC-BACE93F34B1F}"/>
                    </a:ext>
                  </a:extLst>
                </p14:cNvPr>
                <p14:cNvContentPartPr/>
                <p14:nvPr/>
              </p14:nvContentPartPr>
              <p14:xfrm>
                <a:off x="10392601" y="1420187"/>
                <a:ext cx="97560" cy="1339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95EA47A7-E77B-12B8-8BAC-BACE93F34B1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0385041" y="1412627"/>
                  <a:ext cx="1123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2CC63568-712B-F526-4180-687C8B0D64BF}"/>
                    </a:ext>
                  </a:extLst>
                </p14:cNvPr>
                <p14:cNvContentPartPr/>
                <p14:nvPr/>
              </p14:nvContentPartPr>
              <p14:xfrm>
                <a:off x="10539481" y="1462307"/>
                <a:ext cx="104400" cy="849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2CC63568-712B-F526-4180-687C8B0D64B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0531921" y="1455107"/>
                  <a:ext cx="1195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7008D208-3AF4-38DA-6D16-C9A11AE155D2}"/>
                    </a:ext>
                  </a:extLst>
                </p14:cNvPr>
                <p14:cNvContentPartPr/>
                <p14:nvPr/>
              </p14:nvContentPartPr>
              <p14:xfrm>
                <a:off x="10659361" y="1444667"/>
                <a:ext cx="84240" cy="1094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7008D208-3AF4-38DA-6D16-C9A11AE155D2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0651801" y="1437107"/>
                  <a:ext cx="993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2908A236-5A5B-FB36-54BF-23AC7E19FBC9}"/>
                    </a:ext>
                  </a:extLst>
                </p14:cNvPr>
                <p14:cNvContentPartPr/>
                <p14:nvPr/>
              </p14:nvContentPartPr>
              <p14:xfrm>
                <a:off x="10862761" y="1483547"/>
                <a:ext cx="77040" cy="892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2908A236-5A5B-FB36-54BF-23AC7E19FBC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0855201" y="1475987"/>
                  <a:ext cx="9216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uppo 172">
            <a:extLst>
              <a:ext uri="{FF2B5EF4-FFF2-40B4-BE49-F238E27FC236}">
                <a16:creationId xmlns:a16="http://schemas.microsoft.com/office/drawing/2014/main" id="{0A4D5B66-ABCA-3DD0-AAF2-90626966A8CA}"/>
              </a:ext>
            </a:extLst>
          </p:cNvPr>
          <p:cNvGrpSpPr/>
          <p:nvPr/>
        </p:nvGrpSpPr>
        <p:grpSpPr>
          <a:xfrm>
            <a:off x="3676052" y="149199"/>
            <a:ext cx="1019160" cy="795240"/>
            <a:chOff x="3676052" y="149199"/>
            <a:chExt cx="1019160" cy="79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C4A999BB-DA9E-578D-EB6E-984B505A4401}"/>
                    </a:ext>
                  </a:extLst>
                </p14:cNvPr>
                <p14:cNvContentPartPr/>
                <p14:nvPr/>
              </p14:nvContentPartPr>
              <p14:xfrm>
                <a:off x="3915701" y="390931"/>
                <a:ext cx="208800" cy="4176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C4A999BB-DA9E-578D-EB6E-984B505A440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908141" y="383371"/>
                  <a:ext cx="22392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BF547661-E6D4-C05E-41ED-F297C69AF4FA}"/>
                    </a:ext>
                  </a:extLst>
                </p14:cNvPr>
                <p14:cNvContentPartPr/>
                <p14:nvPr/>
              </p14:nvContentPartPr>
              <p14:xfrm>
                <a:off x="4106501" y="471211"/>
                <a:ext cx="149400" cy="1746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BF547661-E6D4-C05E-41ED-F297C69AF4F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099301" y="463651"/>
                  <a:ext cx="16452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B0B43283-5D63-CD10-0178-D3F070980ED3}"/>
                    </a:ext>
                  </a:extLst>
                </p14:cNvPr>
                <p14:cNvContentPartPr/>
                <p14:nvPr/>
              </p14:nvContentPartPr>
              <p14:xfrm>
                <a:off x="4334381" y="493531"/>
                <a:ext cx="149760" cy="1443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B0B43283-5D63-CD10-0178-D3F070980ED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326821" y="485971"/>
                  <a:ext cx="1648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EB5081CC-2500-3DF1-84E1-30C551750097}"/>
                    </a:ext>
                  </a:extLst>
                </p14:cNvPr>
                <p14:cNvContentPartPr/>
                <p14:nvPr/>
              </p14:nvContentPartPr>
              <p14:xfrm>
                <a:off x="3676052" y="149199"/>
                <a:ext cx="1019160" cy="7952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EB5081CC-2500-3DF1-84E1-30C55175009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668492" y="141639"/>
                  <a:ext cx="1033920" cy="81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uppo 176">
            <a:extLst>
              <a:ext uri="{FF2B5EF4-FFF2-40B4-BE49-F238E27FC236}">
                <a16:creationId xmlns:a16="http://schemas.microsoft.com/office/drawing/2014/main" id="{BCCF6F1B-BF99-DA65-D2AE-3D3562F2BAF3}"/>
              </a:ext>
            </a:extLst>
          </p:cNvPr>
          <p:cNvGrpSpPr/>
          <p:nvPr/>
        </p:nvGrpSpPr>
        <p:grpSpPr>
          <a:xfrm>
            <a:off x="3924892" y="1254759"/>
            <a:ext cx="594000" cy="521640"/>
            <a:chOff x="3924892" y="1254759"/>
            <a:chExt cx="594000" cy="52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019F6DFE-A609-FE2B-FDB2-E10756EF3D17}"/>
                    </a:ext>
                  </a:extLst>
                </p14:cNvPr>
                <p14:cNvContentPartPr/>
                <p14:nvPr/>
              </p14:nvContentPartPr>
              <p14:xfrm>
                <a:off x="3924892" y="1463199"/>
                <a:ext cx="375480" cy="31320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019F6DFE-A609-FE2B-FDB2-E10756EF3D17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917332" y="1455639"/>
                  <a:ext cx="39024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6B278F87-C1CA-D582-FBD3-EB6AE0EDA4C2}"/>
                    </a:ext>
                  </a:extLst>
                </p14:cNvPr>
                <p14:cNvContentPartPr/>
                <p14:nvPr/>
              </p14:nvContentPartPr>
              <p14:xfrm>
                <a:off x="4488652" y="1254759"/>
                <a:ext cx="30240" cy="4294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6B278F87-C1CA-D582-FBD3-EB6AE0EDA4C2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481092" y="1247199"/>
                  <a:ext cx="45000" cy="44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9" name="Gruppo 188">
            <a:extLst>
              <a:ext uri="{FF2B5EF4-FFF2-40B4-BE49-F238E27FC236}">
                <a16:creationId xmlns:a16="http://schemas.microsoft.com/office/drawing/2014/main" id="{9182659B-7ED1-7621-1BF0-C921775FC8D9}"/>
              </a:ext>
            </a:extLst>
          </p:cNvPr>
          <p:cNvGrpSpPr/>
          <p:nvPr/>
        </p:nvGrpSpPr>
        <p:grpSpPr>
          <a:xfrm>
            <a:off x="6552354" y="-41773"/>
            <a:ext cx="1385640" cy="737640"/>
            <a:chOff x="6552354" y="-41773"/>
            <a:chExt cx="1385640" cy="73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2DFB8FA7-4D3A-BCD4-E6A6-A80009F280C2}"/>
                    </a:ext>
                  </a:extLst>
                </p14:cNvPr>
                <p14:cNvContentPartPr/>
                <p14:nvPr/>
              </p14:nvContentPartPr>
              <p14:xfrm>
                <a:off x="6828834" y="106719"/>
                <a:ext cx="167760" cy="27324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2DFB8FA7-4D3A-BCD4-E6A6-A80009F280C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821274" y="99159"/>
                  <a:ext cx="18288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C90A6EF4-B41F-74BA-B8D5-4867F206D023}"/>
                    </a:ext>
                  </a:extLst>
                </p14:cNvPr>
                <p14:cNvContentPartPr/>
                <p14:nvPr/>
              </p14:nvContentPartPr>
              <p14:xfrm>
                <a:off x="7048074" y="269439"/>
                <a:ext cx="132480" cy="979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C90A6EF4-B41F-74BA-B8D5-4867F206D02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040514" y="261879"/>
                  <a:ext cx="1476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92C12B9D-8D7F-A7B2-C1AD-E888A197C94C}"/>
                    </a:ext>
                  </a:extLst>
                </p14:cNvPr>
                <p14:cNvContentPartPr/>
                <p14:nvPr/>
              </p14:nvContentPartPr>
              <p14:xfrm>
                <a:off x="7228794" y="279159"/>
                <a:ext cx="85680" cy="874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92C12B9D-8D7F-A7B2-C1AD-E888A197C94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221234" y="271599"/>
                  <a:ext cx="1008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43E09BA8-6CE3-51AE-D15F-6E9D48266550}"/>
                    </a:ext>
                  </a:extLst>
                </p14:cNvPr>
                <p14:cNvContentPartPr/>
                <p14:nvPr/>
              </p14:nvContentPartPr>
              <p14:xfrm>
                <a:off x="7332114" y="216519"/>
                <a:ext cx="139680" cy="1810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43E09BA8-6CE3-51AE-D15F-6E9D4826655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324554" y="208959"/>
                  <a:ext cx="1548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3E9C26D8-C191-EF71-D78C-9ACFB4B70615}"/>
                    </a:ext>
                  </a:extLst>
                </p14:cNvPr>
                <p14:cNvContentPartPr/>
                <p14:nvPr/>
              </p14:nvContentPartPr>
              <p14:xfrm>
                <a:off x="6552354" y="-41773"/>
                <a:ext cx="1385640" cy="7376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3E9C26D8-C191-EF71-D78C-9ACFB4B7061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544794" y="-49333"/>
                  <a:ext cx="1400760" cy="75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F850DC11-9659-5CE1-9803-5543079B64F7}"/>
              </a:ext>
            </a:extLst>
          </p:cNvPr>
          <p:cNvGrpSpPr/>
          <p:nvPr/>
        </p:nvGrpSpPr>
        <p:grpSpPr>
          <a:xfrm>
            <a:off x="-1006761" y="2482840"/>
            <a:ext cx="4787640" cy="1684800"/>
            <a:chOff x="-1006761" y="2482840"/>
            <a:chExt cx="4787640" cy="168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7F5A3C23-3C41-8A97-FB5E-962F19171583}"/>
                    </a:ext>
                  </a:extLst>
                </p14:cNvPr>
                <p14:cNvContentPartPr/>
                <p14:nvPr/>
              </p14:nvContentPartPr>
              <p14:xfrm>
                <a:off x="302919" y="2910160"/>
                <a:ext cx="267120" cy="3456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7F5A3C23-3C41-8A97-FB5E-962F1917158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95359" y="2902600"/>
                  <a:ext cx="2822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4F4C1C61-8AA1-431F-9231-43E5643BA503}"/>
                    </a:ext>
                  </a:extLst>
                </p14:cNvPr>
                <p14:cNvContentPartPr/>
                <p14:nvPr/>
              </p14:nvContentPartPr>
              <p14:xfrm>
                <a:off x="401559" y="3038680"/>
                <a:ext cx="96480" cy="514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4F4C1C61-8AA1-431F-9231-43E5643BA503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93999" y="3031120"/>
                  <a:ext cx="1116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419F7C92-D875-5238-C987-0F9C293F204A}"/>
                    </a:ext>
                  </a:extLst>
                </p14:cNvPr>
                <p14:cNvContentPartPr/>
                <p14:nvPr/>
              </p14:nvContentPartPr>
              <p14:xfrm>
                <a:off x="394719" y="3130840"/>
                <a:ext cx="151920" cy="1184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419F7C92-D875-5238-C987-0F9C293F204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87159" y="3123640"/>
                  <a:ext cx="1670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3764C1C0-2E87-918F-4F90-47C22EF28570}"/>
                    </a:ext>
                  </a:extLst>
                </p14:cNvPr>
                <p14:cNvContentPartPr/>
                <p14:nvPr/>
              </p14:nvContentPartPr>
              <p14:xfrm>
                <a:off x="724839" y="2917720"/>
                <a:ext cx="14400" cy="3171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3764C1C0-2E87-918F-4F90-47C22EF28570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17279" y="2910160"/>
                  <a:ext cx="2952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90F20AE4-FD91-1C59-6600-02D371F9ACBD}"/>
                    </a:ext>
                  </a:extLst>
                </p14:cNvPr>
                <p14:cNvContentPartPr/>
                <p14:nvPr/>
              </p14:nvContentPartPr>
              <p14:xfrm>
                <a:off x="734919" y="3179440"/>
                <a:ext cx="84960" cy="284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90F20AE4-FD91-1C59-6600-02D371F9ACB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27359" y="3171880"/>
                  <a:ext cx="1000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90AA9E52-EA5B-5C9A-6BE5-50D9D0D5FB71}"/>
                    </a:ext>
                  </a:extLst>
                </p14:cNvPr>
                <p14:cNvContentPartPr/>
                <p14:nvPr/>
              </p14:nvContentPartPr>
              <p14:xfrm>
                <a:off x="486879" y="3434680"/>
                <a:ext cx="290880" cy="17100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90AA9E52-EA5B-5C9A-6BE5-50D9D0D5FB7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79319" y="3427120"/>
                  <a:ext cx="3056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B72E8393-600C-95D0-7EB5-CEC38BAEB9C1}"/>
                    </a:ext>
                  </a:extLst>
                </p14:cNvPr>
                <p14:cNvContentPartPr/>
                <p14:nvPr/>
              </p14:nvContentPartPr>
              <p14:xfrm>
                <a:off x="942999" y="3031480"/>
                <a:ext cx="133560" cy="4824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B72E8393-600C-95D0-7EB5-CEC38BAEB9C1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935799" y="3024280"/>
                  <a:ext cx="1483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033A458A-2662-AA91-066A-A54E53AF1E37}"/>
                    </a:ext>
                  </a:extLst>
                </p14:cNvPr>
                <p14:cNvContentPartPr/>
                <p14:nvPr/>
              </p14:nvContentPartPr>
              <p14:xfrm>
                <a:off x="882159" y="3133360"/>
                <a:ext cx="192240" cy="2300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033A458A-2662-AA91-066A-A54E53AF1E3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74599" y="3125800"/>
                  <a:ext cx="2070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815AD138-EF7F-C3F3-024A-111A9B14FCAE}"/>
                    </a:ext>
                  </a:extLst>
                </p14:cNvPr>
                <p14:cNvContentPartPr/>
                <p14:nvPr/>
              </p14:nvContentPartPr>
              <p14:xfrm>
                <a:off x="909519" y="3207520"/>
                <a:ext cx="160920" cy="126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815AD138-EF7F-C3F3-024A-111A9B14FCA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01959" y="3199960"/>
                  <a:ext cx="175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25A0900F-3B1C-C109-71AC-FB2BB4B6A32C}"/>
                    </a:ext>
                  </a:extLst>
                </p14:cNvPr>
                <p14:cNvContentPartPr/>
                <p14:nvPr/>
              </p14:nvContentPartPr>
              <p14:xfrm>
                <a:off x="1134879" y="3179800"/>
                <a:ext cx="73080" cy="428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25A0900F-3B1C-C109-71AC-FB2BB4B6A32C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127319" y="3172240"/>
                  <a:ext cx="882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9DCA1D4D-CF89-27FB-1804-11C47F4392AF}"/>
                    </a:ext>
                  </a:extLst>
                </p14:cNvPr>
                <p14:cNvContentPartPr/>
                <p14:nvPr/>
              </p14:nvContentPartPr>
              <p14:xfrm>
                <a:off x="1220199" y="3055960"/>
                <a:ext cx="37800" cy="2912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9DCA1D4D-CF89-27FB-1804-11C47F4392AF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212639" y="3048400"/>
                  <a:ext cx="5292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C0A33F8C-5D90-7719-2CAF-9498353011F5}"/>
                    </a:ext>
                  </a:extLst>
                </p14:cNvPr>
                <p14:cNvContentPartPr/>
                <p14:nvPr/>
              </p14:nvContentPartPr>
              <p14:xfrm>
                <a:off x="1346199" y="3119680"/>
                <a:ext cx="24480" cy="1926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C0A33F8C-5D90-7719-2CAF-9498353011F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338639" y="3112120"/>
                  <a:ext cx="396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7A1570CB-57CB-EA31-0622-BDEEDF117997}"/>
                    </a:ext>
                  </a:extLst>
                </p14:cNvPr>
                <p14:cNvContentPartPr/>
                <p14:nvPr/>
              </p14:nvContentPartPr>
              <p14:xfrm>
                <a:off x="1998159" y="2999800"/>
                <a:ext cx="252720" cy="4687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7A1570CB-57CB-EA31-0622-BDEEDF117997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990599" y="2992240"/>
                  <a:ext cx="267480" cy="48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1391D67A-7FB6-F543-A9BE-4A03306D6D9D}"/>
                    </a:ext>
                  </a:extLst>
                </p14:cNvPr>
                <p14:cNvContentPartPr/>
                <p14:nvPr/>
              </p14:nvContentPartPr>
              <p14:xfrm>
                <a:off x="2308119" y="2962720"/>
                <a:ext cx="184680" cy="5180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1391D67A-7FB6-F543-A9BE-4A03306D6D9D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2300559" y="2955160"/>
                  <a:ext cx="199800" cy="53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0785162B-3EF2-8A6D-D123-B78D1B589D54}"/>
                    </a:ext>
                  </a:extLst>
                </p14:cNvPr>
                <p14:cNvContentPartPr/>
                <p14:nvPr/>
              </p14:nvContentPartPr>
              <p14:xfrm>
                <a:off x="2381559" y="3311920"/>
                <a:ext cx="222480" cy="352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0785162B-3EF2-8A6D-D123-B78D1B589D54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2373999" y="3304360"/>
                  <a:ext cx="2376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AD10067F-09FE-9AFA-773E-7CAD3AB98CF8}"/>
                    </a:ext>
                  </a:extLst>
                </p14:cNvPr>
                <p14:cNvContentPartPr/>
                <p14:nvPr/>
              </p14:nvContentPartPr>
              <p14:xfrm>
                <a:off x="-1006761" y="2482840"/>
                <a:ext cx="4787640" cy="16848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AD10067F-09FE-9AFA-773E-7CAD3AB98CF8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-1014321" y="2475280"/>
                  <a:ext cx="4802760" cy="169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E81496E1-C8BB-845C-2FDC-981BB7F9BEA9}"/>
                    </a:ext>
                  </a:extLst>
                </p14:cNvPr>
                <p14:cNvContentPartPr/>
                <p14:nvPr/>
              </p14:nvContentPartPr>
              <p14:xfrm>
                <a:off x="1496066" y="2912190"/>
                <a:ext cx="92880" cy="5119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E81496E1-C8BB-845C-2FDC-981BB7F9BEA9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488506" y="2904630"/>
                  <a:ext cx="108000" cy="52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4E91275E-4830-D8E3-D341-03D3C9546669}"/>
                    </a:ext>
                  </a:extLst>
                </p14:cNvPr>
                <p14:cNvContentPartPr/>
                <p14:nvPr/>
              </p14:nvContentPartPr>
              <p14:xfrm>
                <a:off x="1521266" y="3201270"/>
                <a:ext cx="146160" cy="12600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4E91275E-4830-D8E3-D341-03D3C954666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513706" y="3193710"/>
                  <a:ext cx="1612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9D7E00FB-52FE-5D9C-12FE-C533BB571733}"/>
                    </a:ext>
                  </a:extLst>
                </p14:cNvPr>
                <p14:cNvContentPartPr/>
                <p14:nvPr/>
              </p14:nvContentPartPr>
              <p14:xfrm>
                <a:off x="1662746" y="3098310"/>
                <a:ext cx="109440" cy="766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9D7E00FB-52FE-5D9C-12FE-C533BB571733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655186" y="3090750"/>
                  <a:ext cx="1245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B84CDF0F-E47E-1654-B3E4-5FDA4E018FC7}"/>
                    </a:ext>
                  </a:extLst>
                </p14:cNvPr>
                <p14:cNvContentPartPr/>
                <p14:nvPr/>
              </p14:nvContentPartPr>
              <p14:xfrm>
                <a:off x="1792706" y="2821110"/>
                <a:ext cx="51840" cy="10090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B84CDF0F-E47E-1654-B3E4-5FDA4E018FC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785146" y="2813550"/>
                  <a:ext cx="66600" cy="1024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1196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363BE-64F2-CD11-E7C1-D1A28120C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54B7CE-D14F-64A4-B842-D60F17611B1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4E1ADF-B189-9BA9-7D37-FD526979011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1D72E4-3F9F-7E12-9011-DCAE332BE26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3B410A-3BC1-36CC-407E-15127CE8F44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9E43DE0-3714-7C76-46B4-7E274EA8E61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38B9D20-BACB-A008-079C-63B03922F8D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B6E6D75-09CE-3073-5983-63ECD552F84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9AD54EE-01D7-A8F6-095B-EB8E847BD28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10D3E79-7677-1B14-D41A-FEAE850CCF1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248A64A-C13C-A949-6196-9F6F9FB8BC1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4885038-F9B9-5B3B-8D64-18668C6F13C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E362087-9B1C-5587-1A27-AD5C651D946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A3CA995-F919-04E7-9DED-32A896D3B89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BBD0F09-6605-84CD-22FE-6863BC2AD04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475A011-4CEA-FBE5-7DD0-E2B1019E7C4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76B9A38-C48A-732B-BEFB-2082D4F28AF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9E4E4FD-BA18-774E-9747-3E3B69DFA42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B33901A-E5A6-6064-B7B2-FC6DFB34430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9A81917-B92E-39D4-5473-34A7C98262B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F54EC24-B946-2201-E7EF-FBB7A820F02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43863D2-E4A7-9D7F-F127-FA586B0D8FA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81D4EFE-3C5F-2DF4-9858-EDE0447F1A0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042B6FB-23ED-F04C-6D72-53AE0909006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A2F6405-B281-F9E2-FBF0-B6D10851CFA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7F4C711-2B30-9E9F-7826-23BD35DB654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527B532-1DE7-BBA3-FEAE-A8B0874BECB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BDC4705-B1BD-0426-3403-BAA63994401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827E0B4-55C4-B074-7DF7-B4A5E812457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9048554-8F70-CECF-9BE0-A4B9D157D27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691D9BC-8BD2-D5ED-AC1F-8A311F04C63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288596D-B7CF-81E2-2E9C-75844F11820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034D7E7-4EAA-015A-A54A-BA1F44962D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392E3FC-2B8D-CE84-CB28-E854D441C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34FBEF5-04D7-CF8B-AD0C-F5F8CE1C141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CF83B97-5B91-0B34-BA0B-DA51C9278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8E317E9-3A83-1C4F-0401-79E5AA41F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76F7D15-E379-5496-6DAA-64CF2C0FA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6841" y="1134937"/>
            <a:ext cx="6835245" cy="46930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186EC56-C3B1-3924-E4C5-15A97CDE06C8}"/>
                  </a:ext>
                </a:extLst>
              </p14:cNvPr>
              <p14:cNvContentPartPr/>
              <p14:nvPr/>
            </p14:nvContentPartPr>
            <p14:xfrm>
              <a:off x="7533615" y="1518662"/>
              <a:ext cx="2318400" cy="774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186EC56-C3B1-3924-E4C5-15A97CDE06C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26055" y="1511102"/>
                <a:ext cx="2333520" cy="9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6B2C994A-6E5F-96E5-EB97-ED2625CAE783}"/>
              </a:ext>
            </a:extLst>
          </p:cNvPr>
          <p:cNvGrpSpPr/>
          <p:nvPr/>
        </p:nvGrpSpPr>
        <p:grpSpPr>
          <a:xfrm>
            <a:off x="3061709" y="2275627"/>
            <a:ext cx="86400" cy="139680"/>
            <a:chOff x="3061709" y="2275627"/>
            <a:chExt cx="86400" cy="13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E21D7AE-5BD8-11B0-CD70-8E382CA48D60}"/>
                    </a:ext>
                  </a:extLst>
                </p14:cNvPr>
                <p14:cNvContentPartPr/>
                <p14:nvPr/>
              </p14:nvContentPartPr>
              <p14:xfrm>
                <a:off x="3061709" y="2355547"/>
                <a:ext cx="19440" cy="104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E21D7AE-5BD8-11B0-CD70-8E382CA48D6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54149" y="2347987"/>
                  <a:ext cx="345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80B1BFA-8047-6F0B-08CB-547A2DA9C830}"/>
                    </a:ext>
                  </a:extLst>
                </p14:cNvPr>
                <p14:cNvContentPartPr/>
                <p14:nvPr/>
              </p14:nvContentPartPr>
              <p14:xfrm>
                <a:off x="3128669" y="2275627"/>
                <a:ext cx="19440" cy="1396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80B1BFA-8047-6F0B-08CB-547A2DA9C83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21109" y="2268067"/>
                  <a:ext cx="34560" cy="15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39DCFB55-0260-18EF-8BE5-B696B7737431}"/>
              </a:ext>
            </a:extLst>
          </p:cNvPr>
          <p:cNvGrpSpPr/>
          <p:nvPr/>
        </p:nvGrpSpPr>
        <p:grpSpPr>
          <a:xfrm>
            <a:off x="4868189" y="2543107"/>
            <a:ext cx="550440" cy="193680"/>
            <a:chOff x="4868189" y="2543107"/>
            <a:chExt cx="550440" cy="19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91E9A1C-17DC-ACB1-C0B4-CFAA86E4DFD2}"/>
                    </a:ext>
                  </a:extLst>
                </p14:cNvPr>
                <p14:cNvContentPartPr/>
                <p14:nvPr/>
              </p14:nvContentPartPr>
              <p14:xfrm>
                <a:off x="4876829" y="2565427"/>
                <a:ext cx="64800" cy="106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91E9A1C-17DC-ACB1-C0B4-CFAA86E4DFD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869269" y="2557867"/>
                  <a:ext cx="795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E1ABC33-C280-CE9C-CF4B-0307561D7E2B}"/>
                    </a:ext>
                  </a:extLst>
                </p14:cNvPr>
                <p14:cNvContentPartPr/>
                <p14:nvPr/>
              </p14:nvContentPartPr>
              <p14:xfrm>
                <a:off x="4868189" y="2614387"/>
                <a:ext cx="45000" cy="28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E1ABC33-C280-CE9C-CF4B-0307561D7E2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860629" y="2606827"/>
                  <a:ext cx="601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CCDEDDA-59DE-F62B-D2BF-22DD27696F1B}"/>
                    </a:ext>
                  </a:extLst>
                </p14:cNvPr>
                <p14:cNvContentPartPr/>
                <p14:nvPr/>
              </p14:nvContentPartPr>
              <p14:xfrm>
                <a:off x="4921469" y="2578027"/>
                <a:ext cx="53640" cy="103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CCDEDDA-59DE-F62B-D2BF-22DD27696F1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913909" y="2570467"/>
                  <a:ext cx="687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2F44622-94BF-A41F-028B-B3649135D05B}"/>
                    </a:ext>
                  </a:extLst>
                </p14:cNvPr>
                <p14:cNvContentPartPr/>
                <p14:nvPr/>
              </p14:nvContentPartPr>
              <p14:xfrm>
                <a:off x="4933709" y="2612587"/>
                <a:ext cx="45360" cy="30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2F44622-94BF-A41F-028B-B3649135D05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26149" y="2605027"/>
                  <a:ext cx="604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4C036D6-2979-97AB-4387-E32EFA25EB12}"/>
                    </a:ext>
                  </a:extLst>
                </p14:cNvPr>
                <p14:cNvContentPartPr/>
                <p14:nvPr/>
              </p14:nvContentPartPr>
              <p14:xfrm>
                <a:off x="5002829" y="2562187"/>
                <a:ext cx="2520" cy="121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4C036D6-2979-97AB-4387-E32EFA25EB1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95269" y="2554627"/>
                  <a:ext cx="176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5E449AA-318F-169C-7862-4FC4CC0EEAC4}"/>
                    </a:ext>
                  </a:extLst>
                </p14:cNvPr>
                <p14:cNvContentPartPr/>
                <p14:nvPr/>
              </p14:nvContentPartPr>
              <p14:xfrm>
                <a:off x="5023349" y="2607907"/>
                <a:ext cx="52560" cy="35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5E449AA-318F-169C-7862-4FC4CC0EEAC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015789" y="2600347"/>
                  <a:ext cx="676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7FC3A33-7C2A-F3F5-AB9A-20A9D731F762}"/>
                    </a:ext>
                  </a:extLst>
                </p14:cNvPr>
                <p14:cNvContentPartPr/>
                <p14:nvPr/>
              </p14:nvContentPartPr>
              <p14:xfrm>
                <a:off x="5093189" y="2543107"/>
                <a:ext cx="60120" cy="112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7FC3A33-7C2A-F3F5-AB9A-20A9D731F76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085629" y="2535547"/>
                  <a:ext cx="752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E1E3BEC-4704-DE02-ECF1-D3ED6F3D9A45}"/>
                    </a:ext>
                  </a:extLst>
                </p14:cNvPr>
                <p14:cNvContentPartPr/>
                <p14:nvPr/>
              </p14:nvContentPartPr>
              <p14:xfrm>
                <a:off x="5085989" y="2689267"/>
                <a:ext cx="70920" cy="475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E1E3BEC-4704-DE02-ECF1-D3ED6F3D9A4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078789" y="2681707"/>
                  <a:ext cx="860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7718801-D679-F5CE-8323-6B60FB094653}"/>
                    </a:ext>
                  </a:extLst>
                </p14:cNvPr>
                <p14:cNvContentPartPr/>
                <p14:nvPr/>
              </p14:nvContentPartPr>
              <p14:xfrm>
                <a:off x="5213429" y="2567587"/>
                <a:ext cx="74880" cy="105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7718801-D679-F5CE-8323-6B60FB09465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205869" y="2560027"/>
                  <a:ext cx="900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047B8D8-B61D-0137-99BF-A78236505960}"/>
                    </a:ext>
                  </a:extLst>
                </p14:cNvPr>
                <p14:cNvContentPartPr/>
                <p14:nvPr/>
              </p14:nvContentPartPr>
              <p14:xfrm>
                <a:off x="5294429" y="2597827"/>
                <a:ext cx="44280" cy="26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047B8D8-B61D-0137-99BF-A7823650596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286869" y="2590267"/>
                  <a:ext cx="59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A3F14F3-4BD0-B5E2-B7D6-43A36D2C4B9C}"/>
                    </a:ext>
                  </a:extLst>
                </p14:cNvPr>
                <p14:cNvContentPartPr/>
                <p14:nvPr/>
              </p14:nvContentPartPr>
              <p14:xfrm>
                <a:off x="5355269" y="2556787"/>
                <a:ext cx="2160" cy="119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A3F14F3-4BD0-B5E2-B7D6-43A36D2C4B9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347709" y="2549227"/>
                  <a:ext cx="172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25C45E1-E5E0-795C-A1D1-E7CF26A0E39B}"/>
                    </a:ext>
                  </a:extLst>
                </p14:cNvPr>
                <p14:cNvContentPartPr/>
                <p14:nvPr/>
              </p14:nvContentPartPr>
              <p14:xfrm>
                <a:off x="5413949" y="2562187"/>
                <a:ext cx="4680" cy="118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25C45E1-E5E0-795C-A1D1-E7CF26A0E39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406389" y="2554627"/>
                  <a:ext cx="1980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54B9F6C0-98D9-5F50-7D13-04E02650B375}"/>
              </a:ext>
            </a:extLst>
          </p:cNvPr>
          <p:cNvGrpSpPr/>
          <p:nvPr/>
        </p:nvGrpSpPr>
        <p:grpSpPr>
          <a:xfrm>
            <a:off x="6347789" y="2548147"/>
            <a:ext cx="622800" cy="184320"/>
            <a:chOff x="6347789" y="2548147"/>
            <a:chExt cx="622800" cy="18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B3911C8-26ED-199D-865B-ECDEF871CDAE}"/>
                    </a:ext>
                  </a:extLst>
                </p14:cNvPr>
                <p14:cNvContentPartPr/>
                <p14:nvPr/>
              </p14:nvContentPartPr>
              <p14:xfrm>
                <a:off x="6347789" y="2574427"/>
                <a:ext cx="157680" cy="1580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B3911C8-26ED-199D-865B-ECDEF871CDA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340229" y="2566867"/>
                  <a:ext cx="1724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19B8801-F000-DA69-9792-CAFC8C7F248E}"/>
                    </a:ext>
                  </a:extLst>
                </p14:cNvPr>
                <p14:cNvContentPartPr/>
                <p14:nvPr/>
              </p14:nvContentPartPr>
              <p14:xfrm>
                <a:off x="6510149" y="2592067"/>
                <a:ext cx="66600" cy="78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19B8801-F000-DA69-9792-CAFC8C7F248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502589" y="2584507"/>
                  <a:ext cx="817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40EC8D7-56AD-D5EB-F89C-81A50AB54ED2}"/>
                    </a:ext>
                  </a:extLst>
                </p14:cNvPr>
                <p14:cNvContentPartPr/>
                <p14:nvPr/>
              </p14:nvContentPartPr>
              <p14:xfrm>
                <a:off x="6655229" y="2564347"/>
                <a:ext cx="42840" cy="102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40EC8D7-56AD-D5EB-F89C-81A50AB54ED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647669" y="2556787"/>
                  <a:ext cx="579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764B7C7E-2BEB-0DFB-FB63-4C847842325A}"/>
                    </a:ext>
                  </a:extLst>
                </p14:cNvPr>
                <p14:cNvContentPartPr/>
                <p14:nvPr/>
              </p14:nvContentPartPr>
              <p14:xfrm>
                <a:off x="6791309" y="2548147"/>
                <a:ext cx="36000" cy="1173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764B7C7E-2BEB-0DFB-FB63-4C847842325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783749" y="2540587"/>
                  <a:ext cx="5112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FE5DD55-0CB5-BA3E-FD1E-A9251B90885A}"/>
                    </a:ext>
                  </a:extLst>
                </p14:cNvPr>
                <p14:cNvContentPartPr/>
                <p14:nvPr/>
              </p14:nvContentPartPr>
              <p14:xfrm>
                <a:off x="6867629" y="2566147"/>
                <a:ext cx="102960" cy="1551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FE5DD55-0CB5-BA3E-FD1E-A9251B90885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860069" y="2558587"/>
                  <a:ext cx="117720" cy="17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5A5651B0-9061-6B53-C8A3-7E3B40C79EDC}"/>
              </a:ext>
            </a:extLst>
          </p:cNvPr>
          <p:cNvGrpSpPr/>
          <p:nvPr/>
        </p:nvGrpSpPr>
        <p:grpSpPr>
          <a:xfrm>
            <a:off x="7391069" y="2459587"/>
            <a:ext cx="1330200" cy="271080"/>
            <a:chOff x="7391069" y="2459587"/>
            <a:chExt cx="1330200" cy="27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33BAB424-1E47-CD3A-6AE9-821CE4108B57}"/>
                    </a:ext>
                  </a:extLst>
                </p14:cNvPr>
                <p14:cNvContentPartPr/>
                <p14:nvPr/>
              </p14:nvContentPartPr>
              <p14:xfrm>
                <a:off x="7391069" y="2555707"/>
                <a:ext cx="108000" cy="1515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33BAB424-1E47-CD3A-6AE9-821CE4108B5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383509" y="2548147"/>
                  <a:ext cx="1231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A3C8EFC-5A10-862C-B3B6-B4B065B35D54}"/>
                    </a:ext>
                  </a:extLst>
                </p14:cNvPr>
                <p14:cNvContentPartPr/>
                <p14:nvPr/>
              </p14:nvContentPartPr>
              <p14:xfrm>
                <a:off x="7499069" y="2600707"/>
                <a:ext cx="73800" cy="1015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A3C8EFC-5A10-862C-B3B6-B4B065B35D5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491509" y="2593147"/>
                  <a:ext cx="889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4F5973DD-0D30-F2FE-8A46-38FD239B2AB5}"/>
                    </a:ext>
                  </a:extLst>
                </p14:cNvPr>
                <p14:cNvContentPartPr/>
                <p14:nvPr/>
              </p14:nvContentPartPr>
              <p14:xfrm>
                <a:off x="7673669" y="2459587"/>
                <a:ext cx="50040" cy="2077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4F5973DD-0D30-F2FE-8A46-38FD239B2AB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666109" y="2452027"/>
                  <a:ext cx="651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3DD7667A-5D2E-5D33-AC10-CACB74CA50C8}"/>
                    </a:ext>
                  </a:extLst>
                </p14:cNvPr>
                <p14:cNvContentPartPr/>
                <p14:nvPr/>
              </p14:nvContentPartPr>
              <p14:xfrm>
                <a:off x="7756829" y="2609347"/>
                <a:ext cx="76680" cy="766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3DD7667A-5D2E-5D33-AC10-CACB74CA50C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749629" y="2601787"/>
                  <a:ext cx="918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02D18D3-61EF-92F7-E5D7-7C5D09BE3759}"/>
                    </a:ext>
                  </a:extLst>
                </p14:cNvPr>
                <p14:cNvContentPartPr/>
                <p14:nvPr/>
              </p14:nvContentPartPr>
              <p14:xfrm>
                <a:off x="7890749" y="2565427"/>
                <a:ext cx="105840" cy="1314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02D18D3-61EF-92F7-E5D7-7C5D09BE375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883189" y="2557867"/>
                  <a:ext cx="1209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F356E86-2B4C-6B95-06D6-3E2D03395C58}"/>
                    </a:ext>
                  </a:extLst>
                </p14:cNvPr>
                <p14:cNvContentPartPr/>
                <p14:nvPr/>
              </p14:nvContentPartPr>
              <p14:xfrm>
                <a:off x="8000549" y="2588827"/>
                <a:ext cx="72360" cy="1159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F356E86-2B4C-6B95-06D6-3E2D03395C5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992989" y="2581267"/>
                  <a:ext cx="874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C2159481-9E86-9CCF-95F0-50B326F58FE2}"/>
                    </a:ext>
                  </a:extLst>
                </p14:cNvPr>
                <p14:cNvContentPartPr/>
                <p14:nvPr/>
              </p14:nvContentPartPr>
              <p14:xfrm>
                <a:off x="8122229" y="2603227"/>
                <a:ext cx="112320" cy="1015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C2159481-9E86-9CCF-95F0-50B326F58FE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114669" y="2595667"/>
                  <a:ext cx="1274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70F61896-8ACD-9940-2C1B-B13FFA4FC561}"/>
                    </a:ext>
                  </a:extLst>
                </p14:cNvPr>
                <p14:cNvContentPartPr/>
                <p14:nvPr/>
              </p14:nvContentPartPr>
              <p14:xfrm>
                <a:off x="8299709" y="2570827"/>
                <a:ext cx="68400" cy="1378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70F61896-8ACD-9940-2C1B-B13FFA4FC56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292149" y="2563267"/>
                  <a:ext cx="835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D0669A23-2EBC-A7A7-07EE-001B13714576}"/>
                    </a:ext>
                  </a:extLst>
                </p14:cNvPr>
                <p14:cNvContentPartPr/>
                <p14:nvPr/>
              </p14:nvContentPartPr>
              <p14:xfrm>
                <a:off x="8424269" y="2586667"/>
                <a:ext cx="68400" cy="1339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D0669A23-2EBC-A7A7-07EE-001B1371457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416709" y="2579107"/>
                  <a:ext cx="835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2EE45405-818A-A93C-9DB9-F4506D61E576}"/>
                    </a:ext>
                  </a:extLst>
                </p14:cNvPr>
                <p14:cNvContentPartPr/>
                <p14:nvPr/>
              </p14:nvContentPartPr>
              <p14:xfrm>
                <a:off x="8536949" y="2482267"/>
                <a:ext cx="34560" cy="1850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2EE45405-818A-A93C-9DB9-F4506D61E57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529389" y="2474707"/>
                  <a:ext cx="496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45851427-B19C-1A3D-E749-B8C256D67025}"/>
                    </a:ext>
                  </a:extLst>
                </p14:cNvPr>
                <p14:cNvContentPartPr/>
                <p14:nvPr/>
              </p14:nvContentPartPr>
              <p14:xfrm>
                <a:off x="8572589" y="2587387"/>
                <a:ext cx="360" cy="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45851427-B19C-1A3D-E749-B8C256D6702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565029" y="257982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E13E5460-7B09-42EB-57D7-B325B2EC518D}"/>
                    </a:ext>
                  </a:extLst>
                </p14:cNvPr>
                <p14:cNvContentPartPr/>
                <p14:nvPr/>
              </p14:nvContentPartPr>
              <p14:xfrm>
                <a:off x="8603189" y="2569747"/>
                <a:ext cx="118080" cy="1609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E13E5460-7B09-42EB-57D7-B325B2EC518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595629" y="2562187"/>
                  <a:ext cx="133200" cy="17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0BCA7219-09A8-6853-E2E6-E78C52ECBC12}"/>
              </a:ext>
            </a:extLst>
          </p:cNvPr>
          <p:cNvGrpSpPr/>
          <p:nvPr/>
        </p:nvGrpSpPr>
        <p:grpSpPr>
          <a:xfrm>
            <a:off x="8108420" y="1563775"/>
            <a:ext cx="1976400" cy="579960"/>
            <a:chOff x="8108420" y="1563775"/>
            <a:chExt cx="1976400" cy="57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4B893922-2C12-1C93-D793-611E05999E8B}"/>
                    </a:ext>
                  </a:extLst>
                </p14:cNvPr>
                <p14:cNvContentPartPr/>
                <p14:nvPr/>
              </p14:nvContentPartPr>
              <p14:xfrm>
                <a:off x="8108420" y="1563775"/>
                <a:ext cx="758880" cy="5799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4B893922-2C12-1C93-D793-611E05999E8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100860" y="1556215"/>
                  <a:ext cx="773640" cy="59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A9351DF9-9575-84F7-C276-9B830261961F}"/>
                    </a:ext>
                  </a:extLst>
                </p14:cNvPr>
                <p14:cNvContentPartPr/>
                <p14:nvPr/>
              </p14:nvContentPartPr>
              <p14:xfrm>
                <a:off x="9073220" y="1837015"/>
                <a:ext cx="32040" cy="1580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A9351DF9-9575-84F7-C276-9B830261961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065660" y="1829455"/>
                  <a:ext cx="471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6ED4CCC-7B8D-2303-F1DA-1FD1C7515208}"/>
                    </a:ext>
                  </a:extLst>
                </p14:cNvPr>
                <p14:cNvContentPartPr/>
                <p14:nvPr/>
              </p14:nvContentPartPr>
              <p14:xfrm>
                <a:off x="9153860" y="1852135"/>
                <a:ext cx="147960" cy="1162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6ED4CCC-7B8D-2303-F1DA-1FD1C751520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146300" y="1844575"/>
                  <a:ext cx="1630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4FD31C0A-84B0-726B-7148-83F11D81240A}"/>
                    </a:ext>
                  </a:extLst>
                </p14:cNvPr>
                <p14:cNvContentPartPr/>
                <p14:nvPr/>
              </p14:nvContentPartPr>
              <p14:xfrm>
                <a:off x="9520340" y="1878055"/>
                <a:ext cx="128880" cy="673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4FD31C0A-84B0-726B-7148-83F11D81240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512780" y="1870495"/>
                  <a:ext cx="1440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F335D334-87AB-32FB-398C-BFADEAEF7385}"/>
                    </a:ext>
                  </a:extLst>
                </p14:cNvPr>
                <p14:cNvContentPartPr/>
                <p14:nvPr/>
              </p14:nvContentPartPr>
              <p14:xfrm>
                <a:off x="9708620" y="1862935"/>
                <a:ext cx="100080" cy="399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F335D334-87AB-32FB-398C-BFADEAEF738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701060" y="1855375"/>
                  <a:ext cx="1152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4E845A9-1C3F-91C2-DFCC-5CA79A10C545}"/>
                    </a:ext>
                  </a:extLst>
                </p14:cNvPr>
                <p14:cNvContentPartPr/>
                <p14:nvPr/>
              </p14:nvContentPartPr>
              <p14:xfrm>
                <a:off x="9829220" y="1758175"/>
                <a:ext cx="115200" cy="1620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4E845A9-1C3F-91C2-DFCC-5CA79A10C54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821660" y="1750615"/>
                  <a:ext cx="1303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DC1A268C-2E78-BC04-F283-F104614E50E6}"/>
                    </a:ext>
                  </a:extLst>
                </p14:cNvPr>
                <p14:cNvContentPartPr/>
                <p14:nvPr/>
              </p14:nvContentPartPr>
              <p14:xfrm>
                <a:off x="10004900" y="1837015"/>
                <a:ext cx="79920" cy="810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DC1A268C-2E78-BC04-F283-F104614E50E6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997340" y="1829455"/>
                  <a:ext cx="9504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CB99B555-4A7E-D178-3928-F2B263496D3F}"/>
              </a:ext>
            </a:extLst>
          </p:cNvPr>
          <p:cNvGrpSpPr/>
          <p:nvPr/>
        </p:nvGrpSpPr>
        <p:grpSpPr>
          <a:xfrm>
            <a:off x="2876340" y="3030969"/>
            <a:ext cx="153000" cy="128880"/>
            <a:chOff x="2876340" y="3030969"/>
            <a:chExt cx="153000" cy="12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A235BC80-FA27-EF74-A7C4-3161CBF5B16C}"/>
                    </a:ext>
                  </a:extLst>
                </p14:cNvPr>
                <p14:cNvContentPartPr/>
                <p14:nvPr/>
              </p14:nvContentPartPr>
              <p14:xfrm>
                <a:off x="2876340" y="3067329"/>
                <a:ext cx="136440" cy="453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A235BC80-FA27-EF74-A7C4-3161CBF5B16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868780" y="3059769"/>
                  <a:ext cx="1515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4DF52391-8680-86EB-51CC-F002D07A081A}"/>
                    </a:ext>
                  </a:extLst>
                </p14:cNvPr>
                <p14:cNvContentPartPr/>
                <p14:nvPr/>
              </p14:nvContentPartPr>
              <p14:xfrm>
                <a:off x="3000900" y="3030969"/>
                <a:ext cx="28440" cy="1288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4DF52391-8680-86EB-51CC-F002D07A081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993340" y="3023409"/>
                  <a:ext cx="4356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9D6C06BB-BE7D-A4E7-C92F-02638393B55E}"/>
              </a:ext>
            </a:extLst>
          </p:cNvPr>
          <p:cNvGrpSpPr/>
          <p:nvPr/>
        </p:nvGrpSpPr>
        <p:grpSpPr>
          <a:xfrm>
            <a:off x="3316620" y="2807049"/>
            <a:ext cx="812160" cy="217080"/>
            <a:chOff x="3316620" y="2807049"/>
            <a:chExt cx="812160" cy="21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12FCB578-34BD-55CD-14BC-52F9AEBAE596}"/>
                    </a:ext>
                  </a:extLst>
                </p14:cNvPr>
                <p14:cNvContentPartPr/>
                <p14:nvPr/>
              </p14:nvContentPartPr>
              <p14:xfrm>
                <a:off x="3316620" y="2820369"/>
                <a:ext cx="73080" cy="2037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12FCB578-34BD-55CD-14BC-52F9AEBAE59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309060" y="2812809"/>
                  <a:ext cx="8784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9C3B0CE1-F138-B54A-EDEF-5FC0EEB49FD8}"/>
                    </a:ext>
                  </a:extLst>
                </p14:cNvPr>
                <p14:cNvContentPartPr/>
                <p14:nvPr/>
              </p14:nvContentPartPr>
              <p14:xfrm>
                <a:off x="3412020" y="2846649"/>
                <a:ext cx="19440" cy="925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9C3B0CE1-F138-B54A-EDEF-5FC0EEB49FD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404460" y="2839089"/>
                  <a:ext cx="345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021696F5-97C9-264D-D648-A632711C2301}"/>
                    </a:ext>
                  </a:extLst>
                </p14:cNvPr>
                <p14:cNvContentPartPr/>
                <p14:nvPr/>
              </p14:nvContentPartPr>
              <p14:xfrm>
                <a:off x="3457740" y="2853489"/>
                <a:ext cx="39960" cy="738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021696F5-97C9-264D-D648-A632711C230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450180" y="2845929"/>
                  <a:ext cx="547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662CF491-8C2F-D7FB-0EFD-6B4A157827D8}"/>
                    </a:ext>
                  </a:extLst>
                </p14:cNvPr>
                <p14:cNvContentPartPr/>
                <p14:nvPr/>
              </p14:nvContentPartPr>
              <p14:xfrm>
                <a:off x="3539100" y="2835489"/>
                <a:ext cx="59400" cy="1029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662CF491-8C2F-D7FB-0EFD-6B4A157827D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531540" y="2827929"/>
                  <a:ext cx="745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78415B6C-0B2E-C0A4-8B8F-BD96FCDA48B9}"/>
                    </a:ext>
                  </a:extLst>
                </p14:cNvPr>
                <p14:cNvContentPartPr/>
                <p14:nvPr/>
              </p14:nvContentPartPr>
              <p14:xfrm>
                <a:off x="3642780" y="2858169"/>
                <a:ext cx="30960" cy="601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78415B6C-0B2E-C0A4-8B8F-BD96FCDA48B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635220" y="2850609"/>
                  <a:ext cx="460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6B159B9E-76EC-06D9-CF1E-98BD33EF6BEC}"/>
                    </a:ext>
                  </a:extLst>
                </p14:cNvPr>
                <p14:cNvContentPartPr/>
                <p14:nvPr/>
              </p14:nvContentPartPr>
              <p14:xfrm>
                <a:off x="3749700" y="2807049"/>
                <a:ext cx="38160" cy="1378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6B159B9E-76EC-06D9-CF1E-98BD33EF6BE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742140" y="2799489"/>
                  <a:ext cx="532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84B8A1A4-8421-1982-0552-00A5A6B5DC0F}"/>
                    </a:ext>
                  </a:extLst>
                </p14:cNvPr>
                <p14:cNvContentPartPr/>
                <p14:nvPr/>
              </p14:nvContentPartPr>
              <p14:xfrm>
                <a:off x="3815220" y="2818929"/>
                <a:ext cx="64440" cy="1209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84B8A1A4-8421-1982-0552-00A5A6B5DC0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807660" y="2811369"/>
                  <a:ext cx="795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DEFCD10C-BB32-4776-AA0C-6BE5EF8F387D}"/>
                    </a:ext>
                  </a:extLst>
                </p14:cNvPr>
                <p14:cNvContentPartPr/>
                <p14:nvPr/>
              </p14:nvContentPartPr>
              <p14:xfrm>
                <a:off x="3892980" y="2845569"/>
                <a:ext cx="7920" cy="640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DEFCD10C-BB32-4776-AA0C-6BE5EF8F387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885420" y="2838009"/>
                  <a:ext cx="230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4154DB10-E464-58DC-CCC0-0FA311FA89EF}"/>
                    </a:ext>
                  </a:extLst>
                </p14:cNvPr>
                <p14:cNvContentPartPr/>
                <p14:nvPr/>
              </p14:nvContentPartPr>
              <p14:xfrm>
                <a:off x="3933660" y="2837649"/>
                <a:ext cx="29520" cy="799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4154DB10-E464-58DC-CCC0-0FA311FA89E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926100" y="2830089"/>
                  <a:ext cx="446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58D76DC3-9602-EA23-B7AA-E2DA8952852B}"/>
                    </a:ext>
                  </a:extLst>
                </p14:cNvPr>
                <p14:cNvContentPartPr/>
                <p14:nvPr/>
              </p14:nvContentPartPr>
              <p14:xfrm>
                <a:off x="3999900" y="2854209"/>
                <a:ext cx="37440" cy="680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58D76DC3-9602-EA23-B7AA-E2DA8952852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992340" y="2846649"/>
                  <a:ext cx="522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C0980500-DBEC-DAD0-5CB5-B0BC9A2A2662}"/>
                    </a:ext>
                  </a:extLst>
                </p14:cNvPr>
                <p14:cNvContentPartPr/>
                <p14:nvPr/>
              </p14:nvContentPartPr>
              <p14:xfrm>
                <a:off x="4095300" y="2852049"/>
                <a:ext cx="33480" cy="691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C0980500-DBEC-DAD0-5CB5-B0BC9A2A266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087740" y="2844489"/>
                  <a:ext cx="4860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65BFE511-FC0E-D7E7-0AA4-ACFD5413AC02}"/>
              </a:ext>
            </a:extLst>
          </p:cNvPr>
          <p:cNvGrpSpPr/>
          <p:nvPr/>
        </p:nvGrpSpPr>
        <p:grpSpPr>
          <a:xfrm>
            <a:off x="3788220" y="3304569"/>
            <a:ext cx="551160" cy="200520"/>
            <a:chOff x="3788220" y="3304569"/>
            <a:chExt cx="55116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60A71F9D-B165-0182-9D1C-2E852F4DD8AA}"/>
                    </a:ext>
                  </a:extLst>
                </p14:cNvPr>
                <p14:cNvContentPartPr/>
                <p14:nvPr/>
              </p14:nvContentPartPr>
              <p14:xfrm>
                <a:off x="3824940" y="3330129"/>
                <a:ext cx="70920" cy="1195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60A71F9D-B165-0182-9D1C-2E852F4DD8A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817380" y="3322569"/>
                  <a:ext cx="860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ABAC5252-177A-0C98-A085-086BE3E8479E}"/>
                    </a:ext>
                  </a:extLst>
                </p14:cNvPr>
                <p14:cNvContentPartPr/>
                <p14:nvPr/>
              </p14:nvContentPartPr>
              <p14:xfrm>
                <a:off x="3788220" y="3482769"/>
                <a:ext cx="110880" cy="223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ABAC5252-177A-0C98-A085-086BE3E8479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780660" y="3475569"/>
                  <a:ext cx="1256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87103395-E7A7-0919-9060-0F093F15A081}"/>
                    </a:ext>
                  </a:extLst>
                </p14:cNvPr>
                <p14:cNvContentPartPr/>
                <p14:nvPr/>
              </p14:nvContentPartPr>
              <p14:xfrm>
                <a:off x="3940140" y="3313929"/>
                <a:ext cx="53640" cy="1760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87103395-E7A7-0919-9060-0F093F15A08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932580" y="3306369"/>
                  <a:ext cx="687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30610C4B-516C-1FEF-C8ED-076DF00B8DE0}"/>
                    </a:ext>
                  </a:extLst>
                </p14:cNvPr>
                <p14:cNvContentPartPr/>
                <p14:nvPr/>
              </p14:nvContentPartPr>
              <p14:xfrm>
                <a:off x="4035540" y="3345249"/>
                <a:ext cx="16200" cy="889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30610C4B-516C-1FEF-C8ED-076DF00B8DE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027980" y="3337689"/>
                  <a:ext cx="313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028A1055-D523-A78A-1CF7-350C10E87426}"/>
                    </a:ext>
                  </a:extLst>
                </p14:cNvPr>
                <p14:cNvContentPartPr/>
                <p14:nvPr/>
              </p14:nvContentPartPr>
              <p14:xfrm>
                <a:off x="4112940" y="3309609"/>
                <a:ext cx="77400" cy="1400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028A1055-D523-A78A-1CF7-350C10E8742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105380" y="3302049"/>
                  <a:ext cx="925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81F08A90-8C6B-B416-E286-A4FD7BC8AB76}"/>
                    </a:ext>
                  </a:extLst>
                </p14:cNvPr>
                <p14:cNvContentPartPr/>
                <p14:nvPr/>
              </p14:nvContentPartPr>
              <p14:xfrm>
                <a:off x="4205460" y="3331929"/>
                <a:ext cx="67320" cy="540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81F08A90-8C6B-B416-E286-A4FD7BC8AB7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197900" y="3324369"/>
                  <a:ext cx="820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6F42C16C-D7C8-D3A7-F845-9A1926DDA84F}"/>
                    </a:ext>
                  </a:extLst>
                </p14:cNvPr>
                <p14:cNvContentPartPr/>
                <p14:nvPr/>
              </p14:nvContentPartPr>
              <p14:xfrm>
                <a:off x="4255500" y="3312129"/>
                <a:ext cx="27000" cy="1378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6F42C16C-D7C8-D3A7-F845-9A1926DDA84F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247940" y="3304569"/>
                  <a:ext cx="421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9A11989C-6E56-F250-F955-3F3B018EF6C8}"/>
                    </a:ext>
                  </a:extLst>
                </p14:cNvPr>
                <p14:cNvContentPartPr/>
                <p14:nvPr/>
              </p14:nvContentPartPr>
              <p14:xfrm>
                <a:off x="4308420" y="3304569"/>
                <a:ext cx="30960" cy="1666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9A11989C-6E56-F250-F955-3F3B018EF6C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300860" y="3297009"/>
                  <a:ext cx="46080" cy="181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123" name="Input penna 122">
                <a:extLst>
                  <a:ext uri="{FF2B5EF4-FFF2-40B4-BE49-F238E27FC236}">
                    <a16:creationId xmlns:a16="http://schemas.microsoft.com/office/drawing/2014/main" id="{285715F6-38DF-68E6-23E7-5BF5CD68584C}"/>
                  </a:ext>
                </a:extLst>
              </p14:cNvPr>
              <p14:cNvContentPartPr/>
              <p14:nvPr/>
            </p14:nvContentPartPr>
            <p14:xfrm>
              <a:off x="5574540" y="2891289"/>
              <a:ext cx="72360" cy="67320"/>
            </p14:xfrm>
          </p:contentPart>
        </mc:Choice>
        <mc:Fallback>
          <p:pic>
            <p:nvPicPr>
              <p:cNvPr id="123" name="Input penna 122">
                <a:extLst>
                  <a:ext uri="{FF2B5EF4-FFF2-40B4-BE49-F238E27FC236}">
                    <a16:creationId xmlns:a16="http://schemas.microsoft.com/office/drawing/2014/main" id="{285715F6-38DF-68E6-23E7-5BF5CD68584C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5566980" y="2883729"/>
                <a:ext cx="8748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124" name="Input penna 123">
                <a:extLst>
                  <a:ext uri="{FF2B5EF4-FFF2-40B4-BE49-F238E27FC236}">
                    <a16:creationId xmlns:a16="http://schemas.microsoft.com/office/drawing/2014/main" id="{81B0D0A2-82C7-711F-11A2-17DE1866A7C8}"/>
                  </a:ext>
                </a:extLst>
              </p14:cNvPr>
              <p14:cNvContentPartPr/>
              <p14:nvPr/>
            </p14:nvContentPartPr>
            <p14:xfrm>
              <a:off x="5649420" y="2802369"/>
              <a:ext cx="77400" cy="24120"/>
            </p14:xfrm>
          </p:contentPart>
        </mc:Choice>
        <mc:Fallback>
          <p:pic>
            <p:nvPicPr>
              <p:cNvPr id="124" name="Input penna 123">
                <a:extLst>
                  <a:ext uri="{FF2B5EF4-FFF2-40B4-BE49-F238E27FC236}">
                    <a16:creationId xmlns:a16="http://schemas.microsoft.com/office/drawing/2014/main" id="{81B0D0A2-82C7-711F-11A2-17DE1866A7C8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5641860" y="2794809"/>
                <a:ext cx="9252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125" name="Input penna 124">
                <a:extLst>
                  <a:ext uri="{FF2B5EF4-FFF2-40B4-BE49-F238E27FC236}">
                    <a16:creationId xmlns:a16="http://schemas.microsoft.com/office/drawing/2014/main" id="{E03F0B5A-4232-3FC5-32B9-EDA0090F2F68}"/>
                  </a:ext>
                </a:extLst>
              </p14:cNvPr>
              <p14:cNvContentPartPr/>
              <p14:nvPr/>
            </p14:nvContentPartPr>
            <p14:xfrm>
              <a:off x="5856780" y="2800569"/>
              <a:ext cx="26280" cy="135360"/>
            </p14:xfrm>
          </p:contentPart>
        </mc:Choice>
        <mc:Fallback>
          <p:pic>
            <p:nvPicPr>
              <p:cNvPr id="125" name="Input penna 124">
                <a:extLst>
                  <a:ext uri="{FF2B5EF4-FFF2-40B4-BE49-F238E27FC236}">
                    <a16:creationId xmlns:a16="http://schemas.microsoft.com/office/drawing/2014/main" id="{E03F0B5A-4232-3FC5-32B9-EDA0090F2F68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5849220" y="2793009"/>
                <a:ext cx="41400" cy="15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8" name="Gruppo 137">
            <a:extLst>
              <a:ext uri="{FF2B5EF4-FFF2-40B4-BE49-F238E27FC236}">
                <a16:creationId xmlns:a16="http://schemas.microsoft.com/office/drawing/2014/main" id="{8210D7DD-952D-85F1-30F9-3B069C963DC5}"/>
              </a:ext>
            </a:extLst>
          </p:cNvPr>
          <p:cNvGrpSpPr/>
          <p:nvPr/>
        </p:nvGrpSpPr>
        <p:grpSpPr>
          <a:xfrm>
            <a:off x="5906460" y="2805249"/>
            <a:ext cx="245160" cy="123120"/>
            <a:chOff x="5906460" y="2805249"/>
            <a:chExt cx="24516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EFE53C3D-E14C-1D48-1E10-4925AEE5CE6C}"/>
                    </a:ext>
                  </a:extLst>
                </p14:cNvPr>
                <p14:cNvContentPartPr/>
                <p14:nvPr/>
              </p14:nvContentPartPr>
              <p14:xfrm>
                <a:off x="5906460" y="2858529"/>
                <a:ext cx="69840" cy="698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EFE53C3D-E14C-1D48-1E10-4925AEE5CE6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898900" y="2850969"/>
                  <a:ext cx="846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7687EA1E-22CE-4476-31DF-CCE46C89FBD2}"/>
                    </a:ext>
                  </a:extLst>
                </p14:cNvPr>
                <p14:cNvContentPartPr/>
                <p14:nvPr/>
              </p14:nvContentPartPr>
              <p14:xfrm>
                <a:off x="6006540" y="2846649"/>
                <a:ext cx="34200" cy="619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7687EA1E-22CE-4476-31DF-CCE46C89FBD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998980" y="2839089"/>
                  <a:ext cx="493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3FAB0FBE-40D0-D3E7-36E6-F936F4E4FA7D}"/>
                    </a:ext>
                  </a:extLst>
                </p14:cNvPr>
                <p14:cNvContentPartPr/>
                <p14:nvPr/>
              </p14:nvContentPartPr>
              <p14:xfrm>
                <a:off x="6070620" y="2805249"/>
                <a:ext cx="20160" cy="889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3FAB0FBE-40D0-D3E7-36E6-F936F4E4FA7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063060" y="2797689"/>
                  <a:ext cx="352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3382BF91-D16F-6E0C-A9E9-6012AEF27DB1}"/>
                    </a:ext>
                  </a:extLst>
                </p14:cNvPr>
                <p14:cNvContentPartPr/>
                <p14:nvPr/>
              </p14:nvContentPartPr>
              <p14:xfrm>
                <a:off x="6094740" y="2875809"/>
                <a:ext cx="360" cy="3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3382BF91-D16F-6E0C-A9E9-6012AEF27DB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087180" y="286824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3B23E5F-E918-654D-3FB4-B8323F5B399A}"/>
                    </a:ext>
                  </a:extLst>
                </p14:cNvPr>
                <p14:cNvContentPartPr/>
                <p14:nvPr/>
              </p14:nvContentPartPr>
              <p14:xfrm>
                <a:off x="6108060" y="2844129"/>
                <a:ext cx="43560" cy="504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3B23E5F-E918-654D-3FB4-B8323F5B399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100500" y="2836569"/>
                  <a:ext cx="58680" cy="65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39" name="Input penna 138">
                <a:extLst>
                  <a:ext uri="{FF2B5EF4-FFF2-40B4-BE49-F238E27FC236}">
                    <a16:creationId xmlns:a16="http://schemas.microsoft.com/office/drawing/2014/main" id="{BFE58928-A872-A9B8-9172-695CC9F16EC8}"/>
                  </a:ext>
                </a:extLst>
              </p14:cNvPr>
              <p14:cNvContentPartPr/>
              <p14:nvPr/>
            </p14:nvContentPartPr>
            <p14:xfrm>
              <a:off x="6364740" y="3235449"/>
              <a:ext cx="1484640" cy="133560"/>
            </p14:xfrm>
          </p:contentPart>
        </mc:Choice>
        <mc:Fallback>
          <p:pic>
            <p:nvPicPr>
              <p:cNvPr id="139" name="Input penna 138">
                <a:extLst>
                  <a:ext uri="{FF2B5EF4-FFF2-40B4-BE49-F238E27FC236}">
                    <a16:creationId xmlns:a16="http://schemas.microsoft.com/office/drawing/2014/main" id="{BFE58928-A872-A9B8-9172-695CC9F16EC8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6357180" y="3227889"/>
                <a:ext cx="1499760" cy="14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3" name="Gruppo 162">
            <a:extLst>
              <a:ext uri="{FF2B5EF4-FFF2-40B4-BE49-F238E27FC236}">
                <a16:creationId xmlns:a16="http://schemas.microsoft.com/office/drawing/2014/main" id="{BEEFE6BC-F213-8B7C-651A-1FCF92BE6B3F}"/>
              </a:ext>
            </a:extLst>
          </p:cNvPr>
          <p:cNvGrpSpPr/>
          <p:nvPr/>
        </p:nvGrpSpPr>
        <p:grpSpPr>
          <a:xfrm>
            <a:off x="8848686" y="2930791"/>
            <a:ext cx="2423880" cy="423360"/>
            <a:chOff x="8848686" y="2930791"/>
            <a:chExt cx="2423880" cy="42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A1B02F5-4E87-2BF3-30EA-265F31C53EC6}"/>
                    </a:ext>
                  </a:extLst>
                </p14:cNvPr>
                <p14:cNvContentPartPr/>
                <p14:nvPr/>
              </p14:nvContentPartPr>
              <p14:xfrm>
                <a:off x="8848686" y="2999911"/>
                <a:ext cx="169560" cy="2728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A1B02F5-4E87-2BF3-30EA-265F31C53EC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841126" y="2992351"/>
                  <a:ext cx="18468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F2424C1E-FD0F-5441-527A-61E24BFD162F}"/>
                    </a:ext>
                  </a:extLst>
                </p14:cNvPr>
                <p14:cNvContentPartPr/>
                <p14:nvPr/>
              </p14:nvContentPartPr>
              <p14:xfrm>
                <a:off x="8868486" y="3169831"/>
                <a:ext cx="81000" cy="115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F2424C1E-FD0F-5441-527A-61E24BFD162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860926" y="3162271"/>
                  <a:ext cx="961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82B44401-C5D3-D051-E5A6-00FE1259AA5B}"/>
                    </a:ext>
                  </a:extLst>
                </p14:cNvPr>
                <p14:cNvContentPartPr/>
                <p14:nvPr/>
              </p14:nvContentPartPr>
              <p14:xfrm>
                <a:off x="9047406" y="3012151"/>
                <a:ext cx="21240" cy="2127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82B44401-C5D3-D051-E5A6-00FE1259AA5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9039846" y="3004951"/>
                  <a:ext cx="363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75160ACC-2208-0FDE-2259-3E3F9B3E3A7B}"/>
                    </a:ext>
                  </a:extLst>
                </p14:cNvPr>
                <p14:cNvContentPartPr/>
                <p14:nvPr/>
              </p14:nvContentPartPr>
              <p14:xfrm>
                <a:off x="9047406" y="3106471"/>
                <a:ext cx="116640" cy="6048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75160ACC-2208-0FDE-2259-3E3F9B3E3A7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9039846" y="3098911"/>
                  <a:ext cx="1317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F27B2E51-1D15-D147-A86B-69F0F959EEFA}"/>
                    </a:ext>
                  </a:extLst>
                </p14:cNvPr>
                <p14:cNvContentPartPr/>
                <p14:nvPr/>
              </p14:nvContentPartPr>
              <p14:xfrm>
                <a:off x="9196086" y="2990551"/>
                <a:ext cx="144720" cy="12096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F27B2E51-1D15-D147-A86B-69F0F959EEFA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188526" y="2982991"/>
                  <a:ext cx="1598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562EA2B9-9F33-6E6B-7088-77F8B90D8CA3}"/>
                    </a:ext>
                  </a:extLst>
                </p14:cNvPr>
                <p14:cNvContentPartPr/>
                <p14:nvPr/>
              </p14:nvContentPartPr>
              <p14:xfrm>
                <a:off x="9372846" y="2980471"/>
                <a:ext cx="96480" cy="13536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562EA2B9-9F33-6E6B-7088-77F8B90D8CA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365646" y="2972911"/>
                  <a:ext cx="1116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2207F09-EFFD-09D6-0406-1D6A895DBBCC}"/>
                    </a:ext>
                  </a:extLst>
                </p14:cNvPr>
                <p14:cNvContentPartPr/>
                <p14:nvPr/>
              </p14:nvContentPartPr>
              <p14:xfrm>
                <a:off x="9230646" y="3211591"/>
                <a:ext cx="181080" cy="1152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2207F09-EFFD-09D6-0406-1D6A895DBBC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223086" y="3204031"/>
                  <a:ext cx="1962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59F3CBCF-2039-A141-B983-B5AD756F2E17}"/>
                    </a:ext>
                  </a:extLst>
                </p14:cNvPr>
                <p14:cNvContentPartPr/>
                <p14:nvPr/>
              </p14:nvContentPartPr>
              <p14:xfrm>
                <a:off x="9322086" y="3205471"/>
                <a:ext cx="71640" cy="14868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59F3CBCF-2039-A141-B983-B5AD756F2E1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9314526" y="3197911"/>
                  <a:ext cx="864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093C04A3-0779-D941-BDBE-F3F4C4E8FF67}"/>
                    </a:ext>
                  </a:extLst>
                </p14:cNvPr>
                <p14:cNvContentPartPr/>
                <p14:nvPr/>
              </p14:nvContentPartPr>
              <p14:xfrm>
                <a:off x="9555726" y="3049231"/>
                <a:ext cx="99000" cy="136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093C04A3-0779-D941-BDBE-F3F4C4E8FF67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548166" y="3041671"/>
                  <a:ext cx="1141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0F6ED64B-AD99-DA7C-CEEC-512644596124}"/>
                    </a:ext>
                  </a:extLst>
                </p14:cNvPr>
                <p14:cNvContentPartPr/>
                <p14:nvPr/>
              </p14:nvContentPartPr>
              <p14:xfrm>
                <a:off x="9537726" y="3073351"/>
                <a:ext cx="99000" cy="1825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0F6ED64B-AD99-DA7C-CEEC-51264459612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530166" y="3065791"/>
                  <a:ext cx="1141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6F1FD1D1-096E-DCD4-5B70-AF8089030D01}"/>
                    </a:ext>
                  </a:extLst>
                </p14:cNvPr>
                <p14:cNvContentPartPr/>
                <p14:nvPr/>
              </p14:nvContentPartPr>
              <p14:xfrm>
                <a:off x="9744366" y="3075871"/>
                <a:ext cx="9360" cy="1328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6F1FD1D1-096E-DCD4-5B70-AF8089030D0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737166" y="3068311"/>
                  <a:ext cx="244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9FA11BFC-2617-2AD1-66CC-E050FA9A029C}"/>
                    </a:ext>
                  </a:extLst>
                </p14:cNvPr>
                <p14:cNvContentPartPr/>
                <p14:nvPr/>
              </p14:nvContentPartPr>
              <p14:xfrm>
                <a:off x="9751566" y="3106471"/>
                <a:ext cx="181800" cy="673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9FA11BFC-2617-2AD1-66CC-E050FA9A029C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744006" y="3098911"/>
                  <a:ext cx="1969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3DB877E0-B4BE-3BCF-37B1-D76F86DC9548}"/>
                    </a:ext>
                  </a:extLst>
                </p14:cNvPr>
                <p14:cNvContentPartPr/>
                <p14:nvPr/>
              </p14:nvContentPartPr>
              <p14:xfrm>
                <a:off x="10041726" y="3048871"/>
                <a:ext cx="104760" cy="201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3DB877E0-B4BE-3BCF-37B1-D76F86DC954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034166" y="3041311"/>
                  <a:ext cx="1198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56DE2F1F-C17A-A428-8978-6DB5B798ACBA}"/>
                    </a:ext>
                  </a:extLst>
                </p14:cNvPr>
                <p14:cNvContentPartPr/>
                <p14:nvPr/>
              </p14:nvContentPartPr>
              <p14:xfrm>
                <a:off x="10016166" y="3170551"/>
                <a:ext cx="103320" cy="104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56DE2F1F-C17A-A428-8978-6DB5B798ACB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008606" y="3162991"/>
                  <a:ext cx="1184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40355B7A-31E5-8D13-8328-ECC3E57D4D33}"/>
                    </a:ext>
                  </a:extLst>
                </p14:cNvPr>
                <p14:cNvContentPartPr/>
                <p14:nvPr/>
              </p14:nvContentPartPr>
              <p14:xfrm>
                <a:off x="10282206" y="3061831"/>
                <a:ext cx="137880" cy="16920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40355B7A-31E5-8D13-8328-ECC3E57D4D33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0274646" y="3054271"/>
                  <a:ext cx="1530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70238D09-AEF4-1FC7-C7D6-2C00A09932ED}"/>
                    </a:ext>
                  </a:extLst>
                </p14:cNvPr>
                <p14:cNvContentPartPr/>
                <p14:nvPr/>
              </p14:nvContentPartPr>
              <p14:xfrm>
                <a:off x="10483086" y="3110791"/>
                <a:ext cx="110520" cy="928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70238D09-AEF4-1FC7-C7D6-2C00A09932ED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0475526" y="3103591"/>
                  <a:ext cx="1256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DE81FFDC-6D8E-F4A2-D2D0-23279861B171}"/>
                    </a:ext>
                  </a:extLst>
                </p14:cNvPr>
                <p14:cNvContentPartPr/>
                <p14:nvPr/>
              </p14:nvContentPartPr>
              <p14:xfrm>
                <a:off x="10649046" y="3083791"/>
                <a:ext cx="111600" cy="14652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DE81FFDC-6D8E-F4A2-D2D0-23279861B171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0641846" y="3076231"/>
                  <a:ext cx="1267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FDA7C6F5-DC63-ACC2-2B21-01CBEFDFC76D}"/>
                    </a:ext>
                  </a:extLst>
                </p14:cNvPr>
                <p14:cNvContentPartPr/>
                <p14:nvPr/>
              </p14:nvContentPartPr>
              <p14:xfrm>
                <a:off x="10834446" y="2930791"/>
                <a:ext cx="78480" cy="2764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FDA7C6F5-DC63-ACC2-2B21-01CBEFDFC76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0826886" y="2923231"/>
                  <a:ext cx="9360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52C90FBF-9280-9823-F73C-3C1D019896CD}"/>
                    </a:ext>
                  </a:extLst>
                </p14:cNvPr>
                <p14:cNvContentPartPr/>
                <p14:nvPr/>
              </p14:nvContentPartPr>
              <p14:xfrm>
                <a:off x="10920126" y="3103591"/>
                <a:ext cx="41040" cy="10080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52C90FBF-9280-9823-F73C-3C1D019896CD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0912566" y="3096031"/>
                  <a:ext cx="561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EA1D03FB-C4A7-5D68-FAF9-5A6FE31CF5EF}"/>
                    </a:ext>
                  </a:extLst>
                </p14:cNvPr>
                <p14:cNvContentPartPr/>
                <p14:nvPr/>
              </p14:nvContentPartPr>
              <p14:xfrm>
                <a:off x="10993926" y="3093871"/>
                <a:ext cx="59400" cy="1116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EA1D03FB-C4A7-5D68-FAF9-5A6FE31CF5E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0986366" y="3086311"/>
                  <a:ext cx="745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ADB81111-4E43-3D7E-3BB3-BA99456D530D}"/>
                    </a:ext>
                  </a:extLst>
                </p14:cNvPr>
                <p14:cNvContentPartPr/>
                <p14:nvPr/>
              </p14:nvContentPartPr>
              <p14:xfrm>
                <a:off x="11130366" y="3061471"/>
                <a:ext cx="27000" cy="1051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ADB81111-4E43-3D7E-3BB3-BA99456D530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1122806" y="3053911"/>
                  <a:ext cx="421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7C2A2788-5335-4495-86AD-9C0678CE0C55}"/>
                    </a:ext>
                  </a:extLst>
                </p14:cNvPr>
                <p14:cNvContentPartPr/>
                <p14:nvPr/>
              </p14:nvContentPartPr>
              <p14:xfrm>
                <a:off x="11172846" y="3085231"/>
                <a:ext cx="99720" cy="1353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7C2A2788-5335-4495-86AD-9C0678CE0C55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1165286" y="3077671"/>
                  <a:ext cx="11484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2" name="Gruppo 181">
            <a:extLst>
              <a:ext uri="{FF2B5EF4-FFF2-40B4-BE49-F238E27FC236}">
                <a16:creationId xmlns:a16="http://schemas.microsoft.com/office/drawing/2014/main" id="{D89E1107-78DA-B1A9-8101-F1E1A9DAA568}"/>
              </a:ext>
            </a:extLst>
          </p:cNvPr>
          <p:cNvGrpSpPr/>
          <p:nvPr/>
        </p:nvGrpSpPr>
        <p:grpSpPr>
          <a:xfrm>
            <a:off x="8962086" y="3607591"/>
            <a:ext cx="1199160" cy="601920"/>
            <a:chOff x="8962086" y="3607591"/>
            <a:chExt cx="1199160" cy="60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CF9795DE-DDFA-A3D5-98F6-0D2D21820779}"/>
                    </a:ext>
                  </a:extLst>
                </p14:cNvPr>
                <p14:cNvContentPartPr/>
                <p14:nvPr/>
              </p14:nvContentPartPr>
              <p14:xfrm>
                <a:off x="8962086" y="3678151"/>
                <a:ext cx="161280" cy="2685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CF9795DE-DDFA-A3D5-98F6-0D2D21820779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954526" y="3670591"/>
                  <a:ext cx="1764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4712C87B-B3A6-B3C7-550C-C02854D14D29}"/>
                    </a:ext>
                  </a:extLst>
                </p14:cNvPr>
                <p14:cNvContentPartPr/>
                <p14:nvPr/>
              </p14:nvContentPartPr>
              <p14:xfrm>
                <a:off x="8980446" y="3801271"/>
                <a:ext cx="90000" cy="381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4712C87B-B3A6-B3C7-550C-C02854D14D29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972886" y="3793711"/>
                  <a:ext cx="1051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5F31027A-A43C-AFBE-03A5-C33993ABD933}"/>
                    </a:ext>
                  </a:extLst>
                </p14:cNvPr>
                <p14:cNvContentPartPr/>
                <p14:nvPr/>
              </p14:nvContentPartPr>
              <p14:xfrm>
                <a:off x="9150366" y="3712711"/>
                <a:ext cx="42840" cy="2314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5F31027A-A43C-AFBE-03A5-C33993ABD93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142806" y="3705151"/>
                  <a:ext cx="5796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C90E76DC-CC24-90C9-4F33-04ECC3BCAE5C}"/>
                    </a:ext>
                  </a:extLst>
                </p14:cNvPr>
                <p14:cNvContentPartPr/>
                <p14:nvPr/>
              </p14:nvContentPartPr>
              <p14:xfrm>
                <a:off x="9206886" y="3840511"/>
                <a:ext cx="97560" cy="100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C90E76DC-CC24-90C9-4F33-04ECC3BCAE5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9199326" y="3832951"/>
                  <a:ext cx="1126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AC2FECF4-B1B8-DECF-CE85-6AA0105606DF}"/>
                    </a:ext>
                  </a:extLst>
                </p14:cNvPr>
                <p14:cNvContentPartPr/>
                <p14:nvPr/>
              </p14:nvContentPartPr>
              <p14:xfrm>
                <a:off x="9467886" y="3670951"/>
                <a:ext cx="88200" cy="1699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AC2FECF4-B1B8-DECF-CE85-6AA0105606D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9460326" y="3663391"/>
                  <a:ext cx="1033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738968B8-DE4B-D5A8-2A35-B7B1966AF201}"/>
                    </a:ext>
                  </a:extLst>
                </p14:cNvPr>
                <p14:cNvContentPartPr/>
                <p14:nvPr/>
              </p14:nvContentPartPr>
              <p14:xfrm>
                <a:off x="9593166" y="3671671"/>
                <a:ext cx="77400" cy="1220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738968B8-DE4B-D5A8-2A35-B7B1966AF201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585606" y="3664111"/>
                  <a:ext cx="92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BFD17D8B-AB0A-52D9-D319-AFCEBEDED4DF}"/>
                    </a:ext>
                  </a:extLst>
                </p14:cNvPr>
                <p14:cNvContentPartPr/>
                <p14:nvPr/>
              </p14:nvContentPartPr>
              <p14:xfrm>
                <a:off x="9487686" y="3896311"/>
                <a:ext cx="118080" cy="133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BFD17D8B-AB0A-52D9-D319-AFCEBEDED4DF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480126" y="3888751"/>
                  <a:ext cx="1332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11EA062E-23C6-2397-5931-DF5E8D47FCD9}"/>
                    </a:ext>
                  </a:extLst>
                </p14:cNvPr>
                <p14:cNvContentPartPr/>
                <p14:nvPr/>
              </p14:nvContentPartPr>
              <p14:xfrm>
                <a:off x="9584166" y="3908551"/>
                <a:ext cx="24480" cy="1015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11EA062E-23C6-2397-5931-DF5E8D47FCD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576606" y="3900991"/>
                  <a:ext cx="396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2BBF86DD-EABE-081D-7B92-1C94C8C0D7EC}"/>
                    </a:ext>
                  </a:extLst>
                </p14:cNvPr>
                <p14:cNvContentPartPr/>
                <p14:nvPr/>
              </p14:nvContentPartPr>
              <p14:xfrm>
                <a:off x="9697926" y="3824671"/>
                <a:ext cx="30600" cy="381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2BBF86DD-EABE-081D-7B92-1C94C8C0D7EC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9690366" y="3817111"/>
                  <a:ext cx="457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812AE1AA-21AC-40F2-5780-48CA4CEBC703}"/>
                    </a:ext>
                  </a:extLst>
                </p14:cNvPr>
                <p14:cNvContentPartPr/>
                <p14:nvPr/>
              </p14:nvContentPartPr>
              <p14:xfrm>
                <a:off x="9735726" y="3729991"/>
                <a:ext cx="36000" cy="2102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812AE1AA-21AC-40F2-5780-48CA4CEBC70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728166" y="3722431"/>
                  <a:ext cx="5112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EE182BBC-02E3-EC58-7E5F-172DECA4B859}"/>
                    </a:ext>
                  </a:extLst>
                </p14:cNvPr>
                <p14:cNvContentPartPr/>
                <p14:nvPr/>
              </p14:nvContentPartPr>
              <p14:xfrm>
                <a:off x="9914286" y="3735031"/>
                <a:ext cx="63360" cy="1108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EE182BBC-02E3-EC58-7E5F-172DECA4B859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906726" y="3727831"/>
                  <a:ext cx="784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69153386-325B-8A16-DD53-738559B22611}"/>
                    </a:ext>
                  </a:extLst>
                </p14:cNvPr>
                <p14:cNvContentPartPr/>
                <p14:nvPr/>
              </p14:nvContentPartPr>
              <p14:xfrm>
                <a:off x="9899166" y="3849151"/>
                <a:ext cx="4680" cy="1141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69153386-325B-8A16-DD53-738559B22611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9891606" y="3841591"/>
                  <a:ext cx="198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BF6408D2-0F4B-FFF0-DED0-DFB56DACEB89}"/>
                    </a:ext>
                  </a:extLst>
                </p14:cNvPr>
                <p14:cNvContentPartPr/>
                <p14:nvPr/>
              </p14:nvContentPartPr>
              <p14:xfrm>
                <a:off x="9950646" y="3863551"/>
                <a:ext cx="24840" cy="1090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BF6408D2-0F4B-FFF0-DED0-DFB56DACEB89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943086" y="3855991"/>
                  <a:ext cx="396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9FFFEE09-82DC-E032-5E2D-7FDBDD308EE9}"/>
                    </a:ext>
                  </a:extLst>
                </p14:cNvPr>
                <p14:cNvContentPartPr/>
                <p14:nvPr/>
              </p14:nvContentPartPr>
              <p14:xfrm>
                <a:off x="9819606" y="3959671"/>
                <a:ext cx="321480" cy="428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9FFFEE09-82DC-E032-5E2D-7FDBDD308EE9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812046" y="3952111"/>
                  <a:ext cx="3366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DD7D47E9-E2FE-F411-62A8-0C35B16C9CEA}"/>
                    </a:ext>
                  </a:extLst>
                </p14:cNvPr>
                <p14:cNvContentPartPr/>
                <p14:nvPr/>
              </p14:nvContentPartPr>
              <p14:xfrm>
                <a:off x="9821766" y="3607591"/>
                <a:ext cx="339480" cy="6019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DD7D47E9-E2FE-F411-62A8-0C35B16C9CEA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814206" y="3600031"/>
                  <a:ext cx="354600" cy="61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7EBB40B6-7ED0-2B83-08A8-DF5BB7C5CD00}"/>
              </a:ext>
            </a:extLst>
          </p:cNvPr>
          <p:cNvGrpSpPr/>
          <p:nvPr/>
        </p:nvGrpSpPr>
        <p:grpSpPr>
          <a:xfrm>
            <a:off x="301413" y="206112"/>
            <a:ext cx="714600" cy="432000"/>
            <a:chOff x="301413" y="206112"/>
            <a:chExt cx="714600" cy="43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611967D1-CB7F-0149-85DA-5DC8B3E59703}"/>
                    </a:ext>
                  </a:extLst>
                </p14:cNvPr>
                <p14:cNvContentPartPr/>
                <p14:nvPr/>
              </p14:nvContentPartPr>
              <p14:xfrm>
                <a:off x="333093" y="206112"/>
                <a:ext cx="229320" cy="26784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611967D1-CB7F-0149-85DA-5DC8B3E59703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25893" y="198552"/>
                  <a:ext cx="24444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BE500C50-506C-A452-FF75-F5958DE2401C}"/>
                    </a:ext>
                  </a:extLst>
                </p14:cNvPr>
                <p14:cNvContentPartPr/>
                <p14:nvPr/>
              </p14:nvContentPartPr>
              <p14:xfrm>
                <a:off x="335253" y="361632"/>
                <a:ext cx="124560" cy="442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BE500C50-506C-A452-FF75-F5958DE2401C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27693" y="354072"/>
                  <a:ext cx="1393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556C8F50-EAA0-3BED-4327-646F133F7B30}"/>
                    </a:ext>
                  </a:extLst>
                </p14:cNvPr>
                <p14:cNvContentPartPr/>
                <p14:nvPr/>
              </p14:nvContentPartPr>
              <p14:xfrm>
                <a:off x="419133" y="467832"/>
                <a:ext cx="30960" cy="1375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556C8F50-EAA0-3BED-4327-646F133F7B3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11573" y="460272"/>
                  <a:ext cx="460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222709DA-FEC2-D2E3-1860-66B114C5C865}"/>
                    </a:ext>
                  </a:extLst>
                </p14:cNvPr>
                <p14:cNvContentPartPr/>
                <p14:nvPr/>
              </p14:nvContentPartPr>
              <p14:xfrm>
                <a:off x="301413" y="565752"/>
                <a:ext cx="205920" cy="723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222709DA-FEC2-D2E3-1860-66B114C5C865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293853" y="558552"/>
                  <a:ext cx="2210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CB7ED833-7A24-C3FE-145A-31D725C3323F}"/>
                    </a:ext>
                  </a:extLst>
                </p14:cNvPr>
                <p14:cNvContentPartPr/>
                <p14:nvPr/>
              </p14:nvContentPartPr>
              <p14:xfrm>
                <a:off x="704613" y="237432"/>
                <a:ext cx="158400" cy="3888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CB7ED833-7A24-C3FE-145A-31D725C3323F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97413" y="229872"/>
                  <a:ext cx="1735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A1238139-DC12-76DE-6F9D-80430EB9B4C4}"/>
                    </a:ext>
                  </a:extLst>
                </p14:cNvPr>
                <p14:cNvContentPartPr/>
                <p14:nvPr/>
              </p14:nvContentPartPr>
              <p14:xfrm>
                <a:off x="669333" y="317712"/>
                <a:ext cx="158400" cy="1987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A1238139-DC12-76DE-6F9D-80430EB9B4C4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61773" y="310152"/>
                  <a:ext cx="17352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E599FC93-DC84-046E-94BD-30A94F620419}"/>
                    </a:ext>
                  </a:extLst>
                </p14:cNvPr>
                <p14:cNvContentPartPr/>
                <p14:nvPr/>
              </p14:nvContentPartPr>
              <p14:xfrm>
                <a:off x="885333" y="323112"/>
                <a:ext cx="3600" cy="19764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E599FC93-DC84-046E-94BD-30A94F620419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78133" y="315552"/>
                  <a:ext cx="187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933C275E-F380-40D6-E40A-96DDB75939A9}"/>
                    </a:ext>
                  </a:extLst>
                </p14:cNvPr>
                <p14:cNvContentPartPr/>
                <p14:nvPr/>
              </p14:nvContentPartPr>
              <p14:xfrm>
                <a:off x="882813" y="389352"/>
                <a:ext cx="133200" cy="705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933C275E-F380-40D6-E40A-96DDB75939A9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75253" y="381792"/>
                  <a:ext cx="14832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0CF34972-9E9B-DFAB-27E3-B67165D1FD7D}"/>
              </a:ext>
            </a:extLst>
          </p:cNvPr>
          <p:cNvGrpSpPr/>
          <p:nvPr/>
        </p:nvGrpSpPr>
        <p:grpSpPr>
          <a:xfrm>
            <a:off x="1249293" y="304752"/>
            <a:ext cx="222480" cy="147960"/>
            <a:chOff x="1249293" y="304752"/>
            <a:chExt cx="222480" cy="14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332021C4-0857-398E-718D-52B505DA4F12}"/>
                    </a:ext>
                  </a:extLst>
                </p14:cNvPr>
                <p14:cNvContentPartPr/>
                <p14:nvPr/>
              </p14:nvContentPartPr>
              <p14:xfrm>
                <a:off x="1249293" y="304752"/>
                <a:ext cx="142920" cy="313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332021C4-0857-398E-718D-52B505DA4F12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241733" y="297192"/>
                  <a:ext cx="1580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F48C64E5-387F-9131-7AB2-7B0FCE159BD8}"/>
                    </a:ext>
                  </a:extLst>
                </p14:cNvPr>
                <p14:cNvContentPartPr/>
                <p14:nvPr/>
              </p14:nvContentPartPr>
              <p14:xfrm>
                <a:off x="1256493" y="417792"/>
                <a:ext cx="215280" cy="349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F48C64E5-387F-9131-7AB2-7B0FCE159BD8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248933" y="410232"/>
                  <a:ext cx="230400" cy="4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8201250D-816E-B7DF-81FF-F092DE8DA18F}"/>
              </a:ext>
            </a:extLst>
          </p:cNvPr>
          <p:cNvGrpSpPr/>
          <p:nvPr/>
        </p:nvGrpSpPr>
        <p:grpSpPr>
          <a:xfrm>
            <a:off x="1732053" y="196032"/>
            <a:ext cx="893880" cy="234720"/>
            <a:chOff x="1732053" y="196032"/>
            <a:chExt cx="893880" cy="23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CCF74A8A-8CB9-FBE0-2BD0-139B42B3A58B}"/>
                    </a:ext>
                  </a:extLst>
                </p14:cNvPr>
                <p14:cNvContentPartPr/>
                <p14:nvPr/>
              </p14:nvContentPartPr>
              <p14:xfrm>
                <a:off x="1732053" y="263352"/>
                <a:ext cx="206280" cy="1674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CCF74A8A-8CB9-FBE0-2BD0-139B42B3A58B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724493" y="255792"/>
                  <a:ext cx="2214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D20197F8-CDC6-6B6E-2267-80DBAB5B29ED}"/>
                    </a:ext>
                  </a:extLst>
                </p14:cNvPr>
                <p14:cNvContentPartPr/>
                <p14:nvPr/>
              </p14:nvContentPartPr>
              <p14:xfrm>
                <a:off x="1900533" y="266232"/>
                <a:ext cx="185760" cy="1504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D20197F8-CDC6-6B6E-2267-80DBAB5B29ED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892973" y="258672"/>
                  <a:ext cx="2008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9C8F8765-4173-1E62-C6BB-A36C8F28A364}"/>
                    </a:ext>
                  </a:extLst>
                </p14:cNvPr>
                <p14:cNvContentPartPr/>
                <p14:nvPr/>
              </p14:nvContentPartPr>
              <p14:xfrm>
                <a:off x="2139933" y="196032"/>
                <a:ext cx="108000" cy="2142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9C8F8765-4173-1E62-C6BB-A36C8F28A36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132373" y="188472"/>
                  <a:ext cx="12312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9C38ECF0-77FF-65AB-6298-1BEC195FDE75}"/>
                    </a:ext>
                  </a:extLst>
                </p14:cNvPr>
                <p14:cNvContentPartPr/>
                <p14:nvPr/>
              </p14:nvContentPartPr>
              <p14:xfrm>
                <a:off x="2295813" y="265152"/>
                <a:ext cx="104040" cy="1317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9C38ECF0-77FF-65AB-6298-1BEC195FDE75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288253" y="257592"/>
                  <a:ext cx="1191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4FC3031A-A5FF-4B07-1C16-55DF87E51A3A}"/>
                    </a:ext>
                  </a:extLst>
                </p14:cNvPr>
                <p14:cNvContentPartPr/>
                <p14:nvPr/>
              </p14:nvContentPartPr>
              <p14:xfrm>
                <a:off x="2447373" y="230232"/>
                <a:ext cx="68400" cy="1710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4FC3031A-A5FF-4B07-1C16-55DF87E51A3A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2439813" y="222672"/>
                  <a:ext cx="8352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215029C7-E8E1-2FA7-FF9E-7B4D30EB8663}"/>
                    </a:ext>
                  </a:extLst>
                </p14:cNvPr>
                <p14:cNvContentPartPr/>
                <p14:nvPr/>
              </p14:nvContentPartPr>
              <p14:xfrm>
                <a:off x="2526213" y="253632"/>
                <a:ext cx="99720" cy="1756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215029C7-E8E1-2FA7-FF9E-7B4D30EB8663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518653" y="246072"/>
                  <a:ext cx="114840" cy="19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" name="Gruppo 209">
            <a:extLst>
              <a:ext uri="{FF2B5EF4-FFF2-40B4-BE49-F238E27FC236}">
                <a16:creationId xmlns:a16="http://schemas.microsoft.com/office/drawing/2014/main" id="{997574B6-9904-57A4-00DA-A71FA766D36E}"/>
              </a:ext>
            </a:extLst>
          </p:cNvPr>
          <p:cNvGrpSpPr/>
          <p:nvPr/>
        </p:nvGrpSpPr>
        <p:grpSpPr>
          <a:xfrm>
            <a:off x="2862093" y="100632"/>
            <a:ext cx="1650600" cy="598680"/>
            <a:chOff x="2862093" y="100632"/>
            <a:chExt cx="1650600" cy="59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E17ACAD5-4B4D-0B49-BB59-F5F8981C6C86}"/>
                    </a:ext>
                  </a:extLst>
                </p14:cNvPr>
                <p14:cNvContentPartPr/>
                <p14:nvPr/>
              </p14:nvContentPartPr>
              <p14:xfrm>
                <a:off x="2993853" y="314472"/>
                <a:ext cx="36720" cy="626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E17ACAD5-4B4D-0B49-BB59-F5F8981C6C86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2986293" y="306912"/>
                  <a:ext cx="518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F7DC41FA-FCDD-5B6C-CEE7-944B076B8364}"/>
                    </a:ext>
                  </a:extLst>
                </p14:cNvPr>
                <p14:cNvContentPartPr/>
                <p14:nvPr/>
              </p14:nvContentPartPr>
              <p14:xfrm>
                <a:off x="2862093" y="100632"/>
                <a:ext cx="308520" cy="5986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F7DC41FA-FCDD-5B6C-CEE7-944B076B8364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2854533" y="93072"/>
                  <a:ext cx="323640" cy="61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8F9FA96B-C889-22DA-3F57-88CB1CB497AF}"/>
                    </a:ext>
                  </a:extLst>
                </p14:cNvPr>
                <p14:cNvContentPartPr/>
                <p14:nvPr/>
              </p14:nvContentPartPr>
              <p14:xfrm>
                <a:off x="3114453" y="214392"/>
                <a:ext cx="244440" cy="3614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8F9FA96B-C889-22DA-3F57-88CB1CB497AF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3106893" y="206832"/>
                  <a:ext cx="25956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80029207-76F6-563F-CDEC-589087E56300}"/>
                    </a:ext>
                  </a:extLst>
                </p14:cNvPr>
                <p14:cNvContentPartPr/>
                <p14:nvPr/>
              </p14:nvContentPartPr>
              <p14:xfrm>
                <a:off x="3358893" y="275952"/>
                <a:ext cx="61560" cy="1454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80029207-76F6-563F-CDEC-589087E56300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3351333" y="268392"/>
                  <a:ext cx="766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99AC8E44-D8AC-DD6C-8ED5-EA52E2D7812C}"/>
                    </a:ext>
                  </a:extLst>
                </p14:cNvPr>
                <p14:cNvContentPartPr/>
                <p14:nvPr/>
              </p14:nvContentPartPr>
              <p14:xfrm>
                <a:off x="3508653" y="285672"/>
                <a:ext cx="72360" cy="1062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99AC8E44-D8AC-DD6C-8ED5-EA52E2D7812C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3501093" y="278112"/>
                  <a:ext cx="874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44A58713-0C0A-2BF3-3136-D8C5948464F4}"/>
                    </a:ext>
                  </a:extLst>
                </p14:cNvPr>
                <p14:cNvContentPartPr/>
                <p14:nvPr/>
              </p14:nvContentPartPr>
              <p14:xfrm>
                <a:off x="3640053" y="264072"/>
                <a:ext cx="133560" cy="1800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44A58713-0C0A-2BF3-3136-D8C5948464F4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3632493" y="256512"/>
                  <a:ext cx="14868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604334CB-B2A3-8847-0C0B-E4AE16226C01}"/>
                    </a:ext>
                  </a:extLst>
                </p14:cNvPr>
                <p14:cNvContentPartPr/>
                <p14:nvPr/>
              </p14:nvContentPartPr>
              <p14:xfrm>
                <a:off x="3759213" y="264072"/>
                <a:ext cx="104040" cy="1580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604334CB-B2A3-8847-0C0B-E4AE16226C01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3751653" y="256512"/>
                  <a:ext cx="1191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29FD1218-6B74-FE0C-B605-FF2465E88DE5}"/>
                    </a:ext>
                  </a:extLst>
                </p14:cNvPr>
                <p14:cNvContentPartPr/>
                <p14:nvPr/>
              </p14:nvContentPartPr>
              <p14:xfrm>
                <a:off x="3926613" y="286752"/>
                <a:ext cx="46080" cy="1011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29FD1218-6B74-FE0C-B605-FF2465E88DE5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3919053" y="279192"/>
                  <a:ext cx="612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4184FC63-2B99-7CFE-04BA-A6B20703D7D8}"/>
                    </a:ext>
                  </a:extLst>
                </p14:cNvPr>
                <p14:cNvContentPartPr/>
                <p14:nvPr/>
              </p14:nvContentPartPr>
              <p14:xfrm>
                <a:off x="3988533" y="264792"/>
                <a:ext cx="101160" cy="1666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4184FC63-2B99-7CFE-04BA-A6B20703D7D8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3980973" y="257232"/>
                  <a:ext cx="1162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6D346EB2-85BC-CF1D-3D46-2141B666141A}"/>
                    </a:ext>
                  </a:extLst>
                </p14:cNvPr>
                <p14:cNvContentPartPr/>
                <p14:nvPr/>
              </p14:nvContentPartPr>
              <p14:xfrm>
                <a:off x="3051093" y="559272"/>
                <a:ext cx="1461600" cy="540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6D346EB2-85BC-CF1D-3D46-2141B666141A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3043533" y="551712"/>
                  <a:ext cx="1476720" cy="6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0" name="Gruppo 219">
            <a:extLst>
              <a:ext uri="{FF2B5EF4-FFF2-40B4-BE49-F238E27FC236}">
                <a16:creationId xmlns:a16="http://schemas.microsoft.com/office/drawing/2014/main" id="{693D9D0B-DBB8-27DB-A145-6413F988C337}"/>
              </a:ext>
            </a:extLst>
          </p:cNvPr>
          <p:cNvGrpSpPr/>
          <p:nvPr/>
        </p:nvGrpSpPr>
        <p:grpSpPr>
          <a:xfrm>
            <a:off x="2795587" y="3723365"/>
            <a:ext cx="140400" cy="132840"/>
            <a:chOff x="2795587" y="3723365"/>
            <a:chExt cx="140400" cy="13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A308D6D8-ACF3-7A81-3F0B-CEB1815035A8}"/>
                    </a:ext>
                  </a:extLst>
                </p14:cNvPr>
                <p14:cNvContentPartPr/>
                <p14:nvPr/>
              </p14:nvContentPartPr>
              <p14:xfrm>
                <a:off x="2795587" y="3757565"/>
                <a:ext cx="57600" cy="111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A308D6D8-ACF3-7A81-3F0B-CEB1815035A8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2788027" y="3750005"/>
                  <a:ext cx="727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431F7EA1-98C0-640F-EAFD-F725FC033B67}"/>
                    </a:ext>
                  </a:extLst>
                </p14:cNvPr>
                <p14:cNvContentPartPr/>
                <p14:nvPr/>
              </p14:nvContentPartPr>
              <p14:xfrm>
                <a:off x="2913667" y="3723365"/>
                <a:ext cx="22320" cy="13284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431F7EA1-98C0-640F-EAFD-F725FC033B67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2906107" y="3715805"/>
                  <a:ext cx="37440" cy="14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3" name="Gruppo 232">
            <a:extLst>
              <a:ext uri="{FF2B5EF4-FFF2-40B4-BE49-F238E27FC236}">
                <a16:creationId xmlns:a16="http://schemas.microsoft.com/office/drawing/2014/main" id="{E904D2BD-42A4-882E-A852-9C32862E40AE}"/>
              </a:ext>
            </a:extLst>
          </p:cNvPr>
          <p:cNvGrpSpPr/>
          <p:nvPr/>
        </p:nvGrpSpPr>
        <p:grpSpPr>
          <a:xfrm>
            <a:off x="4736707" y="3976445"/>
            <a:ext cx="429120" cy="301320"/>
            <a:chOff x="4736707" y="3976445"/>
            <a:chExt cx="429120" cy="30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C8278180-A101-3ADC-F2D6-3B7E4095C1E3}"/>
                    </a:ext>
                  </a:extLst>
                </p14:cNvPr>
                <p14:cNvContentPartPr/>
                <p14:nvPr/>
              </p14:nvContentPartPr>
              <p14:xfrm>
                <a:off x="4736707" y="3976445"/>
                <a:ext cx="65520" cy="12924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C8278180-A101-3ADC-F2D6-3B7E4095C1E3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4729147" y="3968885"/>
                  <a:ext cx="806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89E05907-5133-2512-12AE-40A9D8A8BADF}"/>
                    </a:ext>
                  </a:extLst>
                </p14:cNvPr>
                <p14:cNvContentPartPr/>
                <p14:nvPr/>
              </p14:nvContentPartPr>
              <p14:xfrm>
                <a:off x="4746787" y="4056005"/>
                <a:ext cx="56160" cy="399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89E05907-5133-2512-12AE-40A9D8A8BADF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739227" y="4048445"/>
                  <a:ext cx="712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E62BDE23-70B0-978E-A96A-124ECF5778B0}"/>
                    </a:ext>
                  </a:extLst>
                </p14:cNvPr>
                <p14:cNvContentPartPr/>
                <p14:nvPr/>
              </p14:nvContentPartPr>
              <p14:xfrm>
                <a:off x="4739587" y="4106045"/>
                <a:ext cx="54000" cy="684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E62BDE23-70B0-978E-A96A-124ECF5778B0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4732027" y="4098485"/>
                  <a:ext cx="691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05669075-059F-6C56-4375-C50CA5B57CBA}"/>
                    </a:ext>
                  </a:extLst>
                </p14:cNvPr>
                <p14:cNvContentPartPr/>
                <p14:nvPr/>
              </p14:nvContentPartPr>
              <p14:xfrm>
                <a:off x="4779187" y="4065365"/>
                <a:ext cx="34920" cy="630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05669075-059F-6C56-4375-C50CA5B57CBA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4771627" y="4057805"/>
                  <a:ext cx="500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A533CCF4-68D2-117E-15D1-12EAA7C8E07F}"/>
                    </a:ext>
                  </a:extLst>
                </p14:cNvPr>
                <p14:cNvContentPartPr/>
                <p14:nvPr/>
              </p14:nvContentPartPr>
              <p14:xfrm>
                <a:off x="4854787" y="4015325"/>
                <a:ext cx="17640" cy="11016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A533CCF4-68D2-117E-15D1-12EAA7C8E07F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4847227" y="4007765"/>
                  <a:ext cx="327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224E0D24-EB9F-F779-24FF-807D8F299676}"/>
                    </a:ext>
                  </a:extLst>
                </p14:cNvPr>
                <p14:cNvContentPartPr/>
                <p14:nvPr/>
              </p14:nvContentPartPr>
              <p14:xfrm>
                <a:off x="4769107" y="4155365"/>
                <a:ext cx="81720" cy="1224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224E0D24-EB9F-F779-24FF-807D8F299676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4761907" y="4147805"/>
                  <a:ext cx="968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E6687D65-A04F-05FC-9788-D60EAC84CBAF}"/>
                    </a:ext>
                  </a:extLst>
                </p14:cNvPr>
                <p14:cNvContentPartPr/>
                <p14:nvPr/>
              </p14:nvContentPartPr>
              <p14:xfrm>
                <a:off x="4765147" y="4170125"/>
                <a:ext cx="130680" cy="4896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E6687D65-A04F-05FC-9788-D60EAC84CBAF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757587" y="4162565"/>
                  <a:ext cx="1454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FD6B1793-50CA-542C-6017-167BB2EACBD0}"/>
                    </a:ext>
                  </a:extLst>
                </p14:cNvPr>
                <p14:cNvContentPartPr/>
                <p14:nvPr/>
              </p14:nvContentPartPr>
              <p14:xfrm>
                <a:off x="4902307" y="4037645"/>
                <a:ext cx="91800" cy="19116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FD6B1793-50CA-542C-6017-167BB2EACBD0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894747" y="4030085"/>
                  <a:ext cx="10656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5F0E40E4-B725-0534-D2F0-575CBA791561}"/>
                    </a:ext>
                  </a:extLst>
                </p14:cNvPr>
                <p14:cNvContentPartPr/>
                <p14:nvPr/>
              </p14:nvContentPartPr>
              <p14:xfrm>
                <a:off x="4997707" y="4089845"/>
                <a:ext cx="75240" cy="4068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5F0E40E4-B725-0534-D2F0-575CBA791561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990147" y="4082285"/>
                  <a:ext cx="903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02278C70-1C87-32F9-07FD-538B6D94D9C1}"/>
                    </a:ext>
                  </a:extLst>
                </p14:cNvPr>
                <p14:cNvContentPartPr/>
                <p14:nvPr/>
              </p14:nvContentPartPr>
              <p14:xfrm>
                <a:off x="5054947" y="4008845"/>
                <a:ext cx="33480" cy="19980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02278C70-1C87-32F9-07FD-538B6D94D9C1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5047747" y="4001285"/>
                  <a:ext cx="486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A1B7135B-262C-E475-38A2-9DE1DF050556}"/>
                    </a:ext>
                  </a:extLst>
                </p14:cNvPr>
                <p14:cNvContentPartPr/>
                <p14:nvPr/>
              </p14:nvContentPartPr>
              <p14:xfrm>
                <a:off x="5130907" y="4015325"/>
                <a:ext cx="34920" cy="22284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A1B7135B-262C-E475-38A2-9DE1DF050556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123347" y="4007765"/>
                  <a:ext cx="50040" cy="23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7" name="Gruppo 236">
            <a:extLst>
              <a:ext uri="{FF2B5EF4-FFF2-40B4-BE49-F238E27FC236}">
                <a16:creationId xmlns:a16="http://schemas.microsoft.com/office/drawing/2014/main" id="{12805911-05BC-3DAA-ECC3-6490D523490A}"/>
              </a:ext>
            </a:extLst>
          </p:cNvPr>
          <p:cNvGrpSpPr/>
          <p:nvPr/>
        </p:nvGrpSpPr>
        <p:grpSpPr>
          <a:xfrm>
            <a:off x="2856427" y="4510325"/>
            <a:ext cx="109800" cy="146520"/>
            <a:chOff x="2856427" y="4510325"/>
            <a:chExt cx="109800" cy="14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CCF34D2B-441B-0919-8900-2E0258AE0367}"/>
                    </a:ext>
                  </a:extLst>
                </p14:cNvPr>
                <p14:cNvContentPartPr/>
                <p14:nvPr/>
              </p14:nvContentPartPr>
              <p14:xfrm>
                <a:off x="2856427" y="4544165"/>
                <a:ext cx="74520" cy="6804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CCF34D2B-441B-0919-8900-2E0258AE0367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2848867" y="4536605"/>
                  <a:ext cx="896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51D8C3E6-5305-8D93-2586-6C29387483A3}"/>
                    </a:ext>
                  </a:extLst>
                </p14:cNvPr>
                <p14:cNvContentPartPr/>
                <p14:nvPr/>
              </p14:nvContentPartPr>
              <p14:xfrm>
                <a:off x="2944627" y="4510325"/>
                <a:ext cx="21600" cy="1465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51D8C3E6-5305-8D93-2586-6C29387483A3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2937067" y="4502765"/>
                  <a:ext cx="3672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" name="Gruppo 245">
            <a:extLst>
              <a:ext uri="{FF2B5EF4-FFF2-40B4-BE49-F238E27FC236}">
                <a16:creationId xmlns:a16="http://schemas.microsoft.com/office/drawing/2014/main" id="{543381B6-1E91-E9CE-2513-0B0752F57D85}"/>
              </a:ext>
            </a:extLst>
          </p:cNvPr>
          <p:cNvGrpSpPr/>
          <p:nvPr/>
        </p:nvGrpSpPr>
        <p:grpSpPr>
          <a:xfrm>
            <a:off x="3396096" y="4296326"/>
            <a:ext cx="473400" cy="173160"/>
            <a:chOff x="3396096" y="4296326"/>
            <a:chExt cx="473400" cy="17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68250E31-B96C-9CE2-7792-0BAB008F955E}"/>
                    </a:ext>
                  </a:extLst>
                </p14:cNvPr>
                <p14:cNvContentPartPr/>
                <p14:nvPr/>
              </p14:nvContentPartPr>
              <p14:xfrm>
                <a:off x="3396096" y="4348166"/>
                <a:ext cx="71280" cy="12132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68250E31-B96C-9CE2-7792-0BAB008F955E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3388536" y="4340606"/>
                  <a:ext cx="860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97459894-3D2A-EFCB-A65B-60000FD6F1A7}"/>
                    </a:ext>
                  </a:extLst>
                </p14:cNvPr>
                <p14:cNvContentPartPr/>
                <p14:nvPr/>
              </p14:nvContentPartPr>
              <p14:xfrm>
                <a:off x="3465936" y="4333766"/>
                <a:ext cx="9720" cy="11448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97459894-3D2A-EFCB-A65B-60000FD6F1A7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3458736" y="4326206"/>
                  <a:ext cx="244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7C24E1F3-78DA-2D87-E176-896D69D705BF}"/>
                    </a:ext>
                  </a:extLst>
                </p14:cNvPr>
                <p14:cNvContentPartPr/>
                <p14:nvPr/>
              </p14:nvContentPartPr>
              <p14:xfrm>
                <a:off x="3470256" y="4376246"/>
                <a:ext cx="43560" cy="1656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7C24E1F3-78DA-2D87-E176-896D69D705BF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3462696" y="4368686"/>
                  <a:ext cx="586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52F133E0-068E-D13E-E9BC-A5826F669773}"/>
                    </a:ext>
                  </a:extLst>
                </p14:cNvPr>
                <p14:cNvContentPartPr/>
                <p14:nvPr/>
              </p14:nvContentPartPr>
              <p14:xfrm>
                <a:off x="3529656" y="4366886"/>
                <a:ext cx="36360" cy="5688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52F133E0-068E-D13E-E9BC-A5826F669773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3522096" y="4359326"/>
                  <a:ext cx="514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CC5722F7-DEDF-7EB4-6A5E-22D416BCB8A5}"/>
                    </a:ext>
                  </a:extLst>
                </p14:cNvPr>
                <p14:cNvContentPartPr/>
                <p14:nvPr/>
              </p14:nvContentPartPr>
              <p14:xfrm>
                <a:off x="3587256" y="4371206"/>
                <a:ext cx="61200" cy="709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CC5722F7-DEDF-7EB4-6A5E-22D416BCB8A5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3579696" y="4363646"/>
                  <a:ext cx="763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62D07917-C100-DF84-1617-025D0655FD02}"/>
                    </a:ext>
                  </a:extLst>
                </p14:cNvPr>
                <p14:cNvContentPartPr/>
                <p14:nvPr/>
              </p14:nvContentPartPr>
              <p14:xfrm>
                <a:off x="3681216" y="4296326"/>
                <a:ext cx="58320" cy="15804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62D07917-C100-DF84-1617-025D0655FD02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3673656" y="4288766"/>
                  <a:ext cx="734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58C3E256-F43A-FF2E-15D1-0748ECA1BC85}"/>
                    </a:ext>
                  </a:extLst>
                </p14:cNvPr>
                <p14:cNvContentPartPr/>
                <p14:nvPr/>
              </p14:nvContentPartPr>
              <p14:xfrm>
                <a:off x="3792456" y="4338086"/>
                <a:ext cx="77040" cy="6084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58C3E256-F43A-FF2E-15D1-0748ECA1BC85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784896" y="4330526"/>
                  <a:ext cx="9216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8" name="Gruppo 267">
            <a:extLst>
              <a:ext uri="{FF2B5EF4-FFF2-40B4-BE49-F238E27FC236}">
                <a16:creationId xmlns:a16="http://schemas.microsoft.com/office/drawing/2014/main" id="{BBBFAC8C-92A0-79A2-7A46-99AD8CE2DF30}"/>
              </a:ext>
            </a:extLst>
          </p:cNvPr>
          <p:cNvGrpSpPr/>
          <p:nvPr/>
        </p:nvGrpSpPr>
        <p:grpSpPr>
          <a:xfrm>
            <a:off x="2825107" y="5106197"/>
            <a:ext cx="166680" cy="288360"/>
            <a:chOff x="2825107" y="5106197"/>
            <a:chExt cx="166680" cy="28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5AFE0DA9-C57A-72DC-D083-415D1716D95C}"/>
                    </a:ext>
                  </a:extLst>
                </p14:cNvPr>
                <p14:cNvContentPartPr/>
                <p14:nvPr/>
              </p14:nvContentPartPr>
              <p14:xfrm>
                <a:off x="2825107" y="5195477"/>
                <a:ext cx="110160" cy="5112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5AFE0DA9-C57A-72DC-D083-415D1716D95C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2817547" y="5187917"/>
                  <a:ext cx="1249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DE6ADF38-8487-EC19-2D64-2AA0E962AE59}"/>
                    </a:ext>
                  </a:extLst>
                </p14:cNvPr>
                <p14:cNvContentPartPr/>
                <p14:nvPr/>
              </p14:nvContentPartPr>
              <p14:xfrm>
                <a:off x="2923747" y="5106197"/>
                <a:ext cx="68040" cy="28836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DE6ADF38-8487-EC19-2D64-2AA0E962AE59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2916187" y="5098637"/>
                  <a:ext cx="83160" cy="30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A521BDF3-3F46-B0AA-9A85-B90B992B3BC9}"/>
              </a:ext>
            </a:extLst>
          </p:cNvPr>
          <p:cNvGrpSpPr/>
          <p:nvPr/>
        </p:nvGrpSpPr>
        <p:grpSpPr>
          <a:xfrm>
            <a:off x="251856" y="5974301"/>
            <a:ext cx="597600" cy="592560"/>
            <a:chOff x="251856" y="5974301"/>
            <a:chExt cx="597600" cy="59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635A3A01-4DDF-7298-54D9-B5D1CDD21ACF}"/>
                    </a:ext>
                  </a:extLst>
                </p14:cNvPr>
                <p14:cNvContentPartPr/>
                <p14:nvPr/>
              </p14:nvContentPartPr>
              <p14:xfrm>
                <a:off x="362376" y="6003821"/>
                <a:ext cx="9000" cy="22032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635A3A01-4DDF-7298-54D9-B5D1CDD21ACF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354816" y="5996261"/>
                  <a:ext cx="237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E6C81036-CEF5-635A-86B0-35911B81550D}"/>
                    </a:ext>
                  </a:extLst>
                </p14:cNvPr>
                <p14:cNvContentPartPr/>
                <p14:nvPr/>
              </p14:nvContentPartPr>
              <p14:xfrm>
                <a:off x="371376" y="5974301"/>
                <a:ext cx="117720" cy="27756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E6C81036-CEF5-635A-86B0-35911B81550D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364176" y="5966741"/>
                  <a:ext cx="13284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127694DD-5D12-A053-BBA4-147DD0F9F32A}"/>
                    </a:ext>
                  </a:extLst>
                </p14:cNvPr>
                <p14:cNvContentPartPr/>
                <p14:nvPr/>
              </p14:nvContentPartPr>
              <p14:xfrm>
                <a:off x="251856" y="6277061"/>
                <a:ext cx="250200" cy="5256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127694DD-5D12-A053-BBA4-147DD0F9F32A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244296" y="6269501"/>
                  <a:ext cx="2653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A1B25262-D353-0EA2-68E0-E66135B9C095}"/>
                    </a:ext>
                  </a:extLst>
                </p14:cNvPr>
                <p14:cNvContentPartPr/>
                <p14:nvPr/>
              </p14:nvContentPartPr>
              <p14:xfrm>
                <a:off x="420336" y="6290381"/>
                <a:ext cx="5400" cy="9540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A1B25262-D353-0EA2-68E0-E66135B9C095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12776" y="6282821"/>
                  <a:ext cx="205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CD315418-668B-EFC5-FF7C-8A5789261305}"/>
                    </a:ext>
                  </a:extLst>
                </p14:cNvPr>
                <p14:cNvContentPartPr/>
                <p14:nvPr/>
              </p14:nvContentPartPr>
              <p14:xfrm>
                <a:off x="311256" y="6436901"/>
                <a:ext cx="213480" cy="12996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CD315418-668B-EFC5-FF7C-8A5789261305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303696" y="6429341"/>
                  <a:ext cx="2282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B6DBC319-2825-BBE7-BB3F-FEA48B37226F}"/>
                    </a:ext>
                  </a:extLst>
                </p14:cNvPr>
                <p14:cNvContentPartPr/>
                <p14:nvPr/>
              </p14:nvContentPartPr>
              <p14:xfrm>
                <a:off x="584496" y="6173381"/>
                <a:ext cx="155160" cy="1368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B6DBC319-2825-BBE7-BB3F-FEA48B37226F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76936" y="6165821"/>
                  <a:ext cx="1702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1D84B658-2A12-8B15-A09D-FEDACDEC139A}"/>
                    </a:ext>
                  </a:extLst>
                </p14:cNvPr>
                <p14:cNvContentPartPr/>
                <p14:nvPr/>
              </p14:nvContentPartPr>
              <p14:xfrm>
                <a:off x="580176" y="6219821"/>
                <a:ext cx="45000" cy="16740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1D84B658-2A12-8B15-A09D-FEDACDEC139A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72616" y="6212261"/>
                  <a:ext cx="601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C1CB98B4-90B2-5C24-305A-4CB4A70D5E5B}"/>
                    </a:ext>
                  </a:extLst>
                </p14:cNvPr>
                <p14:cNvContentPartPr/>
                <p14:nvPr/>
              </p14:nvContentPartPr>
              <p14:xfrm>
                <a:off x="628416" y="6236741"/>
                <a:ext cx="78840" cy="9324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C1CB98B4-90B2-5C24-305A-4CB4A70D5E5B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20856" y="6229181"/>
                  <a:ext cx="939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E5AC4F2B-8100-4374-8C8F-6AA420AAD574}"/>
                    </a:ext>
                  </a:extLst>
                </p14:cNvPr>
                <p14:cNvContentPartPr/>
                <p14:nvPr/>
              </p14:nvContentPartPr>
              <p14:xfrm>
                <a:off x="704016" y="6268061"/>
                <a:ext cx="60480" cy="1368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E5AC4F2B-8100-4374-8C8F-6AA420AAD574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96456" y="6260861"/>
                  <a:ext cx="756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92DB79F5-4901-EC85-69FB-6631D5224266}"/>
                    </a:ext>
                  </a:extLst>
                </p14:cNvPr>
                <p14:cNvContentPartPr/>
                <p14:nvPr/>
              </p14:nvContentPartPr>
              <p14:xfrm>
                <a:off x="778176" y="6178421"/>
                <a:ext cx="8280" cy="1548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92DB79F5-4901-EC85-69FB-6631D5224266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770976" y="6170861"/>
                  <a:ext cx="230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20E798FD-CFF3-96CB-F7E2-720D14DAF366}"/>
                    </a:ext>
                  </a:extLst>
                </p14:cNvPr>
                <p14:cNvContentPartPr/>
                <p14:nvPr/>
              </p14:nvContentPartPr>
              <p14:xfrm>
                <a:off x="839016" y="6191741"/>
                <a:ext cx="10440" cy="18792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20E798FD-CFF3-96CB-F7E2-720D14DAF366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831816" y="6184181"/>
                  <a:ext cx="25560" cy="20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4" name="Gruppo 323">
            <a:extLst>
              <a:ext uri="{FF2B5EF4-FFF2-40B4-BE49-F238E27FC236}">
                <a16:creationId xmlns:a16="http://schemas.microsoft.com/office/drawing/2014/main" id="{FC2C58E4-CBFB-0FDF-1FFB-999258023450}"/>
              </a:ext>
            </a:extLst>
          </p:cNvPr>
          <p:cNvGrpSpPr/>
          <p:nvPr/>
        </p:nvGrpSpPr>
        <p:grpSpPr>
          <a:xfrm>
            <a:off x="1274976" y="6086261"/>
            <a:ext cx="687600" cy="462960"/>
            <a:chOff x="1274976" y="6086261"/>
            <a:chExt cx="687600" cy="46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FCA64F74-1A17-D04C-2CEB-08313D37EE36}"/>
                    </a:ext>
                  </a:extLst>
                </p14:cNvPr>
                <p14:cNvContentPartPr/>
                <p14:nvPr/>
              </p14:nvContentPartPr>
              <p14:xfrm>
                <a:off x="1294776" y="6086261"/>
                <a:ext cx="284040" cy="453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FCA64F74-1A17-D04C-2CEB-08313D37EE36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287216" y="6078701"/>
                  <a:ext cx="2991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1EF40398-9E96-7982-B6A4-2EB10572BF50}"/>
                    </a:ext>
                  </a:extLst>
                </p14:cNvPr>
                <p14:cNvContentPartPr/>
                <p14:nvPr/>
              </p14:nvContentPartPr>
              <p14:xfrm>
                <a:off x="1393056" y="6142421"/>
                <a:ext cx="15120" cy="554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1EF40398-9E96-7982-B6A4-2EB10572BF50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385496" y="6134861"/>
                  <a:ext cx="302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E8D5C415-1FFF-4768-BC6B-F0DCBA0B063C}"/>
                    </a:ext>
                  </a:extLst>
                </p14:cNvPr>
                <p14:cNvContentPartPr/>
                <p14:nvPr/>
              </p14:nvContentPartPr>
              <p14:xfrm>
                <a:off x="1431936" y="6175541"/>
                <a:ext cx="32760" cy="385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E8D5C415-1FFF-4768-BC6B-F0DCBA0B063C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424376" y="6167981"/>
                  <a:ext cx="478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AEE2DEC8-8EF8-A5C4-14E1-AF320BBB70CD}"/>
                    </a:ext>
                  </a:extLst>
                </p14:cNvPr>
                <p14:cNvContentPartPr/>
                <p14:nvPr/>
              </p14:nvContentPartPr>
              <p14:xfrm>
                <a:off x="1274976" y="6188861"/>
                <a:ext cx="265680" cy="3924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AEE2DEC8-8EF8-A5C4-14E1-AF320BBB70CD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267416" y="6181301"/>
                  <a:ext cx="2808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1DD6F065-F23A-96B4-0637-4ED205AEE969}"/>
                    </a:ext>
                  </a:extLst>
                </p14:cNvPr>
                <p14:cNvContentPartPr/>
                <p14:nvPr/>
              </p14:nvContentPartPr>
              <p14:xfrm>
                <a:off x="1282176" y="6271301"/>
                <a:ext cx="249480" cy="4680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1DD6F065-F23A-96B4-0637-4ED205AEE969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274616" y="6263741"/>
                  <a:ext cx="2646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AF82ABCF-5782-FE99-B03A-B08251E03408}"/>
                    </a:ext>
                  </a:extLst>
                </p14:cNvPr>
                <p14:cNvContentPartPr/>
                <p14:nvPr/>
              </p14:nvContentPartPr>
              <p14:xfrm>
                <a:off x="1461096" y="6300461"/>
                <a:ext cx="10440" cy="813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AF82ABCF-5782-FE99-B03A-B08251E03408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453536" y="6293261"/>
                  <a:ext cx="252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642DEB26-9948-CB94-2A5A-B3790D097F86}"/>
                    </a:ext>
                  </a:extLst>
                </p14:cNvPr>
                <p14:cNvContentPartPr/>
                <p14:nvPr/>
              </p14:nvContentPartPr>
              <p14:xfrm>
                <a:off x="1359216" y="6400181"/>
                <a:ext cx="216720" cy="1490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642DEB26-9948-CB94-2A5A-B3790D097F86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1351656" y="6392621"/>
                  <a:ext cx="2318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05E2AAC1-42C8-1469-93CD-C6701AA757AD}"/>
                    </a:ext>
                  </a:extLst>
                </p14:cNvPr>
                <p14:cNvContentPartPr/>
                <p14:nvPr/>
              </p14:nvContentPartPr>
              <p14:xfrm>
                <a:off x="1649376" y="6210821"/>
                <a:ext cx="145440" cy="75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05E2AAC1-42C8-1469-93CD-C6701AA757AD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1641816" y="6203261"/>
                  <a:ext cx="1605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AE89C1FD-5FEC-B2CD-9A91-2018D17CD8D9}"/>
                    </a:ext>
                  </a:extLst>
                </p14:cNvPr>
                <p14:cNvContentPartPr/>
                <p14:nvPr/>
              </p14:nvContentPartPr>
              <p14:xfrm>
                <a:off x="1632816" y="6265181"/>
                <a:ext cx="134640" cy="14760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AE89C1FD-5FEC-B2CD-9A91-2018D17CD8D9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1625256" y="6257621"/>
                  <a:ext cx="1497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E142D9E7-9A35-BE38-88A2-8710BA602A70}"/>
                    </a:ext>
                  </a:extLst>
                </p14:cNvPr>
                <p14:cNvContentPartPr/>
                <p14:nvPr/>
              </p14:nvContentPartPr>
              <p14:xfrm>
                <a:off x="1844496" y="6221261"/>
                <a:ext cx="3240" cy="1962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E142D9E7-9A35-BE38-88A2-8710BA602A70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1836936" y="6213701"/>
                  <a:ext cx="1836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4EDFD9E0-0358-6D39-6814-D27B20739797}"/>
                    </a:ext>
                  </a:extLst>
                </p14:cNvPr>
                <p14:cNvContentPartPr/>
                <p14:nvPr/>
              </p14:nvContentPartPr>
              <p14:xfrm>
                <a:off x="1850256" y="6307301"/>
                <a:ext cx="112320" cy="496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4EDFD9E0-0358-6D39-6814-D27B20739797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842696" y="6299741"/>
                  <a:ext cx="127080" cy="6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1">
            <p14:nvContentPartPr>
              <p14:cNvPr id="294" name="Input penna 293">
                <a:extLst>
                  <a:ext uri="{FF2B5EF4-FFF2-40B4-BE49-F238E27FC236}">
                    <a16:creationId xmlns:a16="http://schemas.microsoft.com/office/drawing/2014/main" id="{E3454D04-6579-F98A-A184-38570F5B5E17}"/>
                  </a:ext>
                </a:extLst>
              </p14:cNvPr>
              <p14:cNvContentPartPr/>
              <p14:nvPr/>
            </p14:nvContentPartPr>
            <p14:xfrm>
              <a:off x="2186856" y="6224141"/>
              <a:ext cx="111600" cy="11520"/>
            </p14:xfrm>
          </p:contentPart>
        </mc:Choice>
        <mc:Fallback>
          <p:pic>
            <p:nvPicPr>
              <p:cNvPr id="294" name="Input penna 293">
                <a:extLst>
                  <a:ext uri="{FF2B5EF4-FFF2-40B4-BE49-F238E27FC236}">
                    <a16:creationId xmlns:a16="http://schemas.microsoft.com/office/drawing/2014/main" id="{E3454D04-6579-F98A-A184-38570F5B5E17}"/>
                  </a:ext>
                </a:extLst>
              </p:cNvPr>
              <p:cNvPicPr/>
              <p:nvPr/>
            </p:nvPicPr>
            <p:blipFill>
              <a:blip r:embed="rId362"/>
              <a:stretch>
                <a:fillRect/>
              </a:stretch>
            </p:blipFill>
            <p:spPr>
              <a:xfrm>
                <a:off x="2179296" y="6216581"/>
                <a:ext cx="12636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3">
            <p14:nvContentPartPr>
              <p14:cNvPr id="295" name="Input penna 294">
                <a:extLst>
                  <a:ext uri="{FF2B5EF4-FFF2-40B4-BE49-F238E27FC236}">
                    <a16:creationId xmlns:a16="http://schemas.microsoft.com/office/drawing/2014/main" id="{42879508-7665-B884-EBB6-689B080E1E36}"/>
                  </a:ext>
                </a:extLst>
              </p14:cNvPr>
              <p14:cNvContentPartPr/>
              <p14:nvPr/>
            </p14:nvContentPartPr>
            <p14:xfrm>
              <a:off x="2105496" y="6368501"/>
              <a:ext cx="168840" cy="18000"/>
            </p14:xfrm>
          </p:contentPart>
        </mc:Choice>
        <mc:Fallback>
          <p:pic>
            <p:nvPicPr>
              <p:cNvPr id="295" name="Input penna 294">
                <a:extLst>
                  <a:ext uri="{FF2B5EF4-FFF2-40B4-BE49-F238E27FC236}">
                    <a16:creationId xmlns:a16="http://schemas.microsoft.com/office/drawing/2014/main" id="{42879508-7665-B884-EBB6-689B080E1E36}"/>
                  </a:ext>
                </a:extLst>
              </p:cNvPr>
              <p:cNvPicPr/>
              <p:nvPr/>
            </p:nvPicPr>
            <p:blipFill>
              <a:blip r:embed="rId364"/>
              <a:stretch>
                <a:fillRect/>
              </a:stretch>
            </p:blipFill>
            <p:spPr>
              <a:xfrm>
                <a:off x="2097936" y="6360941"/>
                <a:ext cx="183960" cy="3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22" name="Gruppo 321">
            <a:extLst>
              <a:ext uri="{FF2B5EF4-FFF2-40B4-BE49-F238E27FC236}">
                <a16:creationId xmlns:a16="http://schemas.microsoft.com/office/drawing/2014/main" id="{21167BE8-2CE4-955A-B860-FA08C200DB50}"/>
              </a:ext>
            </a:extLst>
          </p:cNvPr>
          <p:cNvGrpSpPr/>
          <p:nvPr/>
        </p:nvGrpSpPr>
        <p:grpSpPr>
          <a:xfrm>
            <a:off x="2596536" y="6149621"/>
            <a:ext cx="1010880" cy="313920"/>
            <a:chOff x="2596536" y="6149621"/>
            <a:chExt cx="1010880" cy="31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09AEF35C-2382-C256-AAC4-3157063D3CCC}"/>
                    </a:ext>
                  </a:extLst>
                </p14:cNvPr>
                <p14:cNvContentPartPr/>
                <p14:nvPr/>
              </p14:nvContentPartPr>
              <p14:xfrm>
                <a:off x="2596536" y="6284261"/>
                <a:ext cx="140400" cy="17928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09AEF35C-2382-C256-AAC4-3157063D3CCC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2588976" y="6277061"/>
                  <a:ext cx="1555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2818009E-A3B7-2046-CBE4-69BA01ADEC5F}"/>
                    </a:ext>
                  </a:extLst>
                </p14:cNvPr>
                <p14:cNvContentPartPr/>
                <p14:nvPr/>
              </p14:nvContentPartPr>
              <p14:xfrm>
                <a:off x="2780496" y="6280661"/>
                <a:ext cx="114120" cy="1263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2818009E-A3B7-2046-CBE4-69BA01ADEC5F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2772936" y="6273101"/>
                  <a:ext cx="1292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BD1CD60C-9F4B-71CC-E85A-1CB1DDAAB0DA}"/>
                    </a:ext>
                  </a:extLst>
                </p14:cNvPr>
                <p14:cNvContentPartPr/>
                <p14:nvPr/>
              </p14:nvContentPartPr>
              <p14:xfrm>
                <a:off x="2920536" y="6296141"/>
                <a:ext cx="108720" cy="1152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BD1CD60C-9F4B-71CC-E85A-1CB1DDAAB0DA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2912976" y="6288581"/>
                  <a:ext cx="1238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83F5830B-C242-2558-0878-53A62AC06FCC}"/>
                    </a:ext>
                  </a:extLst>
                </p14:cNvPr>
                <p14:cNvContentPartPr/>
                <p14:nvPr/>
              </p14:nvContentPartPr>
              <p14:xfrm>
                <a:off x="3062016" y="6149621"/>
                <a:ext cx="19440" cy="2160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83F5830B-C242-2558-0878-53A62AC06FCC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3054456" y="6142061"/>
                  <a:ext cx="345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27821508-500A-A079-62ED-3AA407BA9D74}"/>
                    </a:ext>
                  </a:extLst>
                </p14:cNvPr>
                <p14:cNvContentPartPr/>
                <p14:nvPr/>
              </p14:nvContentPartPr>
              <p14:xfrm>
                <a:off x="3127896" y="6246101"/>
                <a:ext cx="86760" cy="19764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27821508-500A-A079-62ED-3AA407BA9D74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3120336" y="6238541"/>
                  <a:ext cx="1018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4CC84DE6-60E1-1313-22EE-C4017C606C6B}"/>
                    </a:ext>
                  </a:extLst>
                </p14:cNvPr>
                <p14:cNvContentPartPr/>
                <p14:nvPr/>
              </p14:nvContentPartPr>
              <p14:xfrm>
                <a:off x="3285576" y="6298301"/>
                <a:ext cx="82440" cy="1018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4CC84DE6-60E1-1313-22EE-C4017C606C6B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3278016" y="6290741"/>
                  <a:ext cx="975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CEC183C0-F830-7281-C73D-6CEA4FF4B31F}"/>
                    </a:ext>
                  </a:extLst>
                </p14:cNvPr>
                <p14:cNvContentPartPr/>
                <p14:nvPr/>
              </p14:nvContentPartPr>
              <p14:xfrm>
                <a:off x="3455496" y="6275621"/>
                <a:ext cx="19440" cy="10476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CEC183C0-F830-7281-C73D-6CEA4FF4B31F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3447936" y="6268061"/>
                  <a:ext cx="345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E01BF32B-8DDB-E6C4-A5E4-81A46AA9D196}"/>
                    </a:ext>
                  </a:extLst>
                </p14:cNvPr>
                <p14:cNvContentPartPr/>
                <p14:nvPr/>
              </p14:nvContentPartPr>
              <p14:xfrm>
                <a:off x="3514176" y="6328181"/>
                <a:ext cx="93240" cy="12060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E01BF32B-8DDB-E6C4-A5E4-81A46AA9D196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3506616" y="6320621"/>
                  <a:ext cx="10836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0" name="Gruppo 319">
            <a:extLst>
              <a:ext uri="{FF2B5EF4-FFF2-40B4-BE49-F238E27FC236}">
                <a16:creationId xmlns:a16="http://schemas.microsoft.com/office/drawing/2014/main" id="{8CA22FB7-FA4D-086E-0777-7B2CFF2D2224}"/>
              </a:ext>
            </a:extLst>
          </p:cNvPr>
          <p:cNvGrpSpPr/>
          <p:nvPr/>
        </p:nvGrpSpPr>
        <p:grpSpPr>
          <a:xfrm>
            <a:off x="4029696" y="6289661"/>
            <a:ext cx="272160" cy="156240"/>
            <a:chOff x="4029696" y="6289661"/>
            <a:chExt cx="272160" cy="15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BD574ED3-64E5-8FFC-C1F9-473F97BF7363}"/>
                    </a:ext>
                  </a:extLst>
                </p14:cNvPr>
                <p14:cNvContentPartPr/>
                <p14:nvPr/>
              </p14:nvContentPartPr>
              <p14:xfrm>
                <a:off x="4029696" y="6289661"/>
                <a:ext cx="127080" cy="1450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BD574ED3-64E5-8FFC-C1F9-473F97BF7363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4022136" y="6282101"/>
                  <a:ext cx="1422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AC9C01CB-FBDC-860D-E070-4DA731E24C59}"/>
                    </a:ext>
                  </a:extLst>
                </p14:cNvPr>
                <p14:cNvContentPartPr/>
                <p14:nvPr/>
              </p14:nvContentPartPr>
              <p14:xfrm>
                <a:off x="4199616" y="6325661"/>
                <a:ext cx="102240" cy="12024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AC9C01CB-FBDC-860D-E070-4DA731E24C59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4192056" y="6318101"/>
                  <a:ext cx="11736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428D18EE-BDCD-81C7-D876-88A7CB0962FC}"/>
              </a:ext>
            </a:extLst>
          </p:cNvPr>
          <p:cNvGrpSpPr/>
          <p:nvPr/>
        </p:nvGrpSpPr>
        <p:grpSpPr>
          <a:xfrm>
            <a:off x="4739256" y="6158621"/>
            <a:ext cx="1168560" cy="370080"/>
            <a:chOff x="4739256" y="6158621"/>
            <a:chExt cx="1168560" cy="37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794FEAB1-6F89-54A1-86B2-E70EC33B8848}"/>
                    </a:ext>
                  </a:extLst>
                </p14:cNvPr>
                <p14:cNvContentPartPr/>
                <p14:nvPr/>
              </p14:nvContentPartPr>
              <p14:xfrm>
                <a:off x="4739256" y="6226661"/>
                <a:ext cx="180000" cy="3020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794FEAB1-6F89-54A1-86B2-E70EC33B8848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4731696" y="6219101"/>
                  <a:ext cx="19512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D8594566-00F8-D006-200F-8B135CC9E3FD}"/>
                    </a:ext>
                  </a:extLst>
                </p14:cNvPr>
                <p14:cNvContentPartPr/>
                <p14:nvPr/>
              </p14:nvContentPartPr>
              <p14:xfrm>
                <a:off x="4931136" y="6265181"/>
                <a:ext cx="82440" cy="1180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D8594566-00F8-D006-200F-8B135CC9E3FD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4923576" y="6257621"/>
                  <a:ext cx="975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2C13D85D-40D1-EF79-AB37-C8305F30C09F}"/>
                    </a:ext>
                  </a:extLst>
                </p14:cNvPr>
                <p14:cNvContentPartPr/>
                <p14:nvPr/>
              </p14:nvContentPartPr>
              <p14:xfrm>
                <a:off x="4996296" y="6290381"/>
                <a:ext cx="134640" cy="8640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2C13D85D-40D1-EF79-AB37-C8305F30C09F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4988736" y="6282821"/>
                  <a:ext cx="1497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93A26852-7CD6-16E8-4685-8411FD5507D0}"/>
                    </a:ext>
                  </a:extLst>
                </p14:cNvPr>
                <p14:cNvContentPartPr/>
                <p14:nvPr/>
              </p14:nvContentPartPr>
              <p14:xfrm>
                <a:off x="5172336" y="6158621"/>
                <a:ext cx="131400" cy="2462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93A26852-7CD6-16E8-4685-8411FD5507D0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5164776" y="6151061"/>
                  <a:ext cx="14616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FF8FB91F-8A43-7FCE-6486-491876FFEED3}"/>
                    </a:ext>
                  </a:extLst>
                </p14:cNvPr>
                <p14:cNvContentPartPr/>
                <p14:nvPr/>
              </p14:nvContentPartPr>
              <p14:xfrm>
                <a:off x="5313816" y="6188141"/>
                <a:ext cx="28800" cy="15876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FF8FB91F-8A43-7FCE-6486-491876FFEED3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5306256" y="6180581"/>
                  <a:ext cx="435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B19188F3-3A09-47DB-B919-0F6086361D08}"/>
                    </a:ext>
                  </a:extLst>
                </p14:cNvPr>
                <p14:cNvContentPartPr/>
                <p14:nvPr/>
              </p14:nvContentPartPr>
              <p14:xfrm>
                <a:off x="5384016" y="6267701"/>
                <a:ext cx="69840" cy="1368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B19188F3-3A09-47DB-B919-0F6086361D08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5376456" y="6260141"/>
                  <a:ext cx="846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EF564691-696E-5645-D685-9423FBA9C4C8}"/>
                    </a:ext>
                  </a:extLst>
                </p14:cNvPr>
                <p14:cNvContentPartPr/>
                <p14:nvPr/>
              </p14:nvContentPartPr>
              <p14:xfrm>
                <a:off x="5526216" y="6325661"/>
                <a:ext cx="61200" cy="1130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EF564691-696E-5645-D685-9423FBA9C4C8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5518656" y="6318101"/>
                  <a:ext cx="763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0DD0D827-FE25-E39A-18DA-128C431BD28C}"/>
                    </a:ext>
                  </a:extLst>
                </p14:cNvPr>
                <p14:cNvContentPartPr/>
                <p14:nvPr/>
              </p14:nvContentPartPr>
              <p14:xfrm>
                <a:off x="5656176" y="6364541"/>
                <a:ext cx="251640" cy="5868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0DD0D827-FE25-E39A-18DA-128C431BD28C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5648616" y="6356981"/>
                  <a:ext cx="26640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" name="Gruppo 331">
            <a:extLst>
              <a:ext uri="{FF2B5EF4-FFF2-40B4-BE49-F238E27FC236}">
                <a16:creationId xmlns:a16="http://schemas.microsoft.com/office/drawing/2014/main" id="{090AEF57-A0A9-0C76-D7EA-2B27650BB083}"/>
              </a:ext>
            </a:extLst>
          </p:cNvPr>
          <p:cNvGrpSpPr/>
          <p:nvPr/>
        </p:nvGrpSpPr>
        <p:grpSpPr>
          <a:xfrm>
            <a:off x="4316616" y="4734086"/>
            <a:ext cx="622907" cy="449645"/>
            <a:chOff x="4316616" y="4734086"/>
            <a:chExt cx="622907" cy="44964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584C143B-D2D5-15A7-2EF4-9B8D5229BF91}"/>
                    </a:ext>
                  </a:extLst>
                </p14:cNvPr>
                <p14:cNvContentPartPr/>
                <p14:nvPr/>
              </p14:nvContentPartPr>
              <p14:xfrm>
                <a:off x="4316616" y="4762886"/>
                <a:ext cx="141840" cy="3564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584C143B-D2D5-15A7-2EF4-9B8D5229BF91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4309056" y="4755326"/>
                  <a:ext cx="1569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1CFCB428-FC6F-6EB4-3832-B11636DC9F7F}"/>
                    </a:ext>
                  </a:extLst>
                </p14:cNvPr>
                <p14:cNvContentPartPr/>
                <p14:nvPr/>
              </p14:nvContentPartPr>
              <p14:xfrm>
                <a:off x="4323456" y="4763606"/>
                <a:ext cx="67680" cy="16452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1CFCB428-FC6F-6EB4-3832-B11636DC9F7F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4315896" y="4756046"/>
                  <a:ext cx="828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D7705DB2-6650-1A8C-77EC-9AE903E71846}"/>
                    </a:ext>
                  </a:extLst>
                </p14:cNvPr>
                <p14:cNvContentPartPr/>
                <p14:nvPr/>
              </p14:nvContentPartPr>
              <p14:xfrm>
                <a:off x="4384296" y="4811486"/>
                <a:ext cx="29520" cy="7920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D7705DB2-6650-1A8C-77EC-9AE903E71846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4376736" y="4803926"/>
                  <a:ext cx="442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4C4B21B6-BC9C-17EF-F707-BEDB772F4E61}"/>
                    </a:ext>
                  </a:extLst>
                </p14:cNvPr>
                <p14:cNvContentPartPr/>
                <p14:nvPr/>
              </p14:nvContentPartPr>
              <p14:xfrm>
                <a:off x="4457736" y="4765766"/>
                <a:ext cx="68760" cy="1224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4C4B21B6-BC9C-17EF-F707-BEDB772F4E61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4450176" y="4758206"/>
                  <a:ext cx="838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EB455369-1371-4A1B-BDB4-FB8ADDEB1474}"/>
                    </a:ext>
                  </a:extLst>
                </p14:cNvPr>
                <p14:cNvContentPartPr/>
                <p14:nvPr/>
              </p14:nvContentPartPr>
              <p14:xfrm>
                <a:off x="4461336" y="4776206"/>
                <a:ext cx="34920" cy="12168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EB455369-1371-4A1B-BDB4-FB8ADDEB1474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4454136" y="4768646"/>
                  <a:ext cx="500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D421FF19-4170-9E48-A2E9-A69A73A42E86}"/>
                    </a:ext>
                  </a:extLst>
                </p14:cNvPr>
                <p14:cNvContentPartPr/>
                <p14:nvPr/>
              </p14:nvContentPartPr>
              <p14:xfrm>
                <a:off x="4523616" y="4757846"/>
                <a:ext cx="3240" cy="12708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D421FF19-4170-9E48-A2E9-A69A73A42E86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4516056" y="4750286"/>
                  <a:ext cx="183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31EF7021-15DF-CB9B-8EB0-33D1BB5C1E01}"/>
                    </a:ext>
                  </a:extLst>
                </p14:cNvPr>
                <p14:cNvContentPartPr/>
                <p14:nvPr/>
              </p14:nvContentPartPr>
              <p14:xfrm>
                <a:off x="4569696" y="4807886"/>
                <a:ext cx="73080" cy="828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31EF7021-15DF-CB9B-8EB0-33D1BB5C1E01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4562136" y="4800326"/>
                  <a:ext cx="882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39B9A6A2-A1CD-053B-11E8-2851D1284631}"/>
                    </a:ext>
                  </a:extLst>
                </p14:cNvPr>
                <p14:cNvContentPartPr/>
                <p14:nvPr/>
              </p14:nvContentPartPr>
              <p14:xfrm>
                <a:off x="4409136" y="4941806"/>
                <a:ext cx="90360" cy="11736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39B9A6A2-A1CD-053B-11E8-2851D1284631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4401576" y="4934246"/>
                  <a:ext cx="10512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19C2DD22-387B-03C3-AAFB-165D596ED08F}"/>
                    </a:ext>
                  </a:extLst>
                </p14:cNvPr>
                <p14:cNvContentPartPr/>
                <p14:nvPr/>
              </p14:nvContentPartPr>
              <p14:xfrm>
                <a:off x="4587336" y="4734086"/>
                <a:ext cx="3240" cy="1296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19C2DD22-387B-03C3-AAFB-165D596ED08F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4579776" y="4726526"/>
                  <a:ext cx="183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EF548AA5-3334-A0C5-5B27-9840389C2FD1}"/>
                    </a:ext>
                  </a:extLst>
                </p14:cNvPr>
                <p14:cNvContentPartPr/>
                <p14:nvPr/>
              </p14:nvContentPartPr>
              <p14:xfrm>
                <a:off x="4499136" y="4922726"/>
                <a:ext cx="73800" cy="8640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EF548AA5-3334-A0C5-5B27-9840389C2FD1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4491576" y="4915166"/>
                  <a:ext cx="885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301D4F07-B1AA-02FD-D7B5-C9D620B3F701}"/>
                    </a:ext>
                  </a:extLst>
                </p14:cNvPr>
                <p14:cNvContentPartPr/>
                <p14:nvPr/>
              </p14:nvContentPartPr>
              <p14:xfrm>
                <a:off x="4504536" y="4922726"/>
                <a:ext cx="360" cy="36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301D4F07-B1AA-02FD-D7B5-C9D620B3F70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496976" y="491516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3CC1265E-5347-478D-F65A-222E41D938F1}"/>
                    </a:ext>
                  </a:extLst>
                </p14:cNvPr>
                <p14:cNvContentPartPr/>
                <p14:nvPr/>
              </p14:nvContentPartPr>
              <p14:xfrm>
                <a:off x="4504536" y="4922726"/>
                <a:ext cx="360" cy="36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3CC1265E-5347-478D-F65A-222E41D938F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496976" y="491516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248057B4-6359-36FA-53F0-C0FC738AE15A}"/>
                    </a:ext>
                  </a:extLst>
                </p14:cNvPr>
                <p14:cNvContentPartPr/>
                <p14:nvPr/>
              </p14:nvContentPartPr>
              <p14:xfrm>
                <a:off x="4672296" y="4774046"/>
                <a:ext cx="54720" cy="15552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248057B4-6359-36FA-53F0-C0FC738AE15A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4664736" y="4766486"/>
                  <a:ext cx="698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FA1B26D4-8E39-4511-CD22-592FBAC49B76}"/>
                    </a:ext>
                  </a:extLst>
                </p14:cNvPr>
                <p14:cNvContentPartPr/>
                <p14:nvPr/>
              </p14:nvContentPartPr>
              <p14:xfrm>
                <a:off x="4724496" y="4840286"/>
                <a:ext cx="61920" cy="3420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FA1B26D4-8E39-4511-CD22-592FBAC49B76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4717296" y="4832726"/>
                  <a:ext cx="770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A68AD187-4511-4F98-7E30-45805B1C46F1}"/>
                    </a:ext>
                  </a:extLst>
                </p14:cNvPr>
                <p14:cNvContentPartPr/>
                <p14:nvPr/>
              </p14:nvContentPartPr>
              <p14:xfrm>
                <a:off x="4799016" y="4789526"/>
                <a:ext cx="16920" cy="14112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A68AD187-4511-4F98-7E30-45805B1C46F1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4791456" y="4781966"/>
                  <a:ext cx="320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8487BA31-A297-1F75-E480-04AC9CAA5936}"/>
                    </a:ext>
                  </a:extLst>
                </p14:cNvPr>
                <p14:cNvContentPartPr/>
                <p14:nvPr/>
              </p14:nvContentPartPr>
              <p14:xfrm>
                <a:off x="4871736" y="4792406"/>
                <a:ext cx="15120" cy="1666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8487BA31-A297-1F75-E480-04AC9CAA5936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4864176" y="4784846"/>
                  <a:ext cx="298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52623E98-FA43-6F9B-6CBE-BC204A6C5418}"/>
                    </a:ext>
                  </a:extLst>
                </p14:cNvPr>
                <p14:cNvContentPartPr/>
                <p14:nvPr/>
              </p14:nvContentPartPr>
              <p14:xfrm>
                <a:off x="4492043" y="5067811"/>
                <a:ext cx="83520" cy="11304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52623E98-FA43-6F9B-6CBE-BC204A6C5418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4484483" y="5060251"/>
                  <a:ext cx="986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BA2979EE-2774-5135-38BD-C270016EAE2B}"/>
                    </a:ext>
                  </a:extLst>
                </p14:cNvPr>
                <p14:cNvContentPartPr/>
                <p14:nvPr/>
              </p14:nvContentPartPr>
              <p14:xfrm>
                <a:off x="4597523" y="5059171"/>
                <a:ext cx="63360" cy="1245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BA2979EE-2774-5135-38BD-C270016EAE2B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4589963" y="5051611"/>
                  <a:ext cx="784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DE44C14C-CA43-2A03-8D50-EE132B105301}"/>
                    </a:ext>
                  </a:extLst>
                </p14:cNvPr>
                <p14:cNvContentPartPr/>
                <p14:nvPr/>
              </p14:nvContentPartPr>
              <p14:xfrm>
                <a:off x="4706603" y="5066011"/>
                <a:ext cx="33480" cy="11196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DE44C14C-CA43-2A03-8D50-EE132B105301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4699043" y="5058451"/>
                  <a:ext cx="486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10F8979B-7FCC-2579-A9ED-BD01CF3B39E0}"/>
                    </a:ext>
                  </a:extLst>
                </p14:cNvPr>
                <p14:cNvContentPartPr/>
                <p14:nvPr/>
              </p14:nvContentPartPr>
              <p14:xfrm>
                <a:off x="4769603" y="5077171"/>
                <a:ext cx="47520" cy="856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10F8979B-7FCC-2579-A9ED-BD01CF3B39E0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4762043" y="5069611"/>
                  <a:ext cx="626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2EE67E14-3926-C889-0207-422215309702}"/>
                    </a:ext>
                  </a:extLst>
                </p14:cNvPr>
                <p14:cNvContentPartPr/>
                <p14:nvPr/>
              </p14:nvContentPartPr>
              <p14:xfrm>
                <a:off x="4845563" y="5095891"/>
                <a:ext cx="14760" cy="378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2EE67E14-3926-C889-0207-422215309702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4838003" y="5088331"/>
                  <a:ext cx="295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CC1B5109-262C-9D68-5126-A106DD344DEB}"/>
                    </a:ext>
                  </a:extLst>
                </p14:cNvPr>
                <p14:cNvContentPartPr/>
                <p14:nvPr/>
              </p14:nvContentPartPr>
              <p14:xfrm>
                <a:off x="4899203" y="5069251"/>
                <a:ext cx="40320" cy="8280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CC1B5109-262C-9D68-5126-A106DD344DEB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4891643" y="5061691"/>
                  <a:ext cx="5544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1" name="Gruppo 340">
            <a:extLst>
              <a:ext uri="{FF2B5EF4-FFF2-40B4-BE49-F238E27FC236}">
                <a16:creationId xmlns:a16="http://schemas.microsoft.com/office/drawing/2014/main" id="{5EF565D6-1107-AEC6-C3EC-F6C58E5BE859}"/>
              </a:ext>
            </a:extLst>
          </p:cNvPr>
          <p:cNvGrpSpPr/>
          <p:nvPr/>
        </p:nvGrpSpPr>
        <p:grpSpPr>
          <a:xfrm>
            <a:off x="5147963" y="5040091"/>
            <a:ext cx="432360" cy="133920"/>
            <a:chOff x="5147963" y="5040091"/>
            <a:chExt cx="432360" cy="13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4587B236-7AD1-D7D0-CDEC-3D4A0BF632EB}"/>
                    </a:ext>
                  </a:extLst>
                </p14:cNvPr>
                <p14:cNvContentPartPr/>
                <p14:nvPr/>
              </p14:nvContentPartPr>
              <p14:xfrm>
                <a:off x="5147963" y="5042251"/>
                <a:ext cx="83160" cy="13176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4587B236-7AD1-D7D0-CDEC-3D4A0BF632EB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5140403" y="5034691"/>
                  <a:ext cx="982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8A4537E4-8D14-71F2-1F55-6AE4EEC70B79}"/>
                    </a:ext>
                  </a:extLst>
                </p14:cNvPr>
                <p14:cNvContentPartPr/>
                <p14:nvPr/>
              </p14:nvContentPartPr>
              <p14:xfrm>
                <a:off x="5271803" y="5045491"/>
                <a:ext cx="10080" cy="6012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8A4537E4-8D14-71F2-1F55-6AE4EEC70B79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5264243" y="5037931"/>
                  <a:ext cx="252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629BEAC5-A855-2156-AAB0-8ACF6423BD9D}"/>
                    </a:ext>
                  </a:extLst>
                </p14:cNvPr>
                <p14:cNvContentPartPr/>
                <p14:nvPr/>
              </p14:nvContentPartPr>
              <p14:xfrm>
                <a:off x="5312123" y="5047651"/>
                <a:ext cx="55800" cy="9504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629BEAC5-A855-2156-AAB0-8ACF6423BD9D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5304563" y="5040091"/>
                  <a:ext cx="709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240E8F76-005F-6FD2-D152-EE4729A35332}"/>
                    </a:ext>
                  </a:extLst>
                </p14:cNvPr>
                <p14:cNvContentPartPr/>
                <p14:nvPr/>
              </p14:nvContentPartPr>
              <p14:xfrm>
                <a:off x="5387723" y="5040091"/>
                <a:ext cx="30240" cy="7056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240E8F76-005F-6FD2-D152-EE4729A35332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5380163" y="5032531"/>
                  <a:ext cx="453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DADC1C8A-41D5-B1F2-2EF2-771B128D7832}"/>
                    </a:ext>
                  </a:extLst>
                </p14:cNvPr>
                <p14:cNvContentPartPr/>
                <p14:nvPr/>
              </p14:nvContentPartPr>
              <p14:xfrm>
                <a:off x="5445683" y="5065651"/>
                <a:ext cx="9000" cy="5472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DADC1C8A-41D5-B1F2-2EF2-771B128D7832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5438123" y="5058091"/>
                  <a:ext cx="241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7F6A72CA-0384-9D63-095A-D32ECF3597D0}"/>
                    </a:ext>
                  </a:extLst>
                </p14:cNvPr>
                <p14:cNvContentPartPr/>
                <p14:nvPr/>
              </p14:nvContentPartPr>
              <p14:xfrm>
                <a:off x="5492843" y="5046211"/>
                <a:ext cx="42480" cy="9396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7F6A72CA-0384-9D63-095A-D32ECF3597D0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5485283" y="5038651"/>
                  <a:ext cx="576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D964F8F8-C59F-B837-D1CE-84CA4DA23571}"/>
                    </a:ext>
                  </a:extLst>
                </p14:cNvPr>
                <p14:cNvContentPartPr/>
                <p14:nvPr/>
              </p14:nvContentPartPr>
              <p14:xfrm>
                <a:off x="5575283" y="5063131"/>
                <a:ext cx="5040" cy="5796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D964F8F8-C59F-B837-D1CE-84CA4DA23571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5567723" y="5055571"/>
                  <a:ext cx="20160" cy="7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6" name="Gruppo 375">
            <a:extLst>
              <a:ext uri="{FF2B5EF4-FFF2-40B4-BE49-F238E27FC236}">
                <a16:creationId xmlns:a16="http://schemas.microsoft.com/office/drawing/2014/main" id="{70D148FF-9591-DB7E-1C6D-D945D1893F03}"/>
              </a:ext>
            </a:extLst>
          </p:cNvPr>
          <p:cNvGrpSpPr/>
          <p:nvPr/>
        </p:nvGrpSpPr>
        <p:grpSpPr>
          <a:xfrm>
            <a:off x="8162073" y="5112091"/>
            <a:ext cx="956880" cy="347040"/>
            <a:chOff x="8162073" y="5112091"/>
            <a:chExt cx="956880" cy="34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80609D47-826E-0746-0DE8-CB5200115039}"/>
                    </a:ext>
                  </a:extLst>
                </p14:cNvPr>
                <p14:cNvContentPartPr/>
                <p14:nvPr/>
              </p14:nvContentPartPr>
              <p14:xfrm>
                <a:off x="8162073" y="5124331"/>
                <a:ext cx="363240" cy="5220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80609D47-826E-0746-0DE8-CB5200115039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8154513" y="5116771"/>
                  <a:ext cx="3783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9311C452-A778-8590-4C2E-888915C642C1}"/>
                    </a:ext>
                  </a:extLst>
                </p14:cNvPr>
                <p14:cNvContentPartPr/>
                <p14:nvPr/>
              </p14:nvContentPartPr>
              <p14:xfrm>
                <a:off x="8269353" y="5136571"/>
                <a:ext cx="87120" cy="13140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9311C452-A778-8590-4C2E-888915C642C1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8261793" y="5129011"/>
                  <a:ext cx="1022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5F4E496A-9E3D-E2A1-BA7C-AE1BDA370217}"/>
                    </a:ext>
                  </a:extLst>
                </p14:cNvPr>
                <p14:cNvContentPartPr/>
                <p14:nvPr/>
              </p14:nvContentPartPr>
              <p14:xfrm>
                <a:off x="8340273" y="5148811"/>
                <a:ext cx="133920" cy="8604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5F4E496A-9E3D-E2A1-BA7C-AE1BDA370217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8332713" y="5141251"/>
                  <a:ext cx="1490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F1CE0F7C-9BD8-73B6-5768-894E714CC0AB}"/>
                    </a:ext>
                  </a:extLst>
                </p14:cNvPr>
                <p14:cNvContentPartPr/>
                <p14:nvPr/>
              </p14:nvContentPartPr>
              <p14:xfrm>
                <a:off x="8533593" y="5177611"/>
                <a:ext cx="74160" cy="2268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F1CE0F7C-9BD8-73B6-5768-894E714CC0AB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8526033" y="5170051"/>
                  <a:ext cx="892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441522F5-96DD-9943-45C0-E38CBF0183F5}"/>
                    </a:ext>
                  </a:extLst>
                </p14:cNvPr>
                <p14:cNvContentPartPr/>
                <p14:nvPr/>
              </p14:nvContentPartPr>
              <p14:xfrm>
                <a:off x="8635833" y="5112811"/>
                <a:ext cx="15120" cy="15732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441522F5-96DD-9943-45C0-E38CBF0183F5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8628273" y="5105251"/>
                  <a:ext cx="302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5945907C-93C8-ACB6-61A3-13487149C3B7}"/>
                    </a:ext>
                  </a:extLst>
                </p14:cNvPr>
                <p14:cNvContentPartPr/>
                <p14:nvPr/>
              </p14:nvContentPartPr>
              <p14:xfrm>
                <a:off x="8464833" y="5284171"/>
                <a:ext cx="142200" cy="13608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5945907C-93C8-ACB6-61A3-13487149C3B7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8457273" y="5276611"/>
                  <a:ext cx="1573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66AC25E6-6B4A-7439-39DA-7866BB348E89}"/>
                    </a:ext>
                  </a:extLst>
                </p14:cNvPr>
                <p14:cNvContentPartPr/>
                <p14:nvPr/>
              </p14:nvContentPartPr>
              <p14:xfrm>
                <a:off x="8921313" y="5112091"/>
                <a:ext cx="20160" cy="5904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66AC25E6-6B4A-7439-39DA-7866BB348E89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8913753" y="5104531"/>
                  <a:ext cx="352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E15BB653-3ADD-C467-B923-28D09404A0A3}"/>
                    </a:ext>
                  </a:extLst>
                </p14:cNvPr>
                <p14:cNvContentPartPr/>
                <p14:nvPr/>
              </p14:nvContentPartPr>
              <p14:xfrm>
                <a:off x="8784513" y="5184451"/>
                <a:ext cx="196920" cy="1188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E15BB653-3ADD-C467-B923-28D09404A0A3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8776953" y="5176891"/>
                  <a:ext cx="2120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3806521A-18C0-8386-9E63-F1831126C484}"/>
                    </a:ext>
                  </a:extLst>
                </p14:cNvPr>
                <p14:cNvContentPartPr/>
                <p14:nvPr/>
              </p14:nvContentPartPr>
              <p14:xfrm>
                <a:off x="8869113" y="5233771"/>
                <a:ext cx="60480" cy="4860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3806521A-18C0-8386-9E63-F1831126C484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8861553" y="5226211"/>
                  <a:ext cx="752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A9FED1CD-49F5-4BF4-6394-E9349C0A84E9}"/>
                    </a:ext>
                  </a:extLst>
                </p14:cNvPr>
                <p14:cNvContentPartPr/>
                <p14:nvPr/>
              </p14:nvContentPartPr>
              <p14:xfrm>
                <a:off x="8934633" y="5234851"/>
                <a:ext cx="12600" cy="10080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A9FED1CD-49F5-4BF4-6394-E9349C0A84E9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8927073" y="5227291"/>
                  <a:ext cx="27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EF725716-2BE6-C64B-4661-ED72C4D2AD49}"/>
                    </a:ext>
                  </a:extLst>
                </p14:cNvPr>
                <p14:cNvContentPartPr/>
                <p14:nvPr/>
              </p14:nvContentPartPr>
              <p14:xfrm>
                <a:off x="8857953" y="5324131"/>
                <a:ext cx="117720" cy="936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EF725716-2BE6-C64B-4661-ED72C4D2AD49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8850393" y="5316571"/>
                  <a:ext cx="1328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A9E143EC-1F56-5692-B966-92EC297F248C}"/>
                    </a:ext>
                  </a:extLst>
                </p14:cNvPr>
                <p14:cNvContentPartPr/>
                <p14:nvPr/>
              </p14:nvContentPartPr>
              <p14:xfrm>
                <a:off x="9043353" y="5194531"/>
                <a:ext cx="6480" cy="11340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A9E143EC-1F56-5692-B966-92EC297F248C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9035793" y="5186971"/>
                  <a:ext cx="216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29DFC82A-1AD4-1E44-26F5-6C949212CE0B}"/>
                    </a:ext>
                  </a:extLst>
                </p14:cNvPr>
                <p14:cNvContentPartPr/>
                <p14:nvPr/>
              </p14:nvContentPartPr>
              <p14:xfrm>
                <a:off x="9027153" y="5251771"/>
                <a:ext cx="91800" cy="3492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29DFC82A-1AD4-1E44-26F5-6C949212CE0B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9019593" y="5244211"/>
                  <a:ext cx="1069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2E3EB26C-1E43-3FA9-1781-731B66C95142}"/>
                    </a:ext>
                  </a:extLst>
                </p14:cNvPr>
                <p14:cNvContentPartPr/>
                <p14:nvPr/>
              </p14:nvContentPartPr>
              <p14:xfrm>
                <a:off x="8978193" y="5354371"/>
                <a:ext cx="94680" cy="1047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2E3EB26C-1E43-3FA9-1781-731B66C95142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8970633" y="5346811"/>
                  <a:ext cx="10980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4" name="Gruppo 373">
            <a:extLst>
              <a:ext uri="{FF2B5EF4-FFF2-40B4-BE49-F238E27FC236}">
                <a16:creationId xmlns:a16="http://schemas.microsoft.com/office/drawing/2014/main" id="{743D61D3-1905-5C8E-6018-FBFFF61D442C}"/>
              </a:ext>
            </a:extLst>
          </p:cNvPr>
          <p:cNvGrpSpPr/>
          <p:nvPr/>
        </p:nvGrpSpPr>
        <p:grpSpPr>
          <a:xfrm>
            <a:off x="9296793" y="5153495"/>
            <a:ext cx="1136553" cy="295200"/>
            <a:chOff x="9296793" y="5153495"/>
            <a:chExt cx="1136553" cy="29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3D19487D-90AC-1B3D-CC69-8230B855641C}"/>
                    </a:ext>
                  </a:extLst>
                </p14:cNvPr>
                <p14:cNvContentPartPr/>
                <p14:nvPr/>
              </p14:nvContentPartPr>
              <p14:xfrm>
                <a:off x="9371673" y="5244211"/>
                <a:ext cx="60480" cy="3276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3D19487D-90AC-1B3D-CC69-8230B855641C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9364113" y="5236651"/>
                  <a:ext cx="752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DD1C9984-FAE1-F7D0-9983-01E8FB292C6B}"/>
                    </a:ext>
                  </a:extLst>
                </p14:cNvPr>
                <p14:cNvContentPartPr/>
                <p14:nvPr/>
              </p14:nvContentPartPr>
              <p14:xfrm>
                <a:off x="9296793" y="5351851"/>
                <a:ext cx="165960" cy="1620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DD1C9984-FAE1-F7D0-9983-01E8FB292C6B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9289233" y="5344291"/>
                  <a:ext cx="1810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4AE8617F-43B5-B3AA-5455-45309E7595EC}"/>
                    </a:ext>
                  </a:extLst>
                </p14:cNvPr>
                <p14:cNvContentPartPr/>
                <p14:nvPr/>
              </p14:nvContentPartPr>
              <p14:xfrm>
                <a:off x="9617586" y="5153495"/>
                <a:ext cx="172440" cy="29520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4AE8617F-43B5-B3AA-5455-45309E7595EC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9610026" y="5145935"/>
                  <a:ext cx="18720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8B79F14F-9933-FC1A-FE65-D13F79373E9A}"/>
                    </a:ext>
                  </a:extLst>
                </p14:cNvPr>
                <p14:cNvContentPartPr/>
                <p14:nvPr/>
              </p14:nvContentPartPr>
              <p14:xfrm>
                <a:off x="9820266" y="5171495"/>
                <a:ext cx="77040" cy="14220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8B79F14F-9933-FC1A-FE65-D13F79373E9A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9813066" y="5163935"/>
                  <a:ext cx="921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7C23C3B5-EC0E-BDEE-1AE1-833073D05506}"/>
                    </a:ext>
                  </a:extLst>
                </p14:cNvPr>
                <p14:cNvContentPartPr/>
                <p14:nvPr/>
              </p14:nvContentPartPr>
              <p14:xfrm>
                <a:off x="9927546" y="5207495"/>
                <a:ext cx="110160" cy="1134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7C23C3B5-EC0E-BDEE-1AE1-833073D05506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9919986" y="5199935"/>
                  <a:ext cx="1252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FD7FC628-3856-CA48-2315-DBD191072C99}"/>
                    </a:ext>
                  </a:extLst>
                </p14:cNvPr>
                <p14:cNvContentPartPr/>
                <p14:nvPr/>
              </p14:nvContentPartPr>
              <p14:xfrm>
                <a:off x="10068306" y="5207135"/>
                <a:ext cx="42480" cy="11412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FD7FC628-3856-CA48-2315-DBD191072C99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10061106" y="5199575"/>
                  <a:ext cx="576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D631E61B-66C2-94F8-E3DE-2943F40F07C7}"/>
                    </a:ext>
                  </a:extLst>
                </p14:cNvPr>
                <p14:cNvContentPartPr/>
                <p14:nvPr/>
              </p14:nvContentPartPr>
              <p14:xfrm>
                <a:off x="10186386" y="5225855"/>
                <a:ext cx="17640" cy="9828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D631E61B-66C2-94F8-E3DE-2943F40F07C7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10178826" y="5218295"/>
                  <a:ext cx="327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EAD27D58-0A88-6F95-4EDB-CB4FA49C0173}"/>
                    </a:ext>
                  </a:extLst>
                </p14:cNvPr>
                <p14:cNvContentPartPr/>
                <p14:nvPr/>
              </p14:nvContentPartPr>
              <p14:xfrm>
                <a:off x="10212666" y="5228735"/>
                <a:ext cx="80640" cy="14148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EAD27D58-0A88-6F95-4EDB-CB4FA49C0173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10205106" y="5221175"/>
                  <a:ext cx="957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C63051AD-93D1-9699-1DCD-32F0EEC8864A}"/>
                    </a:ext>
                  </a:extLst>
                </p14:cNvPr>
                <p14:cNvContentPartPr/>
                <p14:nvPr/>
              </p14:nvContentPartPr>
              <p14:xfrm>
                <a:off x="10363146" y="5269415"/>
                <a:ext cx="70200" cy="13068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C63051AD-93D1-9699-1DCD-32F0EEC8864A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10355586" y="5261855"/>
                  <a:ext cx="8496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2" name="Gruppo 401">
            <a:extLst>
              <a:ext uri="{FF2B5EF4-FFF2-40B4-BE49-F238E27FC236}">
                <a16:creationId xmlns:a16="http://schemas.microsoft.com/office/drawing/2014/main" id="{3C322ED1-9C39-17B7-6FFC-2A73B7AF17E9}"/>
              </a:ext>
            </a:extLst>
          </p:cNvPr>
          <p:cNvGrpSpPr/>
          <p:nvPr/>
        </p:nvGrpSpPr>
        <p:grpSpPr>
          <a:xfrm>
            <a:off x="4668426" y="5473022"/>
            <a:ext cx="712080" cy="267480"/>
            <a:chOff x="4668426" y="5473022"/>
            <a:chExt cx="712080" cy="26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EF2BBCAE-2C05-5A22-CCFC-AC36ED398B9A}"/>
                    </a:ext>
                  </a:extLst>
                </p14:cNvPr>
                <p14:cNvContentPartPr/>
                <p14:nvPr/>
              </p14:nvContentPartPr>
              <p14:xfrm>
                <a:off x="4668426" y="5527382"/>
                <a:ext cx="95400" cy="936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EF2BBCAE-2C05-5A22-CCFC-AC36ED398B9A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4660866" y="5519822"/>
                  <a:ext cx="1105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427CDBC0-33C0-307A-EEF2-2C5920EB1D23}"/>
                    </a:ext>
                  </a:extLst>
                </p14:cNvPr>
                <p14:cNvContentPartPr/>
                <p14:nvPr/>
              </p14:nvContentPartPr>
              <p14:xfrm>
                <a:off x="4668426" y="5542862"/>
                <a:ext cx="36360" cy="7056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427CDBC0-33C0-307A-EEF2-2C5920EB1D23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4660866" y="5535302"/>
                  <a:ext cx="514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4A23E04E-E5B2-E987-2255-242C9FF44EE0}"/>
                    </a:ext>
                  </a:extLst>
                </p14:cNvPr>
                <p14:cNvContentPartPr/>
                <p14:nvPr/>
              </p14:nvContentPartPr>
              <p14:xfrm>
                <a:off x="4701906" y="5539982"/>
                <a:ext cx="38880" cy="4968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4A23E04E-E5B2-E987-2255-242C9FF44EE0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4694346" y="5532422"/>
                  <a:ext cx="540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245FFE4E-2C6A-4D1A-B82B-E847C027FBA5}"/>
                    </a:ext>
                  </a:extLst>
                </p14:cNvPr>
                <p14:cNvContentPartPr/>
                <p14:nvPr/>
              </p14:nvContentPartPr>
              <p14:xfrm>
                <a:off x="4752306" y="5553662"/>
                <a:ext cx="50760" cy="162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245FFE4E-2C6A-4D1A-B82B-E847C027FBA5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4744746" y="5546462"/>
                  <a:ext cx="658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B5F0D70C-6A19-7975-A941-4684992288C0}"/>
                    </a:ext>
                  </a:extLst>
                </p14:cNvPr>
                <p14:cNvContentPartPr/>
                <p14:nvPr/>
              </p14:nvContentPartPr>
              <p14:xfrm>
                <a:off x="4822506" y="5499302"/>
                <a:ext cx="6120" cy="7488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B5F0D70C-6A19-7975-A941-4684992288C0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4814946" y="5491742"/>
                  <a:ext cx="208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5530DA15-1C7D-0402-578D-95F2B7352AFB}"/>
                    </a:ext>
                  </a:extLst>
                </p14:cNvPr>
                <p14:cNvContentPartPr/>
                <p14:nvPr/>
              </p14:nvContentPartPr>
              <p14:xfrm>
                <a:off x="4754106" y="5583542"/>
                <a:ext cx="64440" cy="8568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5530DA15-1C7D-0402-578D-95F2B7352AFB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4746906" y="5575982"/>
                  <a:ext cx="795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DE6BF320-1C67-9A68-9DD7-1714EF90189E}"/>
                    </a:ext>
                  </a:extLst>
                </p14:cNvPr>
                <p14:cNvContentPartPr/>
                <p14:nvPr/>
              </p14:nvContentPartPr>
              <p14:xfrm>
                <a:off x="4953906" y="5473022"/>
                <a:ext cx="2520" cy="6120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DE6BF320-1C67-9A68-9DD7-1714EF90189E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4946346" y="5465462"/>
                  <a:ext cx="176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494BEE8F-D690-A4DA-0EA0-D5A846395AD8}"/>
                    </a:ext>
                  </a:extLst>
                </p14:cNvPr>
                <p14:cNvContentPartPr/>
                <p14:nvPr/>
              </p14:nvContentPartPr>
              <p14:xfrm>
                <a:off x="4883346" y="5538902"/>
                <a:ext cx="104400" cy="792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494BEE8F-D690-A4DA-0EA0-D5A846395AD8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4875786" y="5531342"/>
                  <a:ext cx="1195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D54816A3-677B-3A43-E78D-76E7E3E7A042}"/>
                    </a:ext>
                  </a:extLst>
                </p14:cNvPr>
                <p14:cNvContentPartPr/>
                <p14:nvPr/>
              </p14:nvContentPartPr>
              <p14:xfrm>
                <a:off x="4924026" y="5541782"/>
                <a:ext cx="37440" cy="4860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D54816A3-677B-3A43-E78D-76E7E3E7A042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4916466" y="5534222"/>
                  <a:ext cx="525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9679042C-C187-D9CD-6CF7-70D0A154B014}"/>
                    </a:ext>
                  </a:extLst>
                </p14:cNvPr>
                <p14:cNvContentPartPr/>
                <p14:nvPr/>
              </p14:nvContentPartPr>
              <p14:xfrm>
                <a:off x="4961106" y="5541782"/>
                <a:ext cx="360" cy="36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9679042C-C187-D9CD-6CF7-70D0A154B01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953546" y="553422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03ADB115-6FD9-BD79-E232-25DAD7D09AF4}"/>
                    </a:ext>
                  </a:extLst>
                </p14:cNvPr>
                <p14:cNvContentPartPr/>
                <p14:nvPr/>
              </p14:nvContentPartPr>
              <p14:xfrm>
                <a:off x="4961106" y="5541782"/>
                <a:ext cx="360" cy="36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03ADB115-6FD9-BD79-E232-25DAD7D09AF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953546" y="553422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E86AE680-0DF5-CE11-5E21-A4E2FD0D0F1E}"/>
                    </a:ext>
                  </a:extLst>
                </p14:cNvPr>
                <p14:cNvContentPartPr/>
                <p14:nvPr/>
              </p14:nvContentPartPr>
              <p14:xfrm>
                <a:off x="4895946" y="5640422"/>
                <a:ext cx="60480" cy="576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E86AE680-0DF5-CE11-5E21-A4E2FD0D0F1E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4888386" y="5632862"/>
                  <a:ext cx="752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AFA98A8E-4F84-A0FC-2647-D299FAB95552}"/>
                    </a:ext>
                  </a:extLst>
                </p14:cNvPr>
                <p14:cNvContentPartPr/>
                <p14:nvPr/>
              </p14:nvContentPartPr>
              <p14:xfrm>
                <a:off x="5004666" y="5548982"/>
                <a:ext cx="7560" cy="6948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AFA98A8E-4F84-A0FC-2647-D299FAB95552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4997106" y="5541422"/>
                  <a:ext cx="226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C88369DE-DADB-EEC7-D734-6069CD37E063}"/>
                    </a:ext>
                  </a:extLst>
                </p14:cNvPr>
                <p14:cNvContentPartPr/>
                <p14:nvPr/>
              </p14:nvContentPartPr>
              <p14:xfrm>
                <a:off x="5010426" y="5592542"/>
                <a:ext cx="46080" cy="720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C88369DE-DADB-EEC7-D734-6069CD37E063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5002866" y="5584982"/>
                  <a:ext cx="612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4CA45554-14E7-728A-1BE2-69B14800C256}"/>
                    </a:ext>
                  </a:extLst>
                </p14:cNvPr>
                <p14:cNvContentPartPr/>
                <p14:nvPr/>
              </p14:nvContentPartPr>
              <p14:xfrm>
                <a:off x="4964706" y="5685062"/>
                <a:ext cx="40320" cy="5544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4CA45554-14E7-728A-1BE2-69B14800C256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4957146" y="5677502"/>
                  <a:ext cx="554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F3D9AE31-0201-52C3-DEB0-7D27A79B9DBA}"/>
                    </a:ext>
                  </a:extLst>
                </p14:cNvPr>
                <p14:cNvContentPartPr/>
                <p14:nvPr/>
              </p14:nvContentPartPr>
              <p14:xfrm>
                <a:off x="5084586" y="5541782"/>
                <a:ext cx="75600" cy="2304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F3D9AE31-0201-52C3-DEB0-7D27A79B9DBA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5077026" y="5534222"/>
                  <a:ext cx="907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7CB7E8A3-C5D8-6BC9-3362-B9EABB3DC363}"/>
                    </a:ext>
                  </a:extLst>
                </p14:cNvPr>
                <p14:cNvContentPartPr/>
                <p14:nvPr/>
              </p14:nvContentPartPr>
              <p14:xfrm>
                <a:off x="5104026" y="5570582"/>
                <a:ext cx="43200" cy="720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7CB7E8A3-C5D8-6BC9-3362-B9EABB3DC363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5096466" y="5563022"/>
                  <a:ext cx="579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292CEFC3-8E57-AC92-9AB7-1C6D346267AD}"/>
                    </a:ext>
                  </a:extLst>
                </p14:cNvPr>
                <p14:cNvContentPartPr/>
                <p14:nvPr/>
              </p14:nvContentPartPr>
              <p14:xfrm>
                <a:off x="5102586" y="5596142"/>
                <a:ext cx="31680" cy="3996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292CEFC3-8E57-AC92-9AB7-1C6D346267AD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5095026" y="5588582"/>
                  <a:ext cx="468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B2D5C401-6886-356A-9F0B-F43D5758DEAB}"/>
                    </a:ext>
                  </a:extLst>
                </p14:cNvPr>
                <p14:cNvContentPartPr/>
                <p14:nvPr/>
              </p14:nvContentPartPr>
              <p14:xfrm>
                <a:off x="5187906" y="5547542"/>
                <a:ext cx="11520" cy="9036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B2D5C401-6886-356A-9F0B-F43D5758DEAB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5180346" y="5539982"/>
                  <a:ext cx="266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576A7658-B25C-D809-F528-0114121F33C9}"/>
                    </a:ext>
                  </a:extLst>
                </p14:cNvPr>
                <p14:cNvContentPartPr/>
                <p14:nvPr/>
              </p14:nvContentPartPr>
              <p14:xfrm>
                <a:off x="5181786" y="5599742"/>
                <a:ext cx="36360" cy="684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576A7658-B25C-D809-F528-0114121F33C9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5174226" y="5592182"/>
                  <a:ext cx="514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47905C7E-01ED-18FC-F87B-AE1FB8B8501E}"/>
                    </a:ext>
                  </a:extLst>
                </p14:cNvPr>
                <p14:cNvContentPartPr/>
                <p14:nvPr/>
              </p14:nvContentPartPr>
              <p14:xfrm>
                <a:off x="5237946" y="5551142"/>
                <a:ext cx="55800" cy="9612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47905C7E-01ED-18FC-F87B-AE1FB8B8501E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5230386" y="5543582"/>
                  <a:ext cx="709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8ECEEBBA-7E91-EB18-1405-92A4E5BB053A}"/>
                    </a:ext>
                  </a:extLst>
                </p14:cNvPr>
                <p14:cNvContentPartPr/>
                <p14:nvPr/>
              </p14:nvContentPartPr>
              <p14:xfrm>
                <a:off x="5289786" y="5600822"/>
                <a:ext cx="28440" cy="828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8ECEEBBA-7E91-EB18-1405-92A4E5BB053A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5282586" y="5593262"/>
                  <a:ext cx="432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7D285379-9EC9-BF82-105E-03B33F1832C9}"/>
                    </a:ext>
                  </a:extLst>
                </p14:cNvPr>
                <p14:cNvContentPartPr/>
                <p14:nvPr/>
              </p14:nvContentPartPr>
              <p14:xfrm>
                <a:off x="5330466" y="5563382"/>
                <a:ext cx="11520" cy="11556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7D285379-9EC9-BF82-105E-03B33F1832C9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5322906" y="5555822"/>
                  <a:ext cx="266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CEE3E677-7777-415E-B4E2-D7CD644ADBB1}"/>
                    </a:ext>
                  </a:extLst>
                </p14:cNvPr>
                <p14:cNvContentPartPr/>
                <p14:nvPr/>
              </p14:nvContentPartPr>
              <p14:xfrm>
                <a:off x="5369346" y="5562662"/>
                <a:ext cx="11160" cy="12528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CEE3E677-7777-415E-B4E2-D7CD644ADBB1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5361786" y="5555102"/>
                  <a:ext cx="26280" cy="14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6" name="Gruppo 425">
            <a:extLst>
              <a:ext uri="{FF2B5EF4-FFF2-40B4-BE49-F238E27FC236}">
                <a16:creationId xmlns:a16="http://schemas.microsoft.com/office/drawing/2014/main" id="{6A007CBD-969B-C8D2-193C-4ABFE9EF5E2B}"/>
              </a:ext>
            </a:extLst>
          </p:cNvPr>
          <p:cNvGrpSpPr/>
          <p:nvPr/>
        </p:nvGrpSpPr>
        <p:grpSpPr>
          <a:xfrm>
            <a:off x="11002407" y="5059663"/>
            <a:ext cx="685800" cy="300960"/>
            <a:chOff x="11002407" y="5059663"/>
            <a:chExt cx="685800" cy="30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82B45DBB-B1EF-BB46-A22C-08D219FCB56D}"/>
                    </a:ext>
                  </a:extLst>
                </p14:cNvPr>
                <p14:cNvContentPartPr/>
                <p14:nvPr/>
              </p14:nvContentPartPr>
              <p14:xfrm>
                <a:off x="11002407" y="5111863"/>
                <a:ext cx="212760" cy="2988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82B45DBB-B1EF-BB46-A22C-08D219FCB56D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10994847" y="5104303"/>
                  <a:ext cx="2278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70951CBD-C4C4-CA65-BCEA-678E9EB2450E}"/>
                    </a:ext>
                  </a:extLst>
                </p14:cNvPr>
                <p14:cNvContentPartPr/>
                <p14:nvPr/>
              </p14:nvContentPartPr>
              <p14:xfrm>
                <a:off x="11042367" y="5132743"/>
                <a:ext cx="53640" cy="11340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70951CBD-C4C4-CA65-BCEA-678E9EB2450E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11034807" y="5125183"/>
                  <a:ext cx="687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96FF1F44-43A5-D932-2AC7-D30F2698EF23}"/>
                    </a:ext>
                  </a:extLst>
                </p14:cNvPr>
                <p14:cNvContentPartPr/>
                <p14:nvPr/>
              </p14:nvContentPartPr>
              <p14:xfrm>
                <a:off x="11112567" y="5133103"/>
                <a:ext cx="26640" cy="10944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96FF1F44-43A5-D932-2AC7-D30F2698EF23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11105007" y="5125543"/>
                  <a:ext cx="417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48191347-7D1F-DD58-9D6B-6E8909111298}"/>
                    </a:ext>
                  </a:extLst>
                </p14:cNvPr>
                <p14:cNvContentPartPr/>
                <p14:nvPr/>
              </p14:nvContentPartPr>
              <p14:xfrm>
                <a:off x="11185287" y="5167663"/>
                <a:ext cx="53640" cy="2376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48191347-7D1F-DD58-9D6B-6E8909111298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11177727" y="5160103"/>
                  <a:ext cx="687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08E97990-BD7D-3EA3-B266-9DD642F4C2D1}"/>
                    </a:ext>
                  </a:extLst>
                </p14:cNvPr>
                <p14:cNvContentPartPr/>
                <p14:nvPr/>
              </p14:nvContentPartPr>
              <p14:xfrm>
                <a:off x="11239647" y="5142463"/>
                <a:ext cx="20520" cy="925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08E97990-BD7D-3EA3-B266-9DD642F4C2D1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11232087" y="5134903"/>
                  <a:ext cx="356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2AE79974-6BDC-E4E2-94CA-1D664E7D84E5}"/>
                    </a:ext>
                  </a:extLst>
                </p14:cNvPr>
                <p14:cNvContentPartPr/>
                <p14:nvPr/>
              </p14:nvContentPartPr>
              <p14:xfrm>
                <a:off x="11123727" y="5278183"/>
                <a:ext cx="166680" cy="8244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2AE79974-6BDC-E4E2-94CA-1D664E7D84E5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11116167" y="5270623"/>
                  <a:ext cx="1818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5AF69169-90C1-A8B7-3450-06BCDEC7BD18}"/>
                    </a:ext>
                  </a:extLst>
                </p14:cNvPr>
                <p14:cNvContentPartPr/>
                <p14:nvPr/>
              </p14:nvContentPartPr>
              <p14:xfrm>
                <a:off x="11457087" y="5059663"/>
                <a:ext cx="14040" cy="8496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5AF69169-90C1-A8B7-3450-06BCDEC7BD18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11449527" y="5052103"/>
                  <a:ext cx="291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00B48FF1-21AF-CF4A-F3EA-BE88DD2120F6}"/>
                    </a:ext>
                  </a:extLst>
                </p14:cNvPr>
                <p14:cNvContentPartPr/>
                <p14:nvPr/>
              </p14:nvContentPartPr>
              <p14:xfrm>
                <a:off x="11380767" y="5133823"/>
                <a:ext cx="124920" cy="1728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00B48FF1-21AF-CF4A-F3EA-BE88DD2120F6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11373567" y="5126263"/>
                  <a:ext cx="1400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401013E1-26B5-665A-B1AF-A6888826CEA9}"/>
                    </a:ext>
                  </a:extLst>
                </p14:cNvPr>
                <p14:cNvContentPartPr/>
                <p14:nvPr/>
              </p14:nvContentPartPr>
              <p14:xfrm>
                <a:off x="11408847" y="5191783"/>
                <a:ext cx="72360" cy="5580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401013E1-26B5-665A-B1AF-A6888826CEA9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11401287" y="5184223"/>
                  <a:ext cx="874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B1A479FF-10B6-1C5C-5FE7-7BC5FA41FCB3}"/>
                    </a:ext>
                  </a:extLst>
                </p14:cNvPr>
                <p14:cNvContentPartPr/>
                <p14:nvPr/>
              </p14:nvContentPartPr>
              <p14:xfrm>
                <a:off x="11441967" y="5261623"/>
                <a:ext cx="2520" cy="4752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B1A479FF-10B6-1C5C-5FE7-7BC5FA41FCB3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11434407" y="5254063"/>
                  <a:ext cx="176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72876688-8B86-C031-4F68-2D3F28B66E7D}"/>
                    </a:ext>
                  </a:extLst>
                </p14:cNvPr>
                <p14:cNvContentPartPr/>
                <p14:nvPr/>
              </p14:nvContentPartPr>
              <p14:xfrm>
                <a:off x="11366727" y="5318863"/>
                <a:ext cx="140760" cy="2052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72876688-8B86-C031-4F68-2D3F28B66E7D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11359167" y="5311303"/>
                  <a:ext cx="1555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8678507C-6C10-70D5-70E0-2A0EBE41FEEB}"/>
                    </a:ext>
                  </a:extLst>
                </p14:cNvPr>
                <p14:cNvContentPartPr/>
                <p14:nvPr/>
              </p14:nvContentPartPr>
              <p14:xfrm>
                <a:off x="11573007" y="5156863"/>
                <a:ext cx="15120" cy="16020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8678507C-6C10-70D5-70E0-2A0EBE41FEEB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11565447" y="5149303"/>
                  <a:ext cx="302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94E682AA-4B85-D39D-715A-2A8383340AEE}"/>
                    </a:ext>
                  </a:extLst>
                </p14:cNvPr>
                <p14:cNvContentPartPr/>
                <p14:nvPr/>
              </p14:nvContentPartPr>
              <p14:xfrm>
                <a:off x="11591367" y="5254423"/>
                <a:ext cx="96840" cy="1440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94E682AA-4B85-D39D-715A-2A8383340AEE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11583807" y="5247223"/>
                  <a:ext cx="11196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0" name="Gruppo 429">
            <a:extLst>
              <a:ext uri="{FF2B5EF4-FFF2-40B4-BE49-F238E27FC236}">
                <a16:creationId xmlns:a16="http://schemas.microsoft.com/office/drawing/2014/main" id="{462B595C-C64D-A67B-4E50-DC048B1FDF79}"/>
              </a:ext>
            </a:extLst>
          </p:cNvPr>
          <p:cNvGrpSpPr/>
          <p:nvPr/>
        </p:nvGrpSpPr>
        <p:grpSpPr>
          <a:xfrm>
            <a:off x="8222847" y="4674103"/>
            <a:ext cx="360720" cy="165600"/>
            <a:chOff x="8222847" y="4674103"/>
            <a:chExt cx="360720" cy="16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01C7A959-4914-76DE-C693-2C19DD94E2C8}"/>
                    </a:ext>
                  </a:extLst>
                </p14:cNvPr>
                <p14:cNvContentPartPr/>
                <p14:nvPr/>
              </p14:nvContentPartPr>
              <p14:xfrm>
                <a:off x="8222847" y="4684543"/>
                <a:ext cx="179280" cy="15516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01C7A959-4914-76DE-C693-2C19DD94E2C8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8215287" y="4676983"/>
                  <a:ext cx="1944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FDEB4900-0EA8-213A-A254-ADCF1A927793}"/>
                    </a:ext>
                  </a:extLst>
                </p14:cNvPr>
                <p14:cNvContentPartPr/>
                <p14:nvPr/>
              </p14:nvContentPartPr>
              <p14:xfrm>
                <a:off x="8380527" y="4674103"/>
                <a:ext cx="203040" cy="13932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FDEB4900-0EA8-213A-A254-ADCF1A927793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8372967" y="4666543"/>
                  <a:ext cx="218160" cy="15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9">
            <p14:nvContentPartPr>
              <p14:cNvPr id="431" name="Input penna 430">
                <a:extLst>
                  <a:ext uri="{FF2B5EF4-FFF2-40B4-BE49-F238E27FC236}">
                    <a16:creationId xmlns:a16="http://schemas.microsoft.com/office/drawing/2014/main" id="{08C14E59-BC7D-E0C4-C529-EC6DE668203C}"/>
                  </a:ext>
                </a:extLst>
              </p14:cNvPr>
              <p14:cNvContentPartPr/>
              <p14:nvPr/>
            </p14:nvContentPartPr>
            <p14:xfrm>
              <a:off x="11047047" y="4711543"/>
              <a:ext cx="283320" cy="231480"/>
            </p14:xfrm>
          </p:contentPart>
        </mc:Choice>
        <mc:Fallback>
          <p:pic>
            <p:nvPicPr>
              <p:cNvPr id="431" name="Input penna 430">
                <a:extLst>
                  <a:ext uri="{FF2B5EF4-FFF2-40B4-BE49-F238E27FC236}">
                    <a16:creationId xmlns:a16="http://schemas.microsoft.com/office/drawing/2014/main" id="{08C14E59-BC7D-E0C4-C529-EC6DE668203C}"/>
                  </a:ext>
                </a:extLst>
              </p:cNvPr>
              <p:cNvPicPr/>
              <p:nvPr/>
            </p:nvPicPr>
            <p:blipFill>
              <a:blip r:embed="rId580"/>
              <a:stretch>
                <a:fillRect/>
              </a:stretch>
            </p:blipFill>
            <p:spPr>
              <a:xfrm>
                <a:off x="11039487" y="4703983"/>
                <a:ext cx="298440" cy="24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450" name="Gruppo 449">
            <a:extLst>
              <a:ext uri="{FF2B5EF4-FFF2-40B4-BE49-F238E27FC236}">
                <a16:creationId xmlns:a16="http://schemas.microsoft.com/office/drawing/2014/main" id="{D559DBA5-FAD4-2574-7229-AA18E65D6346}"/>
              </a:ext>
            </a:extLst>
          </p:cNvPr>
          <p:cNvGrpSpPr/>
          <p:nvPr/>
        </p:nvGrpSpPr>
        <p:grpSpPr>
          <a:xfrm>
            <a:off x="8234553" y="5717383"/>
            <a:ext cx="1315974" cy="405141"/>
            <a:chOff x="8234553" y="5717383"/>
            <a:chExt cx="1315974" cy="40514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1C941003-ABE5-A6AD-7B72-1F545108E69A}"/>
                    </a:ext>
                  </a:extLst>
                </p14:cNvPr>
                <p14:cNvContentPartPr/>
                <p14:nvPr/>
              </p14:nvContentPartPr>
              <p14:xfrm>
                <a:off x="8234553" y="5796004"/>
                <a:ext cx="209160" cy="4356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1C941003-ABE5-A6AD-7B72-1F545108E69A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8227353" y="5788444"/>
                  <a:ext cx="2242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9A780D3E-681A-41C3-53E9-8CE3B341ECB5}"/>
                    </a:ext>
                  </a:extLst>
                </p14:cNvPr>
                <p14:cNvContentPartPr/>
                <p14:nvPr/>
              </p14:nvContentPartPr>
              <p14:xfrm>
                <a:off x="8270193" y="5787724"/>
                <a:ext cx="90720" cy="23292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9A780D3E-681A-41C3-53E9-8CE3B341ECB5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8262633" y="5780164"/>
                  <a:ext cx="1058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37DF6B12-3948-7B66-82D7-62633B43BA25}"/>
                    </a:ext>
                  </a:extLst>
                </p14:cNvPr>
                <p14:cNvContentPartPr/>
                <p14:nvPr/>
              </p14:nvContentPartPr>
              <p14:xfrm>
                <a:off x="8334993" y="5853244"/>
                <a:ext cx="63360" cy="12132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37DF6B12-3948-7B66-82D7-62633B43BA25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8327433" y="5845684"/>
                  <a:ext cx="784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018A415A-CED3-17FD-5071-FC2CD5FDD6CB}"/>
                    </a:ext>
                  </a:extLst>
                </p14:cNvPr>
                <p14:cNvContentPartPr/>
                <p14:nvPr/>
              </p14:nvContentPartPr>
              <p14:xfrm>
                <a:off x="8449833" y="5898604"/>
                <a:ext cx="37080" cy="2736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018A415A-CED3-17FD-5071-FC2CD5FDD6CB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8442273" y="5891044"/>
                  <a:ext cx="522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A30B0037-DBEB-6346-0247-C19184EABB3C}"/>
                    </a:ext>
                  </a:extLst>
                </p14:cNvPr>
                <p14:cNvContentPartPr/>
                <p14:nvPr/>
              </p14:nvContentPartPr>
              <p14:xfrm>
                <a:off x="8521473" y="5801044"/>
                <a:ext cx="15120" cy="18216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A30B0037-DBEB-6346-0247-C19184EABB3C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8513913" y="5793484"/>
                  <a:ext cx="302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DE0494B9-CD0D-AF34-AC9E-86747B45A24E}"/>
                    </a:ext>
                  </a:extLst>
                </p14:cNvPr>
                <p14:cNvContentPartPr/>
                <p14:nvPr/>
              </p14:nvContentPartPr>
              <p14:xfrm>
                <a:off x="8414193" y="6010204"/>
                <a:ext cx="110520" cy="11232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DE0494B9-CD0D-AF34-AC9E-86747B45A24E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8406633" y="6002644"/>
                  <a:ext cx="1256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000DB2A0-F580-E621-DD70-050F546EDAD4}"/>
                    </a:ext>
                  </a:extLst>
                </p14:cNvPr>
                <p14:cNvContentPartPr/>
                <p14:nvPr/>
              </p14:nvContentPartPr>
              <p14:xfrm>
                <a:off x="8732967" y="5717383"/>
                <a:ext cx="27720" cy="6840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000DB2A0-F580-E621-DD70-050F546EDAD4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8725407" y="5709823"/>
                  <a:ext cx="428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48121515-0A78-BED4-C02E-FF2F7548032F}"/>
                    </a:ext>
                  </a:extLst>
                </p14:cNvPr>
                <p14:cNvContentPartPr/>
                <p14:nvPr/>
              </p14:nvContentPartPr>
              <p14:xfrm>
                <a:off x="8654127" y="5754103"/>
                <a:ext cx="217440" cy="2628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48121515-0A78-BED4-C02E-FF2F7548032F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8646567" y="5746543"/>
                  <a:ext cx="2325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2042E6C3-8D20-BCE9-C968-5A8D972C442C}"/>
                    </a:ext>
                  </a:extLst>
                </p14:cNvPr>
                <p14:cNvContentPartPr/>
                <p14:nvPr/>
              </p14:nvContentPartPr>
              <p14:xfrm>
                <a:off x="8720007" y="5785063"/>
                <a:ext cx="110520" cy="9000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2042E6C3-8D20-BCE9-C968-5A8D972C442C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8712447" y="5777503"/>
                  <a:ext cx="1256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9D9D07AF-0DA1-CE90-B896-42578DD0CD74}"/>
                    </a:ext>
                  </a:extLst>
                </p14:cNvPr>
                <p14:cNvContentPartPr/>
                <p14:nvPr/>
              </p14:nvContentPartPr>
              <p14:xfrm>
                <a:off x="8762847" y="5885503"/>
                <a:ext cx="11160" cy="6660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9D9D07AF-0DA1-CE90-B896-42578DD0CD74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8755647" y="5877943"/>
                  <a:ext cx="262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B87B0B53-03E4-59E4-FCD9-EAD7AFBD34B2}"/>
                    </a:ext>
                  </a:extLst>
                </p14:cNvPr>
                <p14:cNvContentPartPr/>
                <p14:nvPr/>
              </p14:nvContentPartPr>
              <p14:xfrm>
                <a:off x="8684727" y="5942743"/>
                <a:ext cx="111240" cy="1836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B87B0B53-03E4-59E4-FCD9-EAD7AFBD34B2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8677167" y="5935183"/>
                  <a:ext cx="1263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1F9099F1-CED3-B2C5-6B85-E27CA4BCD9F6}"/>
                    </a:ext>
                  </a:extLst>
                </p14:cNvPr>
                <p14:cNvContentPartPr/>
                <p14:nvPr/>
              </p14:nvContentPartPr>
              <p14:xfrm>
                <a:off x="8863287" y="5815663"/>
                <a:ext cx="3240" cy="12096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1F9099F1-CED3-B2C5-6B85-E27CA4BCD9F6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8855727" y="5808463"/>
                  <a:ext cx="183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85D7C233-23E0-D1BD-175B-5AA0C78E2025}"/>
                    </a:ext>
                  </a:extLst>
                </p14:cNvPr>
                <p14:cNvContentPartPr/>
                <p14:nvPr/>
              </p14:nvContentPartPr>
              <p14:xfrm>
                <a:off x="8880567" y="5890903"/>
                <a:ext cx="89640" cy="2160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85D7C233-23E0-D1BD-175B-5AA0C78E2025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8873007" y="5883343"/>
                  <a:ext cx="1047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C360E72E-3AE1-CF62-26CF-31F74DCAC70B}"/>
                    </a:ext>
                  </a:extLst>
                </p14:cNvPr>
                <p14:cNvContentPartPr/>
                <p14:nvPr/>
              </p14:nvContentPartPr>
              <p14:xfrm>
                <a:off x="8784807" y="6019063"/>
                <a:ext cx="93240" cy="8640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C360E72E-3AE1-CF62-26CF-31F74DCAC70B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8777247" y="6011503"/>
                  <a:ext cx="1083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F2747306-4F28-7F36-BEE4-6BD9DD2EE3B8}"/>
                    </a:ext>
                  </a:extLst>
                </p14:cNvPr>
                <p14:cNvContentPartPr/>
                <p14:nvPr/>
              </p14:nvContentPartPr>
              <p14:xfrm>
                <a:off x="9066327" y="5765983"/>
                <a:ext cx="171000" cy="3204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F2747306-4F28-7F36-BEE4-6BD9DD2EE3B8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9058767" y="5758783"/>
                  <a:ext cx="1861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D5A92965-4C7E-1909-3C00-6BE23AB6AE0C}"/>
                    </a:ext>
                  </a:extLst>
                </p14:cNvPr>
                <p14:cNvContentPartPr/>
                <p14:nvPr/>
              </p14:nvContentPartPr>
              <p14:xfrm>
                <a:off x="9103047" y="5857063"/>
                <a:ext cx="71640" cy="468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D5A92965-4C7E-1909-3C00-6BE23AB6AE0C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9095487" y="5849503"/>
                  <a:ext cx="864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96399833-DF2D-6C65-9637-F577D5B4768D}"/>
                    </a:ext>
                  </a:extLst>
                </p14:cNvPr>
                <p14:cNvContentPartPr/>
                <p14:nvPr/>
              </p14:nvContentPartPr>
              <p14:xfrm>
                <a:off x="9080727" y="5909623"/>
                <a:ext cx="92880" cy="7236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96399833-DF2D-6C65-9637-F577D5B4768D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9073167" y="5902063"/>
                  <a:ext cx="1080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448B6BFA-5C2A-0DEE-3BC3-85EA45AEE619}"/>
                    </a:ext>
                  </a:extLst>
                </p14:cNvPr>
                <p14:cNvContentPartPr/>
                <p14:nvPr/>
              </p14:nvContentPartPr>
              <p14:xfrm>
                <a:off x="9220047" y="5807743"/>
                <a:ext cx="27360" cy="16236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448B6BFA-5C2A-0DEE-3BC3-85EA45AEE619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9212487" y="5800543"/>
                  <a:ext cx="424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CDC50368-5475-04C4-FEAF-D04BB37406C3}"/>
                    </a:ext>
                  </a:extLst>
                </p14:cNvPr>
                <p14:cNvContentPartPr/>
                <p14:nvPr/>
              </p14:nvContentPartPr>
              <p14:xfrm>
                <a:off x="9232287" y="5915383"/>
                <a:ext cx="53280" cy="1260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CDC50368-5475-04C4-FEAF-D04BB37406C3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9224727" y="5907823"/>
                  <a:ext cx="684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030ECBD8-1E9F-F767-0A25-5BC733FEEB47}"/>
                    </a:ext>
                  </a:extLst>
                </p14:cNvPr>
                <p14:cNvContentPartPr/>
                <p14:nvPr/>
              </p14:nvContentPartPr>
              <p14:xfrm>
                <a:off x="9317607" y="5801263"/>
                <a:ext cx="95760" cy="18612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030ECBD8-1E9F-F767-0A25-5BC733FEEB47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9310047" y="5793703"/>
                  <a:ext cx="1108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DF621B13-518A-280F-E24B-500B8490CDBC}"/>
                    </a:ext>
                  </a:extLst>
                </p14:cNvPr>
                <p14:cNvContentPartPr/>
                <p14:nvPr/>
              </p14:nvContentPartPr>
              <p14:xfrm>
                <a:off x="9416967" y="5871463"/>
                <a:ext cx="49320" cy="1728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DF621B13-518A-280F-E24B-500B8490CDBC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9409407" y="5863903"/>
                  <a:ext cx="640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1E2E790F-B119-70F6-8ED9-66242EFF3410}"/>
                    </a:ext>
                  </a:extLst>
                </p14:cNvPr>
                <p14:cNvContentPartPr/>
                <p14:nvPr/>
              </p14:nvContentPartPr>
              <p14:xfrm>
                <a:off x="9476727" y="5755543"/>
                <a:ext cx="40680" cy="20664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1E2E790F-B119-70F6-8ED9-66242EFF3410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9469167" y="5747983"/>
                  <a:ext cx="554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365E6666-F725-F591-4D9C-AB49ECFAE7E2}"/>
                    </a:ext>
                  </a:extLst>
                </p14:cNvPr>
                <p14:cNvContentPartPr/>
                <p14:nvPr/>
              </p14:nvContentPartPr>
              <p14:xfrm>
                <a:off x="9526767" y="5799823"/>
                <a:ext cx="23760" cy="21492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365E6666-F725-F591-4D9C-AB49ECFAE7E2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9519207" y="5792623"/>
                  <a:ext cx="38880" cy="23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1" name="Gruppo 470">
            <a:extLst>
              <a:ext uri="{FF2B5EF4-FFF2-40B4-BE49-F238E27FC236}">
                <a16:creationId xmlns:a16="http://schemas.microsoft.com/office/drawing/2014/main" id="{00FBA416-0C1B-62D8-2C2F-E7E17BB63EBB}"/>
              </a:ext>
            </a:extLst>
          </p:cNvPr>
          <p:cNvGrpSpPr/>
          <p:nvPr/>
        </p:nvGrpSpPr>
        <p:grpSpPr>
          <a:xfrm>
            <a:off x="8690272" y="6210931"/>
            <a:ext cx="597960" cy="704160"/>
            <a:chOff x="8690272" y="6210931"/>
            <a:chExt cx="597960" cy="70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36BA697A-3DEF-833B-BED4-139F04837D11}"/>
                    </a:ext>
                  </a:extLst>
                </p14:cNvPr>
                <p14:cNvContentPartPr/>
                <p14:nvPr/>
              </p14:nvContentPartPr>
              <p14:xfrm>
                <a:off x="8710432" y="6635011"/>
                <a:ext cx="176400" cy="25956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36BA697A-3DEF-833B-BED4-139F04837D11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8702872" y="6627451"/>
                  <a:ext cx="19116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C658562E-09C9-950B-B383-E784BD219515}"/>
                    </a:ext>
                  </a:extLst>
                </p14:cNvPr>
                <p14:cNvContentPartPr/>
                <p14:nvPr/>
              </p14:nvContentPartPr>
              <p14:xfrm>
                <a:off x="9144592" y="6375451"/>
                <a:ext cx="143640" cy="3744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C658562E-09C9-950B-B383-E784BD219515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9137032" y="6367891"/>
                  <a:ext cx="1587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D6E98061-95D8-0F2D-ACB4-E4D04F5ED0CC}"/>
                    </a:ext>
                  </a:extLst>
                </p14:cNvPr>
                <p14:cNvContentPartPr/>
                <p14:nvPr/>
              </p14:nvContentPartPr>
              <p14:xfrm>
                <a:off x="9181672" y="6440251"/>
                <a:ext cx="96480" cy="2376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D6E98061-95D8-0F2D-ACB4-E4D04F5ED0CC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9174112" y="6433051"/>
                  <a:ext cx="1116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B9D66D75-04FE-C844-C78B-2592C12A3667}"/>
                    </a:ext>
                  </a:extLst>
                </p14:cNvPr>
                <p14:cNvContentPartPr/>
                <p14:nvPr/>
              </p14:nvContentPartPr>
              <p14:xfrm>
                <a:off x="9198592" y="6488131"/>
                <a:ext cx="71640" cy="6984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B9D66D75-04FE-C844-C78B-2592C12A3667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9191032" y="6480571"/>
                  <a:ext cx="867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D5CD0022-2AEC-986A-FB06-01EEAF43C222}"/>
                    </a:ext>
                  </a:extLst>
                </p14:cNvPr>
                <p14:cNvContentPartPr/>
                <p14:nvPr/>
              </p14:nvContentPartPr>
              <p14:xfrm>
                <a:off x="8690272" y="6452851"/>
                <a:ext cx="329400" cy="46224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D5CD0022-2AEC-986A-FB06-01EEAF43C222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8682712" y="6445291"/>
                  <a:ext cx="344520" cy="47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B130C59D-6D6E-B3F1-F529-F709BF91467C}"/>
                    </a:ext>
                  </a:extLst>
                </p14:cNvPr>
                <p14:cNvContentPartPr/>
                <p14:nvPr/>
              </p14:nvContentPartPr>
              <p14:xfrm>
                <a:off x="8950192" y="6210931"/>
                <a:ext cx="205920" cy="31176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B130C59D-6D6E-B3F1-F529-F709BF91467C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8942632" y="6203371"/>
                  <a:ext cx="22104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669FB1B1-2BEB-9D81-E651-CE602F4DE27B}"/>
                    </a:ext>
                  </a:extLst>
                </p14:cNvPr>
                <p14:cNvContentPartPr/>
                <p14:nvPr/>
              </p14:nvContentPartPr>
              <p14:xfrm>
                <a:off x="9088792" y="6245851"/>
                <a:ext cx="116640" cy="9792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669FB1B1-2BEB-9D81-E651-CE602F4DE27B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9081232" y="6238291"/>
                  <a:ext cx="13176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6" name="Gruppo 495">
            <a:extLst>
              <a:ext uri="{FF2B5EF4-FFF2-40B4-BE49-F238E27FC236}">
                <a16:creationId xmlns:a16="http://schemas.microsoft.com/office/drawing/2014/main" id="{4E2A5C26-7304-CF41-76CA-0C0E332F89F8}"/>
              </a:ext>
            </a:extLst>
          </p:cNvPr>
          <p:cNvGrpSpPr/>
          <p:nvPr/>
        </p:nvGrpSpPr>
        <p:grpSpPr>
          <a:xfrm>
            <a:off x="9854152" y="5664451"/>
            <a:ext cx="1414800" cy="354600"/>
            <a:chOff x="9854152" y="5664451"/>
            <a:chExt cx="1414800" cy="35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7B6514A0-9A60-B9C7-969B-D027FA0E1726}"/>
                    </a:ext>
                  </a:extLst>
                </p14:cNvPr>
                <p14:cNvContentPartPr/>
                <p14:nvPr/>
              </p14:nvContentPartPr>
              <p14:xfrm>
                <a:off x="9854152" y="5810611"/>
                <a:ext cx="79200" cy="1872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7B6514A0-9A60-B9C7-969B-D027FA0E1726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9846592" y="5803051"/>
                  <a:ext cx="943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189FCFEF-37DE-DE84-20EF-23C8F41E7482}"/>
                    </a:ext>
                  </a:extLst>
                </p14:cNvPr>
                <p14:cNvContentPartPr/>
                <p14:nvPr/>
              </p14:nvContentPartPr>
              <p14:xfrm>
                <a:off x="9861712" y="5859211"/>
                <a:ext cx="110160" cy="4860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189FCFEF-37DE-DE84-20EF-23C8F41E7482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9854152" y="5851651"/>
                  <a:ext cx="1252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24301D2E-2F23-B254-469C-90123A21C8E7}"/>
                    </a:ext>
                  </a:extLst>
                </p14:cNvPr>
                <p14:cNvContentPartPr/>
                <p14:nvPr/>
              </p14:nvContentPartPr>
              <p14:xfrm>
                <a:off x="10070152" y="5735371"/>
                <a:ext cx="122760" cy="28368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24301D2E-2F23-B254-469C-90123A21C8E7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10062592" y="5727811"/>
                  <a:ext cx="13788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3A08A742-A178-5009-012E-7A04A7D2CE7D}"/>
                    </a:ext>
                  </a:extLst>
                </p14:cNvPr>
                <p14:cNvContentPartPr/>
                <p14:nvPr/>
              </p14:nvContentPartPr>
              <p14:xfrm>
                <a:off x="10204792" y="5790451"/>
                <a:ext cx="73440" cy="8568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3A08A742-A178-5009-012E-7A04A7D2CE7D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10197232" y="5782891"/>
                  <a:ext cx="885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0F72D303-3B01-2E4E-FA09-32FF5DDF7F31}"/>
                    </a:ext>
                  </a:extLst>
                </p14:cNvPr>
                <p14:cNvContentPartPr/>
                <p14:nvPr/>
              </p14:nvContentPartPr>
              <p14:xfrm>
                <a:off x="10320712" y="5781091"/>
                <a:ext cx="65520" cy="7380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0F72D303-3B01-2E4E-FA09-32FF5DDF7F31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10313152" y="5773531"/>
                  <a:ext cx="806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BF820986-AB71-89F0-FC02-DF751BEAFB69}"/>
                    </a:ext>
                  </a:extLst>
                </p14:cNvPr>
                <p14:cNvContentPartPr/>
                <p14:nvPr/>
              </p14:nvContentPartPr>
              <p14:xfrm>
                <a:off x="10429792" y="5769931"/>
                <a:ext cx="52200" cy="12528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BF820986-AB71-89F0-FC02-DF751BEAFB69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10422232" y="5762371"/>
                  <a:ext cx="673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5038069F-2522-B2E1-40E2-F0A86F2FC82A}"/>
                    </a:ext>
                  </a:extLst>
                </p14:cNvPr>
                <p14:cNvContentPartPr/>
                <p14:nvPr/>
              </p14:nvContentPartPr>
              <p14:xfrm>
                <a:off x="10533112" y="5775331"/>
                <a:ext cx="6120" cy="7380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5038069F-2522-B2E1-40E2-F0A86F2FC82A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10525552" y="5767771"/>
                  <a:ext cx="208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AA1E089F-5695-5FEB-EA25-F2DBAA16B095}"/>
                    </a:ext>
                  </a:extLst>
                </p14:cNvPr>
                <p14:cNvContentPartPr/>
                <p14:nvPr/>
              </p14:nvContentPartPr>
              <p14:xfrm>
                <a:off x="10579912" y="5776051"/>
                <a:ext cx="73440" cy="12276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AA1E089F-5695-5FEB-EA25-F2DBAA16B095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10572352" y="5768491"/>
                  <a:ext cx="885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87BB4ACA-9652-9518-960D-D5C95559ED61}"/>
                    </a:ext>
                  </a:extLst>
                </p14:cNvPr>
                <p14:cNvContentPartPr/>
                <p14:nvPr/>
              </p14:nvContentPartPr>
              <p14:xfrm>
                <a:off x="10709512" y="5785771"/>
                <a:ext cx="54360" cy="5328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87BB4ACA-9652-9518-960D-D5C95559ED61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10701952" y="5778211"/>
                  <a:ext cx="694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3EF8FFE1-EBA8-B15C-3191-9162EE4BCFE8}"/>
                    </a:ext>
                  </a:extLst>
                </p14:cNvPr>
                <p14:cNvContentPartPr/>
                <p14:nvPr/>
              </p14:nvContentPartPr>
              <p14:xfrm>
                <a:off x="10797712" y="5762371"/>
                <a:ext cx="80280" cy="7848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3EF8FFE1-EBA8-B15C-3191-9162EE4BCFE8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10790152" y="5754811"/>
                  <a:ext cx="954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DF5C2F03-A909-8C41-FC7B-99C58BBA5135}"/>
                    </a:ext>
                  </a:extLst>
                </p14:cNvPr>
                <p14:cNvContentPartPr/>
                <p14:nvPr/>
              </p14:nvContentPartPr>
              <p14:xfrm>
                <a:off x="10903552" y="5775691"/>
                <a:ext cx="46440" cy="7560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DF5C2F03-A909-8C41-FC7B-99C58BBA5135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10895992" y="5768131"/>
                  <a:ext cx="615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20EADC2E-85ED-3AAD-644F-60A8DCF248C8}"/>
                    </a:ext>
                  </a:extLst>
                </p14:cNvPr>
                <p14:cNvContentPartPr/>
                <p14:nvPr/>
              </p14:nvContentPartPr>
              <p14:xfrm>
                <a:off x="11000032" y="5787931"/>
                <a:ext cx="52200" cy="5796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20EADC2E-85ED-3AAD-644F-60A8DCF248C8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10992472" y="5780371"/>
                  <a:ext cx="6732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7D62898D-6246-60E3-5F9B-FC41AE36DA73}"/>
                    </a:ext>
                  </a:extLst>
                </p14:cNvPr>
                <p14:cNvContentPartPr/>
                <p14:nvPr/>
              </p14:nvContentPartPr>
              <p14:xfrm>
                <a:off x="11098312" y="5664451"/>
                <a:ext cx="17640" cy="15480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7D62898D-6246-60E3-5F9B-FC41AE36DA73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11090752" y="5657251"/>
                  <a:ext cx="327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BC67F20A-91F2-2F47-3237-72DE4B8E738F}"/>
                    </a:ext>
                  </a:extLst>
                </p14:cNvPr>
                <p14:cNvContentPartPr/>
                <p14:nvPr/>
              </p14:nvContentPartPr>
              <p14:xfrm>
                <a:off x="11097592" y="5789371"/>
                <a:ext cx="360" cy="36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BC67F20A-91F2-2F47-3237-72DE4B8E738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090032" y="578181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9413039F-B89C-4AB5-0CF2-B96977494658}"/>
                    </a:ext>
                  </a:extLst>
                </p14:cNvPr>
                <p14:cNvContentPartPr/>
                <p14:nvPr/>
              </p14:nvContentPartPr>
              <p14:xfrm>
                <a:off x="11214592" y="5727811"/>
                <a:ext cx="54360" cy="10908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9413039F-B89C-4AB5-0CF2-B96977494658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11207032" y="5720251"/>
                  <a:ext cx="6948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4" name="Gruppo 503">
            <a:extLst>
              <a:ext uri="{FF2B5EF4-FFF2-40B4-BE49-F238E27FC236}">
                <a16:creationId xmlns:a16="http://schemas.microsoft.com/office/drawing/2014/main" id="{B4AFD904-8E74-81A4-4F27-C4D4DAE01A90}"/>
              </a:ext>
            </a:extLst>
          </p:cNvPr>
          <p:cNvGrpSpPr/>
          <p:nvPr/>
        </p:nvGrpSpPr>
        <p:grpSpPr>
          <a:xfrm>
            <a:off x="9560578" y="4604925"/>
            <a:ext cx="731520" cy="347760"/>
            <a:chOff x="9560578" y="4604925"/>
            <a:chExt cx="731520" cy="34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1F71C09D-85F3-9F2B-D6E9-E869C4B48C51}"/>
                    </a:ext>
                  </a:extLst>
                </p14:cNvPr>
                <p14:cNvContentPartPr/>
                <p14:nvPr/>
              </p14:nvContentPartPr>
              <p14:xfrm>
                <a:off x="9560578" y="4753605"/>
                <a:ext cx="149400" cy="19908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1F71C09D-85F3-9F2B-D6E9-E869C4B48C51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9553018" y="4746045"/>
                  <a:ext cx="1645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F8BF610A-C2FE-C9CD-02E6-58507E1756F1}"/>
                    </a:ext>
                  </a:extLst>
                </p14:cNvPr>
                <p14:cNvContentPartPr/>
                <p14:nvPr/>
              </p14:nvContentPartPr>
              <p14:xfrm>
                <a:off x="9729418" y="4604925"/>
                <a:ext cx="124560" cy="29268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F8BF610A-C2FE-C9CD-02E6-58507E1756F1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9721858" y="4597365"/>
                  <a:ext cx="13932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44AF1305-CC3F-F2B8-68CA-DB10D9B697E3}"/>
                    </a:ext>
                  </a:extLst>
                </p14:cNvPr>
                <p14:cNvContentPartPr/>
                <p14:nvPr/>
              </p14:nvContentPartPr>
              <p14:xfrm>
                <a:off x="9884938" y="4744965"/>
                <a:ext cx="36360" cy="11340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44AF1305-CC3F-F2B8-68CA-DB10D9B697E3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9877378" y="4737405"/>
                  <a:ext cx="514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331F975E-1B2D-24E3-DFB1-5539B1FFA5C6}"/>
                    </a:ext>
                  </a:extLst>
                </p14:cNvPr>
                <p14:cNvContentPartPr/>
                <p14:nvPr/>
              </p14:nvContentPartPr>
              <p14:xfrm>
                <a:off x="9946138" y="4742445"/>
                <a:ext cx="84960" cy="11052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331F975E-1B2D-24E3-DFB1-5539B1FFA5C6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9938578" y="4735245"/>
                  <a:ext cx="997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0429078E-4A41-74D4-DA99-B9B3FAE02ACE}"/>
                    </a:ext>
                  </a:extLst>
                </p14:cNvPr>
                <p14:cNvContentPartPr/>
                <p14:nvPr/>
              </p14:nvContentPartPr>
              <p14:xfrm>
                <a:off x="10066378" y="4712565"/>
                <a:ext cx="74520" cy="14184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0429078E-4A41-74D4-DA99-B9B3FAE02ACE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10058818" y="4705005"/>
                  <a:ext cx="896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7434582C-A07E-8E85-BC98-0D18D1AD1148}"/>
                    </a:ext>
                  </a:extLst>
                </p14:cNvPr>
                <p14:cNvContentPartPr/>
                <p14:nvPr/>
              </p14:nvContentPartPr>
              <p14:xfrm>
                <a:off x="10206778" y="4746045"/>
                <a:ext cx="85320" cy="12888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7434582C-A07E-8E85-BC98-0D18D1AD1148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10199218" y="4738485"/>
                  <a:ext cx="100440" cy="14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82">
            <p14:nvContentPartPr>
              <p14:cNvPr id="505" name="Input penna 504">
                <a:extLst>
                  <a:ext uri="{FF2B5EF4-FFF2-40B4-BE49-F238E27FC236}">
                    <a16:creationId xmlns:a16="http://schemas.microsoft.com/office/drawing/2014/main" id="{47A5642A-955B-5326-1B44-6361D8B82FF2}"/>
                  </a:ext>
                </a:extLst>
              </p14:cNvPr>
              <p14:cNvContentPartPr/>
              <p14:nvPr/>
            </p14:nvContentPartPr>
            <p14:xfrm>
              <a:off x="3993947" y="4595595"/>
              <a:ext cx="596160" cy="70200"/>
            </p14:xfrm>
          </p:contentPart>
        </mc:Choice>
        <mc:Fallback>
          <p:pic>
            <p:nvPicPr>
              <p:cNvPr id="505" name="Input penna 504">
                <a:extLst>
                  <a:ext uri="{FF2B5EF4-FFF2-40B4-BE49-F238E27FC236}">
                    <a16:creationId xmlns:a16="http://schemas.microsoft.com/office/drawing/2014/main" id="{47A5642A-955B-5326-1B44-6361D8B82FF2}"/>
                  </a:ext>
                </a:extLst>
              </p:cNvPr>
              <p:cNvPicPr/>
              <p:nvPr/>
            </p:nvPicPr>
            <p:blipFill>
              <a:blip r:embed="rId683"/>
              <a:stretch>
                <a:fillRect/>
              </a:stretch>
            </p:blipFill>
            <p:spPr>
              <a:xfrm>
                <a:off x="3986387" y="4588395"/>
                <a:ext cx="611280" cy="8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873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931A4-D687-71F6-98C0-EAABF6259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5FCF4D-BE1E-A6F6-63CE-18D9C5AD021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135F7C-A765-0527-9D24-316FEBAC60E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489D8E-127D-6330-AB83-4DDE65E88A1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44DD95C-AA87-8006-8E26-6D3BB454E84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EDAB8D9-CA06-D79B-1A7B-0B76E7BC18F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F42085A-3396-E3CD-AB1C-E530177285E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C00526D-A5F0-4B14-F61E-DA9845520C9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E017FA5-89CD-EEC2-1EDA-B13B85E4D4B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9C8FAF3-315C-D457-42FD-99647C884B3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0DD2DA9-B98E-2E28-78F3-465331E0A6B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BF5D196-95AA-7EF7-50D0-CB6DFBA8B47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7821A55-5776-316B-A25B-30B6A79E43A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101DA0A-F991-3C7F-377B-0FBB8472CAC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B4494D7-AB30-8AF8-2846-01BC4641FA0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5C7FC3E-7EA2-C8AF-8D20-49DC374B8C1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F543801-C3B2-89B0-D57A-DA3D3A92A69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B590073-590F-F3B9-F214-154C72E4882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C929B5A-BB36-744C-BA51-29FAF9D0AE9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C33799E-3B2B-619B-A875-684A4CE7079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6BDF1F6-5A21-95C3-58F9-96109977122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60631EE-29C7-9D38-A41B-6E842CC6048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9DF28F5-F9FE-4065-A273-DE781BC7413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FC74F38-B7CF-9052-01E4-9687892ED0B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8D4AAFD-C624-FD34-86E5-AC27176B408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BF7644A-2D3F-2388-A670-87D9844FD8C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51973B7-6A72-5E2A-4BD8-BBA1CF366D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4BE4EA9-26A9-19F6-37FE-892B51555BD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9C18668-8B5E-F3D3-E5F8-5B1DFA5E0E5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6627A7E-104A-F0FD-0CF2-EA25968A382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D2F0F93-9B62-05BC-8F35-DAF09DF7D55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DACEF84-0587-E570-050F-BB6F96F0E0A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066CAD8-B965-AA32-22E9-835CDDD968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D26EB81-85DA-C833-1BC7-C111BF004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1A13CD8-FC5C-A1AC-12A8-74579AA2B5F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52EDF7D-BE34-A1A1-67A3-BAD3D0AA7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3BBF346-C5B1-B626-837D-EBE2A057B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3D3E247-4D67-1DE7-E152-8DE0380B2450}"/>
                  </a:ext>
                </a:extLst>
              </p14:cNvPr>
              <p14:cNvContentPartPr/>
              <p14:nvPr/>
            </p14:nvContentPartPr>
            <p14:xfrm>
              <a:off x="336628" y="171028"/>
              <a:ext cx="294480" cy="3096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3D3E247-4D67-1DE7-E152-8DE0380B245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9068" y="163468"/>
                <a:ext cx="30960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689B6205-006D-CD1D-5FB1-8394090D7371}"/>
                  </a:ext>
                </a:extLst>
              </p14:cNvPr>
              <p14:cNvContentPartPr/>
              <p14:nvPr/>
            </p14:nvContentPartPr>
            <p14:xfrm>
              <a:off x="370108" y="360388"/>
              <a:ext cx="161280" cy="273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689B6205-006D-CD1D-5FB1-8394090D737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2548" y="352828"/>
                <a:ext cx="17640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EC4DEEA2-88BA-11EA-D355-534A1A4DC8C4}"/>
                  </a:ext>
                </a:extLst>
              </p14:cNvPr>
              <p14:cNvContentPartPr/>
              <p14:nvPr/>
            </p14:nvContentPartPr>
            <p14:xfrm>
              <a:off x="490348" y="536788"/>
              <a:ext cx="25200" cy="1130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EC4DEEA2-88BA-11EA-D355-534A1A4DC8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2788" y="529228"/>
                <a:ext cx="4032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AD8BB43A-2DCC-B98F-4429-A9915B3E6F12}"/>
                  </a:ext>
                </a:extLst>
              </p14:cNvPr>
              <p14:cNvContentPartPr/>
              <p14:nvPr/>
            </p14:nvContentPartPr>
            <p14:xfrm>
              <a:off x="379108" y="608068"/>
              <a:ext cx="247320" cy="486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AD8BB43A-2DCC-B98F-4429-A9915B3E6F1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71548" y="600508"/>
                <a:ext cx="26244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22D9BDEA-C6E2-AD4E-156D-2DCC265CAC81}"/>
                  </a:ext>
                </a:extLst>
              </p14:cNvPr>
              <p14:cNvContentPartPr/>
              <p14:nvPr/>
            </p14:nvContentPartPr>
            <p14:xfrm>
              <a:off x="838468" y="273988"/>
              <a:ext cx="171000" cy="187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22D9BDEA-C6E2-AD4E-156D-2DCC265CAC8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30908" y="266428"/>
                <a:ext cx="1857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E8B0B12F-8D3B-5321-034D-7C698D49B77E}"/>
                  </a:ext>
                </a:extLst>
              </p14:cNvPr>
              <p14:cNvContentPartPr/>
              <p14:nvPr/>
            </p14:nvContentPartPr>
            <p14:xfrm>
              <a:off x="789508" y="306388"/>
              <a:ext cx="213480" cy="22356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E8B0B12F-8D3B-5321-034D-7C698D49B77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81948" y="298828"/>
                <a:ext cx="22860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3D279C52-0A87-1248-653F-48957733FE1B}"/>
                  </a:ext>
                </a:extLst>
              </p14:cNvPr>
              <p14:cNvContentPartPr/>
              <p14:nvPr/>
            </p14:nvContentPartPr>
            <p14:xfrm>
              <a:off x="1099828" y="276508"/>
              <a:ext cx="7200" cy="2300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3D279C52-0A87-1248-653F-48957733FE1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92268" y="268948"/>
                <a:ext cx="2232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0212A4D0-5704-170C-2372-CF4F24CB77E6}"/>
                  </a:ext>
                </a:extLst>
              </p14:cNvPr>
              <p14:cNvContentPartPr/>
              <p14:nvPr/>
            </p14:nvContentPartPr>
            <p14:xfrm>
              <a:off x="1106308" y="381628"/>
              <a:ext cx="147960" cy="4356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0212A4D0-5704-170C-2372-CF4F24CB77E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98748" y="374428"/>
                <a:ext cx="16308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87676357-A469-300D-627F-0B581F5706E5}"/>
                  </a:ext>
                </a:extLst>
              </p14:cNvPr>
              <p14:cNvContentPartPr/>
              <p14:nvPr/>
            </p14:nvContentPartPr>
            <p14:xfrm>
              <a:off x="4310542" y="405093"/>
              <a:ext cx="147960" cy="11268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87676357-A469-300D-627F-0B581F5706E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302982" y="397533"/>
                <a:ext cx="16308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13C4456E-7571-D2DD-F6BB-68DAFC69DDC3}"/>
                  </a:ext>
                </a:extLst>
              </p14:cNvPr>
              <p14:cNvContentPartPr/>
              <p14:nvPr/>
            </p14:nvContentPartPr>
            <p14:xfrm>
              <a:off x="4512862" y="294573"/>
              <a:ext cx="73440" cy="24048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13C4456E-7571-D2DD-F6BB-68DAFC69DDC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505662" y="287013"/>
                <a:ext cx="88560" cy="255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DAE57067-239C-1A2F-BBF3-BD3D43B0A42D}"/>
              </a:ext>
            </a:extLst>
          </p:cNvPr>
          <p:cNvGrpSpPr/>
          <p:nvPr/>
        </p:nvGrpSpPr>
        <p:grpSpPr>
          <a:xfrm>
            <a:off x="4963582" y="279453"/>
            <a:ext cx="1137569" cy="392760"/>
            <a:chOff x="4963582" y="279453"/>
            <a:chExt cx="1137569" cy="39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965D34B-B488-523F-D9D0-381630856F45}"/>
                    </a:ext>
                  </a:extLst>
                </p14:cNvPr>
                <p14:cNvContentPartPr/>
                <p14:nvPr/>
              </p14:nvContentPartPr>
              <p14:xfrm>
                <a:off x="4963582" y="360813"/>
                <a:ext cx="186480" cy="311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965D34B-B488-523F-D9D0-381630856F4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56022" y="353253"/>
                  <a:ext cx="20160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F0E9933-3916-298D-8F4A-36C0F81342AE}"/>
                    </a:ext>
                  </a:extLst>
                </p14:cNvPr>
                <p14:cNvContentPartPr/>
                <p14:nvPr/>
              </p14:nvContentPartPr>
              <p14:xfrm>
                <a:off x="5180662" y="412293"/>
                <a:ext cx="103680" cy="1065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F0E9933-3916-298D-8F4A-36C0F81342A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173102" y="404733"/>
                  <a:ext cx="1184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87F8491-8877-A8B6-19D4-1AC6561F34E6}"/>
                    </a:ext>
                  </a:extLst>
                </p14:cNvPr>
                <p14:cNvContentPartPr/>
                <p14:nvPr/>
              </p14:nvContentPartPr>
              <p14:xfrm>
                <a:off x="5307382" y="360453"/>
                <a:ext cx="108360" cy="157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87F8491-8877-A8B6-19D4-1AC6561F34E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299822" y="352893"/>
                  <a:ext cx="1234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276953D-038A-8A3B-2952-211C964AAA1B}"/>
                    </a:ext>
                  </a:extLst>
                </p14:cNvPr>
                <p14:cNvContentPartPr/>
                <p14:nvPr/>
              </p14:nvContentPartPr>
              <p14:xfrm>
                <a:off x="5475502" y="375933"/>
                <a:ext cx="84240" cy="1454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276953D-038A-8A3B-2952-211C964AAA1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467942" y="368373"/>
                  <a:ext cx="993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C48CEB6-F0BB-708D-8E53-4A2298081784}"/>
                    </a:ext>
                  </a:extLst>
                </p14:cNvPr>
                <p14:cNvContentPartPr/>
                <p14:nvPr/>
              </p14:nvContentPartPr>
              <p14:xfrm>
                <a:off x="5631742" y="368733"/>
                <a:ext cx="92520" cy="1350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C48CEB6-F0BB-708D-8E53-4A229808178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624542" y="361173"/>
                  <a:ext cx="1076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1D59A67B-B419-05DB-B460-19591014636B}"/>
                    </a:ext>
                  </a:extLst>
                </p14:cNvPr>
                <p14:cNvContentPartPr/>
                <p14:nvPr/>
              </p14:nvContentPartPr>
              <p14:xfrm>
                <a:off x="5728582" y="409053"/>
                <a:ext cx="74880" cy="460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1D59A67B-B419-05DB-B460-19591014636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721022" y="401493"/>
                  <a:ext cx="900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B80C8EE-BD50-4724-ABC7-7EB70C6C0094}"/>
                    </a:ext>
                  </a:extLst>
                </p14:cNvPr>
                <p14:cNvContentPartPr/>
                <p14:nvPr/>
              </p14:nvContentPartPr>
              <p14:xfrm>
                <a:off x="5823982" y="279453"/>
                <a:ext cx="32760" cy="1904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B80C8EE-BD50-4724-ABC7-7EB70C6C009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816422" y="271893"/>
                  <a:ext cx="4788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59437E6-09BC-6789-7C9C-86629053026B}"/>
                    </a:ext>
                  </a:extLst>
                </p14:cNvPr>
                <p14:cNvContentPartPr/>
                <p14:nvPr/>
              </p14:nvContentPartPr>
              <p14:xfrm>
                <a:off x="5849542" y="388173"/>
                <a:ext cx="67680" cy="136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59437E6-09BC-6789-7C9C-86629053026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841982" y="380613"/>
                  <a:ext cx="828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143E99A-33E1-28E4-E432-13A3C2CB6170}"/>
                    </a:ext>
                  </a:extLst>
                </p14:cNvPr>
                <p14:cNvContentPartPr/>
                <p14:nvPr/>
              </p14:nvContentPartPr>
              <p14:xfrm>
                <a:off x="5935911" y="405945"/>
                <a:ext cx="165240" cy="1238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143E99A-33E1-28E4-E432-13A3C2CB617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928351" y="398385"/>
                  <a:ext cx="18036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2F24D16E-DA39-975B-7637-D0D6AE471D62}"/>
              </a:ext>
            </a:extLst>
          </p:cNvPr>
          <p:cNvGrpSpPr/>
          <p:nvPr/>
        </p:nvGrpSpPr>
        <p:grpSpPr>
          <a:xfrm>
            <a:off x="6318951" y="423585"/>
            <a:ext cx="65520" cy="93600"/>
            <a:chOff x="6318951" y="423585"/>
            <a:chExt cx="65520" cy="9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FCD5A18E-DD12-72EE-5FC9-37CBFC6162FE}"/>
                    </a:ext>
                  </a:extLst>
                </p14:cNvPr>
                <p14:cNvContentPartPr/>
                <p14:nvPr/>
              </p14:nvContentPartPr>
              <p14:xfrm>
                <a:off x="6318951" y="423585"/>
                <a:ext cx="30960" cy="90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FCD5A18E-DD12-72EE-5FC9-37CBFC6162F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311391" y="416025"/>
                  <a:ext cx="460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C9B3189-E687-0094-3CC0-B7FA724BFF94}"/>
                    </a:ext>
                  </a:extLst>
                </p14:cNvPr>
                <p14:cNvContentPartPr/>
                <p14:nvPr/>
              </p14:nvContentPartPr>
              <p14:xfrm>
                <a:off x="6346671" y="506745"/>
                <a:ext cx="37800" cy="104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C9B3189-E687-0094-3CC0-B7FA724BFF9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339471" y="499185"/>
                  <a:ext cx="5292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93A9C640-33EE-2D75-D1B6-474F7E4F7FD6}"/>
              </a:ext>
            </a:extLst>
          </p:cNvPr>
          <p:cNvGrpSpPr/>
          <p:nvPr/>
        </p:nvGrpSpPr>
        <p:grpSpPr>
          <a:xfrm>
            <a:off x="6791631" y="251145"/>
            <a:ext cx="806760" cy="316800"/>
            <a:chOff x="6791631" y="251145"/>
            <a:chExt cx="806760" cy="31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24BD709-12B5-47D8-F49C-3B71A7B5F644}"/>
                    </a:ext>
                  </a:extLst>
                </p14:cNvPr>
                <p14:cNvContentPartPr/>
                <p14:nvPr/>
              </p14:nvContentPartPr>
              <p14:xfrm>
                <a:off x="6791631" y="251145"/>
                <a:ext cx="267120" cy="1900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24BD709-12B5-47D8-F49C-3B71A7B5F64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784071" y="243945"/>
                  <a:ext cx="2822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94B81F1-CC7E-E129-2F66-27E8C68C6FDF}"/>
                    </a:ext>
                  </a:extLst>
                </p14:cNvPr>
                <p14:cNvContentPartPr/>
                <p14:nvPr/>
              </p14:nvContentPartPr>
              <p14:xfrm>
                <a:off x="6874791" y="336825"/>
                <a:ext cx="90720" cy="313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94B81F1-CC7E-E129-2F66-27E8C68C6FD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867231" y="329265"/>
                  <a:ext cx="105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0E5140B-028C-DA22-615E-42C18156A02D}"/>
                    </a:ext>
                  </a:extLst>
                </p14:cNvPr>
                <p14:cNvContentPartPr/>
                <p14:nvPr/>
              </p14:nvContentPartPr>
              <p14:xfrm>
                <a:off x="6959391" y="410985"/>
                <a:ext cx="9360" cy="759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0E5140B-028C-DA22-615E-42C18156A02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951831" y="403425"/>
                  <a:ext cx="244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3DBD002-CAC5-89A5-836F-CD431F145EF2}"/>
                    </a:ext>
                  </a:extLst>
                </p14:cNvPr>
                <p14:cNvContentPartPr/>
                <p14:nvPr/>
              </p14:nvContentPartPr>
              <p14:xfrm>
                <a:off x="6853911" y="480465"/>
                <a:ext cx="203400" cy="446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3DBD002-CAC5-89A5-836F-CD431F145EF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846351" y="472905"/>
                  <a:ext cx="2185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6473A95-5DC2-C799-1093-FBDB1A317C4F}"/>
                    </a:ext>
                  </a:extLst>
                </p14:cNvPr>
                <p14:cNvContentPartPr/>
                <p14:nvPr/>
              </p14:nvContentPartPr>
              <p14:xfrm>
                <a:off x="7120311" y="284985"/>
                <a:ext cx="52560" cy="2142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6473A95-5DC2-C799-1093-FBDB1A317C4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112751" y="277425"/>
                  <a:ext cx="6768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2F478558-2913-3457-4F68-DD2F8811675D}"/>
                    </a:ext>
                  </a:extLst>
                </p14:cNvPr>
                <p14:cNvContentPartPr/>
                <p14:nvPr/>
              </p14:nvContentPartPr>
              <p14:xfrm>
                <a:off x="7144791" y="401625"/>
                <a:ext cx="86400" cy="82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2F478558-2913-3457-4F68-DD2F8811675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137231" y="394065"/>
                  <a:ext cx="1011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624277F2-B4CA-36A9-13D3-B19C7BE1F6CD}"/>
                    </a:ext>
                  </a:extLst>
                </p14:cNvPr>
                <p14:cNvContentPartPr/>
                <p14:nvPr/>
              </p14:nvContentPartPr>
              <p14:xfrm>
                <a:off x="7365831" y="259065"/>
                <a:ext cx="149760" cy="1238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624277F2-B4CA-36A9-13D3-B19C7BE1F6C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358271" y="251505"/>
                  <a:ext cx="1648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FD194C0C-05CC-3307-983F-00A9415DA1F7}"/>
                    </a:ext>
                  </a:extLst>
                </p14:cNvPr>
                <p14:cNvContentPartPr/>
                <p14:nvPr/>
              </p14:nvContentPartPr>
              <p14:xfrm>
                <a:off x="7379871" y="456705"/>
                <a:ext cx="18720" cy="928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FD194C0C-05CC-3307-983F-00A9415DA1F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372311" y="449145"/>
                  <a:ext cx="338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D8EA0AF6-6E0B-7112-3F2B-DC0CBF2E2444}"/>
                    </a:ext>
                  </a:extLst>
                </p14:cNvPr>
                <p14:cNvContentPartPr/>
                <p14:nvPr/>
              </p14:nvContentPartPr>
              <p14:xfrm>
                <a:off x="7467351" y="464625"/>
                <a:ext cx="16920" cy="658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D8EA0AF6-6E0B-7112-3F2B-DC0CBF2E244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459791" y="457065"/>
                  <a:ext cx="320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114931E5-2C6D-91FC-CDB6-144273ED949E}"/>
                    </a:ext>
                  </a:extLst>
                </p14:cNvPr>
                <p14:cNvContentPartPr/>
                <p14:nvPr/>
              </p14:nvContentPartPr>
              <p14:xfrm>
                <a:off x="7281231" y="507465"/>
                <a:ext cx="317160" cy="604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114931E5-2C6D-91FC-CDB6-144273ED949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274031" y="499905"/>
                  <a:ext cx="33228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232DD7CE-0B23-4330-0EF2-6AB07C799841}"/>
              </a:ext>
            </a:extLst>
          </p:cNvPr>
          <p:cNvGrpSpPr/>
          <p:nvPr/>
        </p:nvGrpSpPr>
        <p:grpSpPr>
          <a:xfrm>
            <a:off x="7928511" y="315585"/>
            <a:ext cx="238320" cy="154080"/>
            <a:chOff x="7928511" y="315585"/>
            <a:chExt cx="238320" cy="15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E8C31EDA-BD80-E348-9683-82CD7641D6AC}"/>
                    </a:ext>
                  </a:extLst>
                </p14:cNvPr>
                <p14:cNvContentPartPr/>
                <p14:nvPr/>
              </p14:nvContentPartPr>
              <p14:xfrm>
                <a:off x="7997271" y="315585"/>
                <a:ext cx="144000" cy="673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E8C31EDA-BD80-E348-9683-82CD7641D6A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989711" y="308025"/>
                  <a:ext cx="1591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EB82C4B0-8295-8CC6-A8AB-FA069DA13948}"/>
                    </a:ext>
                  </a:extLst>
                </p14:cNvPr>
                <p14:cNvContentPartPr/>
                <p14:nvPr/>
              </p14:nvContentPartPr>
              <p14:xfrm>
                <a:off x="7928511" y="460665"/>
                <a:ext cx="238320" cy="90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EB82C4B0-8295-8CC6-A8AB-FA069DA1394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920951" y="453105"/>
                  <a:ext cx="253440" cy="2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9D305720-245D-7180-F002-BDD73DE7FD27}"/>
              </a:ext>
            </a:extLst>
          </p:cNvPr>
          <p:cNvGrpSpPr/>
          <p:nvPr/>
        </p:nvGrpSpPr>
        <p:grpSpPr>
          <a:xfrm>
            <a:off x="8602961" y="280305"/>
            <a:ext cx="1332360" cy="346320"/>
            <a:chOff x="8602961" y="280305"/>
            <a:chExt cx="1332360" cy="34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200796BE-6181-F84A-25A5-9E18C392A085}"/>
                    </a:ext>
                  </a:extLst>
                </p14:cNvPr>
                <p14:cNvContentPartPr/>
                <p14:nvPr/>
              </p14:nvContentPartPr>
              <p14:xfrm>
                <a:off x="8602961" y="295785"/>
                <a:ext cx="314280" cy="3308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200796BE-6181-F84A-25A5-9E18C392A08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595401" y="288225"/>
                  <a:ext cx="32940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A9784D57-9FE8-09C1-ABA3-767091630408}"/>
                    </a:ext>
                  </a:extLst>
                </p14:cNvPr>
                <p14:cNvContentPartPr/>
                <p14:nvPr/>
              </p14:nvContentPartPr>
              <p14:xfrm>
                <a:off x="8840561" y="378585"/>
                <a:ext cx="228240" cy="1753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A9784D57-9FE8-09C1-ABA3-76709163040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833001" y="371025"/>
                  <a:ext cx="2433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677960C0-2F35-81BB-F4CE-33CED996E1FB}"/>
                    </a:ext>
                  </a:extLst>
                </p14:cNvPr>
                <p14:cNvContentPartPr/>
                <p14:nvPr/>
              </p14:nvContentPartPr>
              <p14:xfrm>
                <a:off x="9051881" y="395505"/>
                <a:ext cx="118080" cy="1083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677960C0-2F35-81BB-F4CE-33CED996E1F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044321" y="387945"/>
                  <a:ext cx="1332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049253DF-D521-81E9-5B23-00BF24562490}"/>
                    </a:ext>
                  </a:extLst>
                </p14:cNvPr>
                <p14:cNvContentPartPr/>
                <p14:nvPr/>
              </p14:nvContentPartPr>
              <p14:xfrm>
                <a:off x="9220001" y="361305"/>
                <a:ext cx="86400" cy="1594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049253DF-D521-81E9-5B23-00BF2456249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212441" y="353745"/>
                  <a:ext cx="1011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43903A3-0B24-09B9-63E5-0632FEC42DFF}"/>
                    </a:ext>
                  </a:extLst>
                </p14:cNvPr>
                <p14:cNvContentPartPr/>
                <p14:nvPr/>
              </p14:nvContentPartPr>
              <p14:xfrm>
                <a:off x="9338441" y="280305"/>
                <a:ext cx="162000" cy="2703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43903A3-0B24-09B9-63E5-0632FEC42DF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330881" y="272745"/>
                  <a:ext cx="17676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097FC81E-6B07-6B9E-EB09-3426D0648E0F}"/>
                    </a:ext>
                  </a:extLst>
                </p14:cNvPr>
                <p14:cNvContentPartPr/>
                <p14:nvPr/>
              </p14:nvContentPartPr>
              <p14:xfrm>
                <a:off x="9530321" y="358785"/>
                <a:ext cx="109800" cy="1504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097FC81E-6B07-6B9E-EB09-3426D0648E0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522761" y="351225"/>
                  <a:ext cx="1249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0D526E46-D600-29C6-8E43-F6D6A098F1CF}"/>
                    </a:ext>
                  </a:extLst>
                </p14:cNvPr>
                <p14:cNvContentPartPr/>
                <p14:nvPr/>
              </p14:nvContentPartPr>
              <p14:xfrm>
                <a:off x="9675401" y="377145"/>
                <a:ext cx="81000" cy="1393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0D526E46-D600-29C6-8E43-F6D6A098F1C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667841" y="369585"/>
                  <a:ext cx="961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4C988FF6-7932-ABAD-9F5D-2209DB2101CE}"/>
                    </a:ext>
                  </a:extLst>
                </p14:cNvPr>
                <p14:cNvContentPartPr/>
                <p14:nvPr/>
              </p14:nvContentPartPr>
              <p14:xfrm>
                <a:off x="9759641" y="422145"/>
                <a:ext cx="175680" cy="1400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4C988FF6-7932-ABAD-9F5D-2209DB2101C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752081" y="414585"/>
                  <a:ext cx="190800" cy="1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2A5931AB-9710-DBB7-1F59-EC4452C2A4C3}"/>
              </a:ext>
            </a:extLst>
          </p:cNvPr>
          <p:cNvGrpSpPr/>
          <p:nvPr/>
        </p:nvGrpSpPr>
        <p:grpSpPr>
          <a:xfrm>
            <a:off x="111333" y="1056851"/>
            <a:ext cx="552600" cy="503640"/>
            <a:chOff x="111333" y="1056851"/>
            <a:chExt cx="552600" cy="50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1F5A9B10-CCE3-A2F4-DD6D-D60500A5949B}"/>
                    </a:ext>
                  </a:extLst>
                </p14:cNvPr>
                <p14:cNvContentPartPr/>
                <p14:nvPr/>
              </p14:nvContentPartPr>
              <p14:xfrm>
                <a:off x="111333" y="1073771"/>
                <a:ext cx="240840" cy="4561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1F5A9B10-CCE3-A2F4-DD6D-D60500A5949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3773" y="1066211"/>
                  <a:ext cx="25596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4F39F1E8-6B1A-3799-B2CF-85328CF78281}"/>
                    </a:ext>
                  </a:extLst>
                </p14:cNvPr>
                <p14:cNvContentPartPr/>
                <p14:nvPr/>
              </p14:nvContentPartPr>
              <p14:xfrm>
                <a:off x="388533" y="1056851"/>
                <a:ext cx="195120" cy="5036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4F39F1E8-6B1A-3799-B2CF-85328CF7828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80973" y="1049291"/>
                  <a:ext cx="210240" cy="51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F1ADBF1C-C457-46B1-1EAB-4CCE3FB720A3}"/>
                    </a:ext>
                  </a:extLst>
                </p14:cNvPr>
                <p14:cNvContentPartPr/>
                <p14:nvPr/>
              </p14:nvContentPartPr>
              <p14:xfrm>
                <a:off x="423093" y="1331891"/>
                <a:ext cx="240840" cy="360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F1ADBF1C-C457-46B1-1EAB-4CCE3FB720A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15533" y="1324331"/>
                  <a:ext cx="255960" cy="51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115" name="Input penna 114">
                <a:extLst>
                  <a:ext uri="{FF2B5EF4-FFF2-40B4-BE49-F238E27FC236}">
                    <a16:creationId xmlns:a16="http://schemas.microsoft.com/office/drawing/2014/main" id="{024BEC58-1C91-47BC-D467-E5871F72FBF9}"/>
                  </a:ext>
                </a:extLst>
              </p14:cNvPr>
              <p14:cNvContentPartPr/>
              <p14:nvPr/>
            </p14:nvContentPartPr>
            <p14:xfrm>
              <a:off x="997293" y="995651"/>
              <a:ext cx="9360" cy="195480"/>
            </p14:xfrm>
          </p:contentPart>
        </mc:Choice>
        <mc:Fallback>
          <p:pic>
            <p:nvPicPr>
              <p:cNvPr id="115" name="Input penna 114">
                <a:extLst>
                  <a:ext uri="{FF2B5EF4-FFF2-40B4-BE49-F238E27FC236}">
                    <a16:creationId xmlns:a16="http://schemas.microsoft.com/office/drawing/2014/main" id="{024BEC58-1C91-47BC-D467-E5871F72FBF9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990093" y="988091"/>
                <a:ext cx="2448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16" name="Input penna 115">
                <a:extLst>
                  <a:ext uri="{FF2B5EF4-FFF2-40B4-BE49-F238E27FC236}">
                    <a16:creationId xmlns:a16="http://schemas.microsoft.com/office/drawing/2014/main" id="{575FBA2C-6A28-EF82-1E44-EAB3C0872EC0}"/>
                  </a:ext>
                </a:extLst>
              </p14:cNvPr>
              <p14:cNvContentPartPr/>
              <p14:nvPr/>
            </p14:nvContentPartPr>
            <p14:xfrm>
              <a:off x="1007013" y="1394531"/>
              <a:ext cx="32040" cy="15840"/>
            </p14:xfrm>
          </p:contentPart>
        </mc:Choice>
        <mc:Fallback>
          <p:pic>
            <p:nvPicPr>
              <p:cNvPr id="116" name="Input penna 115">
                <a:extLst>
                  <a:ext uri="{FF2B5EF4-FFF2-40B4-BE49-F238E27FC236}">
                    <a16:creationId xmlns:a16="http://schemas.microsoft.com/office/drawing/2014/main" id="{575FBA2C-6A28-EF82-1E44-EAB3C0872EC0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999453" y="1386971"/>
                <a:ext cx="4716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53CB68BE-D265-BC7A-69D2-62DB52C6348F}"/>
                  </a:ext>
                </a:extLst>
              </p14:cNvPr>
              <p14:cNvContentPartPr/>
              <p14:nvPr/>
            </p14:nvContentPartPr>
            <p14:xfrm>
              <a:off x="1664733" y="1131011"/>
              <a:ext cx="185400" cy="21348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53CB68BE-D265-BC7A-69D2-62DB52C6348F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1657173" y="1123811"/>
                <a:ext cx="20052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D1ECA9CE-F977-01ED-AB1E-D72A524A814D}"/>
                  </a:ext>
                </a:extLst>
              </p14:cNvPr>
              <p14:cNvContentPartPr/>
              <p14:nvPr/>
            </p14:nvContentPartPr>
            <p14:xfrm>
              <a:off x="1872093" y="1163771"/>
              <a:ext cx="175680" cy="14328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D1ECA9CE-F977-01ED-AB1E-D72A524A814D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1864533" y="1156211"/>
                <a:ext cx="19080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04802351-719C-2C5E-F493-8634A0E178D7}"/>
                  </a:ext>
                </a:extLst>
              </p14:cNvPr>
              <p14:cNvContentPartPr/>
              <p14:nvPr/>
            </p14:nvContentPartPr>
            <p14:xfrm>
              <a:off x="2107533" y="1174211"/>
              <a:ext cx="155520" cy="16200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04802351-719C-2C5E-F493-8634A0E178D7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2099973" y="1166651"/>
                <a:ext cx="170640" cy="177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42AFFE9F-90CF-114C-60CF-29F32BCFEA7C}"/>
              </a:ext>
            </a:extLst>
          </p:cNvPr>
          <p:cNvGrpSpPr/>
          <p:nvPr/>
        </p:nvGrpSpPr>
        <p:grpSpPr>
          <a:xfrm>
            <a:off x="2688933" y="1070171"/>
            <a:ext cx="286560" cy="283680"/>
            <a:chOff x="2688933" y="1070171"/>
            <a:chExt cx="286560" cy="28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CA35B511-29BC-8AE2-D7D6-1A113AF07BE4}"/>
                    </a:ext>
                  </a:extLst>
                </p14:cNvPr>
                <p14:cNvContentPartPr/>
                <p14:nvPr/>
              </p14:nvContentPartPr>
              <p14:xfrm>
                <a:off x="2688933" y="1150451"/>
                <a:ext cx="136440" cy="2034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CA35B511-29BC-8AE2-D7D6-1A113AF07BE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681733" y="1142891"/>
                  <a:ext cx="15156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7C51FC7F-D7F4-3157-6114-9C031A4A6B76}"/>
                    </a:ext>
                  </a:extLst>
                </p14:cNvPr>
                <p14:cNvContentPartPr/>
                <p14:nvPr/>
              </p14:nvContentPartPr>
              <p14:xfrm>
                <a:off x="2920053" y="1070171"/>
                <a:ext cx="55440" cy="2710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7C51FC7F-D7F4-3157-6114-9C031A4A6B7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912493" y="1062611"/>
                  <a:ext cx="70560" cy="28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F7759325-8391-7F50-67E7-D4567C42AA39}"/>
              </a:ext>
            </a:extLst>
          </p:cNvPr>
          <p:cNvGrpSpPr/>
          <p:nvPr/>
        </p:nvGrpSpPr>
        <p:grpSpPr>
          <a:xfrm>
            <a:off x="3306693" y="1003931"/>
            <a:ext cx="1150920" cy="471240"/>
            <a:chOff x="3306693" y="1003931"/>
            <a:chExt cx="1150920" cy="47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50951C08-5CBA-47B1-055C-C99D802452C9}"/>
                    </a:ext>
                  </a:extLst>
                </p14:cNvPr>
                <p14:cNvContentPartPr/>
                <p14:nvPr/>
              </p14:nvContentPartPr>
              <p14:xfrm>
                <a:off x="3306693" y="1101131"/>
                <a:ext cx="179640" cy="3740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50951C08-5CBA-47B1-055C-C99D802452C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299493" y="1093571"/>
                  <a:ext cx="19476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B79CFFED-790D-255E-A33A-14EF5A98CA2A}"/>
                    </a:ext>
                  </a:extLst>
                </p14:cNvPr>
                <p14:cNvContentPartPr/>
                <p14:nvPr/>
              </p14:nvContentPartPr>
              <p14:xfrm>
                <a:off x="3525213" y="1145771"/>
                <a:ext cx="105480" cy="1378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B79CFFED-790D-255E-A33A-14EF5A98CA2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517653" y="1138211"/>
                  <a:ext cx="1202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5D5C02D1-25B9-1B58-8FD3-C314A9531D8E}"/>
                    </a:ext>
                  </a:extLst>
                </p14:cNvPr>
                <p14:cNvContentPartPr/>
                <p14:nvPr/>
              </p14:nvContentPartPr>
              <p14:xfrm>
                <a:off x="3635373" y="1138571"/>
                <a:ext cx="128520" cy="1490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5D5C02D1-25B9-1B58-8FD3-C314A9531D8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627813" y="1131011"/>
                  <a:ext cx="1432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C378413-CEE4-0400-492E-8665572A20E2}"/>
                    </a:ext>
                  </a:extLst>
                </p14:cNvPr>
                <p14:cNvContentPartPr/>
                <p14:nvPr/>
              </p14:nvContentPartPr>
              <p14:xfrm>
                <a:off x="3818253" y="1147571"/>
                <a:ext cx="87480" cy="1710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C378413-CEE4-0400-492E-8665572A20E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810693" y="1140371"/>
                  <a:ext cx="1026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A779F0A9-7064-853A-B3A0-7D36BBDBA3ED}"/>
                    </a:ext>
                  </a:extLst>
                </p14:cNvPr>
                <p14:cNvContentPartPr/>
                <p14:nvPr/>
              </p14:nvContentPartPr>
              <p14:xfrm>
                <a:off x="3943173" y="1113731"/>
                <a:ext cx="124560" cy="2098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A779F0A9-7064-853A-B3A0-7D36BBDBA3E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935613" y="1106171"/>
                  <a:ext cx="13968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4B051960-4FC5-8EC1-FD13-3C136E8C9290}"/>
                    </a:ext>
                  </a:extLst>
                </p14:cNvPr>
                <p14:cNvContentPartPr/>
                <p14:nvPr/>
              </p14:nvContentPartPr>
              <p14:xfrm>
                <a:off x="4156293" y="1127771"/>
                <a:ext cx="79200" cy="1864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4B051960-4FC5-8EC1-FD13-3C136E8C929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148733" y="1120211"/>
                  <a:ext cx="9432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EA1F05B-A39C-21C3-7F1F-BC9836C01F2F}"/>
                    </a:ext>
                  </a:extLst>
                </p14:cNvPr>
                <p14:cNvContentPartPr/>
                <p14:nvPr/>
              </p14:nvContentPartPr>
              <p14:xfrm>
                <a:off x="4256013" y="1003931"/>
                <a:ext cx="59040" cy="3499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EA1F05B-A39C-21C3-7F1F-BC9836C01F2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248453" y="996371"/>
                  <a:ext cx="7380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6953E6F2-ECFA-E72A-EF77-9FE571C764F6}"/>
                    </a:ext>
                  </a:extLst>
                </p14:cNvPr>
                <p14:cNvContentPartPr/>
                <p14:nvPr/>
              </p14:nvContentPartPr>
              <p14:xfrm>
                <a:off x="4303173" y="1180691"/>
                <a:ext cx="59040" cy="169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6953E6F2-ECFA-E72A-EF77-9FE571C764F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295613" y="1173131"/>
                  <a:ext cx="738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87D63B2D-7241-98FF-A006-F6B553EA8939}"/>
                    </a:ext>
                  </a:extLst>
                </p14:cNvPr>
                <p14:cNvContentPartPr/>
                <p14:nvPr/>
              </p14:nvContentPartPr>
              <p14:xfrm>
                <a:off x="4342773" y="1186811"/>
                <a:ext cx="114840" cy="1756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87D63B2D-7241-98FF-A006-F6B553EA8939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335213" y="1179251"/>
                  <a:ext cx="129960" cy="19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" name="Gruppo 186">
            <a:extLst>
              <a:ext uri="{FF2B5EF4-FFF2-40B4-BE49-F238E27FC236}">
                <a16:creationId xmlns:a16="http://schemas.microsoft.com/office/drawing/2014/main" id="{F6D3CFDC-906F-B21E-FC16-C00A2D528868}"/>
              </a:ext>
            </a:extLst>
          </p:cNvPr>
          <p:cNvGrpSpPr/>
          <p:nvPr/>
        </p:nvGrpSpPr>
        <p:grpSpPr>
          <a:xfrm>
            <a:off x="2991113" y="1553485"/>
            <a:ext cx="205560" cy="188280"/>
            <a:chOff x="2991113" y="1553485"/>
            <a:chExt cx="205560" cy="18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F7DA9926-9947-CDE7-BC48-A2F24F8AB630}"/>
                    </a:ext>
                  </a:extLst>
                </p14:cNvPr>
                <p14:cNvContentPartPr/>
                <p14:nvPr/>
              </p14:nvContentPartPr>
              <p14:xfrm>
                <a:off x="3133673" y="1553485"/>
                <a:ext cx="5040" cy="1054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F7DA9926-9947-CDE7-BC48-A2F24F8AB63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126113" y="1545925"/>
                  <a:ext cx="201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0C93021B-17B8-B33C-5A38-46FF2EF19B45}"/>
                    </a:ext>
                  </a:extLst>
                </p14:cNvPr>
                <p14:cNvContentPartPr/>
                <p14:nvPr/>
              </p14:nvContentPartPr>
              <p14:xfrm>
                <a:off x="2991113" y="1661845"/>
                <a:ext cx="205560" cy="799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0C93021B-17B8-B33C-5A38-46FF2EF19B4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983553" y="1654285"/>
                  <a:ext cx="22068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3" name="Gruppo 182">
            <a:extLst>
              <a:ext uri="{FF2B5EF4-FFF2-40B4-BE49-F238E27FC236}">
                <a16:creationId xmlns:a16="http://schemas.microsoft.com/office/drawing/2014/main" id="{39EBC6B6-D008-91A1-4BC0-E0352E51497A}"/>
              </a:ext>
            </a:extLst>
          </p:cNvPr>
          <p:cNvGrpSpPr/>
          <p:nvPr/>
        </p:nvGrpSpPr>
        <p:grpSpPr>
          <a:xfrm>
            <a:off x="2310713" y="2017525"/>
            <a:ext cx="2471400" cy="764640"/>
            <a:chOff x="2310713" y="2017525"/>
            <a:chExt cx="2471400" cy="76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CF7AFD78-02C8-86B0-A0D3-6246AEE2BAA7}"/>
                    </a:ext>
                  </a:extLst>
                </p14:cNvPr>
                <p14:cNvContentPartPr/>
                <p14:nvPr/>
              </p14:nvContentPartPr>
              <p14:xfrm>
                <a:off x="2316833" y="2094565"/>
                <a:ext cx="30600" cy="2145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CF7AFD78-02C8-86B0-A0D3-6246AEE2BAA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309633" y="2087005"/>
                  <a:ext cx="457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B64BE617-C06D-2348-5E79-F979593ED96A}"/>
                    </a:ext>
                  </a:extLst>
                </p14:cNvPr>
                <p14:cNvContentPartPr/>
                <p14:nvPr/>
              </p14:nvContentPartPr>
              <p14:xfrm>
                <a:off x="2310713" y="2113285"/>
                <a:ext cx="178200" cy="3139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B64BE617-C06D-2348-5E79-F979593ED96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303153" y="2105725"/>
                  <a:ext cx="19332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EC74BD35-AB53-6AA3-26D6-D28A39FE05B0}"/>
                    </a:ext>
                  </a:extLst>
                </p14:cNvPr>
                <p14:cNvContentPartPr/>
                <p14:nvPr/>
              </p14:nvContentPartPr>
              <p14:xfrm>
                <a:off x="2490713" y="2188885"/>
                <a:ext cx="142920" cy="802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EC74BD35-AB53-6AA3-26D6-D28A39FE05B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483153" y="2181325"/>
                  <a:ext cx="1580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12687405-1947-4AFD-773F-FF3D317F3115}"/>
                    </a:ext>
                  </a:extLst>
                </p14:cNvPr>
                <p14:cNvContentPartPr/>
                <p14:nvPr/>
              </p14:nvContentPartPr>
              <p14:xfrm>
                <a:off x="2632193" y="2088085"/>
                <a:ext cx="36720" cy="2732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12687405-1947-4AFD-773F-FF3D317F311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624633" y="2080525"/>
                  <a:ext cx="5184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8D559FEF-FBFA-736F-444A-6FC1B1F68A39}"/>
                    </a:ext>
                  </a:extLst>
                </p14:cNvPr>
                <p14:cNvContentPartPr/>
                <p14:nvPr/>
              </p14:nvContentPartPr>
              <p14:xfrm>
                <a:off x="2421953" y="2403085"/>
                <a:ext cx="190440" cy="2718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8D559FEF-FBFA-736F-444A-6FC1B1F68A3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414393" y="2395525"/>
                  <a:ext cx="20556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B4E71DD0-24B6-FEFF-D5F4-E928814C5778}"/>
                    </a:ext>
                  </a:extLst>
                </p14:cNvPr>
                <p14:cNvContentPartPr/>
                <p14:nvPr/>
              </p14:nvContentPartPr>
              <p14:xfrm>
                <a:off x="2797793" y="2172685"/>
                <a:ext cx="159480" cy="219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B4E71DD0-24B6-FEFF-D5F4-E928814C577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790233" y="2165125"/>
                  <a:ext cx="1746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90FEB515-4559-4852-9A84-C91594AAF72E}"/>
                    </a:ext>
                  </a:extLst>
                </p14:cNvPr>
                <p14:cNvContentPartPr/>
                <p14:nvPr/>
              </p14:nvContentPartPr>
              <p14:xfrm>
                <a:off x="2736233" y="2276365"/>
                <a:ext cx="172080" cy="2005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90FEB515-4559-4852-9A84-C91594AAF72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728673" y="2269165"/>
                  <a:ext cx="1872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64C84339-9BAD-F9E9-4482-BECE6E599D78}"/>
                    </a:ext>
                  </a:extLst>
                </p14:cNvPr>
                <p14:cNvContentPartPr/>
                <p14:nvPr/>
              </p14:nvContentPartPr>
              <p14:xfrm>
                <a:off x="2954753" y="2231005"/>
                <a:ext cx="29520" cy="2419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64C84339-9BAD-F9E9-4482-BECE6E599D7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947193" y="2223445"/>
                  <a:ext cx="4464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807F33BF-25E3-6DB2-D980-744B1D313373}"/>
                    </a:ext>
                  </a:extLst>
                </p14:cNvPr>
                <p14:cNvContentPartPr/>
                <p14:nvPr/>
              </p14:nvContentPartPr>
              <p14:xfrm>
                <a:off x="2969513" y="2345845"/>
                <a:ext cx="103320" cy="338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807F33BF-25E3-6DB2-D980-744B1D313373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961953" y="2338285"/>
                  <a:ext cx="1184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EA880465-E567-BA1C-3831-5A2EAB1B9010}"/>
                    </a:ext>
                  </a:extLst>
                </p14:cNvPr>
                <p14:cNvContentPartPr/>
                <p14:nvPr/>
              </p14:nvContentPartPr>
              <p14:xfrm>
                <a:off x="3235553" y="2282125"/>
                <a:ext cx="122040" cy="295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EA880465-E567-BA1C-3831-5A2EAB1B901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227993" y="2274565"/>
                  <a:ext cx="1371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2A9A5EBF-BF3D-6A5D-8BD5-A231C8386FF7}"/>
                    </a:ext>
                  </a:extLst>
                </p14:cNvPr>
                <p14:cNvContentPartPr/>
                <p14:nvPr/>
              </p14:nvContentPartPr>
              <p14:xfrm>
                <a:off x="3542993" y="2228845"/>
                <a:ext cx="2160" cy="1422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2A9A5EBF-BF3D-6A5D-8BD5-A231C8386FF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535433" y="2221285"/>
                  <a:ext cx="172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B0035277-925D-D4EC-E39E-B6D5405C5F30}"/>
                    </a:ext>
                  </a:extLst>
                </p14:cNvPr>
                <p14:cNvContentPartPr/>
                <p14:nvPr/>
              </p14:nvContentPartPr>
              <p14:xfrm>
                <a:off x="3504113" y="2216245"/>
                <a:ext cx="143640" cy="29520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B0035277-925D-D4EC-E39E-B6D5405C5F3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496553" y="2208685"/>
                  <a:ext cx="15840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58B83329-7260-B551-FF67-9225FA695A1C}"/>
                    </a:ext>
                  </a:extLst>
                </p14:cNvPr>
                <p14:cNvContentPartPr/>
                <p14:nvPr/>
              </p14:nvContentPartPr>
              <p14:xfrm>
                <a:off x="3652793" y="2268805"/>
                <a:ext cx="168840" cy="316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58B83329-7260-B551-FF67-9225FA695A1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645233" y="2261605"/>
                  <a:ext cx="183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1BACE8FB-6DA6-5702-1440-483091F0C669}"/>
                    </a:ext>
                  </a:extLst>
                </p14:cNvPr>
                <p14:cNvContentPartPr/>
                <p14:nvPr/>
              </p14:nvContentPartPr>
              <p14:xfrm>
                <a:off x="3838193" y="2149285"/>
                <a:ext cx="16920" cy="23148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1BACE8FB-6DA6-5702-1440-483091F0C66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830633" y="2141725"/>
                  <a:ext cx="3204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83485E7C-766B-2E62-77E1-DF5885138059}"/>
                    </a:ext>
                  </a:extLst>
                </p14:cNvPr>
                <p14:cNvContentPartPr/>
                <p14:nvPr/>
              </p14:nvContentPartPr>
              <p14:xfrm>
                <a:off x="3599873" y="2432605"/>
                <a:ext cx="198360" cy="2059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83485E7C-766B-2E62-77E1-DF588513805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592313" y="2425045"/>
                  <a:ext cx="2134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98289D8F-0F1E-1232-1620-B78CCB8A93AC}"/>
                    </a:ext>
                  </a:extLst>
                </p14:cNvPr>
                <p14:cNvContentPartPr/>
                <p14:nvPr/>
              </p14:nvContentPartPr>
              <p14:xfrm>
                <a:off x="3951593" y="2207245"/>
                <a:ext cx="186480" cy="1591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98289D8F-0F1E-1232-1620-B78CCB8A93A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944033" y="2199685"/>
                  <a:ext cx="2016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70DAD367-E5C8-2F71-46E4-F5BD2AB8CD65}"/>
                    </a:ext>
                  </a:extLst>
                </p14:cNvPr>
                <p14:cNvContentPartPr/>
                <p14:nvPr/>
              </p14:nvContentPartPr>
              <p14:xfrm>
                <a:off x="4148153" y="2292925"/>
                <a:ext cx="146160" cy="619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70DAD367-E5C8-2F71-46E4-F5BD2AB8CD65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140593" y="2285365"/>
                  <a:ext cx="1609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2E41358B-3F34-1FBC-4F70-F67FE315F76A}"/>
                    </a:ext>
                  </a:extLst>
                </p14:cNvPr>
                <p14:cNvContentPartPr/>
                <p14:nvPr/>
              </p14:nvContentPartPr>
              <p14:xfrm>
                <a:off x="4274873" y="2208325"/>
                <a:ext cx="35280" cy="27756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2E41358B-3F34-1FBC-4F70-F67FE315F76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267313" y="2200765"/>
                  <a:ext cx="5040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FA7B4357-C6DC-A7BC-9D4A-3B216D62DE54}"/>
                    </a:ext>
                  </a:extLst>
                </p14:cNvPr>
                <p14:cNvContentPartPr/>
                <p14:nvPr/>
              </p14:nvContentPartPr>
              <p14:xfrm>
                <a:off x="4518593" y="2186725"/>
                <a:ext cx="150480" cy="1724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FA7B4357-C6DC-A7BC-9D4A-3B216D62DE5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511033" y="2179165"/>
                  <a:ext cx="1656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F73AA30B-3655-F9CB-DF02-0F64EE0FBB1B}"/>
                    </a:ext>
                  </a:extLst>
                </p14:cNvPr>
                <p14:cNvContentPartPr/>
                <p14:nvPr/>
              </p14:nvContentPartPr>
              <p14:xfrm>
                <a:off x="4488353" y="2446645"/>
                <a:ext cx="15840" cy="1152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F73AA30B-3655-F9CB-DF02-0F64EE0FBB1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480793" y="2439085"/>
                  <a:ext cx="309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732EC2A6-D75E-5B54-1CEE-F191580ABE1C}"/>
                    </a:ext>
                  </a:extLst>
                </p14:cNvPr>
                <p14:cNvContentPartPr/>
                <p14:nvPr/>
              </p14:nvContentPartPr>
              <p14:xfrm>
                <a:off x="4619393" y="2430085"/>
                <a:ext cx="31680" cy="1227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732EC2A6-D75E-5B54-1CEE-F191580ABE1C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611833" y="2422885"/>
                  <a:ext cx="464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6C54EBFB-0CC9-73E5-B10C-48AB08FADA46}"/>
                    </a:ext>
                  </a:extLst>
                </p14:cNvPr>
                <p14:cNvContentPartPr/>
                <p14:nvPr/>
              </p14:nvContentPartPr>
              <p14:xfrm>
                <a:off x="4412393" y="2570845"/>
                <a:ext cx="369720" cy="252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6C54EBFB-0CC9-73E5-B10C-48AB08FADA4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404833" y="2563285"/>
                  <a:ext cx="3848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012571E4-A0CD-6602-2D60-D8953EEA0FA2}"/>
                    </a:ext>
                  </a:extLst>
                </p14:cNvPr>
                <p14:cNvContentPartPr/>
                <p14:nvPr/>
              </p14:nvContentPartPr>
              <p14:xfrm>
                <a:off x="4432193" y="2069725"/>
                <a:ext cx="317520" cy="7020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012571E4-A0CD-6602-2D60-D8953EEA0FA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424633" y="2062165"/>
                  <a:ext cx="332640" cy="71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C9A59EA7-46ED-E6EC-B012-E69CA3B36DF3}"/>
                    </a:ext>
                  </a:extLst>
                </p14:cNvPr>
                <p14:cNvContentPartPr/>
                <p14:nvPr/>
              </p14:nvContentPartPr>
              <p14:xfrm>
                <a:off x="4368473" y="2017525"/>
                <a:ext cx="407160" cy="76464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C9A59EA7-46ED-E6EC-B012-E69CA3B36DF3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361273" y="2010325"/>
                  <a:ext cx="422280" cy="77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3" name="Gruppo 222">
            <a:extLst>
              <a:ext uri="{FF2B5EF4-FFF2-40B4-BE49-F238E27FC236}">
                <a16:creationId xmlns:a16="http://schemas.microsoft.com/office/drawing/2014/main" id="{E4A3C757-7C58-227C-C0E8-AD669E91BB8C}"/>
              </a:ext>
            </a:extLst>
          </p:cNvPr>
          <p:cNvGrpSpPr/>
          <p:nvPr/>
        </p:nvGrpSpPr>
        <p:grpSpPr>
          <a:xfrm>
            <a:off x="10253033" y="2160805"/>
            <a:ext cx="1209960" cy="250200"/>
            <a:chOff x="10253033" y="2160805"/>
            <a:chExt cx="1209960" cy="25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58A0D455-B263-9F40-FE51-473203FDBA58}"/>
                    </a:ext>
                  </a:extLst>
                </p14:cNvPr>
                <p14:cNvContentPartPr/>
                <p14:nvPr/>
              </p14:nvContentPartPr>
              <p14:xfrm>
                <a:off x="10253033" y="2160805"/>
                <a:ext cx="174960" cy="2149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58A0D455-B263-9F40-FE51-473203FDBA5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0245473" y="2153245"/>
                  <a:ext cx="19008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C5431BC4-7ADC-04B2-8AD4-4675D8E08812}"/>
                    </a:ext>
                  </a:extLst>
                </p14:cNvPr>
                <p14:cNvContentPartPr/>
                <p14:nvPr/>
              </p14:nvContentPartPr>
              <p14:xfrm>
                <a:off x="10523393" y="2227765"/>
                <a:ext cx="104400" cy="1540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C5431BC4-7ADC-04B2-8AD4-4675D8E0881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0515833" y="2220205"/>
                  <a:ext cx="1195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F0DFE9ED-D62B-63F1-A283-9E9A19294A9B}"/>
                    </a:ext>
                  </a:extLst>
                </p14:cNvPr>
                <p14:cNvContentPartPr/>
                <p14:nvPr/>
              </p14:nvContentPartPr>
              <p14:xfrm>
                <a:off x="10679633" y="2273125"/>
                <a:ext cx="117000" cy="860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F0DFE9ED-D62B-63F1-A283-9E9A19294A9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0672073" y="2265925"/>
                  <a:ext cx="1321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321A6C75-D638-DBE5-F65B-3E6126A8799C}"/>
                    </a:ext>
                  </a:extLst>
                </p14:cNvPr>
                <p14:cNvContentPartPr/>
                <p14:nvPr/>
              </p14:nvContentPartPr>
              <p14:xfrm>
                <a:off x="10852433" y="2251525"/>
                <a:ext cx="111600" cy="1594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321A6C75-D638-DBE5-F65B-3E6126A8799C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0844873" y="2243965"/>
                  <a:ext cx="12672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EF6B70E5-DB4C-7E6E-BC47-784B7B4A3C7A}"/>
                    </a:ext>
                  </a:extLst>
                </p14:cNvPr>
                <p14:cNvContentPartPr/>
                <p14:nvPr/>
              </p14:nvContentPartPr>
              <p14:xfrm>
                <a:off x="11040713" y="2215885"/>
                <a:ext cx="39960" cy="16920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EF6B70E5-DB4C-7E6E-BC47-784B7B4A3C7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1033153" y="2208325"/>
                  <a:ext cx="550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C2495676-9769-C31C-5A5A-7B164D1E7638}"/>
                    </a:ext>
                  </a:extLst>
                </p14:cNvPr>
                <p14:cNvContentPartPr/>
                <p14:nvPr/>
              </p14:nvContentPartPr>
              <p14:xfrm>
                <a:off x="11138273" y="2278885"/>
                <a:ext cx="73080" cy="13032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C2495676-9769-C31C-5A5A-7B164D1E7638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1130713" y="2271325"/>
                  <a:ext cx="882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F7CB2425-628E-EF41-E38C-3D5711586C67}"/>
                    </a:ext>
                  </a:extLst>
                </p14:cNvPr>
                <p14:cNvContentPartPr/>
                <p14:nvPr/>
              </p14:nvContentPartPr>
              <p14:xfrm>
                <a:off x="11345273" y="2287525"/>
                <a:ext cx="18000" cy="9036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F7CB2425-628E-EF41-E38C-3D5711586C67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1337713" y="2279965"/>
                  <a:ext cx="331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D7AC47A0-373D-2EC6-36BB-3A79EA733932}"/>
                    </a:ext>
                  </a:extLst>
                </p14:cNvPr>
                <p14:cNvContentPartPr/>
                <p14:nvPr/>
              </p14:nvContentPartPr>
              <p14:xfrm>
                <a:off x="11333033" y="2226685"/>
                <a:ext cx="129960" cy="1638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D7AC47A0-373D-2EC6-36BB-3A79EA733932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1325473" y="2219125"/>
                  <a:ext cx="145080" cy="17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4" name="Gruppo 273">
            <a:extLst>
              <a:ext uri="{FF2B5EF4-FFF2-40B4-BE49-F238E27FC236}">
                <a16:creationId xmlns:a16="http://schemas.microsoft.com/office/drawing/2014/main" id="{13224F62-4D63-2958-FE95-15CCA68A7DEE}"/>
              </a:ext>
            </a:extLst>
          </p:cNvPr>
          <p:cNvGrpSpPr/>
          <p:nvPr/>
        </p:nvGrpSpPr>
        <p:grpSpPr>
          <a:xfrm>
            <a:off x="142433" y="3289765"/>
            <a:ext cx="780840" cy="478440"/>
            <a:chOff x="142433" y="3289765"/>
            <a:chExt cx="780840" cy="47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D450A568-3376-6144-A06F-300589BFE5C3}"/>
                    </a:ext>
                  </a:extLst>
                </p14:cNvPr>
                <p14:cNvContentPartPr/>
                <p14:nvPr/>
              </p14:nvContentPartPr>
              <p14:xfrm>
                <a:off x="142433" y="3289765"/>
                <a:ext cx="383040" cy="3967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D450A568-3376-6144-A06F-300589BFE5C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35233" y="3282205"/>
                  <a:ext cx="39816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F7C1EB07-4AF4-B6BD-A21F-6BB22E4696A7}"/>
                    </a:ext>
                  </a:extLst>
                </p14:cNvPr>
                <p14:cNvContentPartPr/>
                <p14:nvPr/>
              </p14:nvContentPartPr>
              <p14:xfrm>
                <a:off x="527633" y="3414325"/>
                <a:ext cx="210240" cy="35388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F7C1EB07-4AF4-B6BD-A21F-6BB22E4696A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20073" y="3406765"/>
                  <a:ext cx="22536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CB09A9B5-0205-644F-F63A-589ED4E6F069}"/>
                    </a:ext>
                  </a:extLst>
                </p14:cNvPr>
                <p14:cNvContentPartPr/>
                <p14:nvPr/>
              </p14:nvContentPartPr>
              <p14:xfrm>
                <a:off x="864593" y="3478045"/>
                <a:ext cx="21240" cy="6732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CB09A9B5-0205-644F-F63A-589ED4E6F06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57033" y="3470485"/>
                  <a:ext cx="363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9499F120-B96B-2A2F-A492-17C7C8BE8F93}"/>
                    </a:ext>
                  </a:extLst>
                </p14:cNvPr>
                <p14:cNvContentPartPr/>
                <p14:nvPr/>
              </p14:nvContentPartPr>
              <p14:xfrm>
                <a:off x="921833" y="3642565"/>
                <a:ext cx="1440" cy="1332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9499F120-B96B-2A2F-A492-17C7C8BE8F9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14273" y="3635005"/>
                  <a:ext cx="1656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2" name="Gruppo 271">
            <a:extLst>
              <a:ext uri="{FF2B5EF4-FFF2-40B4-BE49-F238E27FC236}">
                <a16:creationId xmlns:a16="http://schemas.microsoft.com/office/drawing/2014/main" id="{1C561DF2-4D89-CA15-500F-BF5D3C2FCE66}"/>
              </a:ext>
            </a:extLst>
          </p:cNvPr>
          <p:cNvGrpSpPr/>
          <p:nvPr/>
        </p:nvGrpSpPr>
        <p:grpSpPr>
          <a:xfrm>
            <a:off x="1564793" y="3358165"/>
            <a:ext cx="979200" cy="426600"/>
            <a:chOff x="1564793" y="3358165"/>
            <a:chExt cx="979200" cy="42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0BD748F5-5E26-6C9C-ED40-E2B391C3B449}"/>
                    </a:ext>
                  </a:extLst>
                </p14:cNvPr>
                <p14:cNvContentPartPr/>
                <p14:nvPr/>
              </p14:nvContentPartPr>
              <p14:xfrm>
                <a:off x="1564793" y="3401725"/>
                <a:ext cx="283680" cy="34776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0BD748F5-5E26-6C9C-ED40-E2B391C3B44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557233" y="3394165"/>
                  <a:ext cx="29844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B457ED3D-85D7-29EE-42E6-0863E7C819FE}"/>
                    </a:ext>
                  </a:extLst>
                </p14:cNvPr>
                <p14:cNvContentPartPr/>
                <p14:nvPr/>
              </p14:nvContentPartPr>
              <p14:xfrm>
                <a:off x="1946753" y="3440245"/>
                <a:ext cx="54360" cy="34452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B457ED3D-85D7-29EE-42E6-0863E7C819F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939193" y="3432685"/>
                  <a:ext cx="6912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D0DE5BF3-635E-00C0-9638-BAD2901CA8C5}"/>
                    </a:ext>
                  </a:extLst>
                </p14:cNvPr>
                <p14:cNvContentPartPr/>
                <p14:nvPr/>
              </p14:nvContentPartPr>
              <p14:xfrm>
                <a:off x="2146553" y="3358165"/>
                <a:ext cx="199080" cy="40752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D0DE5BF3-635E-00C0-9638-BAD2901CA8C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2138993" y="3350605"/>
                  <a:ext cx="21420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49959D22-5088-AD64-3D40-47EB9B42DA9F}"/>
                    </a:ext>
                  </a:extLst>
                </p14:cNvPr>
                <p14:cNvContentPartPr/>
                <p14:nvPr/>
              </p14:nvContentPartPr>
              <p14:xfrm>
                <a:off x="2380553" y="3532405"/>
                <a:ext cx="86760" cy="4788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49959D22-5088-AD64-3D40-47EB9B42DA9F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2372993" y="3524845"/>
                  <a:ext cx="1018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6C0CF83E-231F-165D-E456-DCE4A2D5BA68}"/>
                    </a:ext>
                  </a:extLst>
                </p14:cNvPr>
                <p14:cNvContentPartPr/>
                <p14:nvPr/>
              </p14:nvContentPartPr>
              <p14:xfrm>
                <a:off x="2478113" y="3390565"/>
                <a:ext cx="65880" cy="3628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6C0CF83E-231F-165D-E456-DCE4A2D5BA6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2470913" y="3383005"/>
                  <a:ext cx="81000" cy="37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0" name="Gruppo 269">
            <a:extLst>
              <a:ext uri="{FF2B5EF4-FFF2-40B4-BE49-F238E27FC236}">
                <a16:creationId xmlns:a16="http://schemas.microsoft.com/office/drawing/2014/main" id="{678B033A-4D92-CF40-4D48-7180047A519B}"/>
              </a:ext>
            </a:extLst>
          </p:cNvPr>
          <p:cNvGrpSpPr/>
          <p:nvPr/>
        </p:nvGrpSpPr>
        <p:grpSpPr>
          <a:xfrm>
            <a:off x="3230513" y="3317845"/>
            <a:ext cx="388440" cy="579960"/>
            <a:chOff x="3230513" y="3317845"/>
            <a:chExt cx="388440" cy="57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9F8678FC-5457-D4DC-1030-A39CA78B051F}"/>
                    </a:ext>
                  </a:extLst>
                </p14:cNvPr>
                <p14:cNvContentPartPr/>
                <p14:nvPr/>
              </p14:nvContentPartPr>
              <p14:xfrm>
                <a:off x="3230513" y="3340525"/>
                <a:ext cx="28440" cy="28404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9F8678FC-5457-D4DC-1030-A39CA78B051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222953" y="3333325"/>
                  <a:ext cx="4356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FE215555-A7A7-8291-106D-1828032D8783}"/>
                    </a:ext>
                  </a:extLst>
                </p14:cNvPr>
                <p14:cNvContentPartPr/>
                <p14:nvPr/>
              </p14:nvContentPartPr>
              <p14:xfrm>
                <a:off x="3272993" y="3317845"/>
                <a:ext cx="136800" cy="3434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FE215555-A7A7-8291-106D-1828032D8783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265433" y="3310285"/>
                  <a:ext cx="15156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73156E3F-4C3D-E7FF-2B92-AC39A0E07B98}"/>
                    </a:ext>
                  </a:extLst>
                </p14:cNvPr>
                <p14:cNvContentPartPr/>
                <p14:nvPr/>
              </p14:nvContentPartPr>
              <p14:xfrm>
                <a:off x="3468833" y="3400285"/>
                <a:ext cx="126360" cy="9252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73156E3F-4C3D-E7FF-2B92-AC39A0E07B98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461273" y="3392725"/>
                  <a:ext cx="1414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D7107882-0B29-B505-8333-B050FD9EB45A}"/>
                    </a:ext>
                  </a:extLst>
                </p14:cNvPr>
                <p14:cNvContentPartPr/>
                <p14:nvPr/>
              </p14:nvContentPartPr>
              <p14:xfrm>
                <a:off x="3578993" y="3358165"/>
                <a:ext cx="39960" cy="27540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D7107882-0B29-B505-8333-B050FD9EB45A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571433" y="3350605"/>
                  <a:ext cx="5508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CCCE74FF-DBA5-B373-24DA-2A33B6CDCB93}"/>
                    </a:ext>
                  </a:extLst>
                </p14:cNvPr>
                <p14:cNvContentPartPr/>
                <p14:nvPr/>
              </p14:nvContentPartPr>
              <p14:xfrm>
                <a:off x="3374153" y="3649405"/>
                <a:ext cx="194040" cy="2484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CCCE74FF-DBA5-B373-24DA-2A33B6CDCB93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366593" y="3641845"/>
                  <a:ext cx="208800" cy="26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8" name="Gruppo 267">
            <a:extLst>
              <a:ext uri="{FF2B5EF4-FFF2-40B4-BE49-F238E27FC236}">
                <a16:creationId xmlns:a16="http://schemas.microsoft.com/office/drawing/2014/main" id="{CE310554-F817-7BE0-0A5F-FF58C619275C}"/>
              </a:ext>
            </a:extLst>
          </p:cNvPr>
          <p:cNvGrpSpPr/>
          <p:nvPr/>
        </p:nvGrpSpPr>
        <p:grpSpPr>
          <a:xfrm>
            <a:off x="3853673" y="3385165"/>
            <a:ext cx="305280" cy="294840"/>
            <a:chOff x="3853673" y="3385165"/>
            <a:chExt cx="305280" cy="29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517B6359-469B-B476-EB96-AEF3CF0D9A70}"/>
                    </a:ext>
                  </a:extLst>
                </p14:cNvPr>
                <p14:cNvContentPartPr/>
                <p14:nvPr/>
              </p14:nvContentPartPr>
              <p14:xfrm>
                <a:off x="3853673" y="3385165"/>
                <a:ext cx="117000" cy="15048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517B6359-469B-B476-EB96-AEF3CF0D9A7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3846113" y="3377605"/>
                  <a:ext cx="1321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3EB36973-677C-72F7-9019-92F461E45DD3}"/>
                    </a:ext>
                  </a:extLst>
                </p14:cNvPr>
                <p14:cNvContentPartPr/>
                <p14:nvPr/>
              </p14:nvContentPartPr>
              <p14:xfrm>
                <a:off x="4024313" y="3465085"/>
                <a:ext cx="99360" cy="5652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3EB36973-677C-72F7-9019-92F461E45DD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016753" y="3457525"/>
                  <a:ext cx="1141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2B7BDCC7-00CB-0BAD-3B84-4205AC6D15EF}"/>
                    </a:ext>
                  </a:extLst>
                </p14:cNvPr>
                <p14:cNvContentPartPr/>
                <p14:nvPr/>
              </p14:nvContentPartPr>
              <p14:xfrm>
                <a:off x="4109993" y="3388405"/>
                <a:ext cx="48960" cy="29160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2B7BDCC7-00CB-0BAD-3B84-4205AC6D15EF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102433" y="3380845"/>
                  <a:ext cx="63720" cy="30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6" name="Gruppo 265">
            <a:extLst>
              <a:ext uri="{FF2B5EF4-FFF2-40B4-BE49-F238E27FC236}">
                <a16:creationId xmlns:a16="http://schemas.microsoft.com/office/drawing/2014/main" id="{5535880D-9315-B34C-DA58-21222D0DCC69}"/>
              </a:ext>
            </a:extLst>
          </p:cNvPr>
          <p:cNvGrpSpPr/>
          <p:nvPr/>
        </p:nvGrpSpPr>
        <p:grpSpPr>
          <a:xfrm>
            <a:off x="4689953" y="3363565"/>
            <a:ext cx="1232280" cy="528480"/>
            <a:chOff x="4689953" y="3363565"/>
            <a:chExt cx="1232280" cy="52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D4353E02-DA7F-4B5B-C96A-0CE839CF7B55}"/>
                    </a:ext>
                  </a:extLst>
                </p14:cNvPr>
                <p14:cNvContentPartPr/>
                <p14:nvPr/>
              </p14:nvContentPartPr>
              <p14:xfrm>
                <a:off x="4689953" y="3363565"/>
                <a:ext cx="241560" cy="23400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D4353E02-DA7F-4B5B-C96A-0CE839CF7B55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682753" y="3356005"/>
                  <a:ext cx="2566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A213856E-43FA-BF32-5A3B-9055BA08EF18}"/>
                    </a:ext>
                  </a:extLst>
                </p14:cNvPr>
                <p14:cNvContentPartPr/>
                <p14:nvPr/>
              </p14:nvContentPartPr>
              <p14:xfrm>
                <a:off x="4697513" y="3492445"/>
                <a:ext cx="226080" cy="651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A213856E-43FA-BF32-5A3B-9055BA08EF18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689953" y="3484885"/>
                  <a:ext cx="2412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C8300BDD-4AC2-EAC3-B5A5-B508E9D92175}"/>
                    </a:ext>
                  </a:extLst>
                </p14:cNvPr>
                <p14:cNvContentPartPr/>
                <p14:nvPr/>
              </p14:nvContentPartPr>
              <p14:xfrm>
                <a:off x="4821353" y="3624205"/>
                <a:ext cx="63720" cy="16488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C8300BDD-4AC2-EAC3-B5A5-B508E9D92175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813793" y="3616645"/>
                  <a:ext cx="788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916D08E9-C966-BDF1-F5F3-E8233C765912}"/>
                    </a:ext>
                  </a:extLst>
                </p14:cNvPr>
                <p14:cNvContentPartPr/>
                <p14:nvPr/>
              </p14:nvContentPartPr>
              <p14:xfrm>
                <a:off x="4693193" y="3745525"/>
                <a:ext cx="229320" cy="5760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916D08E9-C966-BDF1-F5F3-E8233C765912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685633" y="3737965"/>
                  <a:ext cx="2444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95CE7F5D-EE5D-2C2A-3D0C-F46B4A20786C}"/>
                    </a:ext>
                  </a:extLst>
                </p14:cNvPr>
                <p14:cNvContentPartPr/>
                <p14:nvPr/>
              </p14:nvContentPartPr>
              <p14:xfrm>
                <a:off x="4956353" y="3497485"/>
                <a:ext cx="162720" cy="2818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95CE7F5D-EE5D-2C2A-3D0C-F46B4A20786C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948793" y="3490285"/>
                  <a:ext cx="17784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FF7CF8F5-4EEF-FFB7-AE94-E0D3C574FA5F}"/>
                    </a:ext>
                  </a:extLst>
                </p14:cNvPr>
                <p14:cNvContentPartPr/>
                <p14:nvPr/>
              </p14:nvContentPartPr>
              <p14:xfrm>
                <a:off x="4984433" y="3632125"/>
                <a:ext cx="169920" cy="5868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FF7CF8F5-4EEF-FFB7-AE94-E0D3C574FA5F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976873" y="3624565"/>
                  <a:ext cx="1850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7CF8A3B6-EFEB-E6CF-FE34-48BBE3C66CE2}"/>
                    </a:ext>
                  </a:extLst>
                </p14:cNvPr>
                <p14:cNvContentPartPr/>
                <p14:nvPr/>
              </p14:nvContentPartPr>
              <p14:xfrm>
                <a:off x="5124113" y="3571285"/>
                <a:ext cx="107640" cy="3384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7CF8A3B6-EFEB-E6CF-FE34-48BBE3C66CE2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116553" y="3563725"/>
                  <a:ext cx="1227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B730D5C1-66D3-497E-681A-1F19AA6CA86C}"/>
                    </a:ext>
                  </a:extLst>
                </p14:cNvPr>
                <p14:cNvContentPartPr/>
                <p14:nvPr/>
              </p14:nvContentPartPr>
              <p14:xfrm>
                <a:off x="5218793" y="3426565"/>
                <a:ext cx="76320" cy="35496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B730D5C1-66D3-497E-681A-1F19AA6CA86C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211233" y="3419005"/>
                  <a:ext cx="9144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12D985FC-6E8E-139D-F7CB-12BEE3B48375}"/>
                    </a:ext>
                  </a:extLst>
                </p14:cNvPr>
                <p14:cNvContentPartPr/>
                <p14:nvPr/>
              </p14:nvContentPartPr>
              <p14:xfrm>
                <a:off x="5336513" y="3495685"/>
                <a:ext cx="60480" cy="31212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12D985FC-6E8E-139D-F7CB-12BEE3B48375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328953" y="3488125"/>
                  <a:ext cx="7560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AFD949AE-1329-97F1-1EAB-4E95E8F56A78}"/>
                    </a:ext>
                  </a:extLst>
                </p14:cNvPr>
                <p14:cNvContentPartPr/>
                <p14:nvPr/>
              </p14:nvContentPartPr>
              <p14:xfrm>
                <a:off x="5570153" y="3444565"/>
                <a:ext cx="87840" cy="14868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AFD949AE-1329-97F1-1EAB-4E95E8F56A78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562593" y="3437005"/>
                  <a:ext cx="102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69855E8F-CFE0-94E7-ED02-D2DF3DDBBC61}"/>
                    </a:ext>
                  </a:extLst>
                </p14:cNvPr>
                <p14:cNvContentPartPr/>
                <p14:nvPr/>
              </p14:nvContentPartPr>
              <p14:xfrm>
                <a:off x="5506793" y="3661285"/>
                <a:ext cx="52560" cy="21204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69855E8F-CFE0-94E7-ED02-D2DF3DDBBC61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499233" y="3653725"/>
                  <a:ext cx="6732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D7C87593-310C-43AB-784A-E7969C8C8E6D}"/>
                    </a:ext>
                  </a:extLst>
                </p14:cNvPr>
                <p14:cNvContentPartPr/>
                <p14:nvPr/>
              </p14:nvContentPartPr>
              <p14:xfrm>
                <a:off x="5627393" y="3703405"/>
                <a:ext cx="30600" cy="13356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D7C87593-310C-43AB-784A-E7969C8C8E6D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619833" y="3695845"/>
                  <a:ext cx="457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86DCA29E-D7C9-CFB5-1E52-0DB91E4CDDEB}"/>
                    </a:ext>
                  </a:extLst>
                </p14:cNvPr>
                <p14:cNvContentPartPr/>
                <p14:nvPr/>
              </p14:nvContentPartPr>
              <p14:xfrm>
                <a:off x="5347673" y="3842005"/>
                <a:ext cx="574560" cy="5004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86DCA29E-D7C9-CFB5-1E52-0DB91E4CDDEB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340113" y="3834445"/>
                  <a:ext cx="589680" cy="6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3">
            <p14:nvContentPartPr>
              <p14:cNvPr id="275" name="Input penna 274">
                <a:extLst>
                  <a:ext uri="{FF2B5EF4-FFF2-40B4-BE49-F238E27FC236}">
                    <a16:creationId xmlns:a16="http://schemas.microsoft.com/office/drawing/2014/main" id="{4E8E911E-3F28-CF2F-490D-52FFD7C8EDAF}"/>
                  </a:ext>
                </a:extLst>
              </p14:cNvPr>
              <p14:cNvContentPartPr/>
              <p14:nvPr/>
            </p14:nvContentPartPr>
            <p14:xfrm>
              <a:off x="6547193" y="3446725"/>
              <a:ext cx="203400" cy="63000"/>
            </p14:xfrm>
          </p:contentPart>
        </mc:Choice>
        <mc:Fallback>
          <p:pic>
            <p:nvPicPr>
              <p:cNvPr id="275" name="Input penna 274">
                <a:extLst>
                  <a:ext uri="{FF2B5EF4-FFF2-40B4-BE49-F238E27FC236}">
                    <a16:creationId xmlns:a16="http://schemas.microsoft.com/office/drawing/2014/main" id="{4E8E911E-3F28-CF2F-490D-52FFD7C8EDAF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6539633" y="3439165"/>
                <a:ext cx="21816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5">
            <p14:nvContentPartPr>
              <p14:cNvPr id="276" name="Input penna 275">
                <a:extLst>
                  <a:ext uri="{FF2B5EF4-FFF2-40B4-BE49-F238E27FC236}">
                    <a16:creationId xmlns:a16="http://schemas.microsoft.com/office/drawing/2014/main" id="{D186E081-56F7-37B3-11AE-DE5183A7C3E4}"/>
                  </a:ext>
                </a:extLst>
              </p14:cNvPr>
              <p14:cNvContentPartPr/>
              <p14:nvPr/>
            </p14:nvContentPartPr>
            <p14:xfrm>
              <a:off x="6527393" y="3685045"/>
              <a:ext cx="198000" cy="33840"/>
            </p14:xfrm>
          </p:contentPart>
        </mc:Choice>
        <mc:Fallback>
          <p:pic>
            <p:nvPicPr>
              <p:cNvPr id="276" name="Input penna 275">
                <a:extLst>
                  <a:ext uri="{FF2B5EF4-FFF2-40B4-BE49-F238E27FC236}">
                    <a16:creationId xmlns:a16="http://schemas.microsoft.com/office/drawing/2014/main" id="{D186E081-56F7-37B3-11AE-DE5183A7C3E4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6519833" y="3677485"/>
                <a:ext cx="213120" cy="4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2" name="Gruppo 301">
            <a:extLst>
              <a:ext uri="{FF2B5EF4-FFF2-40B4-BE49-F238E27FC236}">
                <a16:creationId xmlns:a16="http://schemas.microsoft.com/office/drawing/2014/main" id="{968C4E04-9A69-225C-0045-AFDA52D31EF0}"/>
              </a:ext>
            </a:extLst>
          </p:cNvPr>
          <p:cNvGrpSpPr/>
          <p:nvPr/>
        </p:nvGrpSpPr>
        <p:grpSpPr>
          <a:xfrm>
            <a:off x="7124633" y="3462925"/>
            <a:ext cx="955440" cy="407520"/>
            <a:chOff x="7124633" y="3462925"/>
            <a:chExt cx="955440" cy="40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51BDA2D3-F13E-D181-2576-401675408725}"/>
                    </a:ext>
                  </a:extLst>
                </p14:cNvPr>
                <p14:cNvContentPartPr/>
                <p14:nvPr/>
              </p14:nvContentPartPr>
              <p14:xfrm>
                <a:off x="7124633" y="3462925"/>
                <a:ext cx="280080" cy="40752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51BDA2D3-F13E-D181-2576-401675408725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7117073" y="3455365"/>
                  <a:ext cx="295200" cy="42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E2EA8600-EE0C-2190-CC0D-F65613A31919}"/>
                    </a:ext>
                  </a:extLst>
                </p14:cNvPr>
                <p14:cNvContentPartPr/>
                <p14:nvPr/>
              </p14:nvContentPartPr>
              <p14:xfrm>
                <a:off x="7429553" y="3515125"/>
                <a:ext cx="145080" cy="2307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E2EA8600-EE0C-2190-CC0D-F65613A31919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7421993" y="3507565"/>
                  <a:ext cx="16020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666CBD36-B778-3F61-BD66-C00D7B1F6D4B}"/>
                    </a:ext>
                  </a:extLst>
                </p14:cNvPr>
                <p14:cNvContentPartPr/>
                <p14:nvPr/>
              </p14:nvContentPartPr>
              <p14:xfrm>
                <a:off x="7628273" y="3473005"/>
                <a:ext cx="189720" cy="21240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666CBD36-B778-3F61-BD66-C00D7B1F6D4B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7620713" y="3465445"/>
                  <a:ext cx="20484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030F1903-5673-E83F-0827-58409B03BA0C}"/>
                    </a:ext>
                  </a:extLst>
                </p14:cNvPr>
                <p14:cNvContentPartPr/>
                <p14:nvPr/>
              </p14:nvContentPartPr>
              <p14:xfrm>
                <a:off x="7855793" y="3527005"/>
                <a:ext cx="128520" cy="1756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030F1903-5673-E83F-0827-58409B03BA0C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7848593" y="3519445"/>
                  <a:ext cx="1432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16AAA55F-2265-661D-0881-48AA86911627}"/>
                    </a:ext>
                  </a:extLst>
                </p14:cNvPr>
                <p14:cNvContentPartPr/>
                <p14:nvPr/>
              </p14:nvContentPartPr>
              <p14:xfrm>
                <a:off x="8063153" y="3535645"/>
                <a:ext cx="16920" cy="2048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16AAA55F-2265-661D-0881-48AA86911627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055593" y="3528085"/>
                  <a:ext cx="32040" cy="21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7">
            <p14:nvContentPartPr>
              <p14:cNvPr id="282" name="Input penna 281">
                <a:extLst>
                  <a:ext uri="{FF2B5EF4-FFF2-40B4-BE49-F238E27FC236}">
                    <a16:creationId xmlns:a16="http://schemas.microsoft.com/office/drawing/2014/main" id="{D67E2FBB-4768-1EA5-B05C-7CF953CFF664}"/>
                  </a:ext>
                </a:extLst>
              </p14:cNvPr>
              <p14:cNvContentPartPr/>
              <p14:nvPr/>
            </p14:nvContentPartPr>
            <p14:xfrm>
              <a:off x="8579033" y="3470845"/>
              <a:ext cx="241560" cy="183240"/>
            </p14:xfrm>
          </p:contentPart>
        </mc:Choice>
        <mc:Fallback>
          <p:pic>
            <p:nvPicPr>
              <p:cNvPr id="282" name="Input penna 281">
                <a:extLst>
                  <a:ext uri="{FF2B5EF4-FFF2-40B4-BE49-F238E27FC236}">
                    <a16:creationId xmlns:a16="http://schemas.microsoft.com/office/drawing/2014/main" id="{D67E2FBB-4768-1EA5-B05C-7CF953CFF664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8571473" y="3463285"/>
                <a:ext cx="256680" cy="19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0" name="Gruppo 299">
            <a:extLst>
              <a:ext uri="{FF2B5EF4-FFF2-40B4-BE49-F238E27FC236}">
                <a16:creationId xmlns:a16="http://schemas.microsoft.com/office/drawing/2014/main" id="{244BDCFB-C108-C4CB-8FEE-DA2D4FC0E34B}"/>
              </a:ext>
            </a:extLst>
          </p:cNvPr>
          <p:cNvGrpSpPr/>
          <p:nvPr/>
        </p:nvGrpSpPr>
        <p:grpSpPr>
          <a:xfrm>
            <a:off x="9139913" y="3470485"/>
            <a:ext cx="1085040" cy="263520"/>
            <a:chOff x="9139913" y="3470485"/>
            <a:chExt cx="1085040" cy="26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1C287A90-3950-A1EF-D30A-3A341EEFDCF9}"/>
                    </a:ext>
                  </a:extLst>
                </p14:cNvPr>
                <p14:cNvContentPartPr/>
                <p14:nvPr/>
              </p14:nvContentPartPr>
              <p14:xfrm>
                <a:off x="9139913" y="3508645"/>
                <a:ext cx="137520" cy="1584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1C287A90-3950-A1EF-D30A-3A341EEFDCF9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9132353" y="3501085"/>
                  <a:ext cx="1526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CD353281-5AF6-67BC-57F7-AF6955DBB2E5}"/>
                    </a:ext>
                  </a:extLst>
                </p14:cNvPr>
                <p14:cNvContentPartPr/>
                <p14:nvPr/>
              </p14:nvContentPartPr>
              <p14:xfrm>
                <a:off x="9371753" y="3489925"/>
                <a:ext cx="104400" cy="1486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CD353281-5AF6-67BC-57F7-AF6955DBB2E5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9364193" y="3482725"/>
                  <a:ext cx="1195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F251A55D-3CDF-D542-1825-B9D2197BD413}"/>
                    </a:ext>
                  </a:extLst>
                </p14:cNvPr>
                <p14:cNvContentPartPr/>
                <p14:nvPr/>
              </p14:nvContentPartPr>
              <p14:xfrm>
                <a:off x="9517553" y="3507565"/>
                <a:ext cx="111600" cy="1044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F251A55D-3CDF-D542-1825-B9D2197BD413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509993" y="3500005"/>
                  <a:ext cx="1267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62697470-3DF9-DA4D-C005-36F1696B8340}"/>
                    </a:ext>
                  </a:extLst>
                </p14:cNvPr>
                <p14:cNvContentPartPr/>
                <p14:nvPr/>
              </p14:nvContentPartPr>
              <p14:xfrm>
                <a:off x="9672353" y="3504325"/>
                <a:ext cx="72000" cy="2296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62697470-3DF9-DA4D-C005-36F1696B8340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9664793" y="3496765"/>
                  <a:ext cx="871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01DABABD-F377-6AAD-E95B-D0F2F407B6E8}"/>
                    </a:ext>
                  </a:extLst>
                </p14:cNvPr>
                <p14:cNvContentPartPr/>
                <p14:nvPr/>
              </p14:nvContentPartPr>
              <p14:xfrm>
                <a:off x="9814913" y="3514045"/>
                <a:ext cx="37800" cy="1227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01DABABD-F377-6AAD-E95B-D0F2F407B6E8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9807353" y="3506485"/>
                  <a:ext cx="529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FF93F162-3DAF-467C-7EBF-14110D3F18D5}"/>
                    </a:ext>
                  </a:extLst>
                </p14:cNvPr>
                <p14:cNvContentPartPr/>
                <p14:nvPr/>
              </p14:nvContentPartPr>
              <p14:xfrm>
                <a:off x="9867113" y="3496765"/>
                <a:ext cx="262440" cy="1206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FF93F162-3DAF-467C-7EBF-14110D3F18D5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9859553" y="3489205"/>
                  <a:ext cx="2775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8B088AF6-29CC-A288-C33A-C5A0C02B63FE}"/>
                    </a:ext>
                  </a:extLst>
                </p14:cNvPr>
                <p14:cNvContentPartPr/>
                <p14:nvPr/>
              </p14:nvContentPartPr>
              <p14:xfrm>
                <a:off x="10202993" y="3555085"/>
                <a:ext cx="360" cy="3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8B088AF6-29CC-A288-C33A-C5A0C02B63FE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0195433" y="354752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27AEA3F9-7975-CC35-88DE-271060438BE5}"/>
                    </a:ext>
                  </a:extLst>
                </p14:cNvPr>
                <p14:cNvContentPartPr/>
                <p14:nvPr/>
              </p14:nvContentPartPr>
              <p14:xfrm>
                <a:off x="10154033" y="3470485"/>
                <a:ext cx="70920" cy="14652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27AEA3F9-7975-CC35-88DE-271060438BE5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0146833" y="3462925"/>
                  <a:ext cx="8604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8" name="Gruppo 297">
            <a:extLst>
              <a:ext uri="{FF2B5EF4-FFF2-40B4-BE49-F238E27FC236}">
                <a16:creationId xmlns:a16="http://schemas.microsoft.com/office/drawing/2014/main" id="{86C25FF9-4E0A-7B44-8B40-E1B8939B48BC}"/>
              </a:ext>
            </a:extLst>
          </p:cNvPr>
          <p:cNvGrpSpPr/>
          <p:nvPr/>
        </p:nvGrpSpPr>
        <p:grpSpPr>
          <a:xfrm>
            <a:off x="10652633" y="3301645"/>
            <a:ext cx="831600" cy="358560"/>
            <a:chOff x="10652633" y="3301645"/>
            <a:chExt cx="831600" cy="35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E5C431BC-3D09-EDD5-74F2-33075ADF9356}"/>
                    </a:ext>
                  </a:extLst>
                </p14:cNvPr>
                <p14:cNvContentPartPr/>
                <p14:nvPr/>
              </p14:nvContentPartPr>
              <p14:xfrm>
                <a:off x="10652633" y="3414325"/>
                <a:ext cx="128160" cy="22320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E5C431BC-3D09-EDD5-74F2-33075ADF9356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0645073" y="3406765"/>
                  <a:ext cx="1432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DF6CEE51-95F3-2C82-2D8B-EA8AEFEE99D6}"/>
                    </a:ext>
                  </a:extLst>
                </p14:cNvPr>
                <p14:cNvContentPartPr/>
                <p14:nvPr/>
              </p14:nvContentPartPr>
              <p14:xfrm>
                <a:off x="10855313" y="3466165"/>
                <a:ext cx="152280" cy="10764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DF6CEE51-95F3-2C82-2D8B-EA8AEFEE99D6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0847753" y="3458605"/>
                  <a:ext cx="1674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57559A96-2A3C-A894-87C6-7185A4235EF3}"/>
                    </a:ext>
                  </a:extLst>
                </p14:cNvPr>
                <p14:cNvContentPartPr/>
                <p14:nvPr/>
              </p14:nvContentPartPr>
              <p14:xfrm>
                <a:off x="11033153" y="3425125"/>
                <a:ext cx="110520" cy="14112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57559A96-2A3C-A894-87C6-7185A4235EF3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1025593" y="3417565"/>
                  <a:ext cx="1256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05983E9B-B87C-3061-A50C-DD91FEFC7ECE}"/>
                    </a:ext>
                  </a:extLst>
                </p14:cNvPr>
                <p14:cNvContentPartPr/>
                <p14:nvPr/>
              </p14:nvContentPartPr>
              <p14:xfrm>
                <a:off x="11176793" y="3493165"/>
                <a:ext cx="56520" cy="1670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05983E9B-B87C-3061-A50C-DD91FEFC7ECE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1169233" y="3485965"/>
                  <a:ext cx="716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6CFAE985-18A6-A14F-1C7C-39CE18BC5C86}"/>
                    </a:ext>
                  </a:extLst>
                </p14:cNvPr>
                <p14:cNvContentPartPr/>
                <p14:nvPr/>
              </p14:nvContentPartPr>
              <p14:xfrm>
                <a:off x="11266433" y="3301645"/>
                <a:ext cx="90000" cy="3088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6CFAE985-18A6-A14F-1C7C-39CE18BC5C86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1258873" y="3294085"/>
                  <a:ext cx="10476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39CDA37A-A3AC-A30D-E256-2155F6F7EABF}"/>
                    </a:ext>
                  </a:extLst>
                </p14:cNvPr>
                <p14:cNvContentPartPr/>
                <p14:nvPr/>
              </p14:nvContentPartPr>
              <p14:xfrm>
                <a:off x="11341313" y="3560485"/>
                <a:ext cx="142920" cy="2952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39CDA37A-A3AC-A30D-E256-2155F6F7EABF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1333753" y="3552925"/>
                  <a:ext cx="15804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A789EBC2-513F-B53E-489A-03086D61377F}"/>
              </a:ext>
            </a:extLst>
          </p:cNvPr>
          <p:cNvGrpSpPr/>
          <p:nvPr/>
        </p:nvGrpSpPr>
        <p:grpSpPr>
          <a:xfrm>
            <a:off x="1638028" y="-65795"/>
            <a:ext cx="2219400" cy="855720"/>
            <a:chOff x="1638028" y="-65795"/>
            <a:chExt cx="2219400" cy="85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48C4B18-0F76-2012-221F-77E781569DA6}"/>
                    </a:ext>
                  </a:extLst>
                </p14:cNvPr>
                <p14:cNvContentPartPr/>
                <p14:nvPr/>
              </p14:nvContentPartPr>
              <p14:xfrm>
                <a:off x="1638028" y="297028"/>
                <a:ext cx="173520" cy="34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48C4B18-0F76-2012-221F-77E781569DA6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630468" y="289468"/>
                  <a:ext cx="1886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784BBB9-DA57-C2AE-04C8-4B739894C0E4}"/>
                    </a:ext>
                  </a:extLst>
                </p14:cNvPr>
                <p14:cNvContentPartPr/>
                <p14:nvPr/>
              </p14:nvContentPartPr>
              <p14:xfrm>
                <a:off x="1638028" y="428788"/>
                <a:ext cx="182160" cy="28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784BBB9-DA57-C2AE-04C8-4B739894C0E4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630468" y="421228"/>
                  <a:ext cx="1972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D74E9B6-C89C-0D6A-1287-AF4993EC28D2}"/>
                    </a:ext>
                  </a:extLst>
                </p14:cNvPr>
                <p14:cNvContentPartPr/>
                <p14:nvPr/>
              </p14:nvContentPartPr>
              <p14:xfrm>
                <a:off x="2141308" y="326188"/>
                <a:ext cx="196920" cy="1832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D74E9B6-C89C-0D6A-1287-AF4993EC28D2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133748" y="318628"/>
                  <a:ext cx="21204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2D999B2-6846-A499-5836-1F043F78A1BA}"/>
                    </a:ext>
                  </a:extLst>
                </p14:cNvPr>
                <p14:cNvContentPartPr/>
                <p14:nvPr/>
              </p14:nvContentPartPr>
              <p14:xfrm>
                <a:off x="2328508" y="334108"/>
                <a:ext cx="177840" cy="1738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2D999B2-6846-A499-5836-1F043F78A1BA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321308" y="326548"/>
                  <a:ext cx="1929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6B16D29-70FC-C08A-B8AE-A6E301088B4A}"/>
                    </a:ext>
                  </a:extLst>
                </p14:cNvPr>
                <p14:cNvContentPartPr/>
                <p14:nvPr/>
              </p14:nvContentPartPr>
              <p14:xfrm>
                <a:off x="2567908" y="228268"/>
                <a:ext cx="187560" cy="3405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6B16D29-70FC-C08A-B8AE-A6E301088B4A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560348" y="220708"/>
                  <a:ext cx="20268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8FED7B5-9A72-6543-D9F9-0132D1DF5AF8}"/>
                    </a:ext>
                  </a:extLst>
                </p14:cNvPr>
                <p14:cNvContentPartPr/>
                <p14:nvPr/>
              </p14:nvContentPartPr>
              <p14:xfrm>
                <a:off x="2754748" y="345268"/>
                <a:ext cx="169560" cy="2214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8FED7B5-9A72-6543-D9F9-0132D1DF5AF8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2747188" y="337708"/>
                  <a:ext cx="18468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6107259-E5D5-C3E4-AD30-882196948BC1}"/>
                    </a:ext>
                  </a:extLst>
                </p14:cNvPr>
                <p14:cNvContentPartPr/>
                <p14:nvPr/>
              </p14:nvContentPartPr>
              <p14:xfrm>
                <a:off x="2983708" y="373348"/>
                <a:ext cx="93240" cy="162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6107259-E5D5-C3E4-AD30-882196948BC1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2976148" y="365788"/>
                  <a:ext cx="1083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508164A-3231-CC52-805F-B72E7AA47883}"/>
                    </a:ext>
                  </a:extLst>
                </p14:cNvPr>
                <p14:cNvContentPartPr/>
                <p14:nvPr/>
              </p14:nvContentPartPr>
              <p14:xfrm>
                <a:off x="3104668" y="371188"/>
                <a:ext cx="156600" cy="197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508164A-3231-CC52-805F-B72E7AA47883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097108" y="363628"/>
                  <a:ext cx="1717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35A62F5-B1A8-F37E-5BAB-E2F18E6560ED}"/>
                    </a:ext>
                  </a:extLst>
                </p14:cNvPr>
                <p14:cNvContentPartPr/>
                <p14:nvPr/>
              </p14:nvContentPartPr>
              <p14:xfrm>
                <a:off x="3686788" y="406468"/>
                <a:ext cx="78120" cy="9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35A62F5-B1A8-F37E-5BAB-E2F18E6560ED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3679228" y="398908"/>
                  <a:ext cx="928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93EDB10-21E0-7CF9-658A-13DA00C1D5F8}"/>
                    </a:ext>
                  </a:extLst>
                </p14:cNvPr>
                <p14:cNvContentPartPr/>
                <p14:nvPr/>
              </p14:nvContentPartPr>
              <p14:xfrm>
                <a:off x="3802348" y="343468"/>
                <a:ext cx="55080" cy="1342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93EDB10-21E0-7CF9-658A-13DA00C1D5F8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3794788" y="335908"/>
                  <a:ext cx="702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877FCECC-2212-A618-7472-D9F43F0C888B}"/>
                    </a:ext>
                  </a:extLst>
                </p14:cNvPr>
                <p14:cNvContentPartPr/>
                <p14:nvPr/>
              </p14:nvContentPartPr>
              <p14:xfrm>
                <a:off x="1888433" y="-65795"/>
                <a:ext cx="1903320" cy="8557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877FCECC-2212-A618-7472-D9F43F0C888B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880873" y="-73355"/>
                  <a:ext cx="1918080" cy="87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C5A86755-1AA3-CC40-411D-E8AC91B4AA8E}"/>
              </a:ext>
            </a:extLst>
          </p:cNvPr>
          <p:cNvGrpSpPr/>
          <p:nvPr/>
        </p:nvGrpSpPr>
        <p:grpSpPr>
          <a:xfrm>
            <a:off x="5087349" y="958276"/>
            <a:ext cx="4895324" cy="1811289"/>
            <a:chOff x="5087349" y="958276"/>
            <a:chExt cx="4895324" cy="181128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28459FFE-15E9-29C5-77D7-8AB13C877851}"/>
                    </a:ext>
                  </a:extLst>
                </p14:cNvPr>
                <p14:cNvContentPartPr/>
                <p14:nvPr/>
              </p14:nvContentPartPr>
              <p14:xfrm>
                <a:off x="7550153" y="2232085"/>
                <a:ext cx="202320" cy="36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28459FFE-15E9-29C5-77D7-8AB13C877851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7542593" y="2224525"/>
                  <a:ext cx="2174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E6C775D7-94BD-797C-41DC-251A042BBD09}"/>
                    </a:ext>
                  </a:extLst>
                </p14:cNvPr>
                <p14:cNvContentPartPr/>
                <p14:nvPr/>
              </p14:nvContentPartPr>
              <p14:xfrm>
                <a:off x="7508393" y="2346925"/>
                <a:ext cx="268920" cy="457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E6C775D7-94BD-797C-41DC-251A042BBD09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7500833" y="2339365"/>
                  <a:ext cx="2840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FFF1FC3F-0133-5EF3-482D-9B21A202D3ED}"/>
                    </a:ext>
                  </a:extLst>
                </p14:cNvPr>
                <p14:cNvContentPartPr/>
                <p14:nvPr/>
              </p14:nvContentPartPr>
              <p14:xfrm>
                <a:off x="8135873" y="2152525"/>
                <a:ext cx="211680" cy="4035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FFF1FC3F-0133-5EF3-482D-9B21A202D3ED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8128313" y="2144965"/>
                  <a:ext cx="226800" cy="41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46C4AA8B-BB51-2031-C2AB-B755460926A2}"/>
                    </a:ext>
                  </a:extLst>
                </p14:cNvPr>
                <p14:cNvContentPartPr/>
                <p14:nvPr/>
              </p14:nvContentPartPr>
              <p14:xfrm>
                <a:off x="8377073" y="2193205"/>
                <a:ext cx="172080" cy="1767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46C4AA8B-BB51-2031-C2AB-B755460926A2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8369513" y="2185645"/>
                  <a:ext cx="1872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DEEBACF8-9256-4FAD-7806-721AE70E59CE}"/>
                    </a:ext>
                  </a:extLst>
                </p14:cNvPr>
                <p14:cNvContentPartPr/>
                <p14:nvPr/>
              </p14:nvContentPartPr>
              <p14:xfrm>
                <a:off x="8592713" y="2202925"/>
                <a:ext cx="78480" cy="1530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DEEBACF8-9256-4FAD-7806-721AE70E59CE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8585153" y="2195365"/>
                  <a:ext cx="9360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AC43D24F-323B-FDA8-693E-E2208610BD3A}"/>
                    </a:ext>
                  </a:extLst>
                </p14:cNvPr>
                <p14:cNvContentPartPr/>
                <p14:nvPr/>
              </p14:nvContentPartPr>
              <p14:xfrm>
                <a:off x="8697833" y="2198245"/>
                <a:ext cx="130320" cy="1544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AC43D24F-323B-FDA8-693E-E2208610BD3A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8690273" y="2190685"/>
                  <a:ext cx="1454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04CE0C16-1B51-3D8B-4E11-627EC1100A45}"/>
                    </a:ext>
                  </a:extLst>
                </p14:cNvPr>
                <p14:cNvContentPartPr/>
                <p14:nvPr/>
              </p14:nvContentPartPr>
              <p14:xfrm>
                <a:off x="8854793" y="2209405"/>
                <a:ext cx="86760" cy="1454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04CE0C16-1B51-3D8B-4E11-627EC1100A45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8847233" y="2201845"/>
                  <a:ext cx="1018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74630E70-A6E4-1D77-F069-9BD59AD7F3CA}"/>
                    </a:ext>
                  </a:extLst>
                </p14:cNvPr>
                <p14:cNvContentPartPr/>
                <p14:nvPr/>
              </p14:nvContentPartPr>
              <p14:xfrm>
                <a:off x="9026513" y="2171605"/>
                <a:ext cx="32760" cy="1648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74630E70-A6E4-1D77-F069-9BD59AD7F3CA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9018953" y="2164045"/>
                  <a:ext cx="478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83798879-E857-8C49-8B34-7086B7A7591D}"/>
                    </a:ext>
                  </a:extLst>
                </p14:cNvPr>
                <p14:cNvContentPartPr/>
                <p14:nvPr/>
              </p14:nvContentPartPr>
              <p14:xfrm>
                <a:off x="9087713" y="2175205"/>
                <a:ext cx="103320" cy="1699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83798879-E857-8C49-8B34-7086B7A7591D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9080153" y="2167645"/>
                  <a:ext cx="1184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C0DB96F0-AFB8-3992-7B38-0CC8CE54A426}"/>
                    </a:ext>
                  </a:extLst>
                </p14:cNvPr>
                <p14:cNvContentPartPr/>
                <p14:nvPr/>
              </p14:nvContentPartPr>
              <p14:xfrm>
                <a:off x="9686393" y="2175925"/>
                <a:ext cx="296280" cy="1648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C0DB96F0-AFB8-3992-7B38-0CC8CE54A426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9678833" y="2168365"/>
                  <a:ext cx="3114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98FB6EA7-FAA3-78BB-B60C-3648E7DB6332}"/>
                    </a:ext>
                  </a:extLst>
                </p14:cNvPr>
                <p14:cNvContentPartPr/>
                <p14:nvPr/>
              </p14:nvContentPartPr>
              <p14:xfrm>
                <a:off x="5323149" y="963611"/>
                <a:ext cx="38520" cy="5148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98FB6EA7-FAA3-78BB-B60C-3648E7DB6332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5315589" y="956051"/>
                  <a:ext cx="53640" cy="52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0C9F6867-0865-2F36-B9CD-23767797FC2C}"/>
                    </a:ext>
                  </a:extLst>
                </p14:cNvPr>
                <p14:cNvContentPartPr/>
                <p14:nvPr/>
              </p14:nvContentPartPr>
              <p14:xfrm>
                <a:off x="5087349" y="1173491"/>
                <a:ext cx="700920" cy="514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0C9F6867-0865-2F36-B9CD-23767797FC2C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5079789" y="1165931"/>
                  <a:ext cx="7160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1DF1F401-CBD5-BCD3-B587-CBEE41ECAA56}"/>
                    </a:ext>
                  </a:extLst>
                </p14:cNvPr>
                <p14:cNvContentPartPr/>
                <p14:nvPr/>
              </p14:nvContentPartPr>
              <p14:xfrm>
                <a:off x="6105292" y="958276"/>
                <a:ext cx="264600" cy="3578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1DF1F401-CBD5-BCD3-B587-CBEE41ECAA56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6097732" y="950716"/>
                  <a:ext cx="27936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E965590E-4725-F8CC-BEB2-7809698B7471}"/>
                    </a:ext>
                  </a:extLst>
                </p14:cNvPr>
                <p14:cNvContentPartPr/>
                <p14:nvPr/>
              </p14:nvContentPartPr>
              <p14:xfrm>
                <a:off x="6107092" y="1135756"/>
                <a:ext cx="205200" cy="594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E965590E-4725-F8CC-BEB2-7809698B7471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6099532" y="1128196"/>
                  <a:ext cx="2203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A6665351-EDCE-1870-A80F-BB814334F90D}"/>
                    </a:ext>
                  </a:extLst>
                </p14:cNvPr>
                <p14:cNvContentPartPr/>
                <p14:nvPr/>
              </p14:nvContentPartPr>
              <p14:xfrm>
                <a:off x="6262252" y="1327996"/>
                <a:ext cx="25920" cy="1551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A6665351-EDCE-1870-A80F-BB814334F90D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6254692" y="1320436"/>
                  <a:ext cx="410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B329050B-A4D9-FCB2-764A-0D2D3D8CD555}"/>
                    </a:ext>
                  </a:extLst>
                </p14:cNvPr>
                <p14:cNvContentPartPr/>
                <p14:nvPr/>
              </p14:nvContentPartPr>
              <p14:xfrm>
                <a:off x="6116092" y="1384156"/>
                <a:ext cx="351000" cy="1015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B329050B-A4D9-FCB2-764A-0D2D3D8CD555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6108532" y="1376596"/>
                  <a:ext cx="3661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1E108BA6-FEF3-8E9C-0898-EC99389A3CF3}"/>
                    </a:ext>
                  </a:extLst>
                </p14:cNvPr>
                <p14:cNvContentPartPr/>
                <p14:nvPr/>
              </p14:nvContentPartPr>
              <p14:xfrm>
                <a:off x="6535132" y="1074196"/>
                <a:ext cx="249840" cy="392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1E108BA6-FEF3-8E9C-0898-EC99389A3CF3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6527572" y="1066636"/>
                  <a:ext cx="264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4A76A1B1-AF16-ADC1-8B48-50ADF2F02B07}"/>
                    </a:ext>
                  </a:extLst>
                </p14:cNvPr>
                <p14:cNvContentPartPr/>
                <p14:nvPr/>
              </p14:nvContentPartPr>
              <p14:xfrm>
                <a:off x="6550972" y="1131796"/>
                <a:ext cx="263160" cy="30024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4A76A1B1-AF16-ADC1-8B48-50ADF2F02B07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6543412" y="1124236"/>
                  <a:ext cx="27828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AEBC3D23-2D15-9B41-8AB3-5A36C01D1A03}"/>
                    </a:ext>
                  </a:extLst>
                </p14:cNvPr>
                <p14:cNvContentPartPr/>
                <p14:nvPr/>
              </p14:nvContentPartPr>
              <p14:xfrm>
                <a:off x="6887572" y="1131796"/>
                <a:ext cx="34200" cy="2041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AEBC3D23-2D15-9B41-8AB3-5A36C01D1A03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6880012" y="1124236"/>
                  <a:ext cx="4932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5B69F06B-F3CF-2B5A-F234-D916BCF510E9}"/>
                    </a:ext>
                  </a:extLst>
                </p14:cNvPr>
                <p14:cNvContentPartPr/>
                <p14:nvPr/>
              </p14:nvContentPartPr>
              <p14:xfrm>
                <a:off x="6970372" y="1202716"/>
                <a:ext cx="132120" cy="295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5B69F06B-F3CF-2B5A-F234-D916BCF510E9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6962812" y="1195156"/>
                  <a:ext cx="1472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E26970F5-ACC5-E569-1C4C-55F33A5827E2}"/>
                    </a:ext>
                  </a:extLst>
                </p14:cNvPr>
                <p14:cNvContentPartPr/>
                <p14:nvPr/>
              </p14:nvContentPartPr>
              <p14:xfrm>
                <a:off x="6526313" y="1540525"/>
                <a:ext cx="62640" cy="1918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E26970F5-ACC5-E569-1C4C-55F33A5827E2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6518753" y="1532965"/>
                  <a:ext cx="777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EEBAAA9C-A423-C881-AFE5-1C869B179E57}"/>
                    </a:ext>
                  </a:extLst>
                </p14:cNvPr>
                <p14:cNvContentPartPr/>
                <p14:nvPr/>
              </p14:nvContentPartPr>
              <p14:xfrm>
                <a:off x="6296273" y="1724485"/>
                <a:ext cx="322920" cy="871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EEBAAA9C-A423-C881-AFE5-1C869B179E57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6289073" y="1716925"/>
                  <a:ext cx="3380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82E42163-5BAA-C7C6-08BA-21952E255BF7}"/>
                    </a:ext>
                  </a:extLst>
                </p14:cNvPr>
                <p14:cNvContentPartPr/>
                <p14:nvPr/>
              </p14:nvContentPartPr>
              <p14:xfrm>
                <a:off x="5477633" y="2076205"/>
                <a:ext cx="22320" cy="4690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82E42163-5BAA-C7C6-08BA-21952E255BF7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5470073" y="2068645"/>
                  <a:ext cx="37440" cy="48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446AF177-5607-4FA9-EF35-F9B54E1E7470}"/>
                    </a:ext>
                  </a:extLst>
                </p14:cNvPr>
                <p14:cNvContentPartPr/>
                <p14:nvPr/>
              </p14:nvContentPartPr>
              <p14:xfrm>
                <a:off x="5263433" y="2293645"/>
                <a:ext cx="430920" cy="460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446AF177-5607-4FA9-EF35-F9B54E1E7470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5255873" y="2286085"/>
                  <a:ext cx="4460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0858E14F-75C3-60CE-2875-F3BA78E6C559}"/>
                    </a:ext>
                  </a:extLst>
                </p14:cNvPr>
                <p14:cNvContentPartPr/>
                <p14:nvPr/>
              </p14:nvContentPartPr>
              <p14:xfrm>
                <a:off x="6042473" y="2087005"/>
                <a:ext cx="306720" cy="2800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0858E14F-75C3-60CE-2875-F3BA78E6C559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6034913" y="2079445"/>
                  <a:ext cx="3218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B2341202-AE60-67BF-1E1A-F1CDCA0393EE}"/>
                    </a:ext>
                  </a:extLst>
                </p14:cNvPr>
                <p14:cNvContentPartPr/>
                <p14:nvPr/>
              </p14:nvContentPartPr>
              <p14:xfrm>
                <a:off x="6040673" y="2242885"/>
                <a:ext cx="239760" cy="673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B2341202-AE60-67BF-1E1A-F1CDCA0393EE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6033113" y="2235325"/>
                  <a:ext cx="2548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03EBC3D8-7BF8-0F28-91E6-26492498AE79}"/>
                    </a:ext>
                  </a:extLst>
                </p14:cNvPr>
                <p14:cNvContentPartPr/>
                <p14:nvPr/>
              </p14:nvContentPartPr>
              <p14:xfrm>
                <a:off x="6188273" y="2416045"/>
                <a:ext cx="18000" cy="1497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03EBC3D8-7BF8-0F28-91E6-26492498AE79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6180713" y="2408485"/>
                  <a:ext cx="331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296D7ED4-8EC0-24D9-839D-ABFDBF50142A}"/>
                    </a:ext>
                  </a:extLst>
                </p14:cNvPr>
                <p14:cNvContentPartPr/>
                <p14:nvPr/>
              </p14:nvContentPartPr>
              <p14:xfrm>
                <a:off x="5957153" y="2493085"/>
                <a:ext cx="479880" cy="878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296D7ED4-8EC0-24D9-839D-ABFDBF50142A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5949593" y="2485525"/>
                  <a:ext cx="4950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6E46BF11-3A1C-253E-738F-F9847F73BE6F}"/>
                    </a:ext>
                  </a:extLst>
                </p14:cNvPr>
                <p14:cNvContentPartPr/>
                <p14:nvPr/>
              </p14:nvContentPartPr>
              <p14:xfrm>
                <a:off x="6516953" y="2151085"/>
                <a:ext cx="163800" cy="522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6E46BF11-3A1C-253E-738F-F9847F73BE6F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6509393" y="2143525"/>
                  <a:ext cx="1789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94F75CED-2C42-1C5B-25DB-47D572F4469E}"/>
                    </a:ext>
                  </a:extLst>
                </p14:cNvPr>
                <p14:cNvContentPartPr/>
                <p14:nvPr/>
              </p14:nvContentPartPr>
              <p14:xfrm>
                <a:off x="6492113" y="2146765"/>
                <a:ext cx="179280" cy="2667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94F75CED-2C42-1C5B-25DB-47D572F4469E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6484553" y="2139205"/>
                  <a:ext cx="1944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E8CEC3D6-71F2-4E46-8998-1F60032EA0B2}"/>
                    </a:ext>
                  </a:extLst>
                </p14:cNvPr>
                <p14:cNvContentPartPr/>
                <p14:nvPr/>
              </p14:nvContentPartPr>
              <p14:xfrm>
                <a:off x="6752033" y="2192125"/>
                <a:ext cx="37800" cy="2516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E8CEC3D6-71F2-4E46-8998-1F60032EA0B2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6744473" y="2184565"/>
                  <a:ext cx="5292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68988008-F269-4C16-EE7D-AEE0CD3B58CC}"/>
                    </a:ext>
                  </a:extLst>
                </p14:cNvPr>
                <p14:cNvContentPartPr/>
                <p14:nvPr/>
              </p14:nvContentPartPr>
              <p14:xfrm>
                <a:off x="6804233" y="2336125"/>
                <a:ext cx="127440" cy="144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68988008-F269-4C16-EE7D-AEE0CD3B58CC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6796673" y="2328565"/>
                  <a:ext cx="1422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138184D8-1C26-F9DB-32AC-1215379A5C56}"/>
                    </a:ext>
                  </a:extLst>
                </p14:cNvPr>
                <p14:cNvContentPartPr/>
                <p14:nvPr/>
              </p14:nvContentPartPr>
              <p14:xfrm>
                <a:off x="5737193" y="1829245"/>
                <a:ext cx="1287360" cy="92052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138184D8-1C26-F9DB-32AC-1215379A5C56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5729633" y="1821685"/>
                  <a:ext cx="1302480" cy="9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9AE297DC-16FF-F6E9-1F26-7D3F653EC0CE}"/>
                    </a:ext>
                  </a:extLst>
                </p14:cNvPr>
                <p14:cNvContentPartPr/>
                <p14:nvPr/>
              </p14:nvContentPartPr>
              <p14:xfrm>
                <a:off x="7068833" y="1701805"/>
                <a:ext cx="1442880" cy="47124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9AE297DC-16FF-F6E9-1F26-7D3F653EC0CE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7061273" y="1694245"/>
                  <a:ext cx="1458000" cy="48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C656EE3E-50AC-F0BA-022A-7415EB15522B}"/>
                    </a:ext>
                  </a:extLst>
                </p14:cNvPr>
                <p14:cNvContentPartPr/>
                <p14:nvPr/>
              </p14:nvContentPartPr>
              <p14:xfrm>
                <a:off x="8303273" y="1910605"/>
                <a:ext cx="262800" cy="13356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C656EE3E-50AC-F0BA-022A-7415EB15522B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8295713" y="1903045"/>
                  <a:ext cx="2775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A0CAB8C8-1C64-316D-97F7-CD9D0C14C276}"/>
                    </a:ext>
                  </a:extLst>
                </p14:cNvPr>
                <p14:cNvContentPartPr/>
                <p14:nvPr/>
              </p14:nvContentPartPr>
              <p14:xfrm>
                <a:off x="7983953" y="2409565"/>
                <a:ext cx="1705320" cy="18000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A0CAB8C8-1C64-316D-97F7-CD9D0C14C276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7976393" y="2402005"/>
                  <a:ext cx="172008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3278A028-7E11-AAD0-DACB-6FFAE48774F3}"/>
                    </a:ext>
                  </a:extLst>
                </p14:cNvPr>
                <p14:cNvContentPartPr/>
                <p14:nvPr/>
              </p14:nvContentPartPr>
              <p14:xfrm>
                <a:off x="8006993" y="2636725"/>
                <a:ext cx="1711800" cy="9504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3278A028-7E11-AAD0-DACB-6FFAE48774F3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7999433" y="2629165"/>
                  <a:ext cx="17269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B799F82D-9FD8-A7AF-730A-7EA7E1245F45}"/>
                    </a:ext>
                  </a:extLst>
                </p14:cNvPr>
                <p14:cNvContentPartPr/>
                <p14:nvPr/>
              </p14:nvContentPartPr>
              <p14:xfrm>
                <a:off x="8028593" y="1803325"/>
                <a:ext cx="1551600" cy="9662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B799F82D-9FD8-A7AF-730A-7EA7E1245F45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8021033" y="1795765"/>
                  <a:ext cx="1566720" cy="9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1" name="Gruppo 370">
            <a:extLst>
              <a:ext uri="{FF2B5EF4-FFF2-40B4-BE49-F238E27FC236}">
                <a16:creationId xmlns:a16="http://schemas.microsoft.com/office/drawing/2014/main" id="{E80D58D7-9B40-0083-D372-4DAE92175674}"/>
              </a:ext>
            </a:extLst>
          </p:cNvPr>
          <p:cNvGrpSpPr/>
          <p:nvPr/>
        </p:nvGrpSpPr>
        <p:grpSpPr>
          <a:xfrm>
            <a:off x="155816" y="4458664"/>
            <a:ext cx="1689840" cy="430920"/>
            <a:chOff x="155816" y="4458664"/>
            <a:chExt cx="1689840" cy="43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BFD125AD-2F6E-321B-CB8A-DB46DADD0CC1}"/>
                    </a:ext>
                  </a:extLst>
                </p14:cNvPr>
                <p14:cNvContentPartPr/>
                <p14:nvPr/>
              </p14:nvContentPartPr>
              <p14:xfrm>
                <a:off x="155816" y="4458664"/>
                <a:ext cx="237600" cy="36720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BFD125AD-2F6E-321B-CB8A-DB46DADD0CC1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148256" y="4451104"/>
                  <a:ext cx="25272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A041080B-7692-FA47-BD9D-AC8AC622D672}"/>
                    </a:ext>
                  </a:extLst>
                </p14:cNvPr>
                <p14:cNvContentPartPr/>
                <p14:nvPr/>
              </p14:nvContentPartPr>
              <p14:xfrm>
                <a:off x="447416" y="4540384"/>
                <a:ext cx="153000" cy="2548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A041080B-7692-FA47-BD9D-AC8AC622D672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439856" y="4533184"/>
                  <a:ext cx="16776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7FC4AF00-C317-15EF-2D47-13E8A5F2E892}"/>
                    </a:ext>
                  </a:extLst>
                </p14:cNvPr>
                <p14:cNvContentPartPr/>
                <p14:nvPr/>
              </p14:nvContentPartPr>
              <p14:xfrm>
                <a:off x="703016" y="4563784"/>
                <a:ext cx="117000" cy="19008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7FC4AF00-C317-15EF-2D47-13E8A5F2E892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695456" y="4556224"/>
                  <a:ext cx="1321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F2CBE5D5-DBED-2C7D-C75E-0E595A3F36F2}"/>
                    </a:ext>
                  </a:extLst>
                </p14:cNvPr>
                <p14:cNvContentPartPr/>
                <p14:nvPr/>
              </p14:nvContentPartPr>
              <p14:xfrm>
                <a:off x="912176" y="4536064"/>
                <a:ext cx="225000" cy="1951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F2CBE5D5-DBED-2C7D-C75E-0E595A3F36F2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904616" y="4528864"/>
                  <a:ext cx="2401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BECEBCA5-3431-7CA9-5526-CC8A97CDA77D}"/>
                    </a:ext>
                  </a:extLst>
                </p14:cNvPr>
                <p14:cNvContentPartPr/>
                <p14:nvPr/>
              </p14:nvContentPartPr>
              <p14:xfrm>
                <a:off x="1158776" y="4587184"/>
                <a:ext cx="86760" cy="16308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BECEBCA5-3431-7CA9-5526-CC8A97CDA77D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1151216" y="4579624"/>
                  <a:ext cx="1018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CBBC51EF-7E86-FA4F-FC15-B8DA2A92F304}"/>
                    </a:ext>
                  </a:extLst>
                </p14:cNvPr>
                <p14:cNvContentPartPr/>
                <p14:nvPr/>
              </p14:nvContentPartPr>
              <p14:xfrm>
                <a:off x="1302416" y="4592584"/>
                <a:ext cx="22320" cy="11412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CBBC51EF-7E86-FA4F-FC15-B8DA2A92F304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1294856" y="4585024"/>
                  <a:ext cx="370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C6F92976-116F-085B-0628-CCB3350182F1}"/>
                    </a:ext>
                  </a:extLst>
                </p14:cNvPr>
                <p14:cNvContentPartPr/>
                <p14:nvPr/>
              </p14:nvContentPartPr>
              <p14:xfrm>
                <a:off x="1383416" y="4602304"/>
                <a:ext cx="125280" cy="18072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C6F92976-116F-085B-0628-CCB3350182F1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1375856" y="4594744"/>
                  <a:ext cx="14040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A073C9C4-038D-D9ED-F8E8-A43EED6AD1F3}"/>
                    </a:ext>
                  </a:extLst>
                </p14:cNvPr>
                <p14:cNvContentPartPr/>
                <p14:nvPr/>
              </p14:nvContentPartPr>
              <p14:xfrm>
                <a:off x="1592576" y="4614184"/>
                <a:ext cx="21240" cy="13248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A073C9C4-038D-D9ED-F8E8-A43EED6AD1F3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585016" y="4606624"/>
                  <a:ext cx="363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B4D449CB-16A3-849F-7E88-BACA75BAADE2}"/>
                    </a:ext>
                  </a:extLst>
                </p14:cNvPr>
                <p14:cNvContentPartPr/>
                <p14:nvPr/>
              </p14:nvContentPartPr>
              <p14:xfrm>
                <a:off x="1830896" y="4637944"/>
                <a:ext cx="14760" cy="5004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B4D449CB-16A3-849F-7E88-BACA75BAADE2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1823336" y="4630384"/>
                  <a:ext cx="298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27A722F7-8380-38C1-DE57-24A302D9D0A4}"/>
                    </a:ext>
                  </a:extLst>
                </p14:cNvPr>
                <p14:cNvContentPartPr/>
                <p14:nvPr/>
              </p14:nvContentPartPr>
              <p14:xfrm>
                <a:off x="1769336" y="4889224"/>
                <a:ext cx="360" cy="3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27A722F7-8380-38C1-DE57-24A302D9D0A4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761776" y="488166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9" name="Gruppo 368">
            <a:extLst>
              <a:ext uri="{FF2B5EF4-FFF2-40B4-BE49-F238E27FC236}">
                <a16:creationId xmlns:a16="http://schemas.microsoft.com/office/drawing/2014/main" id="{B59E5F70-5C8F-A723-725C-3F78DF91667B}"/>
              </a:ext>
            </a:extLst>
          </p:cNvPr>
          <p:cNvGrpSpPr/>
          <p:nvPr/>
        </p:nvGrpSpPr>
        <p:grpSpPr>
          <a:xfrm>
            <a:off x="2614256" y="4435624"/>
            <a:ext cx="972000" cy="460440"/>
            <a:chOff x="2614256" y="4435624"/>
            <a:chExt cx="972000" cy="46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1501440E-C900-5131-BF3B-3DC2043A3845}"/>
                    </a:ext>
                  </a:extLst>
                </p14:cNvPr>
                <p14:cNvContentPartPr/>
                <p14:nvPr/>
              </p14:nvContentPartPr>
              <p14:xfrm>
                <a:off x="2614256" y="4435624"/>
                <a:ext cx="254160" cy="1908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1501440E-C900-5131-BF3B-3DC2043A3845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2606696" y="4428064"/>
                  <a:ext cx="26928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383D483C-7776-99C4-934D-65B6E233D2C1}"/>
                    </a:ext>
                  </a:extLst>
                </p14:cNvPr>
                <p14:cNvContentPartPr/>
                <p14:nvPr/>
              </p14:nvContentPartPr>
              <p14:xfrm>
                <a:off x="2691296" y="4537144"/>
                <a:ext cx="138600" cy="1980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383D483C-7776-99C4-934D-65B6E233D2C1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2683736" y="4529944"/>
                  <a:ext cx="1537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FBB8EF97-BB24-8F4D-EF21-9EFFC1484B2D}"/>
                    </a:ext>
                  </a:extLst>
                </p14:cNvPr>
                <p14:cNvContentPartPr/>
                <p14:nvPr/>
              </p14:nvContentPartPr>
              <p14:xfrm>
                <a:off x="2815136" y="4642264"/>
                <a:ext cx="37800" cy="9468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FBB8EF97-BB24-8F4D-EF21-9EFFC1484B2D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2807576" y="4634704"/>
                  <a:ext cx="529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9D426224-6A2B-4573-2150-E213003E6FCC}"/>
                    </a:ext>
                  </a:extLst>
                </p14:cNvPr>
                <p14:cNvContentPartPr/>
                <p14:nvPr/>
              </p14:nvContentPartPr>
              <p14:xfrm>
                <a:off x="2695256" y="4733344"/>
                <a:ext cx="281160" cy="2196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9D426224-6A2B-4573-2150-E213003E6FCC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2687696" y="4725784"/>
                  <a:ext cx="2962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6F3F8034-4434-84F6-2BF0-77DBEAD44720}"/>
                    </a:ext>
                  </a:extLst>
                </p14:cNvPr>
                <p14:cNvContentPartPr/>
                <p14:nvPr/>
              </p14:nvContentPartPr>
              <p14:xfrm>
                <a:off x="3031496" y="4472344"/>
                <a:ext cx="19080" cy="2289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6F3F8034-4434-84F6-2BF0-77DBEAD44720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3023936" y="4464784"/>
                  <a:ext cx="3420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77CFC2BA-EE1E-54C4-202C-1B0B84769553}"/>
                    </a:ext>
                  </a:extLst>
                </p14:cNvPr>
                <p14:cNvContentPartPr/>
                <p14:nvPr/>
              </p14:nvContentPartPr>
              <p14:xfrm>
                <a:off x="3022856" y="4635784"/>
                <a:ext cx="162720" cy="619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77CFC2BA-EE1E-54C4-202C-1B0B84769553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3015656" y="4628224"/>
                  <a:ext cx="1778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F45E66B1-EBB9-1701-2EC2-BAF16AB524F6}"/>
                    </a:ext>
                  </a:extLst>
                </p14:cNvPr>
                <p14:cNvContentPartPr/>
                <p14:nvPr/>
              </p14:nvContentPartPr>
              <p14:xfrm>
                <a:off x="3222656" y="4450744"/>
                <a:ext cx="139680" cy="26676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F45E66B1-EBB9-1701-2EC2-BAF16AB524F6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3215096" y="4443184"/>
                  <a:ext cx="1548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EDD4E0FF-3C8A-4D31-98FE-5F1BAD753D25}"/>
                    </a:ext>
                  </a:extLst>
                </p14:cNvPr>
                <p14:cNvContentPartPr/>
                <p14:nvPr/>
              </p14:nvContentPartPr>
              <p14:xfrm>
                <a:off x="3385016" y="4478824"/>
                <a:ext cx="124200" cy="15732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EDD4E0FF-3C8A-4D31-98FE-5F1BAD753D25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3377456" y="4471264"/>
                  <a:ext cx="1393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CD08001B-AFDF-BC48-481E-32C646422B40}"/>
                    </a:ext>
                  </a:extLst>
                </p14:cNvPr>
                <p14:cNvContentPartPr/>
                <p14:nvPr/>
              </p14:nvContentPartPr>
              <p14:xfrm>
                <a:off x="3199976" y="4734424"/>
                <a:ext cx="240840" cy="1764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CD08001B-AFDF-BC48-481E-32C646422B40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3192416" y="4726864"/>
                  <a:ext cx="2556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744CAFC9-9D39-07B9-D7D5-2E72897CADD6}"/>
                    </a:ext>
                  </a:extLst>
                </p14:cNvPr>
                <p14:cNvContentPartPr/>
                <p14:nvPr/>
              </p14:nvContentPartPr>
              <p14:xfrm>
                <a:off x="3317336" y="4754944"/>
                <a:ext cx="42120" cy="14112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744CAFC9-9D39-07B9-D7D5-2E72897CADD6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3309776" y="4747384"/>
                  <a:ext cx="568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9BB652D6-9C11-FDA6-5A78-068919B5FBE1}"/>
                    </a:ext>
                  </a:extLst>
                </p14:cNvPr>
                <p14:cNvContentPartPr/>
                <p14:nvPr/>
              </p14:nvContentPartPr>
              <p14:xfrm>
                <a:off x="3430736" y="4725784"/>
                <a:ext cx="99360" cy="3384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9BB652D6-9C11-FDA6-5A78-068919B5FBE1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3423176" y="4718224"/>
                  <a:ext cx="1141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A5CE527E-79C9-3B96-308F-60D37BB25ABF}"/>
                    </a:ext>
                  </a:extLst>
                </p14:cNvPr>
                <p14:cNvContentPartPr/>
                <p14:nvPr/>
              </p14:nvContentPartPr>
              <p14:xfrm>
                <a:off x="3516056" y="4500424"/>
                <a:ext cx="70200" cy="39132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A5CE527E-79C9-3B96-308F-60D37BB25ABF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3508496" y="4492864"/>
                  <a:ext cx="85320" cy="40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7" name="Gruppo 366">
            <a:extLst>
              <a:ext uri="{FF2B5EF4-FFF2-40B4-BE49-F238E27FC236}">
                <a16:creationId xmlns:a16="http://schemas.microsoft.com/office/drawing/2014/main" id="{46187A17-D265-7B06-1887-B27A8F7159CB}"/>
              </a:ext>
            </a:extLst>
          </p:cNvPr>
          <p:cNvGrpSpPr/>
          <p:nvPr/>
        </p:nvGrpSpPr>
        <p:grpSpPr>
          <a:xfrm>
            <a:off x="3961376" y="4433464"/>
            <a:ext cx="1291680" cy="525240"/>
            <a:chOff x="3961376" y="4433464"/>
            <a:chExt cx="1291680" cy="52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DDEBF45D-1C7C-0388-FDDA-23346FEF95E9}"/>
                    </a:ext>
                  </a:extLst>
                </p14:cNvPr>
                <p14:cNvContentPartPr/>
                <p14:nvPr/>
              </p14:nvContentPartPr>
              <p14:xfrm>
                <a:off x="3961376" y="4433464"/>
                <a:ext cx="312480" cy="22248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DDEBF45D-1C7C-0388-FDDA-23346FEF95E9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3953816" y="4425904"/>
                  <a:ext cx="32760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315226D4-B87A-84C2-791D-F0DC12CA174D}"/>
                    </a:ext>
                  </a:extLst>
                </p14:cNvPr>
                <p14:cNvContentPartPr/>
                <p14:nvPr/>
              </p14:nvContentPartPr>
              <p14:xfrm>
                <a:off x="4024016" y="4546144"/>
                <a:ext cx="110520" cy="4140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315226D4-B87A-84C2-791D-F0DC12CA174D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4016456" y="4538584"/>
                  <a:ext cx="1256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A98B3976-8042-3D5E-99F4-CDADDB155430}"/>
                    </a:ext>
                  </a:extLst>
                </p14:cNvPr>
                <p14:cNvContentPartPr/>
                <p14:nvPr/>
              </p14:nvContentPartPr>
              <p14:xfrm>
                <a:off x="4097816" y="4673584"/>
                <a:ext cx="50400" cy="1810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A98B3976-8042-3D5E-99F4-CDADDB155430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4090256" y="4666024"/>
                  <a:ext cx="655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F3B33EB6-510A-EB67-CE91-0FFBF6C24B71}"/>
                    </a:ext>
                  </a:extLst>
                </p14:cNvPr>
                <p14:cNvContentPartPr/>
                <p14:nvPr/>
              </p14:nvContentPartPr>
              <p14:xfrm>
                <a:off x="4032296" y="4844584"/>
                <a:ext cx="140760" cy="756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F3B33EB6-510A-EB67-CE91-0FFBF6C24B71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4024736" y="4837384"/>
                  <a:ext cx="1558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F50DC5E7-1A69-084D-2FEF-B1E1C792EAD2}"/>
                    </a:ext>
                  </a:extLst>
                </p14:cNvPr>
                <p14:cNvContentPartPr/>
                <p14:nvPr/>
              </p14:nvContentPartPr>
              <p14:xfrm>
                <a:off x="4374656" y="4472344"/>
                <a:ext cx="90720" cy="25380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F50DC5E7-1A69-084D-2FEF-B1E1C792EAD2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4367096" y="4464784"/>
                  <a:ext cx="10584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9AA06A25-6F20-0FF3-972C-5B3E468E56C2}"/>
                    </a:ext>
                  </a:extLst>
                </p14:cNvPr>
                <p14:cNvContentPartPr/>
                <p14:nvPr/>
              </p14:nvContentPartPr>
              <p14:xfrm>
                <a:off x="4367096" y="4643704"/>
                <a:ext cx="155520" cy="6696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9AA06A25-6F20-0FF3-972C-5B3E468E56C2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4359536" y="4636144"/>
                  <a:ext cx="1702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8F029CC0-3592-9A66-15AD-FFE6186BC029}"/>
                    </a:ext>
                  </a:extLst>
                </p14:cNvPr>
                <p14:cNvContentPartPr/>
                <p14:nvPr/>
              </p14:nvContentPartPr>
              <p14:xfrm>
                <a:off x="4580576" y="4526344"/>
                <a:ext cx="55440" cy="25056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8F029CC0-3592-9A66-15AD-FFE6186BC029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4573016" y="4518784"/>
                  <a:ext cx="7056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23A53E2E-0A1B-CCFF-9165-8B3D5009A318}"/>
                    </a:ext>
                  </a:extLst>
                </p14:cNvPr>
                <p14:cNvContentPartPr/>
                <p14:nvPr/>
              </p14:nvContentPartPr>
              <p14:xfrm>
                <a:off x="4486976" y="4645504"/>
                <a:ext cx="80640" cy="223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23A53E2E-0A1B-CCFF-9165-8B3D5009A318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4479416" y="4637944"/>
                  <a:ext cx="954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7360D219-622A-919D-4732-C372F78CC1B7}"/>
                    </a:ext>
                  </a:extLst>
                </p14:cNvPr>
                <p14:cNvContentPartPr/>
                <p14:nvPr/>
              </p14:nvContentPartPr>
              <p14:xfrm>
                <a:off x="4689656" y="4510144"/>
                <a:ext cx="37080" cy="2991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7360D219-622A-919D-4732-C372F78CC1B7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4682096" y="4502584"/>
                  <a:ext cx="5220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8058E0DC-62D3-7BAE-5547-15678DF37D93}"/>
                    </a:ext>
                  </a:extLst>
                </p14:cNvPr>
                <p14:cNvContentPartPr/>
                <p14:nvPr/>
              </p14:nvContentPartPr>
              <p14:xfrm>
                <a:off x="4909976" y="4551904"/>
                <a:ext cx="183240" cy="11124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8058E0DC-62D3-7BAE-5547-15678DF37D93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4902776" y="4544344"/>
                  <a:ext cx="1983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4C2091BE-583C-5DF1-E24E-DDF3306FDE91}"/>
                    </a:ext>
                  </a:extLst>
                </p14:cNvPr>
                <p14:cNvContentPartPr/>
                <p14:nvPr/>
              </p14:nvContentPartPr>
              <p14:xfrm>
                <a:off x="4957136" y="4759264"/>
                <a:ext cx="140760" cy="19944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4C2091BE-583C-5DF1-E24E-DDF3306FDE91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4949576" y="4751704"/>
                  <a:ext cx="1558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235383A-79FD-4941-465E-BD3A05CB8748}"/>
                    </a:ext>
                  </a:extLst>
                </p14:cNvPr>
                <p14:cNvContentPartPr/>
                <p14:nvPr/>
              </p14:nvContentPartPr>
              <p14:xfrm>
                <a:off x="4835456" y="4865464"/>
                <a:ext cx="417600" cy="5976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235383A-79FD-4941-465E-BD3A05CB8748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4827896" y="4857904"/>
                  <a:ext cx="432720" cy="7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2">
            <p14:nvContentPartPr>
              <p14:cNvPr id="346" name="Input penna 345">
                <a:extLst>
                  <a:ext uri="{FF2B5EF4-FFF2-40B4-BE49-F238E27FC236}">
                    <a16:creationId xmlns:a16="http://schemas.microsoft.com/office/drawing/2014/main" id="{51A5AC78-10E0-98F3-BA50-ABB8321C5A85}"/>
                  </a:ext>
                </a:extLst>
              </p14:cNvPr>
              <p14:cNvContentPartPr/>
              <p14:nvPr/>
            </p14:nvContentPartPr>
            <p14:xfrm>
              <a:off x="5633216" y="4596904"/>
              <a:ext cx="66960" cy="26280"/>
            </p14:xfrm>
          </p:contentPart>
        </mc:Choice>
        <mc:Fallback>
          <p:pic>
            <p:nvPicPr>
              <p:cNvPr id="346" name="Input penna 345">
                <a:extLst>
                  <a:ext uri="{FF2B5EF4-FFF2-40B4-BE49-F238E27FC236}">
                    <a16:creationId xmlns:a16="http://schemas.microsoft.com/office/drawing/2014/main" id="{51A5AC78-10E0-98F3-BA50-ABB8321C5A85}"/>
                  </a:ext>
                </a:extLst>
              </p:cNvPr>
              <p:cNvPicPr/>
              <p:nvPr/>
            </p:nvPicPr>
            <p:blipFill>
              <a:blip r:embed="rId463"/>
              <a:stretch>
                <a:fillRect/>
              </a:stretch>
            </p:blipFill>
            <p:spPr>
              <a:xfrm>
                <a:off x="5625656" y="4589344"/>
                <a:ext cx="8208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4">
            <p14:nvContentPartPr>
              <p14:cNvPr id="347" name="Input penna 346">
                <a:extLst>
                  <a:ext uri="{FF2B5EF4-FFF2-40B4-BE49-F238E27FC236}">
                    <a16:creationId xmlns:a16="http://schemas.microsoft.com/office/drawing/2014/main" id="{F0710EBD-D9C2-D2FD-4929-76C512BD4F02}"/>
                  </a:ext>
                </a:extLst>
              </p14:cNvPr>
              <p14:cNvContentPartPr/>
              <p14:nvPr/>
            </p14:nvContentPartPr>
            <p14:xfrm>
              <a:off x="5520896" y="4778704"/>
              <a:ext cx="178200" cy="44640"/>
            </p14:xfrm>
          </p:contentPart>
        </mc:Choice>
        <mc:Fallback>
          <p:pic>
            <p:nvPicPr>
              <p:cNvPr id="347" name="Input penna 346">
                <a:extLst>
                  <a:ext uri="{FF2B5EF4-FFF2-40B4-BE49-F238E27FC236}">
                    <a16:creationId xmlns:a16="http://schemas.microsoft.com/office/drawing/2014/main" id="{F0710EBD-D9C2-D2FD-4929-76C512BD4F02}"/>
                  </a:ext>
                </a:extLst>
              </p:cNvPr>
              <p:cNvPicPr/>
              <p:nvPr/>
            </p:nvPicPr>
            <p:blipFill>
              <a:blip r:embed="rId465"/>
              <a:stretch>
                <a:fillRect/>
              </a:stretch>
            </p:blipFill>
            <p:spPr>
              <a:xfrm>
                <a:off x="5513336" y="4771144"/>
                <a:ext cx="193320" cy="5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65" name="Gruppo 364">
            <a:extLst>
              <a:ext uri="{FF2B5EF4-FFF2-40B4-BE49-F238E27FC236}">
                <a16:creationId xmlns:a16="http://schemas.microsoft.com/office/drawing/2014/main" id="{E4533FE3-2A14-B65A-99A9-8E00557D5820}"/>
              </a:ext>
            </a:extLst>
          </p:cNvPr>
          <p:cNvGrpSpPr/>
          <p:nvPr/>
        </p:nvGrpSpPr>
        <p:grpSpPr>
          <a:xfrm>
            <a:off x="6340616" y="4373704"/>
            <a:ext cx="894240" cy="520920"/>
            <a:chOff x="6340616" y="4373704"/>
            <a:chExt cx="894240" cy="52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3EF6AAD6-24E1-7DB2-1452-F83F2A3D0728}"/>
                    </a:ext>
                  </a:extLst>
                </p14:cNvPr>
                <p14:cNvContentPartPr/>
                <p14:nvPr/>
              </p14:nvContentPartPr>
              <p14:xfrm>
                <a:off x="6340616" y="4373704"/>
                <a:ext cx="279000" cy="52092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3EF6AAD6-24E1-7DB2-1452-F83F2A3D0728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6333416" y="4366144"/>
                  <a:ext cx="294120" cy="53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D2B3DFD2-664A-9A34-57D4-28DF46D77FD7}"/>
                    </a:ext>
                  </a:extLst>
                </p14:cNvPr>
                <p14:cNvContentPartPr/>
                <p14:nvPr/>
              </p14:nvContentPartPr>
              <p14:xfrm>
                <a:off x="6620696" y="4515544"/>
                <a:ext cx="221040" cy="17460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D2B3DFD2-664A-9A34-57D4-28DF46D77FD7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6613136" y="4507984"/>
                  <a:ext cx="23616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38947616-F7EB-FC98-CEDD-B693C6823957}"/>
                    </a:ext>
                  </a:extLst>
                </p14:cNvPr>
                <p14:cNvContentPartPr/>
                <p14:nvPr/>
              </p14:nvContentPartPr>
              <p14:xfrm>
                <a:off x="6824456" y="4475944"/>
                <a:ext cx="139680" cy="13860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38947616-F7EB-FC98-CEDD-B693C6823957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6816896" y="4468744"/>
                  <a:ext cx="1548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3B2F3672-914D-768B-3E59-88C388184AE4}"/>
                    </a:ext>
                  </a:extLst>
                </p14:cNvPr>
                <p14:cNvContentPartPr/>
                <p14:nvPr/>
              </p14:nvContentPartPr>
              <p14:xfrm>
                <a:off x="7054496" y="4489624"/>
                <a:ext cx="100080" cy="22392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3B2F3672-914D-768B-3E59-88C388184AE4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7046936" y="4482064"/>
                  <a:ext cx="1152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D78417A2-5196-58D6-D4ED-B48F933CFF08}"/>
                    </a:ext>
                  </a:extLst>
                </p14:cNvPr>
                <p14:cNvContentPartPr/>
                <p14:nvPr/>
              </p14:nvContentPartPr>
              <p14:xfrm>
                <a:off x="7219016" y="4561264"/>
                <a:ext cx="15840" cy="14004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D78417A2-5196-58D6-D4ED-B48F933CFF08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7211456" y="4553704"/>
                  <a:ext cx="30960" cy="15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6">
            <p14:nvContentPartPr>
              <p14:cNvPr id="353" name="Input penna 352">
                <a:extLst>
                  <a:ext uri="{FF2B5EF4-FFF2-40B4-BE49-F238E27FC236}">
                    <a16:creationId xmlns:a16="http://schemas.microsoft.com/office/drawing/2014/main" id="{B42605C3-7FE9-8EC6-4BCC-DB09BB60915A}"/>
                  </a:ext>
                </a:extLst>
              </p14:cNvPr>
              <p14:cNvContentPartPr/>
              <p14:nvPr/>
            </p14:nvContentPartPr>
            <p14:xfrm>
              <a:off x="7611416" y="4500424"/>
              <a:ext cx="301680" cy="287280"/>
            </p14:xfrm>
          </p:contentPart>
        </mc:Choice>
        <mc:Fallback>
          <p:pic>
            <p:nvPicPr>
              <p:cNvPr id="353" name="Input penna 352">
                <a:extLst>
                  <a:ext uri="{FF2B5EF4-FFF2-40B4-BE49-F238E27FC236}">
                    <a16:creationId xmlns:a16="http://schemas.microsoft.com/office/drawing/2014/main" id="{B42605C3-7FE9-8EC6-4BCC-DB09BB60915A}"/>
                  </a:ext>
                </a:extLst>
              </p:cNvPr>
              <p:cNvPicPr/>
              <p:nvPr/>
            </p:nvPicPr>
            <p:blipFill>
              <a:blip r:embed="rId477"/>
              <a:stretch>
                <a:fillRect/>
              </a:stretch>
            </p:blipFill>
            <p:spPr>
              <a:xfrm>
                <a:off x="7603856" y="4492864"/>
                <a:ext cx="316800" cy="30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3" name="Gruppo 362">
            <a:extLst>
              <a:ext uri="{FF2B5EF4-FFF2-40B4-BE49-F238E27FC236}">
                <a16:creationId xmlns:a16="http://schemas.microsoft.com/office/drawing/2014/main" id="{98962E6F-F484-A76B-8030-92A9CD5B930F}"/>
              </a:ext>
            </a:extLst>
          </p:cNvPr>
          <p:cNvGrpSpPr/>
          <p:nvPr/>
        </p:nvGrpSpPr>
        <p:grpSpPr>
          <a:xfrm>
            <a:off x="8435096" y="4222144"/>
            <a:ext cx="1516320" cy="518040"/>
            <a:chOff x="8435096" y="4222144"/>
            <a:chExt cx="1516320" cy="51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400B0BB3-C87B-7124-9FE9-F9286156B7AC}"/>
                    </a:ext>
                  </a:extLst>
                </p14:cNvPr>
                <p14:cNvContentPartPr/>
                <p14:nvPr/>
              </p14:nvContentPartPr>
              <p14:xfrm>
                <a:off x="8435096" y="4434544"/>
                <a:ext cx="196920" cy="30564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400B0BB3-C87B-7124-9FE9-F9286156B7AC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8427536" y="4426984"/>
                  <a:ext cx="21204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4946FDEC-848A-7371-AA58-752F6A495118}"/>
                    </a:ext>
                  </a:extLst>
                </p14:cNvPr>
                <p14:cNvContentPartPr/>
                <p14:nvPr/>
              </p14:nvContentPartPr>
              <p14:xfrm>
                <a:off x="8681696" y="4531744"/>
                <a:ext cx="158400" cy="20160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4946FDEC-848A-7371-AA58-752F6A495118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8674136" y="4524544"/>
                  <a:ext cx="1735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8971F36B-7009-9B98-0524-2083B215B5CD}"/>
                    </a:ext>
                  </a:extLst>
                </p14:cNvPr>
                <p14:cNvContentPartPr/>
                <p14:nvPr/>
              </p14:nvContentPartPr>
              <p14:xfrm>
                <a:off x="9002096" y="4474504"/>
                <a:ext cx="60840" cy="15624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8971F36B-7009-9B98-0524-2083B215B5CD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8994536" y="4466944"/>
                  <a:ext cx="756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FBF7B38B-7B7A-C701-F626-483F88A08801}"/>
                    </a:ext>
                  </a:extLst>
                </p14:cNvPr>
                <p14:cNvContentPartPr/>
                <p14:nvPr/>
              </p14:nvContentPartPr>
              <p14:xfrm>
                <a:off x="9166256" y="4222144"/>
                <a:ext cx="161640" cy="46152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FBF7B38B-7B7A-C701-F626-483F88A08801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9159056" y="4214584"/>
                  <a:ext cx="17676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8A85B250-ED7B-2768-C420-C1454F0ACBA7}"/>
                    </a:ext>
                  </a:extLst>
                </p14:cNvPr>
                <p14:cNvContentPartPr/>
                <p14:nvPr/>
              </p14:nvContentPartPr>
              <p14:xfrm>
                <a:off x="9381896" y="4471264"/>
                <a:ext cx="33840" cy="17676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8A85B250-ED7B-2768-C420-C1454F0ACBA7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9374336" y="4463704"/>
                  <a:ext cx="486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37A4649A-DC6E-5096-DFF5-985142ED3765}"/>
                    </a:ext>
                  </a:extLst>
                </p14:cNvPr>
                <p14:cNvContentPartPr/>
                <p14:nvPr/>
              </p14:nvContentPartPr>
              <p14:xfrm>
                <a:off x="9488096" y="4486384"/>
                <a:ext cx="79560" cy="1670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37A4649A-DC6E-5096-DFF5-985142ED3765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9480536" y="4478824"/>
                  <a:ext cx="943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E8BC9ADC-B016-0BDA-533F-BA0ACD498490}"/>
                    </a:ext>
                  </a:extLst>
                </p14:cNvPr>
                <p14:cNvContentPartPr/>
                <p14:nvPr/>
              </p14:nvContentPartPr>
              <p14:xfrm>
                <a:off x="9699056" y="4532824"/>
                <a:ext cx="11880" cy="1054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E8BC9ADC-B016-0BDA-533F-BA0ACD498490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9691496" y="4525624"/>
                  <a:ext cx="270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CBE24463-57D2-951E-9EA2-2D0EDDDCF360}"/>
                    </a:ext>
                  </a:extLst>
                </p14:cNvPr>
                <p14:cNvContentPartPr/>
                <p14:nvPr/>
              </p14:nvContentPartPr>
              <p14:xfrm>
                <a:off x="9689696" y="4461544"/>
                <a:ext cx="261720" cy="25920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CBE24463-57D2-951E-9EA2-2D0EDDDCF360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9682136" y="4453984"/>
                  <a:ext cx="276840" cy="27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0" name="Gruppo 379">
            <a:extLst>
              <a:ext uri="{FF2B5EF4-FFF2-40B4-BE49-F238E27FC236}">
                <a16:creationId xmlns:a16="http://schemas.microsoft.com/office/drawing/2014/main" id="{E0E4C0BA-E762-FB91-89C7-5819D8D19F2C}"/>
              </a:ext>
            </a:extLst>
          </p:cNvPr>
          <p:cNvGrpSpPr/>
          <p:nvPr/>
        </p:nvGrpSpPr>
        <p:grpSpPr>
          <a:xfrm>
            <a:off x="2434151" y="5265784"/>
            <a:ext cx="950040" cy="600120"/>
            <a:chOff x="2434151" y="5265784"/>
            <a:chExt cx="950040" cy="60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C7BD5F39-145B-2ABB-C7A0-8B0DC299FE64}"/>
                    </a:ext>
                  </a:extLst>
                </p14:cNvPr>
                <p14:cNvContentPartPr/>
                <p14:nvPr/>
              </p14:nvContentPartPr>
              <p14:xfrm>
                <a:off x="2539271" y="5265784"/>
                <a:ext cx="265680" cy="2520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C7BD5F39-145B-2ABB-C7A0-8B0DC299FE64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2531711" y="5258224"/>
                  <a:ext cx="2808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6EA4E9F5-88C1-F9B8-7DF7-AC9415A731FF}"/>
                    </a:ext>
                  </a:extLst>
                </p14:cNvPr>
                <p14:cNvContentPartPr/>
                <p14:nvPr/>
              </p14:nvContentPartPr>
              <p14:xfrm>
                <a:off x="2531711" y="5284144"/>
                <a:ext cx="282240" cy="15732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6EA4E9F5-88C1-F9B8-7DF7-AC9415A731FF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2524151" y="5276584"/>
                  <a:ext cx="2973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C3125A15-6F8F-B8FF-9D29-137FE0521DA3}"/>
                    </a:ext>
                  </a:extLst>
                </p14:cNvPr>
                <p14:cNvContentPartPr/>
                <p14:nvPr/>
              </p14:nvContentPartPr>
              <p14:xfrm>
                <a:off x="2434151" y="5528944"/>
                <a:ext cx="421560" cy="3168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C3125A15-6F8F-B8FF-9D29-137FE0521DA3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2426591" y="5521384"/>
                  <a:ext cx="4366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DEAD54DB-6DBA-DD13-337F-701A3E436348}"/>
                    </a:ext>
                  </a:extLst>
                </p14:cNvPr>
                <p14:cNvContentPartPr/>
                <p14:nvPr/>
              </p14:nvContentPartPr>
              <p14:xfrm>
                <a:off x="2622431" y="5680504"/>
                <a:ext cx="297000" cy="18540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DEAD54DB-6DBA-DD13-337F-701A3E436348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2614871" y="5672944"/>
                  <a:ext cx="3117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D6FEAAE8-237E-B157-0298-5759C9599E5E}"/>
                    </a:ext>
                  </a:extLst>
                </p14:cNvPr>
                <p14:cNvContentPartPr/>
                <p14:nvPr/>
              </p14:nvContentPartPr>
              <p14:xfrm>
                <a:off x="2981711" y="5468104"/>
                <a:ext cx="206280" cy="19728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D6FEAAE8-237E-B157-0298-5759C9599E5E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2974151" y="5460544"/>
                  <a:ext cx="2214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FF84D0EE-E8F8-DFD0-FE4F-26695C52138E}"/>
                    </a:ext>
                  </a:extLst>
                </p14:cNvPr>
                <p14:cNvContentPartPr/>
                <p14:nvPr/>
              </p14:nvContentPartPr>
              <p14:xfrm>
                <a:off x="3158111" y="5530024"/>
                <a:ext cx="173160" cy="7956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FF84D0EE-E8F8-DFD0-FE4F-26695C52138E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3150551" y="5522464"/>
                  <a:ext cx="1882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9979EDAA-2CDE-CF4D-B7C0-B740410CFA79}"/>
                    </a:ext>
                  </a:extLst>
                </p14:cNvPr>
                <p14:cNvContentPartPr/>
                <p14:nvPr/>
              </p14:nvContentPartPr>
              <p14:xfrm>
                <a:off x="3382751" y="5430304"/>
                <a:ext cx="1440" cy="25272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9979EDAA-2CDE-CF4D-B7C0-B740410CFA79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3375191" y="5422744"/>
                  <a:ext cx="16560" cy="26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9" name="Gruppo 398">
            <a:extLst>
              <a:ext uri="{FF2B5EF4-FFF2-40B4-BE49-F238E27FC236}">
                <a16:creationId xmlns:a16="http://schemas.microsoft.com/office/drawing/2014/main" id="{0DCDD03E-A5C3-EC00-B911-E61965916183}"/>
              </a:ext>
            </a:extLst>
          </p:cNvPr>
          <p:cNvGrpSpPr/>
          <p:nvPr/>
        </p:nvGrpSpPr>
        <p:grpSpPr>
          <a:xfrm>
            <a:off x="3900071" y="5359024"/>
            <a:ext cx="1367280" cy="437400"/>
            <a:chOff x="3900071" y="5359024"/>
            <a:chExt cx="1367280" cy="43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00634D33-03D5-DA78-E8F7-E5933BDCAC08}"/>
                    </a:ext>
                  </a:extLst>
                </p14:cNvPr>
                <p14:cNvContentPartPr/>
                <p14:nvPr/>
              </p14:nvContentPartPr>
              <p14:xfrm>
                <a:off x="3900071" y="5359024"/>
                <a:ext cx="276120" cy="24552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00634D33-03D5-DA78-E8F7-E5933BDCAC08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3892511" y="5351464"/>
                  <a:ext cx="29124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84B0CCE0-E803-1B22-79F0-0F5CEBF11BB2}"/>
                    </a:ext>
                  </a:extLst>
                </p14:cNvPr>
                <p14:cNvContentPartPr/>
                <p14:nvPr/>
              </p14:nvContentPartPr>
              <p14:xfrm>
                <a:off x="3982151" y="5431024"/>
                <a:ext cx="203040" cy="8856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84B0CCE0-E803-1B22-79F0-0F5CEBF11BB2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3974591" y="5423464"/>
                  <a:ext cx="2181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130D2360-15AC-B8E4-3837-706270D28731}"/>
                    </a:ext>
                  </a:extLst>
                </p14:cNvPr>
                <p14:cNvContentPartPr/>
                <p14:nvPr/>
              </p14:nvContentPartPr>
              <p14:xfrm>
                <a:off x="4061351" y="5634064"/>
                <a:ext cx="29520" cy="12276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130D2360-15AC-B8E4-3837-706270D28731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4053791" y="5626504"/>
                  <a:ext cx="446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C611E99D-90D6-4FDE-E33D-A7DB2C29A1DB}"/>
                    </a:ext>
                  </a:extLst>
                </p14:cNvPr>
                <p14:cNvContentPartPr/>
                <p14:nvPr/>
              </p14:nvContentPartPr>
              <p14:xfrm>
                <a:off x="3925991" y="5701024"/>
                <a:ext cx="351000" cy="6948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C611E99D-90D6-4FDE-E33D-A7DB2C29A1DB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3918431" y="5693464"/>
                  <a:ext cx="3661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29B50991-C5B4-F26E-EA03-DBDD171F754A}"/>
                    </a:ext>
                  </a:extLst>
                </p14:cNvPr>
                <p14:cNvContentPartPr/>
                <p14:nvPr/>
              </p14:nvContentPartPr>
              <p14:xfrm>
                <a:off x="4345391" y="5395744"/>
                <a:ext cx="196920" cy="26784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29B50991-C5B4-F26E-EA03-DBDD171F754A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4337831" y="5388184"/>
                  <a:ext cx="21204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3D1A5885-CD46-76ED-B2E3-2336AAA36BBE}"/>
                    </a:ext>
                  </a:extLst>
                </p14:cNvPr>
                <p14:cNvContentPartPr/>
                <p14:nvPr/>
              </p14:nvContentPartPr>
              <p14:xfrm>
                <a:off x="4403351" y="5555944"/>
                <a:ext cx="185400" cy="13032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3D1A5885-CD46-76ED-B2E3-2336AAA36BBE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4396151" y="5548384"/>
                  <a:ext cx="2005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C0040D8D-1E9C-3399-DD49-AE2F312A6116}"/>
                    </a:ext>
                  </a:extLst>
                </p14:cNvPr>
                <p14:cNvContentPartPr/>
                <p14:nvPr/>
              </p14:nvContentPartPr>
              <p14:xfrm>
                <a:off x="4597031" y="5524624"/>
                <a:ext cx="141840" cy="4788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C0040D8D-1E9C-3399-DD49-AE2F312A6116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4589471" y="5517064"/>
                  <a:ext cx="1569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4826A3B2-4E35-A889-3ACD-AC0EED7DE176}"/>
                    </a:ext>
                  </a:extLst>
                </p14:cNvPr>
                <p14:cNvContentPartPr/>
                <p14:nvPr/>
              </p14:nvContentPartPr>
              <p14:xfrm>
                <a:off x="4757231" y="5416264"/>
                <a:ext cx="2520" cy="28080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4826A3B2-4E35-A889-3ACD-AC0EED7DE176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4749671" y="5408704"/>
                  <a:ext cx="176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03887083-1DA6-CA00-10EB-1A9F637A2DAB}"/>
                    </a:ext>
                  </a:extLst>
                </p14:cNvPr>
                <p14:cNvContentPartPr/>
                <p14:nvPr/>
              </p14:nvContentPartPr>
              <p14:xfrm>
                <a:off x="4868471" y="5422744"/>
                <a:ext cx="32760" cy="19620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03887083-1DA6-CA00-10EB-1A9F637A2DAB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4860911" y="5415184"/>
                  <a:ext cx="478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54027881-20F8-8C49-C293-71C11AA846AE}"/>
                    </a:ext>
                  </a:extLst>
                </p14:cNvPr>
                <p14:cNvContentPartPr/>
                <p14:nvPr/>
              </p14:nvContentPartPr>
              <p14:xfrm>
                <a:off x="5097431" y="5368024"/>
                <a:ext cx="158760" cy="16560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54027881-20F8-8C49-C293-71C11AA846AE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5089871" y="5360464"/>
                  <a:ext cx="1735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B232E6D0-0D7F-57BB-367E-4CD243BD4002}"/>
                    </a:ext>
                  </a:extLst>
                </p14:cNvPr>
                <p14:cNvContentPartPr/>
                <p14:nvPr/>
              </p14:nvContentPartPr>
              <p14:xfrm>
                <a:off x="5116151" y="5579704"/>
                <a:ext cx="23040" cy="16272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B232E6D0-0D7F-57BB-367E-4CD243BD4002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5108591" y="5572144"/>
                  <a:ext cx="381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1112E13B-FEA2-11D0-2CD5-19A9FBB0577D}"/>
                    </a:ext>
                  </a:extLst>
                </p14:cNvPr>
                <p14:cNvContentPartPr/>
                <p14:nvPr/>
              </p14:nvContentPartPr>
              <p14:xfrm>
                <a:off x="5247191" y="5620744"/>
                <a:ext cx="20160" cy="13356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1112E13B-FEA2-11D0-2CD5-19A9FBB0577D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5239631" y="5613544"/>
                  <a:ext cx="352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49F4C023-5896-CC38-6EA7-6A30E32FCF92}"/>
                    </a:ext>
                  </a:extLst>
                </p14:cNvPr>
                <p14:cNvContentPartPr/>
                <p14:nvPr/>
              </p14:nvContentPartPr>
              <p14:xfrm>
                <a:off x="5015351" y="5766904"/>
                <a:ext cx="244800" cy="2952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49F4C023-5896-CC38-6EA7-6A30E32FCF92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5007791" y="5759344"/>
                  <a:ext cx="259920" cy="44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4">
            <p14:nvContentPartPr>
              <p14:cNvPr id="396" name="Input penna 395">
                <a:extLst>
                  <a:ext uri="{FF2B5EF4-FFF2-40B4-BE49-F238E27FC236}">
                    <a16:creationId xmlns:a16="http://schemas.microsoft.com/office/drawing/2014/main" id="{22CCBB4A-D674-A5F8-DDA3-B5B9226CC066}"/>
                  </a:ext>
                </a:extLst>
              </p14:cNvPr>
              <p14:cNvContentPartPr/>
              <p14:nvPr/>
            </p14:nvContentPartPr>
            <p14:xfrm>
              <a:off x="5773871" y="5394304"/>
              <a:ext cx="135720" cy="33120"/>
            </p14:xfrm>
          </p:contentPart>
        </mc:Choice>
        <mc:Fallback>
          <p:pic>
            <p:nvPicPr>
              <p:cNvPr id="396" name="Input penna 395">
                <a:extLst>
                  <a:ext uri="{FF2B5EF4-FFF2-40B4-BE49-F238E27FC236}">
                    <a16:creationId xmlns:a16="http://schemas.microsoft.com/office/drawing/2014/main" id="{22CCBB4A-D674-A5F8-DDA3-B5B9226CC066}"/>
                  </a:ext>
                </a:extLst>
              </p:cNvPr>
              <p:cNvPicPr/>
              <p:nvPr/>
            </p:nvPicPr>
            <p:blipFill>
              <a:blip r:embed="rId535"/>
              <a:stretch>
                <a:fillRect/>
              </a:stretch>
            </p:blipFill>
            <p:spPr>
              <a:xfrm>
                <a:off x="5766311" y="5386744"/>
                <a:ext cx="15048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6">
            <p14:nvContentPartPr>
              <p14:cNvPr id="397" name="Input penna 396">
                <a:extLst>
                  <a:ext uri="{FF2B5EF4-FFF2-40B4-BE49-F238E27FC236}">
                    <a16:creationId xmlns:a16="http://schemas.microsoft.com/office/drawing/2014/main" id="{362ABCD9-0663-E67A-C675-A245BEE4ACBD}"/>
                  </a:ext>
                </a:extLst>
              </p14:cNvPr>
              <p14:cNvContentPartPr/>
              <p14:nvPr/>
            </p14:nvContentPartPr>
            <p14:xfrm>
              <a:off x="5669471" y="5680504"/>
              <a:ext cx="158400" cy="44640"/>
            </p14:xfrm>
          </p:contentPart>
        </mc:Choice>
        <mc:Fallback>
          <p:pic>
            <p:nvPicPr>
              <p:cNvPr id="397" name="Input penna 396">
                <a:extLst>
                  <a:ext uri="{FF2B5EF4-FFF2-40B4-BE49-F238E27FC236}">
                    <a16:creationId xmlns:a16="http://schemas.microsoft.com/office/drawing/2014/main" id="{362ABCD9-0663-E67A-C675-A245BEE4ACBD}"/>
                  </a:ext>
                </a:extLst>
              </p:cNvPr>
              <p:cNvPicPr/>
              <p:nvPr/>
            </p:nvPicPr>
            <p:blipFill>
              <a:blip r:embed="rId537"/>
              <a:stretch>
                <a:fillRect/>
              </a:stretch>
            </p:blipFill>
            <p:spPr>
              <a:xfrm>
                <a:off x="5662271" y="5672944"/>
                <a:ext cx="173520" cy="5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09" name="Gruppo 408">
            <a:extLst>
              <a:ext uri="{FF2B5EF4-FFF2-40B4-BE49-F238E27FC236}">
                <a16:creationId xmlns:a16="http://schemas.microsoft.com/office/drawing/2014/main" id="{2874F160-F698-FC3C-C718-C9951D4A15CE}"/>
              </a:ext>
            </a:extLst>
          </p:cNvPr>
          <p:cNvGrpSpPr/>
          <p:nvPr/>
        </p:nvGrpSpPr>
        <p:grpSpPr>
          <a:xfrm>
            <a:off x="6602951" y="5220064"/>
            <a:ext cx="1180080" cy="651240"/>
            <a:chOff x="6602951" y="5220064"/>
            <a:chExt cx="1180080" cy="65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FBD52608-D18C-5635-36CF-68303081E636}"/>
                    </a:ext>
                  </a:extLst>
                </p14:cNvPr>
                <p14:cNvContentPartPr/>
                <p14:nvPr/>
              </p14:nvContentPartPr>
              <p14:xfrm>
                <a:off x="6602951" y="5220064"/>
                <a:ext cx="311040" cy="65124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FBD52608-D18C-5635-36CF-68303081E636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6595391" y="5212864"/>
                  <a:ext cx="326160" cy="66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D0B49067-CF78-E4B5-F5FD-2FD374169B64}"/>
                    </a:ext>
                  </a:extLst>
                </p14:cNvPr>
                <p14:cNvContentPartPr/>
                <p14:nvPr/>
              </p14:nvContentPartPr>
              <p14:xfrm>
                <a:off x="6900311" y="5408704"/>
                <a:ext cx="146160" cy="15732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D0B49067-CF78-E4B5-F5FD-2FD374169B64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6892751" y="5401144"/>
                  <a:ext cx="1609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813D8CD0-921A-AE09-9822-B140625E9CFA}"/>
                    </a:ext>
                  </a:extLst>
                </p14:cNvPr>
                <p14:cNvContentPartPr/>
                <p14:nvPr/>
              </p14:nvContentPartPr>
              <p14:xfrm>
                <a:off x="7185431" y="5375224"/>
                <a:ext cx="58680" cy="13032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813D8CD0-921A-AE09-9822-B140625E9CFA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7177871" y="5367664"/>
                  <a:ext cx="738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B09C95C9-6423-37F6-FB3D-89F637073DCC}"/>
                    </a:ext>
                  </a:extLst>
                </p14:cNvPr>
                <p14:cNvContentPartPr/>
                <p14:nvPr/>
              </p14:nvContentPartPr>
              <p14:xfrm>
                <a:off x="7284431" y="5431384"/>
                <a:ext cx="136800" cy="21132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B09C95C9-6423-37F6-FB3D-89F637073DCC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7276871" y="5423824"/>
                  <a:ext cx="1519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3D2EEFFB-2234-0387-AF99-D7B5891C0A83}"/>
                    </a:ext>
                  </a:extLst>
                </p14:cNvPr>
                <p14:cNvContentPartPr/>
                <p14:nvPr/>
              </p14:nvContentPartPr>
              <p14:xfrm>
                <a:off x="7449671" y="5423824"/>
                <a:ext cx="333360" cy="17928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3D2EEFFB-2234-0387-AF99-D7B5891C0A83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7442111" y="5416264"/>
                  <a:ext cx="348480" cy="194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48">
            <p14:nvContentPartPr>
              <p14:cNvPr id="410" name="Input penna 409">
                <a:extLst>
                  <a:ext uri="{FF2B5EF4-FFF2-40B4-BE49-F238E27FC236}">
                    <a16:creationId xmlns:a16="http://schemas.microsoft.com/office/drawing/2014/main" id="{1617B072-6133-770E-AE29-879F9AA626CD}"/>
                  </a:ext>
                </a:extLst>
              </p14:cNvPr>
              <p14:cNvContentPartPr/>
              <p14:nvPr/>
            </p14:nvContentPartPr>
            <p14:xfrm>
              <a:off x="8436791" y="5409784"/>
              <a:ext cx="311400" cy="237600"/>
            </p14:xfrm>
          </p:contentPart>
        </mc:Choice>
        <mc:Fallback>
          <p:pic>
            <p:nvPicPr>
              <p:cNvPr id="410" name="Input penna 409">
                <a:extLst>
                  <a:ext uri="{FF2B5EF4-FFF2-40B4-BE49-F238E27FC236}">
                    <a16:creationId xmlns:a16="http://schemas.microsoft.com/office/drawing/2014/main" id="{1617B072-6133-770E-AE29-879F9AA626CD}"/>
                  </a:ext>
                </a:extLst>
              </p:cNvPr>
              <p:cNvPicPr/>
              <p:nvPr/>
            </p:nvPicPr>
            <p:blipFill>
              <a:blip r:embed="rId549"/>
              <a:stretch>
                <a:fillRect/>
              </a:stretch>
            </p:blipFill>
            <p:spPr>
              <a:xfrm>
                <a:off x="8429231" y="5402224"/>
                <a:ext cx="326520" cy="252720"/>
              </a:xfrm>
              <a:prstGeom prst="rect">
                <a:avLst/>
              </a:prstGeom>
            </p:spPr>
          </p:pic>
        </mc:Fallback>
      </mc:AlternateContent>
      <p:grpSp>
        <p:nvGrpSpPr>
          <p:cNvPr id="421" name="Gruppo 420">
            <a:extLst>
              <a:ext uri="{FF2B5EF4-FFF2-40B4-BE49-F238E27FC236}">
                <a16:creationId xmlns:a16="http://schemas.microsoft.com/office/drawing/2014/main" id="{B54EE25F-BBE7-79E9-7EBB-84A8C5A0C002}"/>
              </a:ext>
            </a:extLst>
          </p:cNvPr>
          <p:cNvGrpSpPr/>
          <p:nvPr/>
        </p:nvGrpSpPr>
        <p:grpSpPr>
          <a:xfrm>
            <a:off x="9364511" y="5000464"/>
            <a:ext cx="2007000" cy="609120"/>
            <a:chOff x="9364511" y="5000464"/>
            <a:chExt cx="2007000" cy="60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3CD03293-AC98-0E7F-D51A-FA5F16354CDB}"/>
                    </a:ext>
                  </a:extLst>
                </p14:cNvPr>
                <p14:cNvContentPartPr/>
                <p14:nvPr/>
              </p14:nvContentPartPr>
              <p14:xfrm>
                <a:off x="9364511" y="5279824"/>
                <a:ext cx="336960" cy="24768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3CD03293-AC98-0E7F-D51A-FA5F16354CDB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9356951" y="5272264"/>
                  <a:ext cx="35208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F0787734-7832-4224-A568-74BF058B1BE6}"/>
                    </a:ext>
                  </a:extLst>
                </p14:cNvPr>
                <p14:cNvContentPartPr/>
                <p14:nvPr/>
              </p14:nvContentPartPr>
              <p14:xfrm>
                <a:off x="9847991" y="5323024"/>
                <a:ext cx="139680" cy="26892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F0787734-7832-4224-A568-74BF058B1BE6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9840431" y="5315464"/>
                  <a:ext cx="15444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C7F34065-2E6B-7955-78D2-F0A3C3110767}"/>
                    </a:ext>
                  </a:extLst>
                </p14:cNvPr>
                <p14:cNvContentPartPr/>
                <p14:nvPr/>
              </p14:nvContentPartPr>
              <p14:xfrm>
                <a:off x="10119791" y="5423824"/>
                <a:ext cx="67680" cy="14112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C7F34065-2E6B-7955-78D2-F0A3C3110767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10112231" y="5416264"/>
                  <a:ext cx="824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C52D6BB7-65CF-491C-388A-5092E0C5DE22}"/>
                    </a:ext>
                  </a:extLst>
                </p14:cNvPr>
                <p14:cNvContentPartPr/>
                <p14:nvPr/>
              </p14:nvContentPartPr>
              <p14:xfrm>
                <a:off x="10297271" y="5342824"/>
                <a:ext cx="90720" cy="18216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C52D6BB7-65CF-491C-388A-5092E0C5DE22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10289711" y="5335264"/>
                  <a:ext cx="1058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DB9B4248-0F99-5AF4-F64D-55EE3E465801}"/>
                    </a:ext>
                  </a:extLst>
                </p14:cNvPr>
                <p14:cNvContentPartPr/>
                <p14:nvPr/>
              </p14:nvContentPartPr>
              <p14:xfrm>
                <a:off x="10461791" y="5047264"/>
                <a:ext cx="74160" cy="56232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DB9B4248-0F99-5AF4-F64D-55EE3E465801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10454231" y="5039704"/>
                  <a:ext cx="89280" cy="5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1774D097-C626-0D0C-7F62-768407686073}"/>
                    </a:ext>
                  </a:extLst>
                </p14:cNvPr>
                <p14:cNvContentPartPr/>
                <p14:nvPr/>
              </p14:nvContentPartPr>
              <p14:xfrm>
                <a:off x="10630271" y="5000464"/>
                <a:ext cx="93960" cy="50364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1774D097-C626-0D0C-7F62-768407686073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10622711" y="4992904"/>
                  <a:ext cx="109080" cy="51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B9DFF609-E25E-503A-01ED-4B018094E2E8}"/>
                    </a:ext>
                  </a:extLst>
                </p14:cNvPr>
                <p14:cNvContentPartPr/>
                <p14:nvPr/>
              </p14:nvContentPartPr>
              <p14:xfrm>
                <a:off x="10704071" y="5355784"/>
                <a:ext cx="98280" cy="7956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B9DFF609-E25E-503A-01ED-4B018094E2E8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10696511" y="5348224"/>
                  <a:ext cx="1134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251FCA06-95EC-3DB3-524D-B8B4329CA540}"/>
                    </a:ext>
                  </a:extLst>
                </p14:cNvPr>
                <p14:cNvContentPartPr/>
                <p14:nvPr/>
              </p14:nvContentPartPr>
              <p14:xfrm>
                <a:off x="10789391" y="5302504"/>
                <a:ext cx="180360" cy="23832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251FCA06-95EC-3DB3-524D-B8B4329CA540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10781831" y="5294944"/>
                  <a:ext cx="19548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03779A8C-7C08-0E36-15E9-FE82BBB90D95}"/>
                    </a:ext>
                  </a:extLst>
                </p14:cNvPr>
                <p14:cNvContentPartPr/>
                <p14:nvPr/>
              </p14:nvContentPartPr>
              <p14:xfrm>
                <a:off x="11086031" y="5308264"/>
                <a:ext cx="285480" cy="25668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03779A8C-7C08-0E36-15E9-FE82BBB90D95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11078471" y="5300704"/>
                  <a:ext cx="300600" cy="271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0639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30FBC-4280-AB2B-63BB-71FE64277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6F7AE5-ADEF-763E-AF6D-3A6029D65DB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03FFBE-28F1-ACC0-F344-D6C29EC9DCF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456888-F628-C62E-877C-AA07BB1C9BB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CB212F4-816F-EC50-074F-09C8E4B6A8B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7D895FD-055C-1746-D6C6-2D29294904C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2C959F8-4B25-7141-5AB5-3D75CFC0493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F8D3DB0-6845-958A-F836-F09D39B92E1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8A803F5-26F4-1800-3071-56CF28CF8BE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347028D-4709-FD03-CC41-26ECEFF933B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E2E55F8-F794-729A-3E66-8B16742BB17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C7BCF84-0694-B0C3-54FD-48616F7C93A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01937E5-B69A-A833-3F46-D2D22DAF39C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25EAB3D-8EC1-C168-115D-8C8BA1C1F28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4C8D2CA-570C-78C8-E53B-649D173D391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AFC9338-AC98-C1D7-D9D2-C73504B6215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A152B08-0A98-56D3-FE45-5A0C511323E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B2BF974-14A3-55C3-2921-4E1D8913C4A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B7984CA-9FBB-01C8-427F-E44D6E887E5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B63118A-731F-9971-79BB-14922C66E05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0411E65-4F62-D519-18B1-5300652F91B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7CB1CB1-72CA-483A-F38F-C366E97DF84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025D559-A96F-21D1-6801-D2E9D7ECC4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2BDA6B8-A27C-F773-EEA1-7CB1BA146DC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39C27AE-AAC5-F684-A15E-480E5ABB08D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A44399E-88AD-CCDE-CB1B-7415DBEA357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426A459-756D-134F-7735-3DD6FF846D6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27A5DC1-5E5F-F940-FA3C-91D9B705721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49E24C0-C46C-3AAD-9121-89C35774A15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8704C4E-1A48-8611-1B51-C0588853D0D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D38D4D6-43D1-0324-976F-BF52C1525BA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5AC3656-C7A4-8B88-0DA8-476007B5B7B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C282189-EF20-9973-1F64-B088F79F8C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F001620-0591-F11C-95DE-5F29FA769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994ACCE-7D49-60D9-D42F-264755A8CA7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F4D2A6A-50FA-7777-AE68-BC45BBED2D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A94D929-65E9-FAAD-9858-EA6A4D153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7C9A626E-D919-267F-9CA0-F899EB54A1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698" y="809049"/>
            <a:ext cx="4826401" cy="5020232"/>
          </a:xfrm>
          <a:prstGeom prst="rect">
            <a:avLst/>
          </a:prstGeom>
        </p:spPr>
      </p:pic>
      <p:grpSp>
        <p:nvGrpSpPr>
          <p:cNvPr id="42" name="Gruppo 41">
            <a:extLst>
              <a:ext uri="{FF2B5EF4-FFF2-40B4-BE49-F238E27FC236}">
                <a16:creationId xmlns:a16="http://schemas.microsoft.com/office/drawing/2014/main" id="{B40F10AE-C6E8-5B95-9047-CEA9A15D7A62}"/>
              </a:ext>
            </a:extLst>
          </p:cNvPr>
          <p:cNvGrpSpPr/>
          <p:nvPr/>
        </p:nvGrpSpPr>
        <p:grpSpPr>
          <a:xfrm>
            <a:off x="6833637" y="1431973"/>
            <a:ext cx="351720" cy="225360"/>
            <a:chOff x="6833637" y="1431973"/>
            <a:chExt cx="351720" cy="22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E508F94-1FAA-80F2-517A-387C0A89DCBC}"/>
                    </a:ext>
                  </a:extLst>
                </p14:cNvPr>
                <p14:cNvContentPartPr/>
                <p14:nvPr/>
              </p14:nvContentPartPr>
              <p14:xfrm>
                <a:off x="6833637" y="1437013"/>
                <a:ext cx="19440" cy="175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E508F94-1FAA-80F2-517A-387C0A89DCB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826077" y="1429453"/>
                  <a:ext cx="345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D890545-B6F9-E5F7-F4DC-C21146B7EDCD}"/>
                    </a:ext>
                  </a:extLst>
                </p14:cNvPr>
                <p14:cNvContentPartPr/>
                <p14:nvPr/>
              </p14:nvContentPartPr>
              <p14:xfrm>
                <a:off x="6907077" y="1505413"/>
                <a:ext cx="45000" cy="1490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D890545-B6F9-E5F7-F4DC-C21146B7EDC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899517" y="1497853"/>
                  <a:ext cx="601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B2E06AD-D687-1933-04FA-B66ED6A6C493}"/>
                    </a:ext>
                  </a:extLst>
                </p14:cNvPr>
                <p14:cNvContentPartPr/>
                <p14:nvPr/>
              </p14:nvContentPartPr>
              <p14:xfrm>
                <a:off x="6999957" y="1537813"/>
                <a:ext cx="34920" cy="108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B2E06AD-D687-1933-04FA-B66ED6A6C49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992397" y="1530253"/>
                  <a:ext cx="500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432B908-AD4C-7BC7-7AA1-70D4D3C1D0FA}"/>
                    </a:ext>
                  </a:extLst>
                </p14:cNvPr>
                <p14:cNvContentPartPr/>
                <p14:nvPr/>
              </p14:nvContentPartPr>
              <p14:xfrm>
                <a:off x="7062597" y="1431973"/>
                <a:ext cx="54000" cy="196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432B908-AD4C-7BC7-7AA1-70D4D3C1D0F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055037" y="1424413"/>
                  <a:ext cx="691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06749FF-2B1C-EACD-8813-6B8E07377DF5}"/>
                    </a:ext>
                  </a:extLst>
                </p14:cNvPr>
                <p14:cNvContentPartPr/>
                <p14:nvPr/>
              </p14:nvContentPartPr>
              <p14:xfrm>
                <a:off x="7071957" y="1558333"/>
                <a:ext cx="61920" cy="208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06749FF-2B1C-EACD-8813-6B8E07377DF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064397" y="1550773"/>
                  <a:ext cx="770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C1A06DE-E264-0D18-D59C-0E35ADBBF35C}"/>
                    </a:ext>
                  </a:extLst>
                </p14:cNvPr>
                <p14:cNvContentPartPr/>
                <p14:nvPr/>
              </p14:nvContentPartPr>
              <p14:xfrm>
                <a:off x="7145757" y="1548973"/>
                <a:ext cx="39600" cy="108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C1A06DE-E264-0D18-D59C-0E35ADBBF35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138197" y="1541413"/>
                  <a:ext cx="5472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2DA8F2A9-C80F-4FB4-0C72-4DD0A534A42C}"/>
              </a:ext>
            </a:extLst>
          </p:cNvPr>
          <p:cNvGrpSpPr/>
          <p:nvPr/>
        </p:nvGrpSpPr>
        <p:grpSpPr>
          <a:xfrm>
            <a:off x="7449597" y="1475533"/>
            <a:ext cx="672120" cy="203040"/>
            <a:chOff x="7449597" y="1475533"/>
            <a:chExt cx="672120" cy="20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C1BC82A-B142-A4B1-FAF1-3A136E24DA9B}"/>
                    </a:ext>
                  </a:extLst>
                </p14:cNvPr>
                <p14:cNvContentPartPr/>
                <p14:nvPr/>
              </p14:nvContentPartPr>
              <p14:xfrm>
                <a:off x="7512957" y="1475533"/>
                <a:ext cx="105480" cy="1054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C1BC82A-B142-A4B1-FAF1-3A136E24DA9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05397" y="1467973"/>
                  <a:ext cx="1206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1A7717A-630F-34B2-8208-D42F5BA90E90}"/>
                    </a:ext>
                  </a:extLst>
                </p14:cNvPr>
                <p14:cNvContentPartPr/>
                <p14:nvPr/>
              </p14:nvContentPartPr>
              <p14:xfrm>
                <a:off x="7449597" y="1655893"/>
                <a:ext cx="136440" cy="22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1A7717A-630F-34B2-8208-D42F5BA90E9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442037" y="1648333"/>
                  <a:ext cx="1515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75240BD-1E57-3B4E-5B6F-D104EEAE9A4A}"/>
                    </a:ext>
                  </a:extLst>
                </p14:cNvPr>
                <p14:cNvContentPartPr/>
                <p14:nvPr/>
              </p14:nvContentPartPr>
              <p14:xfrm>
                <a:off x="7668477" y="1497493"/>
                <a:ext cx="69120" cy="148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75240BD-1E57-3B4E-5B6F-D104EEAE9A4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660917" y="1489933"/>
                  <a:ext cx="842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EB6D00E-4462-0612-9D4A-CECAE3BB55DA}"/>
                    </a:ext>
                  </a:extLst>
                </p14:cNvPr>
                <p14:cNvContentPartPr/>
                <p14:nvPr/>
              </p14:nvContentPartPr>
              <p14:xfrm>
                <a:off x="7793397" y="1537093"/>
                <a:ext cx="10080" cy="102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EB6D00E-4462-0612-9D4A-CECAE3BB55D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785837" y="1529533"/>
                  <a:ext cx="248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3DBF03C-9DE9-513B-97CE-8B00001E7529}"/>
                    </a:ext>
                  </a:extLst>
                </p14:cNvPr>
                <p14:cNvContentPartPr/>
                <p14:nvPr/>
              </p14:nvContentPartPr>
              <p14:xfrm>
                <a:off x="7915077" y="1511173"/>
                <a:ext cx="70920" cy="79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3DBF03C-9DE9-513B-97CE-8B00001E752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907517" y="1503613"/>
                  <a:ext cx="86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473EA24-D3E4-7A7B-B3F4-779F1E8790DA}"/>
                    </a:ext>
                  </a:extLst>
                </p14:cNvPr>
                <p14:cNvContentPartPr/>
                <p14:nvPr/>
              </p14:nvContentPartPr>
              <p14:xfrm>
                <a:off x="7888437" y="1529893"/>
                <a:ext cx="55440" cy="1364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473EA24-D3E4-7A7B-B3F4-779F1E8790D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880877" y="1522333"/>
                  <a:ext cx="705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E0CD409-CE88-2801-84B2-80E6FFF22AE8}"/>
                    </a:ext>
                  </a:extLst>
                </p14:cNvPr>
                <p14:cNvContentPartPr/>
                <p14:nvPr/>
              </p14:nvContentPartPr>
              <p14:xfrm>
                <a:off x="8008317" y="1552933"/>
                <a:ext cx="7560" cy="792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E0CD409-CE88-2801-84B2-80E6FFF22AE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000757" y="1545373"/>
                  <a:ext cx="226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C41AA90-FD7C-9A16-E709-F4AF4E9D3471}"/>
                    </a:ext>
                  </a:extLst>
                </p14:cNvPr>
                <p14:cNvContentPartPr/>
                <p14:nvPr/>
              </p14:nvContentPartPr>
              <p14:xfrm>
                <a:off x="8025237" y="1612333"/>
                <a:ext cx="96480" cy="15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C41AA90-FD7C-9A16-E709-F4AF4E9D347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017677" y="1604773"/>
                  <a:ext cx="11160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61BD089E-98C4-BF05-DDF3-7998D872BD79}"/>
              </a:ext>
            </a:extLst>
          </p:cNvPr>
          <p:cNvGrpSpPr/>
          <p:nvPr/>
        </p:nvGrpSpPr>
        <p:grpSpPr>
          <a:xfrm>
            <a:off x="4894677" y="1892773"/>
            <a:ext cx="710280" cy="190800"/>
            <a:chOff x="4894677" y="1892773"/>
            <a:chExt cx="710280" cy="19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ACFB796-24BD-AEBF-4994-876AC72DDC88}"/>
                    </a:ext>
                  </a:extLst>
                </p14:cNvPr>
                <p14:cNvContentPartPr/>
                <p14:nvPr/>
              </p14:nvContentPartPr>
              <p14:xfrm>
                <a:off x="4979637" y="1908973"/>
                <a:ext cx="74520" cy="986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ACFB796-24BD-AEBF-4994-876AC72DDC8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72077" y="1901413"/>
                  <a:ext cx="896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145A00C-C329-0598-9C26-A82C22330317}"/>
                    </a:ext>
                  </a:extLst>
                </p14:cNvPr>
                <p14:cNvContentPartPr/>
                <p14:nvPr/>
              </p14:nvContentPartPr>
              <p14:xfrm>
                <a:off x="4894677" y="2038933"/>
                <a:ext cx="243360" cy="446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145A00C-C329-0598-9C26-A82C2233031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887117" y="2031373"/>
                  <a:ext cx="2584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48E5224-B356-D053-A739-8F1E8D792F7E}"/>
                    </a:ext>
                  </a:extLst>
                </p14:cNvPr>
                <p14:cNvContentPartPr/>
                <p14:nvPr/>
              </p14:nvContentPartPr>
              <p14:xfrm>
                <a:off x="5166477" y="1897813"/>
                <a:ext cx="94320" cy="1652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48E5224-B356-D053-A739-8F1E8D792F7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158917" y="1890253"/>
                  <a:ext cx="1090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AB346D0-A9B5-E77B-C96B-ABFB6812734B}"/>
                    </a:ext>
                  </a:extLst>
                </p14:cNvPr>
                <p14:cNvContentPartPr/>
                <p14:nvPr/>
              </p14:nvContentPartPr>
              <p14:xfrm>
                <a:off x="5322717" y="1901413"/>
                <a:ext cx="5760" cy="1407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AB346D0-A9B5-E77B-C96B-ABFB6812734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315157" y="1894213"/>
                  <a:ext cx="208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C5A2620-5285-CA79-7842-B2733A2D42FC}"/>
                    </a:ext>
                  </a:extLst>
                </p14:cNvPr>
                <p14:cNvContentPartPr/>
                <p14:nvPr/>
              </p14:nvContentPartPr>
              <p14:xfrm>
                <a:off x="5382837" y="1908973"/>
                <a:ext cx="68400" cy="1472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C5A2620-5285-CA79-7842-B2733A2D42F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375277" y="1901413"/>
                  <a:ext cx="8352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4935598-2978-019D-F96A-96FB8B7972BC}"/>
                    </a:ext>
                  </a:extLst>
                </p14:cNvPr>
                <p14:cNvContentPartPr/>
                <p14:nvPr/>
              </p14:nvContentPartPr>
              <p14:xfrm>
                <a:off x="5468877" y="1959373"/>
                <a:ext cx="44640" cy="122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4935598-2978-019D-F96A-96FB8B7972B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461317" y="1951813"/>
                  <a:ext cx="597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7B8E507-D23E-D6F7-114E-33C2B79CA1FD}"/>
                    </a:ext>
                  </a:extLst>
                </p14:cNvPr>
                <p14:cNvContentPartPr/>
                <p14:nvPr/>
              </p14:nvContentPartPr>
              <p14:xfrm>
                <a:off x="5535117" y="1892773"/>
                <a:ext cx="12240" cy="1303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7B8E507-D23E-D6F7-114E-33C2B79CA1F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527557" y="1885213"/>
                  <a:ext cx="273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ACBE6A02-8971-0499-0F81-B2D231BCC2C1}"/>
                    </a:ext>
                  </a:extLst>
                </p14:cNvPr>
                <p14:cNvContentPartPr/>
                <p14:nvPr/>
              </p14:nvContentPartPr>
              <p14:xfrm>
                <a:off x="5594877" y="1916893"/>
                <a:ext cx="10080" cy="1317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ACBE6A02-8971-0499-0F81-B2D231BCC2C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587317" y="1909333"/>
                  <a:ext cx="24840" cy="14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B41C7803-1690-E52D-FFD2-07F03D75555E}"/>
              </a:ext>
            </a:extLst>
          </p:cNvPr>
          <p:cNvGrpSpPr/>
          <p:nvPr/>
        </p:nvGrpSpPr>
        <p:grpSpPr>
          <a:xfrm>
            <a:off x="6132717" y="1837693"/>
            <a:ext cx="819720" cy="267120"/>
            <a:chOff x="6132717" y="1837693"/>
            <a:chExt cx="819720" cy="2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AD3C2D1-70F2-8D0D-49DC-4AEF6EEC2661}"/>
                    </a:ext>
                  </a:extLst>
                </p14:cNvPr>
                <p14:cNvContentPartPr/>
                <p14:nvPr/>
              </p14:nvContentPartPr>
              <p14:xfrm>
                <a:off x="6160437" y="1877293"/>
                <a:ext cx="11160" cy="730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AD3C2D1-70F2-8D0D-49DC-4AEF6EEC266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152877" y="1869733"/>
                  <a:ext cx="262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1FD5D2D8-96EE-0DE5-125A-195F5387698A}"/>
                    </a:ext>
                  </a:extLst>
                </p14:cNvPr>
                <p14:cNvContentPartPr/>
                <p14:nvPr/>
              </p14:nvContentPartPr>
              <p14:xfrm>
                <a:off x="6148917" y="1854253"/>
                <a:ext cx="72720" cy="1339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1FD5D2D8-96EE-0DE5-125A-195F5387698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141357" y="1846693"/>
                  <a:ext cx="878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6E0308A-C993-6C94-9A4A-38667DE89B2B}"/>
                    </a:ext>
                  </a:extLst>
                </p14:cNvPr>
                <p14:cNvContentPartPr/>
                <p14:nvPr/>
              </p14:nvContentPartPr>
              <p14:xfrm>
                <a:off x="6280317" y="1861813"/>
                <a:ext cx="2880" cy="860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6E0308A-C993-6C94-9A4A-38667DE89B2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272757" y="1854253"/>
                  <a:ext cx="176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2CF241EA-057A-A952-3207-BCCEA47A27D5}"/>
                    </a:ext>
                  </a:extLst>
                </p14:cNvPr>
                <p14:cNvContentPartPr/>
                <p14:nvPr/>
              </p14:nvContentPartPr>
              <p14:xfrm>
                <a:off x="6294717" y="1909693"/>
                <a:ext cx="45000" cy="54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2CF241EA-057A-A952-3207-BCCEA47A27D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287157" y="1902133"/>
                  <a:ext cx="601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13D4092-7E2A-4402-84C4-662210E246EB}"/>
                    </a:ext>
                  </a:extLst>
                </p14:cNvPr>
                <p14:cNvContentPartPr/>
                <p14:nvPr/>
              </p14:nvContentPartPr>
              <p14:xfrm>
                <a:off x="6132717" y="2000413"/>
                <a:ext cx="187920" cy="1044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13D4092-7E2A-4402-84C4-662210E246E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125157" y="1992853"/>
                  <a:ext cx="2030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446D7F8-E312-07D0-8AD3-1DB47194F00F}"/>
                    </a:ext>
                  </a:extLst>
                </p14:cNvPr>
                <p14:cNvContentPartPr/>
                <p14:nvPr/>
              </p14:nvContentPartPr>
              <p14:xfrm>
                <a:off x="6396957" y="1854973"/>
                <a:ext cx="88920" cy="90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446D7F8-E312-07D0-8AD3-1DB47194F00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389397" y="1847413"/>
                  <a:ext cx="1036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21F4A0F-5FC2-F003-E644-0C7511A5F040}"/>
                    </a:ext>
                  </a:extLst>
                </p14:cNvPr>
                <p14:cNvContentPartPr/>
                <p14:nvPr/>
              </p14:nvContentPartPr>
              <p14:xfrm>
                <a:off x="6405957" y="1924453"/>
                <a:ext cx="61200" cy="3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21F4A0F-5FC2-F003-E644-0C7511A5F04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398397" y="1916893"/>
                  <a:ext cx="763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5D74F6A0-2E21-1938-799F-34433D674004}"/>
                    </a:ext>
                  </a:extLst>
                </p14:cNvPr>
                <p14:cNvContentPartPr/>
                <p14:nvPr/>
              </p14:nvContentPartPr>
              <p14:xfrm>
                <a:off x="6405597" y="1955773"/>
                <a:ext cx="57240" cy="651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5D74F6A0-2E21-1938-799F-34433D67400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398037" y="1948213"/>
                  <a:ext cx="723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1E5E5C46-BD91-9BF7-6C2C-3B519C5777A7}"/>
                    </a:ext>
                  </a:extLst>
                </p14:cNvPr>
                <p14:cNvContentPartPr/>
                <p14:nvPr/>
              </p14:nvContentPartPr>
              <p14:xfrm>
                <a:off x="6508557" y="1876213"/>
                <a:ext cx="15840" cy="1544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1E5E5C46-BD91-9BF7-6C2C-3B519C5777A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500997" y="1868653"/>
                  <a:ext cx="309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47D5E969-9836-1979-DCD9-17AC82494F8E}"/>
                    </a:ext>
                  </a:extLst>
                </p14:cNvPr>
                <p14:cNvContentPartPr/>
                <p14:nvPr/>
              </p14:nvContentPartPr>
              <p14:xfrm>
                <a:off x="6531237" y="1940653"/>
                <a:ext cx="41040" cy="172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47D5E969-9836-1979-DCD9-17AC82494F8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523677" y="1933093"/>
                  <a:ext cx="561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AE680D48-F945-4AD2-B358-1EFDF1E22BCB}"/>
                    </a:ext>
                  </a:extLst>
                </p14:cNvPr>
                <p14:cNvContentPartPr/>
                <p14:nvPr/>
              </p14:nvContentPartPr>
              <p14:xfrm>
                <a:off x="6574437" y="1872253"/>
                <a:ext cx="39240" cy="1198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AE680D48-F945-4AD2-B358-1EFDF1E22BC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566877" y="1864693"/>
                  <a:ext cx="543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F19057D0-D31E-4C7A-1123-3D083A378D1A}"/>
                    </a:ext>
                  </a:extLst>
                </p14:cNvPr>
                <p14:cNvContentPartPr/>
                <p14:nvPr/>
              </p14:nvContentPartPr>
              <p14:xfrm>
                <a:off x="6689637" y="1837693"/>
                <a:ext cx="74880" cy="1108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F19057D0-D31E-4C7A-1123-3D083A378D1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682077" y="1830133"/>
                  <a:ext cx="90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E60F6922-41AB-AE32-FED1-B676D8CF0AC2}"/>
                    </a:ext>
                  </a:extLst>
                </p14:cNvPr>
                <p14:cNvContentPartPr/>
                <p14:nvPr/>
              </p14:nvContentPartPr>
              <p14:xfrm>
                <a:off x="6668037" y="1973053"/>
                <a:ext cx="3240" cy="910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E60F6922-41AB-AE32-FED1-B676D8CF0AC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660477" y="1965493"/>
                  <a:ext cx="183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28F441D-9C36-05C9-54D9-C30C7D2BB00D}"/>
                    </a:ext>
                  </a:extLst>
                </p14:cNvPr>
                <p14:cNvContentPartPr/>
                <p14:nvPr/>
              </p14:nvContentPartPr>
              <p14:xfrm>
                <a:off x="6722397" y="1973053"/>
                <a:ext cx="10080" cy="817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28F441D-9C36-05C9-54D9-C30C7D2BB00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714837" y="1965493"/>
                  <a:ext cx="248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8245D2D-7089-CE68-209E-A5F47DBDDE94}"/>
                    </a:ext>
                  </a:extLst>
                </p14:cNvPr>
                <p14:cNvContentPartPr/>
                <p14:nvPr/>
              </p14:nvContentPartPr>
              <p14:xfrm>
                <a:off x="6561117" y="2051173"/>
                <a:ext cx="391320" cy="385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8245D2D-7089-CE68-209E-A5F47DBDDE9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553557" y="2043613"/>
                  <a:ext cx="406080" cy="5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C60975C8-217C-B6D5-396D-ED492C3B2024}"/>
              </a:ext>
            </a:extLst>
          </p:cNvPr>
          <p:cNvGrpSpPr/>
          <p:nvPr/>
        </p:nvGrpSpPr>
        <p:grpSpPr>
          <a:xfrm>
            <a:off x="4834129" y="2686174"/>
            <a:ext cx="769320" cy="203760"/>
            <a:chOff x="4834129" y="2686174"/>
            <a:chExt cx="769320" cy="20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FE11FB90-975D-9E7E-BC12-E18E5EB5DC73}"/>
                    </a:ext>
                  </a:extLst>
                </p14:cNvPr>
                <p14:cNvContentPartPr/>
                <p14:nvPr/>
              </p14:nvContentPartPr>
              <p14:xfrm>
                <a:off x="4834129" y="2693734"/>
                <a:ext cx="101880" cy="1389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FE11FB90-975D-9E7E-BC12-E18E5EB5DC7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826929" y="2686174"/>
                  <a:ext cx="1170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038FCE1-8979-BDA0-1543-C56839D49415}"/>
                    </a:ext>
                  </a:extLst>
                </p14:cNvPr>
                <p14:cNvContentPartPr/>
                <p14:nvPr/>
              </p14:nvContentPartPr>
              <p14:xfrm>
                <a:off x="4843849" y="2772214"/>
                <a:ext cx="82800" cy="194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038FCE1-8979-BDA0-1543-C56839D4941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836289" y="2764654"/>
                  <a:ext cx="979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0D81B04-A934-13EE-41C8-23F889345C64}"/>
                    </a:ext>
                  </a:extLst>
                </p14:cNvPr>
                <p14:cNvContentPartPr/>
                <p14:nvPr/>
              </p14:nvContentPartPr>
              <p14:xfrm>
                <a:off x="4973089" y="2688334"/>
                <a:ext cx="66240" cy="1339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0D81B04-A934-13EE-41C8-23F889345C6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965529" y="2680774"/>
                  <a:ext cx="810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85C0BFE2-C820-10FB-1581-B64D2690815F}"/>
                    </a:ext>
                  </a:extLst>
                </p14:cNvPr>
                <p14:cNvContentPartPr/>
                <p14:nvPr/>
              </p14:nvContentPartPr>
              <p14:xfrm>
                <a:off x="4993969" y="2749174"/>
                <a:ext cx="52920" cy="82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85C0BFE2-C820-10FB-1581-B64D2690815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986409" y="2741614"/>
                  <a:ext cx="680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36F52CD8-88DF-F400-24DD-A3F14444DA6E}"/>
                    </a:ext>
                  </a:extLst>
                </p14:cNvPr>
                <p14:cNvContentPartPr/>
                <p14:nvPr/>
              </p14:nvContentPartPr>
              <p14:xfrm>
                <a:off x="5085409" y="2704534"/>
                <a:ext cx="11880" cy="1022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36F52CD8-88DF-F400-24DD-A3F14444DA6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077849" y="2696974"/>
                  <a:ext cx="266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345249E5-F346-AB2A-74F6-368A5CB331FA}"/>
                    </a:ext>
                  </a:extLst>
                </p14:cNvPr>
                <p14:cNvContentPartPr/>
                <p14:nvPr/>
              </p14:nvContentPartPr>
              <p14:xfrm>
                <a:off x="5092249" y="2763574"/>
                <a:ext cx="71280" cy="151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345249E5-F346-AB2A-74F6-368A5CB331F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085049" y="2756014"/>
                  <a:ext cx="864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3EF87A92-07B8-59EA-52EB-E6D489A803CB}"/>
                    </a:ext>
                  </a:extLst>
                </p14:cNvPr>
                <p14:cNvContentPartPr/>
                <p14:nvPr/>
              </p14:nvContentPartPr>
              <p14:xfrm>
                <a:off x="5183689" y="2686174"/>
                <a:ext cx="103680" cy="1353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3EF87A92-07B8-59EA-52EB-E6D489A803C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176129" y="2678614"/>
                  <a:ext cx="1188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58ED665-50EE-2A58-2F74-1A177E9B8769}"/>
                    </a:ext>
                  </a:extLst>
                </p14:cNvPr>
                <p14:cNvContentPartPr/>
                <p14:nvPr/>
              </p14:nvContentPartPr>
              <p14:xfrm>
                <a:off x="5134729" y="2845294"/>
                <a:ext cx="136440" cy="446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58ED665-50EE-2A58-2F74-1A177E9B876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127169" y="2838094"/>
                  <a:ext cx="1515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CB99217D-9915-4415-8766-2D2FB36043C2}"/>
                    </a:ext>
                  </a:extLst>
                </p14:cNvPr>
                <p14:cNvContentPartPr/>
                <p14:nvPr/>
              </p14:nvContentPartPr>
              <p14:xfrm>
                <a:off x="5305729" y="2735494"/>
                <a:ext cx="111960" cy="1159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CB99217D-9915-4415-8766-2D2FB36043C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298169" y="2727934"/>
                  <a:ext cx="1270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50A20A4D-31C0-403B-1E54-463A3BB90FF1}"/>
                    </a:ext>
                  </a:extLst>
                </p14:cNvPr>
                <p14:cNvContentPartPr/>
                <p14:nvPr/>
              </p14:nvContentPartPr>
              <p14:xfrm>
                <a:off x="5450449" y="2751694"/>
                <a:ext cx="70920" cy="345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50A20A4D-31C0-403B-1E54-463A3BB90FF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442889" y="2744134"/>
                  <a:ext cx="860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F046EAC-2F81-7D69-5B59-6CF457ED1DEE}"/>
                    </a:ext>
                  </a:extLst>
                </p14:cNvPr>
                <p14:cNvContentPartPr/>
                <p14:nvPr/>
              </p14:nvContentPartPr>
              <p14:xfrm>
                <a:off x="5517409" y="2713534"/>
                <a:ext cx="27720" cy="1260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F046EAC-2F81-7D69-5B59-6CF457ED1DE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509849" y="2705974"/>
                  <a:ext cx="428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8DA5C7CB-A634-572F-CD6A-C7AC71F1A008}"/>
                    </a:ext>
                  </a:extLst>
                </p14:cNvPr>
                <p14:cNvContentPartPr/>
                <p14:nvPr/>
              </p14:nvContentPartPr>
              <p14:xfrm>
                <a:off x="5602729" y="2729374"/>
                <a:ext cx="720" cy="835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8DA5C7CB-A634-572F-CD6A-C7AC71F1A00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595169" y="2721814"/>
                  <a:ext cx="1584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F5860A75-489B-014D-7907-422D882EDBA2}"/>
              </a:ext>
            </a:extLst>
          </p:cNvPr>
          <p:cNvGrpSpPr/>
          <p:nvPr/>
        </p:nvGrpSpPr>
        <p:grpSpPr>
          <a:xfrm>
            <a:off x="5958769" y="2699494"/>
            <a:ext cx="997560" cy="295200"/>
            <a:chOff x="5958769" y="2699494"/>
            <a:chExt cx="997560" cy="29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5879ED4-C797-E4FB-31E7-2B8944F3755B}"/>
                    </a:ext>
                  </a:extLst>
                </p14:cNvPr>
                <p14:cNvContentPartPr/>
                <p14:nvPr/>
              </p14:nvContentPartPr>
              <p14:xfrm>
                <a:off x="5958769" y="2702014"/>
                <a:ext cx="150840" cy="626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5879ED4-C797-E4FB-31E7-2B8944F3755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951209" y="2694454"/>
                  <a:ext cx="1656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B0E68DB0-E7C9-640E-123B-990E83F2B3DF}"/>
                    </a:ext>
                  </a:extLst>
                </p14:cNvPr>
                <p14:cNvContentPartPr/>
                <p14:nvPr/>
              </p14:nvContentPartPr>
              <p14:xfrm>
                <a:off x="5960569" y="2727934"/>
                <a:ext cx="119880" cy="1339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B0E68DB0-E7C9-640E-123B-990E83F2B3D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953009" y="2720374"/>
                  <a:ext cx="1350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ED6300D3-FF7E-B980-0890-868CAF5F06C8}"/>
                    </a:ext>
                  </a:extLst>
                </p14:cNvPr>
                <p14:cNvContentPartPr/>
                <p14:nvPr/>
              </p14:nvContentPartPr>
              <p14:xfrm>
                <a:off x="6153169" y="2710654"/>
                <a:ext cx="6840" cy="1130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ED6300D3-FF7E-B980-0890-868CAF5F06C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145609" y="2703094"/>
                  <a:ext cx="219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1275B23F-DDDA-23F0-9180-86045BAE2599}"/>
                    </a:ext>
                  </a:extLst>
                </p14:cNvPr>
                <p14:cNvContentPartPr/>
                <p14:nvPr/>
              </p14:nvContentPartPr>
              <p14:xfrm>
                <a:off x="6172609" y="2795254"/>
                <a:ext cx="82800" cy="165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1275B23F-DDDA-23F0-9180-86045BAE259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165049" y="2787694"/>
                  <a:ext cx="979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BAB02E4E-BD4E-8557-B2DE-C29A4510ABB3}"/>
                    </a:ext>
                  </a:extLst>
                </p14:cNvPr>
                <p14:cNvContentPartPr/>
                <p14:nvPr/>
              </p14:nvContentPartPr>
              <p14:xfrm>
                <a:off x="6079369" y="2888494"/>
                <a:ext cx="177840" cy="1062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BAB02E4E-BD4E-8557-B2DE-C29A4510ABB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071809" y="2880934"/>
                  <a:ext cx="1929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5F9F0530-F09F-349B-847E-199B7446F2EC}"/>
                    </a:ext>
                  </a:extLst>
                </p14:cNvPr>
                <p14:cNvContentPartPr/>
                <p14:nvPr/>
              </p14:nvContentPartPr>
              <p14:xfrm>
                <a:off x="6309769" y="2734054"/>
                <a:ext cx="116640" cy="1245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5F9F0530-F09F-349B-847E-199B7446F2E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302209" y="2726494"/>
                  <a:ext cx="1317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52964CA4-656F-5124-3AF5-F0795C0279BE}"/>
                    </a:ext>
                  </a:extLst>
                </p14:cNvPr>
                <p14:cNvContentPartPr/>
                <p14:nvPr/>
              </p14:nvContentPartPr>
              <p14:xfrm>
                <a:off x="6445129" y="2762134"/>
                <a:ext cx="83880" cy="46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52964CA4-656F-5124-3AF5-F0795C0279B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437569" y="2754574"/>
                  <a:ext cx="990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4F2F9550-930F-76D4-D9C0-48D5D75A0448}"/>
                    </a:ext>
                  </a:extLst>
                </p14:cNvPr>
                <p14:cNvContentPartPr/>
                <p14:nvPr/>
              </p14:nvContentPartPr>
              <p14:xfrm>
                <a:off x="6432169" y="2798134"/>
                <a:ext cx="65520" cy="194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4F2F9550-930F-76D4-D9C0-48D5D75A044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424609" y="2790574"/>
                  <a:ext cx="806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0C2B48D3-62D8-BBC4-7A59-5352EC7469A2}"/>
                    </a:ext>
                  </a:extLst>
                </p14:cNvPr>
                <p14:cNvContentPartPr/>
                <p14:nvPr/>
              </p14:nvContentPartPr>
              <p14:xfrm>
                <a:off x="6528649" y="2699494"/>
                <a:ext cx="13320" cy="1458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0C2B48D3-62D8-BBC4-7A59-5352EC7469A2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521089" y="2691934"/>
                  <a:ext cx="284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52BDF053-C3AD-F0A7-E74C-625FA2B5D0BA}"/>
                    </a:ext>
                  </a:extLst>
                </p14:cNvPr>
                <p14:cNvContentPartPr/>
                <p14:nvPr/>
              </p14:nvContentPartPr>
              <p14:xfrm>
                <a:off x="6662569" y="2711734"/>
                <a:ext cx="91800" cy="1051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52BDF053-C3AD-F0A7-E74C-625FA2B5D0B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655009" y="2704174"/>
                  <a:ext cx="1069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DDA68950-B532-DAFD-1956-92BFD648F452}"/>
                    </a:ext>
                  </a:extLst>
                </p14:cNvPr>
                <p14:cNvContentPartPr/>
                <p14:nvPr/>
              </p14:nvContentPartPr>
              <p14:xfrm>
                <a:off x="6658969" y="2826214"/>
                <a:ext cx="14040" cy="698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DDA68950-B532-DAFD-1956-92BFD648F45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651409" y="2818654"/>
                  <a:ext cx="291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F89FFF1D-D479-1903-6832-459CCEC90074}"/>
                    </a:ext>
                  </a:extLst>
                </p14:cNvPr>
                <p14:cNvContentPartPr/>
                <p14:nvPr/>
              </p14:nvContentPartPr>
              <p14:xfrm>
                <a:off x="6729169" y="2837374"/>
                <a:ext cx="18360" cy="799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F89FFF1D-D479-1903-6832-459CCEC9007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721609" y="2829814"/>
                  <a:ext cx="334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FC44FCE-ECDF-843D-2A7B-0C929C288215}"/>
                    </a:ext>
                  </a:extLst>
                </p14:cNvPr>
                <p14:cNvContentPartPr/>
                <p14:nvPr/>
              </p14:nvContentPartPr>
              <p14:xfrm>
                <a:off x="6578329" y="2918374"/>
                <a:ext cx="378000" cy="244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FC44FCE-ECDF-843D-2A7B-0C929C28821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570769" y="2910814"/>
                  <a:ext cx="39312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89BC4CC7-037B-27CB-E92D-07C830D751BD}"/>
              </a:ext>
            </a:extLst>
          </p:cNvPr>
          <p:cNvGrpSpPr/>
          <p:nvPr/>
        </p:nvGrpSpPr>
        <p:grpSpPr>
          <a:xfrm>
            <a:off x="245374" y="2546854"/>
            <a:ext cx="2424600" cy="379800"/>
            <a:chOff x="245374" y="2546854"/>
            <a:chExt cx="2424600" cy="37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8F20FA64-4E0C-96DD-7B4D-23FA5C6EF914}"/>
                    </a:ext>
                  </a:extLst>
                </p14:cNvPr>
                <p14:cNvContentPartPr/>
                <p14:nvPr/>
              </p14:nvContentPartPr>
              <p14:xfrm>
                <a:off x="268054" y="2546854"/>
                <a:ext cx="180360" cy="640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8F20FA64-4E0C-96DD-7B4D-23FA5C6EF91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60494" y="2539294"/>
                  <a:ext cx="1954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90CEB3D2-FB50-21F4-B877-3925A37673F0}"/>
                    </a:ext>
                  </a:extLst>
                </p14:cNvPr>
                <p14:cNvContentPartPr/>
                <p14:nvPr/>
              </p14:nvContentPartPr>
              <p14:xfrm>
                <a:off x="245374" y="2598334"/>
                <a:ext cx="182520" cy="1771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90CEB3D2-FB50-21F4-B877-3925A37673F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37814" y="2590774"/>
                  <a:ext cx="1976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AD7B7FC-3207-7FB6-D854-2BCCBB0702EF}"/>
                    </a:ext>
                  </a:extLst>
                </p14:cNvPr>
                <p14:cNvContentPartPr/>
                <p14:nvPr/>
              </p14:nvContentPartPr>
              <p14:xfrm>
                <a:off x="481894" y="2553334"/>
                <a:ext cx="6480" cy="1645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AD7B7FC-3207-7FB6-D854-2BCCBB0702E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74694" y="2546134"/>
                  <a:ext cx="212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5B66B256-4BDE-E1E9-D72D-26CA11DE0780}"/>
                    </a:ext>
                  </a:extLst>
                </p14:cNvPr>
                <p14:cNvContentPartPr/>
                <p14:nvPr/>
              </p14:nvContentPartPr>
              <p14:xfrm>
                <a:off x="508534" y="2689054"/>
                <a:ext cx="52920" cy="140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5B66B256-4BDE-E1E9-D72D-26CA11DE078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00974" y="2681494"/>
                  <a:ext cx="680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21E2BC5A-9BF2-561A-E116-3008995476E9}"/>
                    </a:ext>
                  </a:extLst>
                </p14:cNvPr>
                <p14:cNvContentPartPr/>
                <p14:nvPr/>
              </p14:nvContentPartPr>
              <p14:xfrm>
                <a:off x="404494" y="2815774"/>
                <a:ext cx="152280" cy="1108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21E2BC5A-9BF2-561A-E116-3008995476E9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96934" y="2808214"/>
                  <a:ext cx="1670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D3F00EA-A0BC-33E2-3434-17B8E6647169}"/>
                    </a:ext>
                  </a:extLst>
                </p14:cNvPr>
                <p14:cNvContentPartPr/>
                <p14:nvPr/>
              </p14:nvContentPartPr>
              <p14:xfrm>
                <a:off x="634894" y="2594374"/>
                <a:ext cx="74880" cy="2109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D3F00EA-A0BC-33E2-3434-17B8E664716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27334" y="2586814"/>
                  <a:ext cx="9000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6D03A3CA-1C40-8695-4068-225159CAD9A1}"/>
                    </a:ext>
                  </a:extLst>
                </p14:cNvPr>
                <p14:cNvContentPartPr/>
                <p14:nvPr/>
              </p14:nvContentPartPr>
              <p14:xfrm>
                <a:off x="756934" y="2602654"/>
                <a:ext cx="24120" cy="2030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6D03A3CA-1C40-8695-4068-225159CAD9A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49374" y="2595094"/>
                  <a:ext cx="392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15603548-B429-7F88-C76C-840CFDF73211}"/>
                    </a:ext>
                  </a:extLst>
                </p14:cNvPr>
                <p14:cNvContentPartPr/>
                <p14:nvPr/>
              </p14:nvContentPartPr>
              <p14:xfrm>
                <a:off x="903814" y="2621374"/>
                <a:ext cx="140760" cy="226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15603548-B429-7F88-C76C-840CFDF7321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96254" y="2613814"/>
                  <a:ext cx="1558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FF0C9861-3B8C-74D7-16F2-75E46D388AD3}"/>
                    </a:ext>
                  </a:extLst>
                </p14:cNvPr>
                <p14:cNvContentPartPr/>
                <p14:nvPr/>
              </p14:nvContentPartPr>
              <p14:xfrm>
                <a:off x="903454" y="2634334"/>
                <a:ext cx="128880" cy="1652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FF0C9861-3B8C-74D7-16F2-75E46D388AD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95894" y="2626774"/>
                  <a:ext cx="1440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82BFC09B-2BF6-8022-589D-1C5FFF2C1014}"/>
                    </a:ext>
                  </a:extLst>
                </p14:cNvPr>
                <p14:cNvContentPartPr/>
                <p14:nvPr/>
              </p14:nvContentPartPr>
              <p14:xfrm>
                <a:off x="1118374" y="2640094"/>
                <a:ext cx="7560" cy="1126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82BFC09B-2BF6-8022-589D-1C5FFF2C101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110814" y="2632534"/>
                  <a:ext cx="226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5D8896FE-D52B-3595-D2B6-CB3D4A2D5512}"/>
                    </a:ext>
                  </a:extLst>
                </p14:cNvPr>
                <p14:cNvContentPartPr/>
                <p14:nvPr/>
              </p14:nvContentPartPr>
              <p14:xfrm>
                <a:off x="1133854" y="2706334"/>
                <a:ext cx="82800" cy="158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5D8896FE-D52B-3595-D2B6-CB3D4A2D551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126294" y="2698774"/>
                  <a:ext cx="979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85FBE88D-AC08-8F50-32E7-09D5899B3BD0}"/>
                    </a:ext>
                  </a:extLst>
                </p14:cNvPr>
                <p14:cNvContentPartPr/>
                <p14:nvPr/>
              </p14:nvContentPartPr>
              <p14:xfrm>
                <a:off x="1369294" y="2631814"/>
                <a:ext cx="100800" cy="165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85FBE88D-AC08-8F50-32E7-09D5899B3BD0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361734" y="2624254"/>
                  <a:ext cx="1159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386D1AD2-415A-0491-3443-7F9D5AEBCBAC}"/>
                    </a:ext>
                  </a:extLst>
                </p14:cNvPr>
                <p14:cNvContentPartPr/>
                <p14:nvPr/>
              </p14:nvContentPartPr>
              <p14:xfrm>
                <a:off x="1339414" y="2716414"/>
                <a:ext cx="143640" cy="446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386D1AD2-415A-0491-3443-7F9D5AEBCBA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331854" y="2708854"/>
                  <a:ext cx="1587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0621B4F6-42C2-1C2B-F5B7-952AB363030C}"/>
                    </a:ext>
                  </a:extLst>
                </p14:cNvPr>
                <p14:cNvContentPartPr/>
                <p14:nvPr/>
              </p14:nvContentPartPr>
              <p14:xfrm>
                <a:off x="1620214" y="2627494"/>
                <a:ext cx="140760" cy="234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0621B4F6-42C2-1C2B-F5B7-952AB363030C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612654" y="2619934"/>
                  <a:ext cx="1558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0344C852-CFE2-6ADC-35AD-C51F736A9230}"/>
                    </a:ext>
                  </a:extLst>
                </p14:cNvPr>
                <p14:cNvContentPartPr/>
                <p14:nvPr/>
              </p14:nvContentPartPr>
              <p14:xfrm>
                <a:off x="1607254" y="2654854"/>
                <a:ext cx="140040" cy="1508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0344C852-CFE2-6ADC-35AD-C51F736A9230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599694" y="2647294"/>
                  <a:ext cx="1551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BE5DEC65-0868-183A-BB72-C0FB0AA25662}"/>
                    </a:ext>
                  </a:extLst>
                </p14:cNvPr>
                <p14:cNvContentPartPr/>
                <p14:nvPr/>
              </p14:nvContentPartPr>
              <p14:xfrm>
                <a:off x="1796614" y="2615614"/>
                <a:ext cx="14760" cy="1252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BE5DEC65-0868-183A-BB72-C0FB0AA2566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789054" y="2608054"/>
                  <a:ext cx="298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5C721144-8E66-2F93-E468-B64E333CB61F}"/>
                    </a:ext>
                  </a:extLst>
                </p14:cNvPr>
                <p14:cNvContentPartPr/>
                <p14:nvPr/>
              </p14:nvContentPartPr>
              <p14:xfrm>
                <a:off x="1816414" y="2698414"/>
                <a:ext cx="88200" cy="140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5C721144-8E66-2F93-E468-B64E333CB61F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808854" y="2690854"/>
                  <a:ext cx="1033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03A573F9-F2D0-5B36-CB85-3974C9B8F1F6}"/>
                    </a:ext>
                  </a:extLst>
                </p14:cNvPr>
                <p14:cNvContentPartPr/>
                <p14:nvPr/>
              </p14:nvContentPartPr>
              <p14:xfrm>
                <a:off x="1690414" y="2840614"/>
                <a:ext cx="149040" cy="738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03A573F9-F2D0-5B36-CB85-3974C9B8F1F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682854" y="2833054"/>
                  <a:ext cx="1641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DDACE727-EA73-9927-71E6-58645E8C735D}"/>
                    </a:ext>
                  </a:extLst>
                </p14:cNvPr>
                <p14:cNvContentPartPr/>
                <p14:nvPr/>
              </p14:nvContentPartPr>
              <p14:xfrm>
                <a:off x="1929094" y="2650894"/>
                <a:ext cx="122760" cy="1461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DDACE727-EA73-9927-71E6-58645E8C735D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921894" y="2643334"/>
                  <a:ext cx="1378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7698B87C-BF48-5C78-37CC-EA80F45570A9}"/>
                    </a:ext>
                  </a:extLst>
                </p14:cNvPr>
                <p14:cNvContentPartPr/>
                <p14:nvPr/>
              </p14:nvContentPartPr>
              <p14:xfrm>
                <a:off x="2092894" y="2662414"/>
                <a:ext cx="34560" cy="1252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7698B87C-BF48-5C78-37CC-EA80F45570A9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085334" y="2654854"/>
                  <a:ext cx="496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E73E00C0-8DFA-4C19-FFAB-907AA0FA26B0}"/>
                    </a:ext>
                  </a:extLst>
                </p14:cNvPr>
                <p14:cNvContentPartPr/>
                <p14:nvPr/>
              </p14:nvContentPartPr>
              <p14:xfrm>
                <a:off x="2222494" y="2666734"/>
                <a:ext cx="68040" cy="1000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E73E00C0-8DFA-4C19-FFAB-907AA0FA26B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214934" y="2659174"/>
                  <a:ext cx="831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451DFD02-B4B5-0BCE-75A6-D53169B36AEB}"/>
                    </a:ext>
                  </a:extLst>
                </p14:cNvPr>
                <p14:cNvContentPartPr/>
                <p14:nvPr/>
              </p14:nvContentPartPr>
              <p14:xfrm>
                <a:off x="2353534" y="2687614"/>
                <a:ext cx="69120" cy="104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451DFD02-B4B5-0BCE-75A6-D53169B36AEB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345974" y="2680414"/>
                  <a:ext cx="842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7DC4FC1D-05A1-02E9-52FF-E427FC79C5EB}"/>
                    </a:ext>
                  </a:extLst>
                </p14:cNvPr>
                <p14:cNvContentPartPr/>
                <p14:nvPr/>
              </p14:nvContentPartPr>
              <p14:xfrm>
                <a:off x="2420854" y="2649094"/>
                <a:ext cx="29520" cy="1357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7DC4FC1D-05A1-02E9-52FF-E427FC79C5EB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413654" y="2641534"/>
                  <a:ext cx="446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E461696C-967A-49FC-1869-0EF9749DB9B5}"/>
                    </a:ext>
                  </a:extLst>
                </p14:cNvPr>
                <p14:cNvContentPartPr/>
                <p14:nvPr/>
              </p14:nvContentPartPr>
              <p14:xfrm>
                <a:off x="2555134" y="2649094"/>
                <a:ext cx="98640" cy="993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E461696C-967A-49FC-1869-0EF9749DB9B5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547574" y="2641534"/>
                  <a:ext cx="1137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2DE3DFEB-BDAA-223C-DFCA-E05C7E114CD1}"/>
                    </a:ext>
                  </a:extLst>
                </p14:cNvPr>
                <p14:cNvContentPartPr/>
                <p14:nvPr/>
              </p14:nvContentPartPr>
              <p14:xfrm>
                <a:off x="2546494" y="2750614"/>
                <a:ext cx="27720" cy="954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2DE3DFEB-BDAA-223C-DFCA-E05C7E114CD1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538934" y="2743054"/>
                  <a:ext cx="428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8587AF27-91E3-FBF6-F87D-11E8A3398FFD}"/>
                    </a:ext>
                  </a:extLst>
                </p14:cNvPr>
                <p14:cNvContentPartPr/>
                <p14:nvPr/>
              </p14:nvContentPartPr>
              <p14:xfrm>
                <a:off x="2630014" y="2787334"/>
                <a:ext cx="12960" cy="748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8587AF27-91E3-FBF6-F87D-11E8A3398FFD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622454" y="2779774"/>
                  <a:ext cx="280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4CCB66CC-03DB-D039-38F7-1BA8BB8696E3}"/>
                    </a:ext>
                  </a:extLst>
                </p14:cNvPr>
                <p14:cNvContentPartPr/>
                <p14:nvPr/>
              </p14:nvContentPartPr>
              <p14:xfrm>
                <a:off x="2465134" y="2861854"/>
                <a:ext cx="204840" cy="176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4CCB66CC-03DB-D039-38F7-1BA8BB8696E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457574" y="2854294"/>
                  <a:ext cx="21960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po 159">
            <a:extLst>
              <a:ext uri="{FF2B5EF4-FFF2-40B4-BE49-F238E27FC236}">
                <a16:creationId xmlns:a16="http://schemas.microsoft.com/office/drawing/2014/main" id="{D0142746-E48B-71C7-44FE-EA9CBE37ACF7}"/>
              </a:ext>
            </a:extLst>
          </p:cNvPr>
          <p:cNvGrpSpPr/>
          <p:nvPr/>
        </p:nvGrpSpPr>
        <p:grpSpPr>
          <a:xfrm>
            <a:off x="1917934" y="1947454"/>
            <a:ext cx="484920" cy="234000"/>
            <a:chOff x="1917934" y="1947454"/>
            <a:chExt cx="484920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814E34B3-F220-3DA7-37E9-6E1AAB98F84A}"/>
                    </a:ext>
                  </a:extLst>
                </p14:cNvPr>
                <p14:cNvContentPartPr/>
                <p14:nvPr/>
              </p14:nvContentPartPr>
              <p14:xfrm>
                <a:off x="1917934" y="1947454"/>
                <a:ext cx="77760" cy="1850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814E34B3-F220-3DA7-37E9-6E1AAB98F84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910374" y="1939894"/>
                  <a:ext cx="9252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BB2E9797-A531-8248-9687-BBD4C426779D}"/>
                    </a:ext>
                  </a:extLst>
                </p14:cNvPr>
                <p14:cNvContentPartPr/>
                <p14:nvPr/>
              </p14:nvContentPartPr>
              <p14:xfrm>
                <a:off x="2039254" y="1971574"/>
                <a:ext cx="27720" cy="2098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BB2E9797-A531-8248-9687-BBD4C426779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031694" y="1964014"/>
                  <a:ext cx="428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D2608B28-A2B7-6D1A-C7D2-587CDBCB6C5A}"/>
                    </a:ext>
                  </a:extLst>
                </p14:cNvPr>
                <p14:cNvContentPartPr/>
                <p14:nvPr/>
              </p14:nvContentPartPr>
              <p14:xfrm>
                <a:off x="2165974" y="1993174"/>
                <a:ext cx="91080" cy="1134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D2608B28-A2B7-6D1A-C7D2-587CDBCB6C5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158414" y="1985614"/>
                  <a:ext cx="1062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A987D9FA-9D66-626C-B67E-9D64CDE39E0C}"/>
                    </a:ext>
                  </a:extLst>
                </p14:cNvPr>
                <p14:cNvContentPartPr/>
                <p14:nvPr/>
              </p14:nvContentPartPr>
              <p14:xfrm>
                <a:off x="2252374" y="1993174"/>
                <a:ext cx="360" cy="3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A987D9FA-9D66-626C-B67E-9D64CDE39E0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244814" y="198561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38F183DA-30AF-9E75-3AA6-2DD0E4B05F8F}"/>
                    </a:ext>
                  </a:extLst>
                </p14:cNvPr>
                <p14:cNvContentPartPr/>
                <p14:nvPr/>
              </p14:nvContentPartPr>
              <p14:xfrm>
                <a:off x="2252374" y="1993174"/>
                <a:ext cx="360" cy="3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38F183DA-30AF-9E75-3AA6-2DD0E4B05F8F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244814" y="198561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6B2DA795-C7FB-F4B6-75C7-3E74B5EE73E5}"/>
                    </a:ext>
                  </a:extLst>
                </p14:cNvPr>
                <p14:cNvContentPartPr/>
                <p14:nvPr/>
              </p14:nvContentPartPr>
              <p14:xfrm>
                <a:off x="2367214" y="1958974"/>
                <a:ext cx="35640" cy="2037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6B2DA795-C7FB-F4B6-75C7-3E74B5EE73E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359654" y="1951414"/>
                  <a:ext cx="5076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3C78ACA8-2B2E-EAC6-6AFA-F87ACB7C0E0A}"/>
                    </a:ext>
                  </a:extLst>
                </p14:cNvPr>
                <p14:cNvContentPartPr/>
                <p14:nvPr/>
              </p14:nvContentPartPr>
              <p14:xfrm>
                <a:off x="2268574" y="2047894"/>
                <a:ext cx="88200" cy="216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3C78ACA8-2B2E-EAC6-6AFA-F87ACB7C0E0A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261014" y="2040334"/>
                  <a:ext cx="103320" cy="3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7">
            <p14:nvContentPartPr>
              <p14:cNvPr id="151" name="Input penna 150">
                <a:extLst>
                  <a:ext uri="{FF2B5EF4-FFF2-40B4-BE49-F238E27FC236}">
                    <a16:creationId xmlns:a16="http://schemas.microsoft.com/office/drawing/2014/main" id="{D625427B-2ACA-2F19-2840-12BAA3B6E37E}"/>
                  </a:ext>
                </a:extLst>
              </p14:cNvPr>
              <p14:cNvContentPartPr/>
              <p14:nvPr/>
            </p14:nvContentPartPr>
            <p14:xfrm>
              <a:off x="2586454" y="1998934"/>
              <a:ext cx="77400" cy="12240"/>
            </p14:xfrm>
          </p:contentPart>
        </mc:Choice>
        <mc:Fallback>
          <p:pic>
            <p:nvPicPr>
              <p:cNvPr id="151" name="Input penna 150">
                <a:extLst>
                  <a:ext uri="{FF2B5EF4-FFF2-40B4-BE49-F238E27FC236}">
                    <a16:creationId xmlns:a16="http://schemas.microsoft.com/office/drawing/2014/main" id="{D625427B-2ACA-2F19-2840-12BAA3B6E37E}"/>
                  </a:ext>
                </a:extLst>
              </p:cNvPr>
              <p:cNvPicPr/>
              <p:nvPr/>
            </p:nvPicPr>
            <p:blipFill>
              <a:blip r:embed="rId198"/>
              <a:stretch>
                <a:fillRect/>
              </a:stretch>
            </p:blipFill>
            <p:spPr>
              <a:xfrm>
                <a:off x="2578894" y="1991374"/>
                <a:ext cx="9252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9">
            <p14:nvContentPartPr>
              <p14:cNvPr id="152" name="Input penna 151">
                <a:extLst>
                  <a:ext uri="{FF2B5EF4-FFF2-40B4-BE49-F238E27FC236}">
                    <a16:creationId xmlns:a16="http://schemas.microsoft.com/office/drawing/2014/main" id="{C1924B54-9D03-D067-E0B6-250D6773A1E0}"/>
                  </a:ext>
                </a:extLst>
              </p14:cNvPr>
              <p14:cNvContentPartPr/>
              <p14:nvPr/>
            </p14:nvContentPartPr>
            <p14:xfrm>
              <a:off x="2573854" y="2098294"/>
              <a:ext cx="108000" cy="7920"/>
            </p14:xfrm>
          </p:contentPart>
        </mc:Choice>
        <mc:Fallback>
          <p:pic>
            <p:nvPicPr>
              <p:cNvPr id="152" name="Input penna 151">
                <a:extLst>
                  <a:ext uri="{FF2B5EF4-FFF2-40B4-BE49-F238E27FC236}">
                    <a16:creationId xmlns:a16="http://schemas.microsoft.com/office/drawing/2014/main" id="{C1924B54-9D03-D067-E0B6-250D6773A1E0}"/>
                  </a:ext>
                </a:extLst>
              </p:cNvPr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2566294" y="2090734"/>
                <a:ext cx="12312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9E2C91F2-0E21-420D-794E-E2F29E23B7F7}"/>
              </a:ext>
            </a:extLst>
          </p:cNvPr>
          <p:cNvGrpSpPr/>
          <p:nvPr/>
        </p:nvGrpSpPr>
        <p:grpSpPr>
          <a:xfrm>
            <a:off x="2820094" y="1965814"/>
            <a:ext cx="361080" cy="247320"/>
            <a:chOff x="2820094" y="1965814"/>
            <a:chExt cx="361080" cy="24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FCE7E833-4173-44B6-2718-B6CA6C08645D}"/>
                    </a:ext>
                  </a:extLst>
                </p14:cNvPr>
                <p14:cNvContentPartPr/>
                <p14:nvPr/>
              </p14:nvContentPartPr>
              <p14:xfrm>
                <a:off x="2820094" y="1991374"/>
                <a:ext cx="176760" cy="22176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FCE7E833-4173-44B6-2718-B6CA6C08645D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812534" y="1983814"/>
                  <a:ext cx="19152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2B72134F-26E5-6FA4-6E56-08AB623B52E0}"/>
                    </a:ext>
                  </a:extLst>
                </p14:cNvPr>
                <p14:cNvContentPartPr/>
                <p14:nvPr/>
              </p14:nvContentPartPr>
              <p14:xfrm>
                <a:off x="3019174" y="2053654"/>
                <a:ext cx="110880" cy="219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2B72134F-26E5-6FA4-6E56-08AB623B52E0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011614" y="2046094"/>
                  <a:ext cx="1260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096D466E-B9EB-1BFD-7684-0B3996FDE67B}"/>
                    </a:ext>
                  </a:extLst>
                </p14:cNvPr>
                <p14:cNvContentPartPr/>
                <p14:nvPr/>
              </p14:nvContentPartPr>
              <p14:xfrm>
                <a:off x="3044374" y="2118814"/>
                <a:ext cx="67320" cy="165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096D466E-B9EB-1BFD-7684-0B3996FDE67B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036814" y="2111254"/>
                  <a:ext cx="824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51F84039-B792-BCCE-1E40-571F557EA908}"/>
                    </a:ext>
                  </a:extLst>
                </p14:cNvPr>
                <p14:cNvContentPartPr/>
                <p14:nvPr/>
              </p14:nvContentPartPr>
              <p14:xfrm>
                <a:off x="3166054" y="1965814"/>
                <a:ext cx="15120" cy="2440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51F84039-B792-BCCE-1E40-571F557EA90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158494" y="1958254"/>
                  <a:ext cx="30240" cy="25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5" name="Gruppo 184">
            <a:extLst>
              <a:ext uri="{FF2B5EF4-FFF2-40B4-BE49-F238E27FC236}">
                <a16:creationId xmlns:a16="http://schemas.microsoft.com/office/drawing/2014/main" id="{6224511D-9AED-4A7A-4B98-A58B26F09B41}"/>
              </a:ext>
            </a:extLst>
          </p:cNvPr>
          <p:cNvGrpSpPr/>
          <p:nvPr/>
        </p:nvGrpSpPr>
        <p:grpSpPr>
          <a:xfrm>
            <a:off x="4720563" y="3558454"/>
            <a:ext cx="1091160" cy="390600"/>
            <a:chOff x="4720563" y="3558454"/>
            <a:chExt cx="1091160" cy="39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27553ADD-072F-AF88-A8B4-F23A1532879F}"/>
                    </a:ext>
                  </a:extLst>
                </p14:cNvPr>
                <p14:cNvContentPartPr/>
                <p14:nvPr/>
              </p14:nvContentPartPr>
              <p14:xfrm>
                <a:off x="4720563" y="3619294"/>
                <a:ext cx="201240" cy="270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27553ADD-072F-AF88-A8B4-F23A1532879F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713003" y="3611734"/>
                  <a:ext cx="2160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3C442BBF-1162-0D49-C403-6D467B2E8276}"/>
                    </a:ext>
                  </a:extLst>
                </p14:cNvPr>
                <p14:cNvContentPartPr/>
                <p14:nvPr/>
              </p14:nvContentPartPr>
              <p14:xfrm>
                <a:off x="4750443" y="3645934"/>
                <a:ext cx="68040" cy="1029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3C442BBF-1162-0D49-C403-6D467B2E8276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742883" y="3638734"/>
                  <a:ext cx="828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07CB7096-F293-8ED0-F22F-2A85452CBB8F}"/>
                    </a:ext>
                  </a:extLst>
                </p14:cNvPr>
                <p14:cNvContentPartPr/>
                <p14:nvPr/>
              </p14:nvContentPartPr>
              <p14:xfrm>
                <a:off x="4814163" y="3668614"/>
                <a:ext cx="45720" cy="543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07CB7096-F293-8ED0-F22F-2A85452CBB8F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806603" y="3661054"/>
                  <a:ext cx="608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2E71952C-84D1-9700-54B1-A6B9A072664B}"/>
                    </a:ext>
                  </a:extLst>
                </p14:cNvPr>
                <p14:cNvContentPartPr/>
                <p14:nvPr/>
              </p14:nvContentPartPr>
              <p14:xfrm>
                <a:off x="4875723" y="3689134"/>
                <a:ext cx="55800" cy="79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2E71952C-84D1-9700-54B1-A6B9A072664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868163" y="3681574"/>
                  <a:ext cx="70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D3510014-B312-AB01-9D80-8C8D24CC8BCA}"/>
                    </a:ext>
                  </a:extLst>
                </p14:cNvPr>
                <p14:cNvContentPartPr/>
                <p14:nvPr/>
              </p14:nvContentPartPr>
              <p14:xfrm>
                <a:off x="4948803" y="3611734"/>
                <a:ext cx="21240" cy="1234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D3510014-B312-AB01-9D80-8C8D24CC8BCA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941243" y="3604534"/>
                  <a:ext cx="363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9DAB29EE-5CFF-3B56-A8D6-E7B9F39BB392}"/>
                    </a:ext>
                  </a:extLst>
                </p14:cNvPr>
                <p14:cNvContentPartPr/>
                <p14:nvPr/>
              </p14:nvContentPartPr>
              <p14:xfrm>
                <a:off x="4855203" y="3746374"/>
                <a:ext cx="92880" cy="878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9DAB29EE-5CFF-3B56-A8D6-E7B9F39BB392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847643" y="3738814"/>
                  <a:ext cx="1080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B5BAB3CC-A3B1-EFF5-35A8-2158D718E3CF}"/>
                    </a:ext>
                  </a:extLst>
                </p14:cNvPr>
                <p14:cNvContentPartPr/>
                <p14:nvPr/>
              </p14:nvContentPartPr>
              <p14:xfrm>
                <a:off x="5176323" y="3558454"/>
                <a:ext cx="16560" cy="669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B5BAB3CC-A3B1-EFF5-35A8-2158D718E3CF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168763" y="3550894"/>
                  <a:ext cx="316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0215FAAD-6F8A-8B29-E094-0BB351510D90}"/>
                    </a:ext>
                  </a:extLst>
                </p14:cNvPr>
                <p14:cNvContentPartPr/>
                <p14:nvPr/>
              </p14:nvContentPartPr>
              <p14:xfrm>
                <a:off x="5070123" y="3628654"/>
                <a:ext cx="146880" cy="270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0215FAAD-6F8A-8B29-E094-0BB351510D9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062563" y="3621094"/>
                  <a:ext cx="1620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4D76CCA1-9A3C-8200-4647-4410335539E9}"/>
                    </a:ext>
                  </a:extLst>
                </p14:cNvPr>
                <p14:cNvContentPartPr/>
                <p14:nvPr/>
              </p14:nvContentPartPr>
              <p14:xfrm>
                <a:off x="5133483" y="3644134"/>
                <a:ext cx="60120" cy="662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4D76CCA1-9A3C-8200-4647-4410335539E9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125923" y="3636574"/>
                  <a:ext cx="752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06F19F37-CAB4-CB23-809F-AF1A8604F423}"/>
                    </a:ext>
                  </a:extLst>
                </p14:cNvPr>
                <p14:cNvContentPartPr/>
                <p14:nvPr/>
              </p14:nvContentPartPr>
              <p14:xfrm>
                <a:off x="5147163" y="3696334"/>
                <a:ext cx="16920" cy="568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06F19F37-CAB4-CB23-809F-AF1A8604F42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139603" y="3688774"/>
                  <a:ext cx="320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27F2087B-D556-379D-3AB9-54B39E155592}"/>
                    </a:ext>
                  </a:extLst>
                </p14:cNvPr>
                <p14:cNvContentPartPr/>
                <p14:nvPr/>
              </p14:nvContentPartPr>
              <p14:xfrm>
                <a:off x="5077323" y="3752494"/>
                <a:ext cx="110160" cy="403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27F2087B-D556-379D-3AB9-54B39E155592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069763" y="3744934"/>
                  <a:ext cx="1252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893F2ACA-8DCA-ECA2-84F0-24866D21BD15}"/>
                    </a:ext>
                  </a:extLst>
                </p14:cNvPr>
                <p14:cNvContentPartPr/>
                <p14:nvPr/>
              </p14:nvContentPartPr>
              <p14:xfrm>
                <a:off x="5248683" y="3638014"/>
                <a:ext cx="23040" cy="1047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893F2ACA-8DCA-ECA2-84F0-24866D21BD15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241123" y="3630454"/>
                  <a:ext cx="381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261745E5-C4B5-3D1E-7FED-38AA056BE262}"/>
                    </a:ext>
                  </a:extLst>
                </p14:cNvPr>
                <p14:cNvContentPartPr/>
                <p14:nvPr/>
              </p14:nvContentPartPr>
              <p14:xfrm>
                <a:off x="5254443" y="3706414"/>
                <a:ext cx="76320" cy="828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261745E5-C4B5-3D1E-7FED-38AA056BE262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247243" y="3698854"/>
                  <a:ext cx="914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AA9CF714-CFA3-6054-C74D-5D80B4E86E01}"/>
                    </a:ext>
                  </a:extLst>
                </p14:cNvPr>
                <p14:cNvContentPartPr/>
                <p14:nvPr/>
              </p14:nvContentPartPr>
              <p14:xfrm>
                <a:off x="5148963" y="3838174"/>
                <a:ext cx="80280" cy="1108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AA9CF714-CFA3-6054-C74D-5D80B4E86E01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141403" y="3830614"/>
                  <a:ext cx="954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2D74B107-B562-AEB0-937D-C1E12608E603}"/>
                    </a:ext>
                  </a:extLst>
                </p14:cNvPr>
                <p14:cNvContentPartPr/>
                <p14:nvPr/>
              </p14:nvContentPartPr>
              <p14:xfrm>
                <a:off x="5403483" y="3619294"/>
                <a:ext cx="108000" cy="234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2D74B107-B562-AEB0-937D-C1E12608E60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395923" y="3611734"/>
                  <a:ext cx="1231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7B9C6A5C-B4D6-3A80-B081-E83586DA7C66}"/>
                    </a:ext>
                  </a:extLst>
                </p14:cNvPr>
                <p14:cNvContentPartPr/>
                <p14:nvPr/>
              </p14:nvContentPartPr>
              <p14:xfrm>
                <a:off x="5438043" y="3659614"/>
                <a:ext cx="63000" cy="252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7B9C6A5C-B4D6-3A80-B081-E83586DA7C6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430483" y="3652414"/>
                  <a:ext cx="781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E18003DE-384C-5DF9-9FA2-51ED42EA57D0}"/>
                    </a:ext>
                  </a:extLst>
                </p14:cNvPr>
                <p14:cNvContentPartPr/>
                <p14:nvPr/>
              </p14:nvContentPartPr>
              <p14:xfrm>
                <a:off x="5416443" y="3719014"/>
                <a:ext cx="36720" cy="662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E18003DE-384C-5DF9-9FA2-51ED42EA57D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408883" y="3711454"/>
                  <a:ext cx="518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111A89EE-8648-BC11-2295-CCCC82B29E7A}"/>
                    </a:ext>
                  </a:extLst>
                </p14:cNvPr>
                <p14:cNvContentPartPr/>
                <p14:nvPr/>
              </p14:nvContentPartPr>
              <p14:xfrm>
                <a:off x="5508603" y="3641254"/>
                <a:ext cx="46440" cy="1767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111A89EE-8648-BC11-2295-CCCC82B29E7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501043" y="3633694"/>
                  <a:ext cx="612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A446D8A5-1390-DFE1-F553-9C01F76A3E66}"/>
                    </a:ext>
                  </a:extLst>
                </p14:cNvPr>
                <p14:cNvContentPartPr/>
                <p14:nvPr/>
              </p14:nvContentPartPr>
              <p14:xfrm>
                <a:off x="5548563" y="3726214"/>
                <a:ext cx="39240" cy="72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A446D8A5-1390-DFE1-F553-9C01F76A3E66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541003" y="3718654"/>
                  <a:ext cx="543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3B325BDC-6452-22AA-5255-639621C65591}"/>
                    </a:ext>
                  </a:extLst>
                </p14:cNvPr>
                <p14:cNvContentPartPr/>
                <p14:nvPr/>
              </p14:nvContentPartPr>
              <p14:xfrm>
                <a:off x="5628483" y="3639094"/>
                <a:ext cx="70200" cy="12348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3B325BDC-6452-22AA-5255-639621C65591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621283" y="3631894"/>
                  <a:ext cx="853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03976E3A-1575-2262-C134-27F22377F50B}"/>
                    </a:ext>
                  </a:extLst>
                </p14:cNvPr>
                <p14:cNvContentPartPr/>
                <p14:nvPr/>
              </p14:nvContentPartPr>
              <p14:xfrm>
                <a:off x="5703363" y="3712534"/>
                <a:ext cx="25920" cy="36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03976E3A-1575-2262-C134-27F22377F50B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695803" y="3704974"/>
                  <a:ext cx="410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DF8D43C7-AFF9-A6E0-F548-25F16D5F6578}"/>
                    </a:ext>
                  </a:extLst>
                </p14:cNvPr>
                <p14:cNvContentPartPr/>
                <p14:nvPr/>
              </p14:nvContentPartPr>
              <p14:xfrm>
                <a:off x="5728563" y="3635494"/>
                <a:ext cx="43920" cy="1382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DF8D43C7-AFF9-A6E0-F548-25F16D5F657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721003" y="3627934"/>
                  <a:ext cx="590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426DD01A-82BD-6463-50EE-AE9F0A504499}"/>
                    </a:ext>
                  </a:extLst>
                </p14:cNvPr>
                <p14:cNvContentPartPr/>
                <p14:nvPr/>
              </p14:nvContentPartPr>
              <p14:xfrm>
                <a:off x="5780403" y="3660694"/>
                <a:ext cx="31320" cy="14472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426DD01A-82BD-6463-50EE-AE9F0A504499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772843" y="3653134"/>
                  <a:ext cx="46080" cy="15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6CC745D4-153D-22F6-1F85-A95F2A919345}"/>
              </a:ext>
            </a:extLst>
          </p:cNvPr>
          <p:cNvGrpSpPr/>
          <p:nvPr/>
        </p:nvGrpSpPr>
        <p:grpSpPr>
          <a:xfrm>
            <a:off x="6267726" y="3589842"/>
            <a:ext cx="1119240" cy="277560"/>
            <a:chOff x="6267726" y="3589842"/>
            <a:chExt cx="1119240" cy="27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B6A0BCA9-CF02-B0B1-ABC6-0AAE7D0D0F48}"/>
                    </a:ext>
                  </a:extLst>
                </p14:cNvPr>
                <p14:cNvContentPartPr/>
                <p14:nvPr/>
              </p14:nvContentPartPr>
              <p14:xfrm>
                <a:off x="6267726" y="3626922"/>
                <a:ext cx="106560" cy="1202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B6A0BCA9-CF02-B0B1-ABC6-0AAE7D0D0F48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260166" y="3619362"/>
                  <a:ext cx="1216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F91BA72F-48F4-12CA-C971-C42B80975CE8}"/>
                    </a:ext>
                  </a:extLst>
                </p14:cNvPr>
                <p14:cNvContentPartPr/>
                <p14:nvPr/>
              </p14:nvContentPartPr>
              <p14:xfrm>
                <a:off x="6304086" y="3684162"/>
                <a:ext cx="83880" cy="421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F91BA72F-48F4-12CA-C971-C42B80975CE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296526" y="3676602"/>
                  <a:ext cx="990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D6D336E8-91F9-FCC0-6561-EA6A0A521E63}"/>
                    </a:ext>
                  </a:extLst>
                </p14:cNvPr>
                <p14:cNvContentPartPr/>
                <p14:nvPr/>
              </p14:nvContentPartPr>
              <p14:xfrm>
                <a:off x="6428646" y="3658242"/>
                <a:ext cx="55800" cy="226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D6D336E8-91F9-FCC0-6561-EA6A0A521E63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421086" y="3650682"/>
                  <a:ext cx="709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76D3D738-FDC8-E4F8-E483-856668362E4C}"/>
                    </a:ext>
                  </a:extLst>
                </p14:cNvPr>
                <p14:cNvContentPartPr/>
                <p14:nvPr/>
              </p14:nvContentPartPr>
              <p14:xfrm>
                <a:off x="6518646" y="3604602"/>
                <a:ext cx="360" cy="950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76D3D738-FDC8-E4F8-E483-856668362E4C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511086" y="3597042"/>
                  <a:ext cx="154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6B848BD1-E9A3-4793-0D4C-8399CF222902}"/>
                    </a:ext>
                  </a:extLst>
                </p14:cNvPr>
                <p14:cNvContentPartPr/>
                <p14:nvPr/>
              </p14:nvContentPartPr>
              <p14:xfrm>
                <a:off x="6411006" y="3722322"/>
                <a:ext cx="110880" cy="1450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6B848BD1-E9A3-4793-0D4C-8399CF222902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403446" y="3714762"/>
                  <a:ext cx="1260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02E2C975-7F48-E954-FAE3-DF7082642403}"/>
                    </a:ext>
                  </a:extLst>
                </p14:cNvPr>
                <p14:cNvContentPartPr/>
                <p14:nvPr/>
              </p14:nvContentPartPr>
              <p14:xfrm>
                <a:off x="6630606" y="3625842"/>
                <a:ext cx="7560" cy="540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02E2C975-7F48-E954-FAE3-DF7082642403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623046" y="3618282"/>
                  <a:ext cx="226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01531AB8-BD7F-6338-8469-D30AC5998C34}"/>
                    </a:ext>
                  </a:extLst>
                </p14:cNvPr>
                <p14:cNvContentPartPr/>
                <p14:nvPr/>
              </p14:nvContentPartPr>
              <p14:xfrm>
                <a:off x="6646446" y="3607842"/>
                <a:ext cx="64440" cy="1260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01531AB8-BD7F-6338-8469-D30AC5998C34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638886" y="3600282"/>
                  <a:ext cx="792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BEC62A42-9F07-6878-CF51-D45F92D02947}"/>
                    </a:ext>
                  </a:extLst>
                </p14:cNvPr>
                <p14:cNvContentPartPr/>
                <p14:nvPr/>
              </p14:nvContentPartPr>
              <p14:xfrm>
                <a:off x="6746886" y="3627642"/>
                <a:ext cx="70920" cy="90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BEC62A42-9F07-6878-CF51-D45F92D02947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739326" y="3620082"/>
                  <a:ext cx="860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D7A83865-B388-B900-1C67-8C3BB0B3F71C}"/>
                    </a:ext>
                  </a:extLst>
                </p14:cNvPr>
                <p14:cNvContentPartPr/>
                <p14:nvPr/>
              </p14:nvContentPartPr>
              <p14:xfrm>
                <a:off x="6765606" y="3659322"/>
                <a:ext cx="60840" cy="190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D7A83865-B388-B900-1C67-8C3BB0B3F71C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758046" y="3651762"/>
                  <a:ext cx="756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5C3EF8AB-FC58-EF1C-A954-6CD254889864}"/>
                    </a:ext>
                  </a:extLst>
                </p14:cNvPr>
                <p14:cNvContentPartPr/>
                <p14:nvPr/>
              </p14:nvContentPartPr>
              <p14:xfrm>
                <a:off x="6829326" y="3589842"/>
                <a:ext cx="28440" cy="1245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5C3EF8AB-FC58-EF1C-A954-6CD254889864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821766" y="3582282"/>
                  <a:ext cx="435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8FF27C81-40C2-3F9C-E83F-5E16F84DCC2E}"/>
                    </a:ext>
                  </a:extLst>
                </p14:cNvPr>
                <p14:cNvContentPartPr/>
                <p14:nvPr/>
              </p14:nvContentPartPr>
              <p14:xfrm>
                <a:off x="6772806" y="3682362"/>
                <a:ext cx="75600" cy="1198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8FF27C81-40C2-3F9C-E83F-5E16F84DCC2E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6765246" y="3674802"/>
                  <a:ext cx="907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0F8A0AC3-EF29-B83E-2A3F-F65F227CEA8D}"/>
                    </a:ext>
                  </a:extLst>
                </p14:cNvPr>
                <p14:cNvContentPartPr/>
                <p14:nvPr/>
              </p14:nvContentPartPr>
              <p14:xfrm>
                <a:off x="6969726" y="3596682"/>
                <a:ext cx="100080" cy="2448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0F8A0AC3-EF29-B83E-2A3F-F65F227CEA8D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962166" y="3589122"/>
                  <a:ext cx="1152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2C998C4A-09A9-9E8F-2B1D-41CEBAA5F17A}"/>
                    </a:ext>
                  </a:extLst>
                </p14:cNvPr>
                <p14:cNvContentPartPr/>
                <p14:nvPr/>
              </p14:nvContentPartPr>
              <p14:xfrm>
                <a:off x="6980166" y="3667962"/>
                <a:ext cx="74880" cy="72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2C998C4A-09A9-9E8F-2B1D-41CEBAA5F17A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6972606" y="3660402"/>
                  <a:ext cx="900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1B50F918-C362-298B-F738-D75572B5D470}"/>
                    </a:ext>
                  </a:extLst>
                </p14:cNvPr>
                <p14:cNvContentPartPr/>
                <p14:nvPr/>
              </p14:nvContentPartPr>
              <p14:xfrm>
                <a:off x="6990606" y="3696762"/>
                <a:ext cx="59400" cy="6696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1B50F918-C362-298B-F738-D75572B5D470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6983046" y="3689202"/>
                  <a:ext cx="745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C4104C03-3748-9D4E-007E-C494BEAD752A}"/>
                    </a:ext>
                  </a:extLst>
                </p14:cNvPr>
                <p14:cNvContentPartPr/>
                <p14:nvPr/>
              </p14:nvContentPartPr>
              <p14:xfrm>
                <a:off x="7091766" y="3602802"/>
                <a:ext cx="24840" cy="1335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C4104C03-3748-9D4E-007E-C494BEAD752A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7084206" y="3595242"/>
                  <a:ext cx="399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4B090E56-2626-A417-40A5-0FB0C65D4616}"/>
                    </a:ext>
                  </a:extLst>
                </p14:cNvPr>
                <p14:cNvContentPartPr/>
                <p14:nvPr/>
              </p14:nvContentPartPr>
              <p14:xfrm>
                <a:off x="7101846" y="3676602"/>
                <a:ext cx="44640" cy="108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4B090E56-2626-A417-40A5-0FB0C65D4616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7094286" y="3669042"/>
                  <a:ext cx="597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744FFDF6-FD40-F226-C91F-155F12C35428}"/>
                    </a:ext>
                  </a:extLst>
                </p14:cNvPr>
                <p14:cNvContentPartPr/>
                <p14:nvPr/>
              </p14:nvContentPartPr>
              <p14:xfrm>
                <a:off x="7158726" y="3610722"/>
                <a:ext cx="20160" cy="10116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744FFDF6-FD40-F226-C91F-155F12C35428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7151166" y="3603162"/>
                  <a:ext cx="352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5EAF59CE-9E02-C209-1B98-9384F68BFA74}"/>
                    </a:ext>
                  </a:extLst>
                </p14:cNvPr>
                <p14:cNvContentPartPr/>
                <p14:nvPr/>
              </p14:nvContentPartPr>
              <p14:xfrm>
                <a:off x="7273206" y="3608202"/>
                <a:ext cx="52920" cy="8496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5EAF59CE-9E02-C209-1B98-9384F68BFA74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7266006" y="3601002"/>
                  <a:ext cx="680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436055A4-34D9-C77A-3329-3C946A3B8DFB}"/>
                    </a:ext>
                  </a:extLst>
                </p14:cNvPr>
                <p14:cNvContentPartPr/>
                <p14:nvPr/>
              </p14:nvContentPartPr>
              <p14:xfrm>
                <a:off x="7245126" y="3699282"/>
                <a:ext cx="27360" cy="900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436055A4-34D9-C77A-3329-3C946A3B8DFB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7237566" y="3691722"/>
                  <a:ext cx="424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93D47DB4-EA7D-A592-357F-DA4E47ED75A2}"/>
                    </a:ext>
                  </a:extLst>
                </p14:cNvPr>
                <p14:cNvContentPartPr/>
                <p14:nvPr/>
              </p14:nvContentPartPr>
              <p14:xfrm>
                <a:off x="7316406" y="3744642"/>
                <a:ext cx="11880" cy="5688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93D47DB4-EA7D-A592-357F-DA4E47ED75A2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7308846" y="3737082"/>
                  <a:ext cx="266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2C6E8A5A-D172-B561-2FC4-2F1456814020}"/>
                    </a:ext>
                  </a:extLst>
                </p14:cNvPr>
                <p14:cNvContentPartPr/>
                <p14:nvPr/>
              </p14:nvContentPartPr>
              <p14:xfrm>
                <a:off x="7231086" y="3779922"/>
                <a:ext cx="155880" cy="6372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2C6E8A5A-D172-B561-2FC4-2F1456814020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7223526" y="3772362"/>
                  <a:ext cx="170640" cy="7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4" name="Gruppo 233">
            <a:extLst>
              <a:ext uri="{FF2B5EF4-FFF2-40B4-BE49-F238E27FC236}">
                <a16:creationId xmlns:a16="http://schemas.microsoft.com/office/drawing/2014/main" id="{5774AF86-C723-CE04-EC56-3DC1966E5F3B}"/>
              </a:ext>
            </a:extLst>
          </p:cNvPr>
          <p:cNvGrpSpPr/>
          <p:nvPr/>
        </p:nvGrpSpPr>
        <p:grpSpPr>
          <a:xfrm>
            <a:off x="7049286" y="2782002"/>
            <a:ext cx="1267327" cy="675000"/>
            <a:chOff x="7049286" y="2782002"/>
            <a:chExt cx="1267327" cy="67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85119C0C-A3D1-089B-018F-A87C1CDC70B6}"/>
                    </a:ext>
                  </a:extLst>
                </p14:cNvPr>
                <p14:cNvContentPartPr/>
                <p14:nvPr/>
              </p14:nvContentPartPr>
              <p14:xfrm>
                <a:off x="7128973" y="3160226"/>
                <a:ext cx="63000" cy="13788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85119C0C-A3D1-089B-018F-A87C1CDC70B6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7121413" y="3152666"/>
                  <a:ext cx="781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72935CF0-931C-CB35-82F8-EEFA79F8E383}"/>
                    </a:ext>
                  </a:extLst>
                </p14:cNvPr>
                <p14:cNvContentPartPr/>
                <p14:nvPr/>
              </p14:nvContentPartPr>
              <p14:xfrm>
                <a:off x="7152373" y="3222866"/>
                <a:ext cx="80280" cy="4212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72935CF0-931C-CB35-82F8-EEFA79F8E383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7144813" y="3215666"/>
                  <a:ext cx="954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647A5C66-DFD2-BD24-8D16-BED7155329C2}"/>
                    </a:ext>
                  </a:extLst>
                </p14:cNvPr>
                <p14:cNvContentPartPr/>
                <p14:nvPr/>
              </p14:nvContentPartPr>
              <p14:xfrm>
                <a:off x="7226533" y="3205226"/>
                <a:ext cx="61920" cy="396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647A5C66-DFD2-BD24-8D16-BED7155329C2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7218973" y="3197666"/>
                  <a:ext cx="770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4C94ADB4-B501-D645-A686-15F7A9EF9DD7}"/>
                    </a:ext>
                  </a:extLst>
                </p14:cNvPr>
                <p14:cNvContentPartPr/>
                <p14:nvPr/>
              </p14:nvContentPartPr>
              <p14:xfrm>
                <a:off x="7321573" y="3144746"/>
                <a:ext cx="11880" cy="1339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4C94ADB4-B501-D645-A686-15F7A9EF9DD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7314013" y="3137186"/>
                  <a:ext cx="266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DAF5AF33-9402-096C-58DF-FBA69F62A3DA}"/>
                    </a:ext>
                  </a:extLst>
                </p14:cNvPr>
                <p14:cNvContentPartPr/>
                <p14:nvPr/>
              </p14:nvContentPartPr>
              <p14:xfrm>
                <a:off x="7188733" y="3304586"/>
                <a:ext cx="141480" cy="10404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DAF5AF33-9402-096C-58DF-FBA69F62A3DA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7181173" y="3297026"/>
                  <a:ext cx="1566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67457EC2-4E95-3744-E0CF-28A948742950}"/>
                    </a:ext>
                  </a:extLst>
                </p14:cNvPr>
                <p14:cNvContentPartPr/>
                <p14:nvPr/>
              </p14:nvContentPartPr>
              <p14:xfrm>
                <a:off x="7431013" y="3159866"/>
                <a:ext cx="7560" cy="928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67457EC2-4E95-3744-E0CF-28A948742950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7423453" y="3152306"/>
                  <a:ext cx="226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B31D9F80-D4CD-1244-A72E-3974DDE2DCCA}"/>
                    </a:ext>
                  </a:extLst>
                </p14:cNvPr>
                <p14:cNvContentPartPr/>
                <p14:nvPr/>
              </p14:nvContentPartPr>
              <p14:xfrm>
                <a:off x="7413373" y="3145106"/>
                <a:ext cx="92880" cy="1569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B31D9F80-D4CD-1244-A72E-3974DDE2DCCA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7405813" y="3137546"/>
                  <a:ext cx="1080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8723D270-D296-053C-F867-9C2892AF4169}"/>
                    </a:ext>
                  </a:extLst>
                </p14:cNvPr>
                <p14:cNvContentPartPr/>
                <p14:nvPr/>
              </p14:nvContentPartPr>
              <p14:xfrm>
                <a:off x="7530733" y="3162026"/>
                <a:ext cx="64440" cy="97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8723D270-D296-053C-F867-9C2892AF4169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7523173" y="3154826"/>
                  <a:ext cx="792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B3A48C9C-7258-B682-EB7F-BE3C3EE184BD}"/>
                    </a:ext>
                  </a:extLst>
                </p14:cNvPr>
                <p14:cNvContentPartPr/>
                <p14:nvPr/>
              </p14:nvContentPartPr>
              <p14:xfrm>
                <a:off x="7528213" y="3232586"/>
                <a:ext cx="54000" cy="104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B3A48C9C-7258-B682-EB7F-BE3C3EE184BD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7520653" y="3225026"/>
                  <a:ext cx="691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12327083-BB95-6ADB-0C7B-76266F37B71B}"/>
                    </a:ext>
                  </a:extLst>
                </p14:cNvPr>
                <p14:cNvContentPartPr/>
                <p14:nvPr/>
              </p14:nvContentPartPr>
              <p14:xfrm>
                <a:off x="7614253" y="3131786"/>
                <a:ext cx="20520" cy="1123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12327083-BB95-6ADB-0C7B-76266F37B71B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7606693" y="3124226"/>
                  <a:ext cx="356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5672EA3-4EE5-796A-C75D-78D9DF6DCC04}"/>
                    </a:ext>
                  </a:extLst>
                </p14:cNvPr>
                <p14:cNvContentPartPr/>
                <p14:nvPr/>
              </p14:nvContentPartPr>
              <p14:xfrm>
                <a:off x="7532533" y="3268946"/>
                <a:ext cx="83880" cy="878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5672EA3-4EE5-796A-C75D-78D9DF6DCC04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7524973" y="3261746"/>
                  <a:ext cx="990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57AF91E1-FD21-773E-F108-AAA8AA15D569}"/>
                    </a:ext>
                  </a:extLst>
                </p14:cNvPr>
                <p14:cNvContentPartPr/>
                <p14:nvPr/>
              </p14:nvContentPartPr>
              <p14:xfrm>
                <a:off x="7766173" y="3136106"/>
                <a:ext cx="105480" cy="208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57AF91E1-FD21-773E-F108-AAA8AA15D569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7758613" y="3128546"/>
                  <a:ext cx="1206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76F70E03-D9FE-E93C-A001-36763B386700}"/>
                    </a:ext>
                  </a:extLst>
                </p14:cNvPr>
                <p14:cNvContentPartPr/>
                <p14:nvPr/>
              </p14:nvContentPartPr>
              <p14:xfrm>
                <a:off x="7789213" y="3203786"/>
                <a:ext cx="81000" cy="1152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76F70E03-D9FE-E93C-A001-36763B386700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7781653" y="3196226"/>
                  <a:ext cx="961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B0C6033-D65A-1EB1-4ADA-98ED74B2E8AD}"/>
                    </a:ext>
                  </a:extLst>
                </p14:cNvPr>
                <p14:cNvContentPartPr/>
                <p14:nvPr/>
              </p14:nvContentPartPr>
              <p14:xfrm>
                <a:off x="7798213" y="3218186"/>
                <a:ext cx="74520" cy="781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B0C6033-D65A-1EB1-4ADA-98ED74B2E8AD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7790653" y="3210626"/>
                  <a:ext cx="896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28A8EE3-5B06-B194-4AC6-BDEECB10074B}"/>
                    </a:ext>
                  </a:extLst>
                </p14:cNvPr>
                <p14:cNvContentPartPr/>
                <p14:nvPr/>
              </p14:nvContentPartPr>
              <p14:xfrm>
                <a:off x="7924933" y="3165266"/>
                <a:ext cx="33120" cy="1396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28A8EE3-5B06-B194-4AC6-BDEECB10074B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7917373" y="3157706"/>
                  <a:ext cx="482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E47847B5-0FE6-D3AA-FAC0-62F9511B5CA0}"/>
                    </a:ext>
                  </a:extLst>
                </p14:cNvPr>
                <p14:cNvContentPartPr/>
                <p14:nvPr/>
              </p14:nvContentPartPr>
              <p14:xfrm>
                <a:off x="7941853" y="3243026"/>
                <a:ext cx="54720" cy="82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E47847B5-0FE6-D3AA-FAC0-62F9511B5CA0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7934293" y="3235466"/>
                  <a:ext cx="698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F824CE6C-9D51-8370-9902-FE4DC9126769}"/>
                    </a:ext>
                  </a:extLst>
                </p14:cNvPr>
                <p14:cNvContentPartPr/>
                <p14:nvPr/>
              </p14:nvContentPartPr>
              <p14:xfrm>
                <a:off x="8060653" y="3173186"/>
                <a:ext cx="128880" cy="54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F824CE6C-9D51-8370-9902-FE4DC9126769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8053093" y="3165986"/>
                  <a:ext cx="1440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0193AD99-A3E4-8106-0654-E208365AB6FE}"/>
                    </a:ext>
                  </a:extLst>
                </p14:cNvPr>
                <p14:cNvContentPartPr/>
                <p14:nvPr/>
              </p14:nvContentPartPr>
              <p14:xfrm>
                <a:off x="8054173" y="3173186"/>
                <a:ext cx="138240" cy="1310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0193AD99-A3E4-8106-0654-E208365AB6FE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8046613" y="3165986"/>
                  <a:ext cx="1533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843DD7D2-8452-D00E-DBE1-D3C8D62CC68E}"/>
                    </a:ext>
                  </a:extLst>
                </p14:cNvPr>
                <p14:cNvContentPartPr/>
                <p14:nvPr/>
              </p14:nvContentPartPr>
              <p14:xfrm>
                <a:off x="8238133" y="3201986"/>
                <a:ext cx="3960" cy="1108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843DD7D2-8452-D00E-DBE1-D3C8D62CC68E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8230573" y="3194426"/>
                  <a:ext cx="190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177DB618-D663-15BC-643C-EA624FA1B240}"/>
                    </a:ext>
                  </a:extLst>
                </p14:cNvPr>
                <p14:cNvContentPartPr/>
                <p14:nvPr/>
              </p14:nvContentPartPr>
              <p14:xfrm>
                <a:off x="8241013" y="3259226"/>
                <a:ext cx="75600" cy="72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177DB618-D663-15BC-643C-EA624FA1B240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8233453" y="3251666"/>
                  <a:ext cx="907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534AA2D3-B90A-6328-150F-4F068D603BD7}"/>
                    </a:ext>
                  </a:extLst>
                </p14:cNvPr>
                <p14:cNvContentPartPr/>
                <p14:nvPr/>
              </p14:nvContentPartPr>
              <p14:xfrm>
                <a:off x="7049286" y="2995842"/>
                <a:ext cx="743760" cy="46116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534AA2D3-B90A-6328-150F-4F068D603BD7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7041726" y="2988282"/>
                  <a:ext cx="758880" cy="47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0A10BEB8-8AEA-04B8-A669-A55DC9F96D55}"/>
                    </a:ext>
                  </a:extLst>
                </p14:cNvPr>
                <p14:cNvContentPartPr/>
                <p14:nvPr/>
              </p14:nvContentPartPr>
              <p14:xfrm>
                <a:off x="7793046" y="2782002"/>
                <a:ext cx="285480" cy="25956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0A10BEB8-8AEA-04B8-A669-A55DC9F96D55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7785486" y="2774442"/>
                  <a:ext cx="300600" cy="27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" name="Gruppo 250">
            <a:extLst>
              <a:ext uri="{FF2B5EF4-FFF2-40B4-BE49-F238E27FC236}">
                <a16:creationId xmlns:a16="http://schemas.microsoft.com/office/drawing/2014/main" id="{E28FE1B5-A914-09F7-20AF-4B6A23E7BF6A}"/>
              </a:ext>
            </a:extLst>
          </p:cNvPr>
          <p:cNvGrpSpPr/>
          <p:nvPr/>
        </p:nvGrpSpPr>
        <p:grpSpPr>
          <a:xfrm>
            <a:off x="8520052" y="2651400"/>
            <a:ext cx="1232922" cy="205560"/>
            <a:chOff x="8520052" y="2651400"/>
            <a:chExt cx="1232922" cy="20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B9251C3C-E922-F793-A332-244E4F78F4AD}"/>
                    </a:ext>
                  </a:extLst>
                </p14:cNvPr>
                <p14:cNvContentPartPr/>
                <p14:nvPr/>
              </p14:nvContentPartPr>
              <p14:xfrm>
                <a:off x="8520052" y="2651400"/>
                <a:ext cx="77400" cy="14256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B9251C3C-E922-F793-A332-244E4F78F4AD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8512492" y="2643840"/>
                  <a:ext cx="9252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4D118B80-DD10-7AB5-492B-BAD4D268A243}"/>
                    </a:ext>
                  </a:extLst>
                </p14:cNvPr>
                <p14:cNvContentPartPr/>
                <p14:nvPr/>
              </p14:nvContentPartPr>
              <p14:xfrm>
                <a:off x="8644252" y="2673000"/>
                <a:ext cx="114480" cy="18396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4D118B80-DD10-7AB5-492B-BAD4D268A243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8636692" y="2665440"/>
                  <a:ext cx="1296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4C502FAC-91EE-9D7F-EF25-C765F6826352}"/>
                    </a:ext>
                  </a:extLst>
                </p14:cNvPr>
                <p14:cNvContentPartPr/>
                <p14:nvPr/>
              </p14:nvContentPartPr>
              <p14:xfrm>
                <a:off x="8820292" y="2699280"/>
                <a:ext cx="22320" cy="9504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4C502FAC-91EE-9D7F-EF25-C765F6826352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8813092" y="2691720"/>
                  <a:ext cx="374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D50FCD36-C13C-29B8-D377-9AF6B21E8666}"/>
                    </a:ext>
                  </a:extLst>
                </p14:cNvPr>
                <p14:cNvContentPartPr/>
                <p14:nvPr/>
              </p14:nvContentPartPr>
              <p14:xfrm>
                <a:off x="8922532" y="2696040"/>
                <a:ext cx="60120" cy="10800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D50FCD36-C13C-29B8-D377-9AF6B21E8666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8914972" y="2688480"/>
                  <a:ext cx="752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5D964C0B-F6FF-B1E6-B258-9F002C3AD5D8}"/>
                    </a:ext>
                  </a:extLst>
                </p14:cNvPr>
                <p14:cNvContentPartPr/>
                <p14:nvPr/>
              </p14:nvContentPartPr>
              <p14:xfrm>
                <a:off x="9046372" y="2707200"/>
                <a:ext cx="58320" cy="13572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5D964C0B-F6FF-B1E6-B258-9F002C3AD5D8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9038812" y="2699640"/>
                  <a:ext cx="734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464F98CD-FA1D-98E8-BAE8-67004A224B35}"/>
                    </a:ext>
                  </a:extLst>
                </p14:cNvPr>
                <p14:cNvContentPartPr/>
                <p14:nvPr/>
              </p14:nvContentPartPr>
              <p14:xfrm>
                <a:off x="9117292" y="2711160"/>
                <a:ext cx="57240" cy="8244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464F98CD-FA1D-98E8-BAE8-67004A224B35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9109732" y="2703600"/>
                  <a:ext cx="723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80F89398-1E4E-C5B7-FB89-4900718C3369}"/>
                    </a:ext>
                  </a:extLst>
                </p14:cNvPr>
                <p14:cNvContentPartPr/>
                <p14:nvPr/>
              </p14:nvContentPartPr>
              <p14:xfrm>
                <a:off x="9204772" y="2675520"/>
                <a:ext cx="83880" cy="10728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80F89398-1E4E-C5B7-FB89-4900718C3369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9197212" y="2667960"/>
                  <a:ext cx="990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9A461D05-FE3E-F9EF-AFFB-86F9EB771649}"/>
                    </a:ext>
                  </a:extLst>
                </p14:cNvPr>
                <p14:cNvContentPartPr/>
                <p14:nvPr/>
              </p14:nvContentPartPr>
              <p14:xfrm>
                <a:off x="9317452" y="2707200"/>
                <a:ext cx="14040" cy="835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9A461D05-FE3E-F9EF-AFFB-86F9EB771649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9309892" y="2699640"/>
                  <a:ext cx="291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ED6F7B05-7D19-494A-28DA-BAB56DCD3229}"/>
                    </a:ext>
                  </a:extLst>
                </p14:cNvPr>
                <p14:cNvContentPartPr/>
                <p14:nvPr/>
              </p14:nvContentPartPr>
              <p14:xfrm>
                <a:off x="9380452" y="2709360"/>
                <a:ext cx="54720" cy="8460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ED6F7B05-7D19-494A-28DA-BAB56DCD3229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9372892" y="2701800"/>
                  <a:ext cx="698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D9BC4276-9B7F-E2C8-DE31-0DD1890D3732}"/>
                    </a:ext>
                  </a:extLst>
                </p14:cNvPr>
                <p14:cNvContentPartPr/>
                <p14:nvPr/>
              </p14:nvContentPartPr>
              <p14:xfrm>
                <a:off x="9408892" y="2742120"/>
                <a:ext cx="360" cy="36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D9BC4276-9B7F-E2C8-DE31-0DD1890D3732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401332" y="27345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3A48588C-3698-2EE6-88A4-938D11F27DDA}"/>
                    </a:ext>
                  </a:extLst>
                </p14:cNvPr>
                <p14:cNvContentPartPr/>
                <p14:nvPr/>
              </p14:nvContentPartPr>
              <p14:xfrm>
                <a:off x="9408892" y="2742120"/>
                <a:ext cx="360" cy="36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3A48588C-3698-2EE6-88A4-938D11F27DDA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401332" y="27345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FC9403A8-8793-5C5E-691D-26A9E501A322}"/>
                    </a:ext>
                  </a:extLst>
                </p14:cNvPr>
                <p14:cNvContentPartPr/>
                <p14:nvPr/>
              </p14:nvContentPartPr>
              <p14:xfrm>
                <a:off x="9489814" y="2722028"/>
                <a:ext cx="86400" cy="7452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FC9403A8-8793-5C5E-691D-26A9E501A322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9482254" y="2714468"/>
                  <a:ext cx="1015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A283F147-C78A-497E-A3EA-8DCAFB043566}"/>
                    </a:ext>
                  </a:extLst>
                </p14:cNvPr>
                <p14:cNvContentPartPr/>
                <p14:nvPr/>
              </p14:nvContentPartPr>
              <p14:xfrm>
                <a:off x="9643894" y="2701868"/>
                <a:ext cx="109080" cy="13284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A283F147-C78A-497E-A3EA-8DCAFB043566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9636334" y="2694308"/>
                  <a:ext cx="124200" cy="14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3" name="Gruppo 272">
            <a:extLst>
              <a:ext uri="{FF2B5EF4-FFF2-40B4-BE49-F238E27FC236}">
                <a16:creationId xmlns:a16="http://schemas.microsoft.com/office/drawing/2014/main" id="{20BDE13C-07C5-D69D-C5D9-59F99D31DAA2}"/>
              </a:ext>
            </a:extLst>
          </p:cNvPr>
          <p:cNvGrpSpPr/>
          <p:nvPr/>
        </p:nvGrpSpPr>
        <p:grpSpPr>
          <a:xfrm>
            <a:off x="9482614" y="3016508"/>
            <a:ext cx="1018080" cy="270720"/>
            <a:chOff x="9482614" y="3016508"/>
            <a:chExt cx="1018080" cy="27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2B725ECC-5F11-DB03-9CF8-83EAC72FE421}"/>
                    </a:ext>
                  </a:extLst>
                </p14:cNvPr>
                <p14:cNvContentPartPr/>
                <p14:nvPr/>
              </p14:nvContentPartPr>
              <p14:xfrm>
                <a:off x="9615814" y="3112988"/>
                <a:ext cx="6480" cy="15876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2B725ECC-5F11-DB03-9CF8-83EAC72FE421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9608254" y="3105428"/>
                  <a:ext cx="212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D5281D7F-7C39-4611-3CEC-142F21F0B18F}"/>
                    </a:ext>
                  </a:extLst>
                </p14:cNvPr>
                <p14:cNvContentPartPr/>
                <p14:nvPr/>
              </p14:nvContentPartPr>
              <p14:xfrm>
                <a:off x="9482614" y="3202268"/>
                <a:ext cx="195120" cy="2448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D5281D7F-7C39-4611-3CEC-142F21F0B18F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475054" y="3194708"/>
                  <a:ext cx="2102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AB9B7B80-0F6E-9C98-65BE-7E89C0DA235C}"/>
                    </a:ext>
                  </a:extLst>
                </p14:cNvPr>
                <p14:cNvContentPartPr/>
                <p14:nvPr/>
              </p14:nvContentPartPr>
              <p14:xfrm>
                <a:off x="9808774" y="3016508"/>
                <a:ext cx="145440" cy="27072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AB9B7B80-0F6E-9C98-65BE-7E89C0DA235C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9801214" y="3008948"/>
                  <a:ext cx="16056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351CF869-F3DB-E98C-A9D3-C1125F32D0E6}"/>
                    </a:ext>
                  </a:extLst>
                </p14:cNvPr>
                <p14:cNvContentPartPr/>
                <p14:nvPr/>
              </p14:nvContentPartPr>
              <p14:xfrm>
                <a:off x="9826054" y="3170228"/>
                <a:ext cx="99720" cy="2592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351CF869-F3DB-E98C-A9D3-C1125F32D0E6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9818494" y="3162668"/>
                  <a:ext cx="1144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C3ECFEB9-B6D9-7418-23A2-476F7444B60A}"/>
                    </a:ext>
                  </a:extLst>
                </p14:cNvPr>
                <p14:cNvContentPartPr/>
                <p14:nvPr/>
              </p14:nvContentPartPr>
              <p14:xfrm>
                <a:off x="9945214" y="3120188"/>
                <a:ext cx="88920" cy="1036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C3ECFEB9-B6D9-7418-23A2-476F7444B60A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9937654" y="3112628"/>
                  <a:ext cx="1036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05AC449D-D3C1-3350-DBA9-9FC509820F51}"/>
                    </a:ext>
                  </a:extLst>
                </p14:cNvPr>
                <p14:cNvContentPartPr/>
                <p14:nvPr/>
              </p14:nvContentPartPr>
              <p14:xfrm>
                <a:off x="10088494" y="3119828"/>
                <a:ext cx="19440" cy="9180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05AC449D-D3C1-3350-DBA9-9FC509820F51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0080934" y="3112268"/>
                  <a:ext cx="345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12800B07-9231-022E-03B6-7082713DB043}"/>
                    </a:ext>
                  </a:extLst>
                </p14:cNvPr>
                <p14:cNvContentPartPr/>
                <p14:nvPr/>
              </p14:nvContentPartPr>
              <p14:xfrm>
                <a:off x="10133494" y="3139628"/>
                <a:ext cx="111960" cy="11052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12800B07-9231-022E-03B6-7082713DB043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0125934" y="3132068"/>
                  <a:ext cx="1267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EB6F92DB-354F-FF04-5743-D311880949A1}"/>
                    </a:ext>
                  </a:extLst>
                </p14:cNvPr>
                <p14:cNvContentPartPr/>
                <p14:nvPr/>
              </p14:nvContentPartPr>
              <p14:xfrm>
                <a:off x="10430854" y="3139628"/>
                <a:ext cx="69840" cy="1728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EB6F92DB-354F-FF04-5743-D311880949A1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0423294" y="3132068"/>
                  <a:ext cx="846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01DFA4BC-B3DC-2C6D-CA89-D34E9B3FF47B}"/>
                    </a:ext>
                  </a:extLst>
                </p14:cNvPr>
                <p14:cNvContentPartPr/>
                <p14:nvPr/>
              </p14:nvContentPartPr>
              <p14:xfrm>
                <a:off x="10373974" y="3251948"/>
                <a:ext cx="78120" cy="720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01DFA4BC-B3DC-2C6D-CA89-D34E9B3FF47B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10366414" y="3244748"/>
                  <a:ext cx="9324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1" name="Gruppo 270">
            <a:extLst>
              <a:ext uri="{FF2B5EF4-FFF2-40B4-BE49-F238E27FC236}">
                <a16:creationId xmlns:a16="http://schemas.microsoft.com/office/drawing/2014/main" id="{334CD867-FB83-B35E-81C0-BFA8BBE2D70B}"/>
              </a:ext>
            </a:extLst>
          </p:cNvPr>
          <p:cNvGrpSpPr/>
          <p:nvPr/>
        </p:nvGrpSpPr>
        <p:grpSpPr>
          <a:xfrm>
            <a:off x="10678894" y="3095348"/>
            <a:ext cx="1044360" cy="487800"/>
            <a:chOff x="10678894" y="3095348"/>
            <a:chExt cx="1044360" cy="48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A1C0B9DB-F1D1-5DDD-B8F0-4C6F9D285D45}"/>
                    </a:ext>
                  </a:extLst>
                </p14:cNvPr>
                <p14:cNvContentPartPr/>
                <p14:nvPr/>
              </p14:nvContentPartPr>
              <p14:xfrm>
                <a:off x="10698694" y="3104708"/>
                <a:ext cx="129240" cy="13788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A1C0B9DB-F1D1-5DDD-B8F0-4C6F9D285D45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10691134" y="3097148"/>
                  <a:ext cx="1443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ED1391CA-B823-DBBE-C5C1-4F97BB8D6648}"/>
                    </a:ext>
                  </a:extLst>
                </p14:cNvPr>
                <p14:cNvContentPartPr/>
                <p14:nvPr/>
              </p14:nvContentPartPr>
              <p14:xfrm>
                <a:off x="10805614" y="3095348"/>
                <a:ext cx="127080" cy="21060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ED1391CA-B823-DBBE-C5C1-4F97BB8D6648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10798054" y="3087788"/>
                  <a:ext cx="1422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2E5CC4CB-AA50-C381-319B-7C3994148A45}"/>
                    </a:ext>
                  </a:extLst>
                </p14:cNvPr>
                <p14:cNvContentPartPr/>
                <p14:nvPr/>
              </p14:nvContentPartPr>
              <p14:xfrm>
                <a:off x="10928014" y="3137108"/>
                <a:ext cx="36360" cy="7920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2E5CC4CB-AA50-C381-319B-7C3994148A45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10920454" y="3129548"/>
                  <a:ext cx="511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01494670-1F33-FE1E-1E28-8571CB68FD50}"/>
                    </a:ext>
                  </a:extLst>
                </p14:cNvPr>
                <p14:cNvContentPartPr/>
                <p14:nvPr/>
              </p14:nvContentPartPr>
              <p14:xfrm>
                <a:off x="11002174" y="3127028"/>
                <a:ext cx="68400" cy="1072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01494670-1F33-FE1E-1E28-8571CB68FD50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10994614" y="3119468"/>
                  <a:ext cx="835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51AAB3C0-1A01-7D40-1397-076AC6B1058C}"/>
                    </a:ext>
                  </a:extLst>
                </p14:cNvPr>
                <p14:cNvContentPartPr/>
                <p14:nvPr/>
              </p14:nvContentPartPr>
              <p14:xfrm>
                <a:off x="11111254" y="3148268"/>
                <a:ext cx="54720" cy="9972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51AAB3C0-1A01-7D40-1397-076AC6B1058C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11104054" y="3140708"/>
                  <a:ext cx="698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9936B842-5389-863B-29CF-0815121D472E}"/>
                    </a:ext>
                  </a:extLst>
                </p14:cNvPr>
                <p14:cNvContentPartPr/>
                <p14:nvPr/>
              </p14:nvContentPartPr>
              <p14:xfrm>
                <a:off x="11182534" y="3131348"/>
                <a:ext cx="73080" cy="10836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9936B842-5389-863B-29CF-0815121D472E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11174974" y="3124148"/>
                  <a:ext cx="882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94D7928D-FC9A-4A3D-C976-1BDAF2088BA1}"/>
                    </a:ext>
                  </a:extLst>
                </p14:cNvPr>
                <p14:cNvContentPartPr/>
                <p14:nvPr/>
              </p14:nvContentPartPr>
              <p14:xfrm>
                <a:off x="11299174" y="3130268"/>
                <a:ext cx="22320" cy="8496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94D7928D-FC9A-4A3D-C976-1BDAF2088BA1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11291614" y="3122708"/>
                  <a:ext cx="374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7E36B407-0AEE-D1D9-98C9-8A69BEFF9D88}"/>
                    </a:ext>
                  </a:extLst>
                </p14:cNvPr>
                <p14:cNvContentPartPr/>
                <p14:nvPr/>
              </p14:nvContentPartPr>
              <p14:xfrm>
                <a:off x="11363614" y="3139628"/>
                <a:ext cx="88200" cy="972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7E36B407-0AEE-D1D9-98C9-8A69BEFF9D88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1356054" y="3132068"/>
                  <a:ext cx="1033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428C5A12-21F3-14DF-2AD3-EDE0B66B9D1A}"/>
                    </a:ext>
                  </a:extLst>
                </p14:cNvPr>
                <p14:cNvContentPartPr/>
                <p14:nvPr/>
              </p14:nvContentPartPr>
              <p14:xfrm>
                <a:off x="10678894" y="3377948"/>
                <a:ext cx="1044360" cy="20520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428C5A12-21F3-14DF-2AD3-EDE0B66B9D1A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10671334" y="3370748"/>
                  <a:ext cx="1059120" cy="22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7" name="Gruppo 276">
            <a:extLst>
              <a:ext uri="{FF2B5EF4-FFF2-40B4-BE49-F238E27FC236}">
                <a16:creationId xmlns:a16="http://schemas.microsoft.com/office/drawing/2014/main" id="{1FF7E273-2A83-5BEF-70A3-693C45A4D7A5}"/>
              </a:ext>
            </a:extLst>
          </p:cNvPr>
          <p:cNvGrpSpPr/>
          <p:nvPr/>
        </p:nvGrpSpPr>
        <p:grpSpPr>
          <a:xfrm>
            <a:off x="3692160" y="4215075"/>
            <a:ext cx="145800" cy="97920"/>
            <a:chOff x="3692160" y="4215075"/>
            <a:chExt cx="145800" cy="9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66FCAFD6-D934-FEB4-DBEB-445B725286E5}"/>
                    </a:ext>
                  </a:extLst>
                </p14:cNvPr>
                <p14:cNvContentPartPr/>
                <p14:nvPr/>
              </p14:nvContentPartPr>
              <p14:xfrm>
                <a:off x="3692160" y="4226955"/>
                <a:ext cx="115560" cy="5400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66FCAFD6-D934-FEB4-DBEB-445B725286E5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3684600" y="4219395"/>
                  <a:ext cx="1306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B17A3302-7093-ABED-7E57-5F358CE58841}"/>
                    </a:ext>
                  </a:extLst>
                </p14:cNvPr>
                <p14:cNvContentPartPr/>
                <p14:nvPr/>
              </p14:nvContentPartPr>
              <p14:xfrm>
                <a:off x="3815280" y="4215075"/>
                <a:ext cx="22680" cy="9792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B17A3302-7093-ABED-7E57-5F358CE58841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3807720" y="4207515"/>
                  <a:ext cx="3780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5" name="Gruppo 314">
            <a:extLst>
              <a:ext uri="{FF2B5EF4-FFF2-40B4-BE49-F238E27FC236}">
                <a16:creationId xmlns:a16="http://schemas.microsoft.com/office/drawing/2014/main" id="{FFFA12F1-8C40-D5E8-D9FA-90747578F346}"/>
              </a:ext>
            </a:extLst>
          </p:cNvPr>
          <p:cNvGrpSpPr/>
          <p:nvPr/>
        </p:nvGrpSpPr>
        <p:grpSpPr>
          <a:xfrm>
            <a:off x="6808320" y="4068555"/>
            <a:ext cx="1076400" cy="225360"/>
            <a:chOff x="6808320" y="4068555"/>
            <a:chExt cx="1076400" cy="22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994ED450-EFB6-DB83-6BBB-43DFC0DEFDCA}"/>
                    </a:ext>
                  </a:extLst>
                </p14:cNvPr>
                <p14:cNvContentPartPr/>
                <p14:nvPr/>
              </p14:nvContentPartPr>
              <p14:xfrm>
                <a:off x="6808320" y="4069635"/>
                <a:ext cx="161640" cy="594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994ED450-EFB6-DB83-6BBB-43DFC0DEFDCA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6800760" y="4062075"/>
                  <a:ext cx="1764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15E7D7B7-0E57-84FD-2671-11D1E780D2DC}"/>
                    </a:ext>
                  </a:extLst>
                </p14:cNvPr>
                <p14:cNvContentPartPr/>
                <p14:nvPr/>
              </p14:nvContentPartPr>
              <p14:xfrm>
                <a:off x="6863760" y="4089075"/>
                <a:ext cx="41040" cy="9720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15E7D7B7-0E57-84FD-2671-11D1E780D2DC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6856200" y="4081515"/>
                  <a:ext cx="561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89F79299-3AA0-206E-3FFA-6A365D4F936B}"/>
                    </a:ext>
                  </a:extLst>
                </p14:cNvPr>
                <p14:cNvContentPartPr/>
                <p14:nvPr/>
              </p14:nvContentPartPr>
              <p14:xfrm>
                <a:off x="6906600" y="4089075"/>
                <a:ext cx="30960" cy="860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89F79299-3AA0-206E-3FFA-6A365D4F936B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6899040" y="4081515"/>
                  <a:ext cx="460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42E0F241-584F-DB64-3FDD-0B1732C0F7B9}"/>
                    </a:ext>
                  </a:extLst>
                </p14:cNvPr>
                <p14:cNvContentPartPr/>
                <p14:nvPr/>
              </p14:nvContentPartPr>
              <p14:xfrm>
                <a:off x="6980760" y="4086915"/>
                <a:ext cx="11160" cy="1047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42E0F241-584F-DB64-3FDD-0B1732C0F7B9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6973200" y="4079355"/>
                  <a:ext cx="262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527F9D64-5468-0E47-F9B6-7B8CCF090CFE}"/>
                    </a:ext>
                  </a:extLst>
                </p14:cNvPr>
                <p14:cNvContentPartPr/>
                <p14:nvPr/>
              </p14:nvContentPartPr>
              <p14:xfrm>
                <a:off x="6911280" y="4222635"/>
                <a:ext cx="110880" cy="712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527F9D64-5468-0E47-F9B6-7B8CCF090CFE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6903720" y="4215075"/>
                  <a:ext cx="1256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D8D5D0A5-50DA-B2D7-FEAD-498DD64B47CE}"/>
                    </a:ext>
                  </a:extLst>
                </p14:cNvPr>
                <p14:cNvContentPartPr/>
                <p14:nvPr/>
              </p14:nvContentPartPr>
              <p14:xfrm>
                <a:off x="7027920" y="4079715"/>
                <a:ext cx="147960" cy="241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D8D5D0A5-50DA-B2D7-FEAD-498DD64B47CE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7020360" y="4072155"/>
                  <a:ext cx="1630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59F3E3BA-334F-8613-7324-FABA2A0DF4A9}"/>
                    </a:ext>
                  </a:extLst>
                </p14:cNvPr>
                <p14:cNvContentPartPr/>
                <p14:nvPr/>
              </p14:nvContentPartPr>
              <p14:xfrm>
                <a:off x="7036920" y="4104915"/>
                <a:ext cx="66600" cy="892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59F3E3BA-334F-8613-7324-FABA2A0DF4A9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7029360" y="4097715"/>
                  <a:ext cx="817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BF5BE01C-E1DF-1368-F5D7-94485A7397F2}"/>
                    </a:ext>
                  </a:extLst>
                </p14:cNvPr>
                <p14:cNvContentPartPr/>
                <p14:nvPr/>
              </p14:nvContentPartPr>
              <p14:xfrm>
                <a:off x="7115400" y="4113195"/>
                <a:ext cx="15840" cy="1047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BF5BE01C-E1DF-1368-F5D7-94485A7397F2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7107840" y="4105635"/>
                  <a:ext cx="309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3D3D37E8-EF16-C8FF-B6E1-BDDD6D1C0BB9}"/>
                    </a:ext>
                  </a:extLst>
                </p14:cNvPr>
                <p14:cNvContentPartPr/>
                <p14:nvPr/>
              </p14:nvContentPartPr>
              <p14:xfrm>
                <a:off x="7235280" y="4096995"/>
                <a:ext cx="11160" cy="1166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3D3D37E8-EF16-C8FF-B6E1-BDDD6D1C0BB9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7227720" y="4089435"/>
                  <a:ext cx="262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E0EA4120-72B4-5A5B-068D-1377021250A2}"/>
                    </a:ext>
                  </a:extLst>
                </p14:cNvPr>
                <p14:cNvContentPartPr/>
                <p14:nvPr/>
              </p14:nvContentPartPr>
              <p14:xfrm>
                <a:off x="7324920" y="4075395"/>
                <a:ext cx="142560" cy="284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E0EA4120-72B4-5A5B-068D-1377021250A2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7317360" y="4067835"/>
                  <a:ext cx="1576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EABAA4EA-EBF2-D850-DFBA-B68BDF79BEC4}"/>
                    </a:ext>
                  </a:extLst>
                </p14:cNvPr>
                <p14:cNvContentPartPr/>
                <p14:nvPr/>
              </p14:nvContentPartPr>
              <p14:xfrm>
                <a:off x="7378200" y="4120755"/>
                <a:ext cx="58320" cy="1332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EABAA4EA-EBF2-D850-DFBA-B68BDF79BEC4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7370640" y="4113195"/>
                  <a:ext cx="734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6AA1414B-CD9F-202F-7F12-F65367011803}"/>
                    </a:ext>
                  </a:extLst>
                </p14:cNvPr>
                <p14:cNvContentPartPr/>
                <p14:nvPr/>
              </p14:nvContentPartPr>
              <p14:xfrm>
                <a:off x="7362000" y="4145955"/>
                <a:ext cx="61920" cy="709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6AA1414B-CD9F-202F-7F12-F65367011803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7354440" y="4138755"/>
                  <a:ext cx="770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880257CD-F46B-B14B-44AD-35C39961763D}"/>
                    </a:ext>
                  </a:extLst>
                </p14:cNvPr>
                <p14:cNvContentPartPr/>
                <p14:nvPr/>
              </p14:nvContentPartPr>
              <p14:xfrm>
                <a:off x="7485120" y="4068555"/>
                <a:ext cx="8280" cy="1242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880257CD-F46B-B14B-44AD-35C39961763D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7477560" y="4060995"/>
                  <a:ext cx="230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EF13AF8B-AD80-A971-1658-0FDEAEC78D14}"/>
                    </a:ext>
                  </a:extLst>
                </p14:cNvPr>
                <p14:cNvContentPartPr/>
                <p14:nvPr/>
              </p14:nvContentPartPr>
              <p14:xfrm>
                <a:off x="7496640" y="4118235"/>
                <a:ext cx="82800" cy="54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EF13AF8B-AD80-A971-1658-0FDEAEC78D14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7489080" y="4110675"/>
                  <a:ext cx="979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9BE27BE6-B24B-ED82-C105-6018FDA4CF17}"/>
                    </a:ext>
                  </a:extLst>
                </p14:cNvPr>
                <p14:cNvContentPartPr/>
                <p14:nvPr/>
              </p14:nvContentPartPr>
              <p14:xfrm>
                <a:off x="7633440" y="4068915"/>
                <a:ext cx="100080" cy="2340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9BE27BE6-B24B-ED82-C105-6018FDA4CF17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7625880" y="4061355"/>
                  <a:ext cx="1152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6B98F0C0-5F24-E85A-AB1D-D1B802732293}"/>
                    </a:ext>
                  </a:extLst>
                </p14:cNvPr>
                <p14:cNvContentPartPr/>
                <p14:nvPr/>
              </p14:nvContentPartPr>
              <p14:xfrm>
                <a:off x="7580160" y="4086915"/>
                <a:ext cx="114480" cy="1130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6B98F0C0-5F24-E85A-AB1D-D1B802732293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7572600" y="4079355"/>
                  <a:ext cx="1296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D7C810F1-2555-6937-F6C4-E053A7D4CFA1}"/>
                    </a:ext>
                  </a:extLst>
                </p14:cNvPr>
                <p14:cNvContentPartPr/>
                <p14:nvPr/>
              </p14:nvContentPartPr>
              <p14:xfrm>
                <a:off x="7749360" y="4085115"/>
                <a:ext cx="14760" cy="1209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D7C810F1-2555-6937-F6C4-E053A7D4CFA1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7741800" y="4077555"/>
                  <a:ext cx="298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05C044CE-FE66-08C7-FF28-C5CB4899CDE8}"/>
                    </a:ext>
                  </a:extLst>
                </p14:cNvPr>
                <p14:cNvContentPartPr/>
                <p14:nvPr/>
              </p14:nvContentPartPr>
              <p14:xfrm>
                <a:off x="7773120" y="4126155"/>
                <a:ext cx="111600" cy="1764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05C044CE-FE66-08C7-FF28-C5CB4899CDE8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7765560" y="4118595"/>
                  <a:ext cx="126720" cy="3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3" name="Gruppo 312">
            <a:extLst>
              <a:ext uri="{FF2B5EF4-FFF2-40B4-BE49-F238E27FC236}">
                <a16:creationId xmlns:a16="http://schemas.microsoft.com/office/drawing/2014/main" id="{E0825D13-B7FE-0E18-D332-0D94457F178A}"/>
              </a:ext>
            </a:extLst>
          </p:cNvPr>
          <p:cNvGrpSpPr/>
          <p:nvPr/>
        </p:nvGrpSpPr>
        <p:grpSpPr>
          <a:xfrm>
            <a:off x="8164080" y="4084755"/>
            <a:ext cx="839520" cy="112680"/>
            <a:chOff x="8164080" y="4084755"/>
            <a:chExt cx="839520" cy="11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4EA05179-3EC6-EA65-4439-36CFEBB41DFF}"/>
                    </a:ext>
                  </a:extLst>
                </p14:cNvPr>
                <p14:cNvContentPartPr/>
                <p14:nvPr/>
              </p14:nvContentPartPr>
              <p14:xfrm>
                <a:off x="8173440" y="4109955"/>
                <a:ext cx="81720" cy="2088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4EA05179-3EC6-EA65-4439-36CFEBB41DFF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8165880" y="4102395"/>
                  <a:ext cx="968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1B3E18C8-D941-FC71-E91C-8D09F4287C60}"/>
                    </a:ext>
                  </a:extLst>
                </p14:cNvPr>
                <p14:cNvContentPartPr/>
                <p14:nvPr/>
              </p14:nvContentPartPr>
              <p14:xfrm>
                <a:off x="8164080" y="4174035"/>
                <a:ext cx="124200" cy="234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1B3E18C8-D941-FC71-E91C-8D09F4287C60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8156520" y="4166475"/>
                  <a:ext cx="1389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62D4B85F-91C6-598E-F607-696C75441F50}"/>
                    </a:ext>
                  </a:extLst>
                </p14:cNvPr>
                <p14:cNvContentPartPr/>
                <p14:nvPr/>
              </p14:nvContentPartPr>
              <p14:xfrm>
                <a:off x="8359920" y="4108875"/>
                <a:ext cx="105480" cy="882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62D4B85F-91C6-598E-F607-696C75441F50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8352360" y="4101315"/>
                  <a:ext cx="1206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B413DFC5-3F92-5D8B-B79F-DF841A57143C}"/>
                    </a:ext>
                  </a:extLst>
                </p14:cNvPr>
                <p14:cNvContentPartPr/>
                <p14:nvPr/>
              </p14:nvContentPartPr>
              <p14:xfrm>
                <a:off x="8507520" y="4104555"/>
                <a:ext cx="85680" cy="918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B413DFC5-3F92-5D8B-B79F-DF841A57143C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8499960" y="4096995"/>
                  <a:ext cx="1008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F5C19302-CEC6-F02D-9E4A-739830F64E3C}"/>
                    </a:ext>
                  </a:extLst>
                </p14:cNvPr>
                <p14:cNvContentPartPr/>
                <p14:nvPr/>
              </p14:nvContentPartPr>
              <p14:xfrm>
                <a:off x="8636400" y="4102755"/>
                <a:ext cx="57600" cy="9252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F5C19302-CEC6-F02D-9E4A-739830F64E3C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8628840" y="4095195"/>
                  <a:ext cx="723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256EE9CD-288B-A07B-3301-83DE599122E5}"/>
                    </a:ext>
                  </a:extLst>
                </p14:cNvPr>
                <p14:cNvContentPartPr/>
                <p14:nvPr/>
              </p14:nvContentPartPr>
              <p14:xfrm>
                <a:off x="8741880" y="4106355"/>
                <a:ext cx="55440" cy="889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256EE9CD-288B-A07B-3301-83DE599122E5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8734320" y="4098795"/>
                  <a:ext cx="705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0BE44299-41E5-E967-C408-2CC5F6773767}"/>
                    </a:ext>
                  </a:extLst>
                </p14:cNvPr>
                <p14:cNvContentPartPr/>
                <p14:nvPr/>
              </p14:nvContentPartPr>
              <p14:xfrm>
                <a:off x="8856360" y="4108875"/>
                <a:ext cx="13680" cy="7560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0BE44299-41E5-E967-C408-2CC5F6773767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8848800" y="4101315"/>
                  <a:ext cx="284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C02070D9-B481-13F8-7D35-554391373DE2}"/>
                    </a:ext>
                  </a:extLst>
                </p14:cNvPr>
                <p14:cNvContentPartPr/>
                <p14:nvPr/>
              </p14:nvContentPartPr>
              <p14:xfrm>
                <a:off x="8910720" y="4084755"/>
                <a:ext cx="92880" cy="9036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C02070D9-B481-13F8-7D35-554391373DE2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8903160" y="4077195"/>
                  <a:ext cx="10800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9222CCDB-5726-3B59-D7D2-96F791F27116}"/>
              </a:ext>
            </a:extLst>
          </p:cNvPr>
          <p:cNvGrpSpPr/>
          <p:nvPr/>
        </p:nvGrpSpPr>
        <p:grpSpPr>
          <a:xfrm>
            <a:off x="9203945" y="3803955"/>
            <a:ext cx="801360" cy="506520"/>
            <a:chOff x="9203945" y="3803955"/>
            <a:chExt cx="801360" cy="50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5C0880B7-E223-4BCA-9053-87F1DF8A2CD7}"/>
                    </a:ext>
                  </a:extLst>
                </p14:cNvPr>
                <p14:cNvContentPartPr/>
                <p14:nvPr/>
              </p14:nvContentPartPr>
              <p14:xfrm>
                <a:off x="9321840" y="4071435"/>
                <a:ext cx="101880" cy="1011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5C0880B7-E223-4BCA-9053-87F1DF8A2CD7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9314280" y="4063875"/>
                  <a:ext cx="1170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5C4D6850-2333-C443-9515-5C8C8728B6F1}"/>
                    </a:ext>
                  </a:extLst>
                </p14:cNvPr>
                <p14:cNvContentPartPr/>
                <p14:nvPr/>
              </p14:nvContentPartPr>
              <p14:xfrm>
                <a:off x="9432000" y="4093755"/>
                <a:ext cx="99360" cy="9360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5C4D6850-2333-C443-9515-5C8C8728B6F1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9424440" y="4086195"/>
                  <a:ext cx="1144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C35CE512-796E-C825-3CE1-273FD3B6CDD0}"/>
                    </a:ext>
                  </a:extLst>
                </p14:cNvPr>
                <p14:cNvContentPartPr/>
                <p14:nvPr/>
              </p14:nvContentPartPr>
              <p14:xfrm>
                <a:off x="9535680" y="4116435"/>
                <a:ext cx="64440" cy="950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C35CE512-796E-C825-3CE1-273FD3B6CDD0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9528120" y="4108875"/>
                  <a:ext cx="792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FEBF21B6-305F-2EB1-CE27-A7A8ABA6597A}"/>
                    </a:ext>
                  </a:extLst>
                </p14:cNvPr>
                <p14:cNvContentPartPr/>
                <p14:nvPr/>
              </p14:nvContentPartPr>
              <p14:xfrm>
                <a:off x="9649440" y="4113915"/>
                <a:ext cx="5760" cy="12672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FEBF21B6-305F-2EB1-CE27-A7A8ABA6597A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9641880" y="4106355"/>
                  <a:ext cx="208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3F06185C-717D-E472-EBA7-CC5565572FEA}"/>
                    </a:ext>
                  </a:extLst>
                </p14:cNvPr>
                <p14:cNvContentPartPr/>
                <p14:nvPr/>
              </p14:nvContentPartPr>
              <p14:xfrm>
                <a:off x="9203945" y="3803955"/>
                <a:ext cx="801360" cy="50652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3F06185C-717D-E472-EBA7-CC5565572FEA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9196385" y="3796395"/>
                  <a:ext cx="816480" cy="52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9" name="Gruppo 328">
            <a:extLst>
              <a:ext uri="{FF2B5EF4-FFF2-40B4-BE49-F238E27FC236}">
                <a16:creationId xmlns:a16="http://schemas.microsoft.com/office/drawing/2014/main" id="{83E154F7-8059-B856-7DE2-F47DEA6CE750}"/>
              </a:ext>
            </a:extLst>
          </p:cNvPr>
          <p:cNvGrpSpPr/>
          <p:nvPr/>
        </p:nvGrpSpPr>
        <p:grpSpPr>
          <a:xfrm>
            <a:off x="10166585" y="4027515"/>
            <a:ext cx="517320" cy="237600"/>
            <a:chOff x="10166585" y="4027515"/>
            <a:chExt cx="517320" cy="23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1BB676B7-9D6E-977F-2CD4-05CF8BFB9832}"/>
                    </a:ext>
                  </a:extLst>
                </p14:cNvPr>
                <p14:cNvContentPartPr/>
                <p14:nvPr/>
              </p14:nvContentPartPr>
              <p14:xfrm>
                <a:off x="10166585" y="4027515"/>
                <a:ext cx="201600" cy="147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1BB676B7-9D6E-977F-2CD4-05CF8BFB9832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10159025" y="4019955"/>
                  <a:ext cx="216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BF0E642B-ECE3-3088-CF31-919594091FA1}"/>
                    </a:ext>
                  </a:extLst>
                </p14:cNvPr>
                <p14:cNvContentPartPr/>
                <p14:nvPr/>
              </p14:nvContentPartPr>
              <p14:xfrm>
                <a:off x="10219865" y="4029315"/>
                <a:ext cx="79200" cy="11232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BF0E642B-ECE3-3088-CF31-919594091FA1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10212305" y="4021755"/>
                  <a:ext cx="943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22614667-D31B-DDFF-3FA7-F53CC53D72A7}"/>
                    </a:ext>
                  </a:extLst>
                </p14:cNvPr>
                <p14:cNvContentPartPr/>
                <p14:nvPr/>
              </p14:nvContentPartPr>
              <p14:xfrm>
                <a:off x="10277825" y="4072155"/>
                <a:ext cx="42840" cy="6372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22614667-D31B-DDFF-3FA7-F53CC53D72A7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10270265" y="4064595"/>
                  <a:ext cx="579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D797AA1E-76C9-621D-EB47-5ADB6303EBB6}"/>
                    </a:ext>
                  </a:extLst>
                </p14:cNvPr>
                <p14:cNvContentPartPr/>
                <p14:nvPr/>
              </p14:nvContentPartPr>
              <p14:xfrm>
                <a:off x="10405625" y="4062075"/>
                <a:ext cx="1440" cy="7812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D797AA1E-76C9-621D-EB47-5ADB6303EBB6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10398065" y="4054515"/>
                  <a:ext cx="165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4637B122-6633-0F35-2580-17A4C6B01DF2}"/>
                    </a:ext>
                  </a:extLst>
                </p14:cNvPr>
                <p14:cNvContentPartPr/>
                <p14:nvPr/>
              </p14:nvContentPartPr>
              <p14:xfrm>
                <a:off x="10276745" y="4185915"/>
                <a:ext cx="155160" cy="7920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4637B122-6633-0F35-2580-17A4C6B01DF2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10269185" y="4178355"/>
                  <a:ext cx="1702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AC9D0C46-BD84-B2E5-4540-74DD373AE7AD}"/>
                    </a:ext>
                  </a:extLst>
                </p14:cNvPr>
                <p14:cNvContentPartPr/>
                <p14:nvPr/>
              </p14:nvContentPartPr>
              <p14:xfrm>
                <a:off x="10491305" y="4038675"/>
                <a:ext cx="120600" cy="3096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AC9D0C46-BD84-B2E5-4540-74DD373AE7AD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10483745" y="4031115"/>
                  <a:ext cx="1353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B3BCE281-5135-6AFB-F890-E7E45BC3A757}"/>
                    </a:ext>
                  </a:extLst>
                </p14:cNvPr>
                <p14:cNvContentPartPr/>
                <p14:nvPr/>
              </p14:nvContentPartPr>
              <p14:xfrm>
                <a:off x="10472225" y="4070715"/>
                <a:ext cx="62640" cy="11664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B3BCE281-5135-6AFB-F890-E7E45BC3A757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10464665" y="4063515"/>
                  <a:ext cx="774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BC580107-62B6-4C2A-81AE-E799B09D6ABA}"/>
                    </a:ext>
                  </a:extLst>
                </p14:cNvPr>
                <p14:cNvContentPartPr/>
                <p14:nvPr/>
              </p14:nvContentPartPr>
              <p14:xfrm>
                <a:off x="10539545" y="4086915"/>
                <a:ext cx="28440" cy="730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BC580107-62B6-4C2A-81AE-E799B09D6ABA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10531985" y="4079355"/>
                  <a:ext cx="435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567A1692-9BFB-39D0-080A-B45C0C4C9569}"/>
                    </a:ext>
                  </a:extLst>
                </p14:cNvPr>
                <p14:cNvContentPartPr/>
                <p14:nvPr/>
              </p14:nvContentPartPr>
              <p14:xfrm>
                <a:off x="10671665" y="4055955"/>
                <a:ext cx="12240" cy="1220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567A1692-9BFB-39D0-080A-B45C0C4C9569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10664105" y="4048395"/>
                  <a:ext cx="27360" cy="13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2" name="Gruppo 351">
            <a:extLst>
              <a:ext uri="{FF2B5EF4-FFF2-40B4-BE49-F238E27FC236}">
                <a16:creationId xmlns:a16="http://schemas.microsoft.com/office/drawing/2014/main" id="{3BAE13D9-7D22-2E9C-BA1F-280D05D955D9}"/>
              </a:ext>
            </a:extLst>
          </p:cNvPr>
          <p:cNvGrpSpPr/>
          <p:nvPr/>
        </p:nvGrpSpPr>
        <p:grpSpPr>
          <a:xfrm>
            <a:off x="4785227" y="4442312"/>
            <a:ext cx="1075320" cy="329040"/>
            <a:chOff x="4785227" y="4442312"/>
            <a:chExt cx="1075320" cy="32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6E1F7F55-5CC4-2593-DCFB-F81E59E232D7}"/>
                    </a:ext>
                  </a:extLst>
                </p14:cNvPr>
                <p14:cNvContentPartPr/>
                <p14:nvPr/>
              </p14:nvContentPartPr>
              <p14:xfrm>
                <a:off x="4785227" y="4452392"/>
                <a:ext cx="200160" cy="334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6E1F7F55-5CC4-2593-DCFB-F81E59E232D7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4777667" y="4444832"/>
                  <a:ext cx="2152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681CF77D-F016-59C3-8DFD-8E631DFC79D6}"/>
                    </a:ext>
                  </a:extLst>
                </p14:cNvPr>
                <p14:cNvContentPartPr/>
                <p14:nvPr/>
              </p14:nvContentPartPr>
              <p14:xfrm>
                <a:off x="4823387" y="4495952"/>
                <a:ext cx="56520" cy="12852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681CF77D-F016-59C3-8DFD-8E631DFC79D6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4815827" y="4488392"/>
                  <a:ext cx="716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7BB93E28-F526-E98B-F7BC-89535ADDA90D}"/>
                    </a:ext>
                  </a:extLst>
                </p14:cNvPr>
                <p14:cNvContentPartPr/>
                <p14:nvPr/>
              </p14:nvContentPartPr>
              <p14:xfrm>
                <a:off x="4896467" y="4500272"/>
                <a:ext cx="27720" cy="9612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7BB93E28-F526-E98B-F7BC-89535ADDA90D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4888907" y="4492712"/>
                  <a:ext cx="428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A16921EA-06D9-A4B7-76B4-1C3D949FBB38}"/>
                    </a:ext>
                  </a:extLst>
                </p14:cNvPr>
                <p14:cNvContentPartPr/>
                <p14:nvPr/>
              </p14:nvContentPartPr>
              <p14:xfrm>
                <a:off x="5022827" y="4485152"/>
                <a:ext cx="360" cy="10404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A16921EA-06D9-A4B7-76B4-1C3D949FBB38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5015267" y="4477592"/>
                  <a:ext cx="154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D2EAC1C7-33BB-C243-EE98-60C33617E13D}"/>
                    </a:ext>
                  </a:extLst>
                </p14:cNvPr>
                <p14:cNvContentPartPr/>
                <p14:nvPr/>
              </p14:nvContentPartPr>
              <p14:xfrm>
                <a:off x="4894667" y="4667312"/>
                <a:ext cx="119880" cy="10404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D2EAC1C7-33BB-C243-EE98-60C33617E13D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4887107" y="4659752"/>
                  <a:ext cx="1350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088144CF-2B44-55CE-2446-451C63315801}"/>
                    </a:ext>
                  </a:extLst>
                </p14:cNvPr>
                <p14:cNvContentPartPr/>
                <p14:nvPr/>
              </p14:nvContentPartPr>
              <p14:xfrm>
                <a:off x="5113907" y="4469672"/>
                <a:ext cx="138240" cy="3564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088144CF-2B44-55CE-2446-451C63315801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5106347" y="4462112"/>
                  <a:ext cx="1533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270949CC-5AD4-D18B-9FE5-D0D09BDFE20F}"/>
                    </a:ext>
                  </a:extLst>
                </p14:cNvPr>
                <p14:cNvContentPartPr/>
                <p14:nvPr/>
              </p14:nvContentPartPr>
              <p14:xfrm>
                <a:off x="5145587" y="4511792"/>
                <a:ext cx="33120" cy="694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270949CC-5AD4-D18B-9FE5-D0D09BDFE20F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5138027" y="4504232"/>
                  <a:ext cx="482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A1965073-5FF7-3B41-CC0B-156C0A27CF18}"/>
                    </a:ext>
                  </a:extLst>
                </p14:cNvPr>
                <p14:cNvContentPartPr/>
                <p14:nvPr/>
              </p14:nvContentPartPr>
              <p14:xfrm>
                <a:off x="5171867" y="4518632"/>
                <a:ext cx="38160" cy="7992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A1965073-5FF7-3B41-CC0B-156C0A27CF18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5164307" y="4511072"/>
                  <a:ext cx="529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436C9E8E-32FD-E1D7-4806-BE423EA1213E}"/>
                    </a:ext>
                  </a:extLst>
                </p14:cNvPr>
                <p14:cNvContentPartPr/>
                <p14:nvPr/>
              </p14:nvContentPartPr>
              <p14:xfrm>
                <a:off x="5276267" y="4473272"/>
                <a:ext cx="9000" cy="15084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436C9E8E-32FD-E1D7-4806-BE423EA1213E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5268707" y="4465712"/>
                  <a:ext cx="237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2C0F9D37-2789-AEB6-110B-FF7CF6C1855A}"/>
                    </a:ext>
                  </a:extLst>
                </p14:cNvPr>
                <p14:cNvContentPartPr/>
                <p14:nvPr/>
              </p14:nvContentPartPr>
              <p14:xfrm>
                <a:off x="5375627" y="4485872"/>
                <a:ext cx="84600" cy="1404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2C0F9D37-2789-AEB6-110B-FF7CF6C1855A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5368067" y="4478312"/>
                  <a:ext cx="997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C1F3104C-A0E7-5772-EFAD-D1157B173AA3}"/>
                    </a:ext>
                  </a:extLst>
                </p14:cNvPr>
                <p14:cNvContentPartPr/>
                <p14:nvPr/>
              </p14:nvContentPartPr>
              <p14:xfrm>
                <a:off x="5395787" y="4539872"/>
                <a:ext cx="34920" cy="1044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C1F3104C-A0E7-5772-EFAD-D1157B173AA3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5388227" y="4532312"/>
                  <a:ext cx="500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480C0529-FF54-9180-6AA4-260482F2223B}"/>
                    </a:ext>
                  </a:extLst>
                </p14:cNvPr>
                <p14:cNvContentPartPr/>
                <p14:nvPr/>
              </p14:nvContentPartPr>
              <p14:xfrm>
                <a:off x="5358707" y="4579832"/>
                <a:ext cx="77400" cy="8568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480C0529-FF54-9180-6AA4-260482F2223B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5351147" y="4572272"/>
                  <a:ext cx="925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D2D6A74C-74AC-1931-F154-17274FC25FAD}"/>
                    </a:ext>
                  </a:extLst>
                </p14:cNvPr>
                <p14:cNvContentPartPr/>
                <p14:nvPr/>
              </p14:nvContentPartPr>
              <p14:xfrm>
                <a:off x="5469947" y="4495952"/>
                <a:ext cx="27360" cy="1569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D2D6A74C-74AC-1931-F154-17274FC25FAD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5462387" y="4488392"/>
                  <a:ext cx="424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D4D7068B-9A3D-C779-DEB1-A5299F283457}"/>
                    </a:ext>
                  </a:extLst>
                </p14:cNvPr>
                <p14:cNvContentPartPr/>
                <p14:nvPr/>
              </p14:nvContentPartPr>
              <p14:xfrm>
                <a:off x="5485427" y="4572272"/>
                <a:ext cx="360" cy="3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D4D7068B-9A3D-C779-DEB1-A5299F283457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477867" y="456471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E775B046-38F2-833E-E049-7A93196FB2A9}"/>
                    </a:ext>
                  </a:extLst>
                </p14:cNvPr>
                <p14:cNvContentPartPr/>
                <p14:nvPr/>
              </p14:nvContentPartPr>
              <p14:xfrm>
                <a:off x="5590547" y="4475072"/>
                <a:ext cx="63000" cy="15084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E775B046-38F2-833E-E049-7A93196FB2A9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5582987" y="4467872"/>
                  <a:ext cx="781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804D758C-7123-E676-B5D8-15617276F6B5}"/>
                    </a:ext>
                  </a:extLst>
                </p14:cNvPr>
                <p14:cNvContentPartPr/>
                <p14:nvPr/>
              </p14:nvContentPartPr>
              <p14:xfrm>
                <a:off x="5688107" y="4525112"/>
                <a:ext cx="42840" cy="1332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804D758C-7123-E676-B5D8-15617276F6B5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5680547" y="4517552"/>
                  <a:ext cx="579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B60D7686-CEB9-9D64-54A5-B509D0CB9D80}"/>
                    </a:ext>
                  </a:extLst>
                </p14:cNvPr>
                <p14:cNvContentPartPr/>
                <p14:nvPr/>
              </p14:nvContentPartPr>
              <p14:xfrm>
                <a:off x="5747867" y="4442312"/>
                <a:ext cx="30960" cy="18504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B60D7686-CEB9-9D64-54A5-B509D0CB9D80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5740307" y="4434752"/>
                  <a:ext cx="4572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DBA2D1E1-5088-1229-3184-66BD2EC527D7}"/>
                    </a:ext>
                  </a:extLst>
                </p14:cNvPr>
                <p14:cNvContentPartPr/>
                <p14:nvPr/>
              </p14:nvContentPartPr>
              <p14:xfrm>
                <a:off x="5824907" y="4449152"/>
                <a:ext cx="35640" cy="16668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DBA2D1E1-5088-1229-3184-66BD2EC527D7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5817347" y="4441592"/>
                  <a:ext cx="507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BA315258-57E3-29ED-745F-3407D1D21DD7}"/>
                    </a:ext>
                  </a:extLst>
                </p14:cNvPr>
                <p14:cNvContentPartPr/>
                <p14:nvPr/>
              </p14:nvContentPartPr>
              <p14:xfrm>
                <a:off x="5506307" y="4580192"/>
                <a:ext cx="57240" cy="1404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BA315258-57E3-29ED-745F-3407D1D21DD7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5498747" y="4572632"/>
                  <a:ext cx="7236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2" name="Gruppo 371">
            <a:extLst>
              <a:ext uri="{FF2B5EF4-FFF2-40B4-BE49-F238E27FC236}">
                <a16:creationId xmlns:a16="http://schemas.microsoft.com/office/drawing/2014/main" id="{4BE4A6B8-0855-1B32-FDE3-F17B5B6E619B}"/>
              </a:ext>
            </a:extLst>
          </p:cNvPr>
          <p:cNvGrpSpPr/>
          <p:nvPr/>
        </p:nvGrpSpPr>
        <p:grpSpPr>
          <a:xfrm>
            <a:off x="6237827" y="4350152"/>
            <a:ext cx="1186920" cy="351000"/>
            <a:chOff x="6237827" y="4350152"/>
            <a:chExt cx="1186920" cy="35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8640E72F-3F47-BFEB-0095-FD3F6ABEC5CD}"/>
                    </a:ext>
                  </a:extLst>
                </p14:cNvPr>
                <p14:cNvContentPartPr/>
                <p14:nvPr/>
              </p14:nvContentPartPr>
              <p14:xfrm>
                <a:off x="6237827" y="4378232"/>
                <a:ext cx="140040" cy="13284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8640E72F-3F47-BFEB-0095-FD3F6ABEC5CD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6230267" y="4370672"/>
                  <a:ext cx="1551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CE1FE788-B8A5-D22F-FB6A-7C67FE97E6C0}"/>
                    </a:ext>
                  </a:extLst>
                </p14:cNvPr>
                <p14:cNvContentPartPr/>
                <p14:nvPr/>
              </p14:nvContentPartPr>
              <p14:xfrm>
                <a:off x="6332867" y="4457792"/>
                <a:ext cx="3960" cy="8748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CE1FE788-B8A5-D22F-FB6A-7C67FE97E6C0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6325307" y="4450232"/>
                  <a:ext cx="190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96F33F1A-FF93-74EB-5BAE-B02C5291931F}"/>
                    </a:ext>
                  </a:extLst>
                </p14:cNvPr>
                <p14:cNvContentPartPr/>
                <p14:nvPr/>
              </p14:nvContentPartPr>
              <p14:xfrm>
                <a:off x="6250787" y="4529432"/>
                <a:ext cx="122400" cy="3168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96F33F1A-FF93-74EB-5BAE-B02C5291931F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6243227" y="4522232"/>
                  <a:ext cx="1371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2EDF7369-110E-4FC5-5251-4CEFDB6968CF}"/>
                    </a:ext>
                  </a:extLst>
                </p14:cNvPr>
                <p14:cNvContentPartPr/>
                <p14:nvPr/>
              </p14:nvContentPartPr>
              <p14:xfrm>
                <a:off x="6271307" y="4598912"/>
                <a:ext cx="104040" cy="1011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2EDF7369-110E-4FC5-5251-4CEFDB6968CF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6263747" y="4591352"/>
                  <a:ext cx="1191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61D5D261-36EC-5944-9B37-D55F5F81E062}"/>
                    </a:ext>
                  </a:extLst>
                </p14:cNvPr>
                <p14:cNvContentPartPr/>
                <p14:nvPr/>
              </p14:nvContentPartPr>
              <p14:xfrm>
                <a:off x="6503507" y="4350152"/>
                <a:ext cx="147960" cy="21168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61D5D261-36EC-5944-9B37-D55F5F81E062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6495947" y="4342592"/>
                  <a:ext cx="1630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40177F84-1417-B1B3-CAE8-C17D546BB3FF}"/>
                    </a:ext>
                  </a:extLst>
                </p14:cNvPr>
                <p14:cNvContentPartPr/>
                <p14:nvPr/>
              </p14:nvContentPartPr>
              <p14:xfrm>
                <a:off x="6528707" y="4435472"/>
                <a:ext cx="141840" cy="1944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40177F84-1417-B1B3-CAE8-C17D546BB3FF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6521147" y="4427912"/>
                  <a:ext cx="1569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980B8CCF-1E77-79F7-FDDE-799899A81AE3}"/>
                    </a:ext>
                  </a:extLst>
                </p14:cNvPr>
                <p14:cNvContentPartPr/>
                <p14:nvPr/>
              </p14:nvContentPartPr>
              <p14:xfrm>
                <a:off x="6480467" y="4579832"/>
                <a:ext cx="111960" cy="140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980B8CCF-1E77-79F7-FDDE-799899A81AE3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6472907" y="4572272"/>
                  <a:ext cx="1270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36A38FAA-375F-D7FD-F700-86AA436DF992}"/>
                    </a:ext>
                  </a:extLst>
                </p14:cNvPr>
                <p14:cNvContentPartPr/>
                <p14:nvPr/>
              </p14:nvContentPartPr>
              <p14:xfrm>
                <a:off x="6552107" y="4608272"/>
                <a:ext cx="24840" cy="928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36A38FAA-375F-D7FD-F700-86AA436DF992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6544547" y="4600712"/>
                  <a:ext cx="39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B50944CF-1F1F-23CA-DD5A-022BFDB058B0}"/>
                    </a:ext>
                  </a:extLst>
                </p14:cNvPr>
                <p14:cNvContentPartPr/>
                <p14:nvPr/>
              </p14:nvContentPartPr>
              <p14:xfrm>
                <a:off x="6771347" y="4418552"/>
                <a:ext cx="95400" cy="612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B50944CF-1F1F-23CA-DD5A-022BFDB058B0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6763787" y="4410992"/>
                  <a:ext cx="1105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A47F6318-7AAF-B22A-7521-31B9E22FC333}"/>
                    </a:ext>
                  </a:extLst>
                </p14:cNvPr>
                <p14:cNvContentPartPr/>
                <p14:nvPr/>
              </p14:nvContentPartPr>
              <p14:xfrm>
                <a:off x="6743987" y="4507112"/>
                <a:ext cx="142560" cy="3816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A47F6318-7AAF-B22A-7521-31B9E22FC333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6736427" y="4499552"/>
                  <a:ext cx="1576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D76F526B-3FEE-A5ED-A93E-50815A691D09}"/>
                    </a:ext>
                  </a:extLst>
                </p14:cNvPr>
                <p14:cNvContentPartPr/>
                <p14:nvPr/>
              </p14:nvContentPartPr>
              <p14:xfrm>
                <a:off x="6753347" y="4530512"/>
                <a:ext cx="106200" cy="1432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D76F526B-3FEE-A5ED-A93E-50815A691D09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6745787" y="4522952"/>
                  <a:ext cx="1213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074F9E96-E04C-46F8-73A7-E0CA90546381}"/>
                    </a:ext>
                  </a:extLst>
                </p14:cNvPr>
                <p14:cNvContentPartPr/>
                <p14:nvPr/>
              </p14:nvContentPartPr>
              <p14:xfrm>
                <a:off x="6904547" y="4402352"/>
                <a:ext cx="54720" cy="23292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074F9E96-E04C-46F8-73A7-E0CA90546381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6896987" y="4394792"/>
                  <a:ext cx="698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4E919168-62A7-90C7-F2ED-20E684DBED2E}"/>
                    </a:ext>
                  </a:extLst>
                </p14:cNvPr>
                <p14:cNvContentPartPr/>
                <p14:nvPr/>
              </p14:nvContentPartPr>
              <p14:xfrm>
                <a:off x="6936227" y="4525112"/>
                <a:ext cx="52200" cy="2340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4E919168-62A7-90C7-F2ED-20E684DBED2E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6928667" y="4517552"/>
                  <a:ext cx="673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5F2FD717-778B-01F2-3A06-497CA11CADD2}"/>
                    </a:ext>
                  </a:extLst>
                </p14:cNvPr>
                <p14:cNvContentPartPr/>
                <p14:nvPr/>
              </p14:nvContentPartPr>
              <p14:xfrm>
                <a:off x="6995987" y="4385792"/>
                <a:ext cx="58320" cy="2322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5F2FD717-778B-01F2-3A06-497CA11CADD2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6988427" y="4378232"/>
                  <a:ext cx="7344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85CB974B-0BB7-79DC-E10F-D28357655D4A}"/>
                    </a:ext>
                  </a:extLst>
                </p14:cNvPr>
                <p14:cNvContentPartPr/>
                <p14:nvPr/>
              </p14:nvContentPartPr>
              <p14:xfrm>
                <a:off x="7187147" y="4423592"/>
                <a:ext cx="51840" cy="14004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85CB974B-0BB7-79DC-E10F-D28357655D4A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7179587" y="4416032"/>
                  <a:ext cx="669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81054BD1-80AD-7CD6-F84B-663ECFEA224A}"/>
                    </a:ext>
                  </a:extLst>
                </p14:cNvPr>
                <p14:cNvContentPartPr/>
                <p14:nvPr/>
              </p14:nvContentPartPr>
              <p14:xfrm>
                <a:off x="7159067" y="4525472"/>
                <a:ext cx="33840" cy="13896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81054BD1-80AD-7CD6-F84B-663ECFEA224A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7151507" y="4517912"/>
                  <a:ext cx="489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945EEC13-900D-3AB6-59D4-2F273D1DC110}"/>
                    </a:ext>
                  </a:extLst>
                </p14:cNvPr>
                <p14:cNvContentPartPr/>
                <p14:nvPr/>
              </p14:nvContentPartPr>
              <p14:xfrm>
                <a:off x="7252307" y="4559672"/>
                <a:ext cx="10080" cy="9864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945EEC13-900D-3AB6-59D4-2F273D1DC110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7244747" y="4552112"/>
                  <a:ext cx="248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F839538F-67A2-265F-6309-7B4FAE83262A}"/>
                    </a:ext>
                  </a:extLst>
                </p14:cNvPr>
                <p14:cNvContentPartPr/>
                <p14:nvPr/>
              </p14:nvContentPartPr>
              <p14:xfrm>
                <a:off x="7068707" y="4632032"/>
                <a:ext cx="356040" cy="594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F839538F-67A2-265F-6309-7B4FAE83262A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7061147" y="4624472"/>
                  <a:ext cx="37080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6" name="Gruppo 375">
            <a:extLst>
              <a:ext uri="{FF2B5EF4-FFF2-40B4-BE49-F238E27FC236}">
                <a16:creationId xmlns:a16="http://schemas.microsoft.com/office/drawing/2014/main" id="{BA79FB04-1A12-7E4B-D0D3-9269A420B261}"/>
              </a:ext>
            </a:extLst>
          </p:cNvPr>
          <p:cNvGrpSpPr/>
          <p:nvPr/>
        </p:nvGrpSpPr>
        <p:grpSpPr>
          <a:xfrm>
            <a:off x="3590747" y="5128755"/>
            <a:ext cx="105120" cy="144000"/>
            <a:chOff x="3590747" y="5128755"/>
            <a:chExt cx="105120" cy="14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B1269CEE-E0B7-7626-5228-4E4BF1BA3084}"/>
                    </a:ext>
                  </a:extLst>
                </p14:cNvPr>
                <p14:cNvContentPartPr/>
                <p14:nvPr/>
              </p14:nvContentPartPr>
              <p14:xfrm>
                <a:off x="3590747" y="5128755"/>
                <a:ext cx="93600" cy="3888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B1269CEE-E0B7-7626-5228-4E4BF1BA3084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3583187" y="5121555"/>
                  <a:ext cx="1087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A021FCE1-EA33-0D58-AC84-7EA922AB17A2}"/>
                    </a:ext>
                  </a:extLst>
                </p14:cNvPr>
                <p14:cNvContentPartPr/>
                <p14:nvPr/>
              </p14:nvContentPartPr>
              <p14:xfrm>
                <a:off x="3656627" y="5136675"/>
                <a:ext cx="39240" cy="13608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A021FCE1-EA33-0D58-AC84-7EA922AB17A2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3649067" y="5129115"/>
                  <a:ext cx="54360" cy="15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5" name="Gruppo 394">
            <a:extLst>
              <a:ext uri="{FF2B5EF4-FFF2-40B4-BE49-F238E27FC236}">
                <a16:creationId xmlns:a16="http://schemas.microsoft.com/office/drawing/2014/main" id="{6920C7B0-4F0C-AF25-0F69-D87D8AFE19E7}"/>
              </a:ext>
            </a:extLst>
          </p:cNvPr>
          <p:cNvGrpSpPr/>
          <p:nvPr/>
        </p:nvGrpSpPr>
        <p:grpSpPr>
          <a:xfrm>
            <a:off x="4641023" y="5340824"/>
            <a:ext cx="599040" cy="353520"/>
            <a:chOff x="4641023" y="5340824"/>
            <a:chExt cx="599040" cy="35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00646A7C-9A35-4B6A-3DB9-B3B1D6D8C455}"/>
                    </a:ext>
                  </a:extLst>
                </p14:cNvPr>
                <p14:cNvContentPartPr/>
                <p14:nvPr/>
              </p14:nvContentPartPr>
              <p14:xfrm>
                <a:off x="4674863" y="5340824"/>
                <a:ext cx="149760" cy="2844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00646A7C-9A35-4B6A-3DB9-B3B1D6D8C455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4667303" y="5333264"/>
                  <a:ext cx="1648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53377F3E-A22C-89B3-54C6-48C250989265}"/>
                    </a:ext>
                  </a:extLst>
                </p14:cNvPr>
                <p14:cNvContentPartPr/>
                <p14:nvPr/>
              </p14:nvContentPartPr>
              <p14:xfrm>
                <a:off x="4641023" y="5365664"/>
                <a:ext cx="99000" cy="16092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53377F3E-A22C-89B3-54C6-48C250989265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4633463" y="5358104"/>
                  <a:ext cx="1141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5527F4DD-3E11-5E53-9C8E-5059EF52208F}"/>
                    </a:ext>
                  </a:extLst>
                </p14:cNvPr>
                <p14:cNvContentPartPr/>
                <p14:nvPr/>
              </p14:nvContentPartPr>
              <p14:xfrm>
                <a:off x="4733543" y="5396624"/>
                <a:ext cx="24840" cy="8172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5527F4DD-3E11-5E53-9C8E-5059EF52208F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4725983" y="5389424"/>
                  <a:ext cx="399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DD93C23D-CA00-0E04-8CB3-79515B9DACE3}"/>
                    </a:ext>
                  </a:extLst>
                </p14:cNvPr>
                <p14:cNvContentPartPr/>
                <p14:nvPr/>
              </p14:nvContentPartPr>
              <p14:xfrm>
                <a:off x="4785023" y="5367104"/>
                <a:ext cx="83880" cy="540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DD93C23D-CA00-0E04-8CB3-79515B9DACE3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4777463" y="5359544"/>
                  <a:ext cx="990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BC9B8E01-9B22-BF7A-D4C2-5A7A8C51DC92}"/>
                    </a:ext>
                  </a:extLst>
                </p14:cNvPr>
                <p14:cNvContentPartPr/>
                <p14:nvPr/>
              </p14:nvContentPartPr>
              <p14:xfrm>
                <a:off x="4767023" y="5393744"/>
                <a:ext cx="52920" cy="10800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BC9B8E01-9B22-BF7A-D4C2-5A7A8C51DC92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4759463" y="5386184"/>
                  <a:ext cx="680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534AA7DC-438D-90DF-26C9-A341F187000C}"/>
                    </a:ext>
                  </a:extLst>
                </p14:cNvPr>
                <p14:cNvContentPartPr/>
                <p14:nvPr/>
              </p14:nvContentPartPr>
              <p14:xfrm>
                <a:off x="4819583" y="5399144"/>
                <a:ext cx="20160" cy="6552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534AA7DC-438D-90DF-26C9-A341F187000C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4812023" y="5391584"/>
                  <a:ext cx="352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72519C9B-46E7-4BC4-7725-23BD587A962D}"/>
                    </a:ext>
                  </a:extLst>
                </p14:cNvPr>
                <p14:cNvContentPartPr/>
                <p14:nvPr/>
              </p14:nvContentPartPr>
              <p14:xfrm>
                <a:off x="4887263" y="5387984"/>
                <a:ext cx="11160" cy="7488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72519C9B-46E7-4BC4-7725-23BD587A962D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4879703" y="5380424"/>
                  <a:ext cx="262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19EEF8B6-3848-7AD6-96D2-DDF970F944D6}"/>
                    </a:ext>
                  </a:extLst>
                </p14:cNvPr>
                <p14:cNvContentPartPr/>
                <p14:nvPr/>
              </p14:nvContentPartPr>
              <p14:xfrm>
                <a:off x="4900223" y="5423624"/>
                <a:ext cx="52920" cy="612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19EEF8B6-3848-7AD6-96D2-DDF970F944D6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4892663" y="5416064"/>
                  <a:ext cx="680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C2A51638-FD03-6833-A980-D69DD242ED55}"/>
                    </a:ext>
                  </a:extLst>
                </p14:cNvPr>
                <p14:cNvContentPartPr/>
                <p14:nvPr/>
              </p14:nvContentPartPr>
              <p14:xfrm>
                <a:off x="4697903" y="5530904"/>
                <a:ext cx="115920" cy="16344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C2A51638-FD03-6833-A980-D69DD242ED55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4690343" y="5523704"/>
                  <a:ext cx="1310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C8A5E3D0-C121-DBB0-3C6F-F34370F23F5E}"/>
                    </a:ext>
                  </a:extLst>
                </p14:cNvPr>
                <p14:cNvContentPartPr/>
                <p14:nvPr/>
              </p14:nvContentPartPr>
              <p14:xfrm>
                <a:off x="4829663" y="5512904"/>
                <a:ext cx="95040" cy="15444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C8A5E3D0-C121-DBB0-3C6F-F34370F23F5E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4822103" y="5505344"/>
                  <a:ext cx="1101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1B0C9225-395C-1A0B-23E4-DA6F735E7C99}"/>
                    </a:ext>
                  </a:extLst>
                </p14:cNvPr>
                <p14:cNvContentPartPr/>
                <p14:nvPr/>
              </p14:nvContentPartPr>
              <p14:xfrm>
                <a:off x="4855583" y="5541704"/>
                <a:ext cx="110880" cy="4896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1B0C9225-395C-1A0B-23E4-DA6F735E7C99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4848023" y="5534144"/>
                  <a:ext cx="1260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0FBF8DEB-01E4-2CA4-6741-1111DF124565}"/>
                    </a:ext>
                  </a:extLst>
                </p14:cNvPr>
                <p14:cNvContentPartPr/>
                <p14:nvPr/>
              </p14:nvContentPartPr>
              <p14:xfrm>
                <a:off x="5007863" y="5404904"/>
                <a:ext cx="66240" cy="14904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0FBF8DEB-01E4-2CA4-6741-1111DF124565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5000303" y="5397344"/>
                  <a:ext cx="8100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65212CDB-3648-D768-4470-EDCFF6D2114F}"/>
                    </a:ext>
                  </a:extLst>
                </p14:cNvPr>
                <p14:cNvContentPartPr/>
                <p14:nvPr/>
              </p14:nvContentPartPr>
              <p14:xfrm>
                <a:off x="5078783" y="5475104"/>
                <a:ext cx="57600" cy="3456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65212CDB-3648-D768-4470-EDCFF6D2114F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5071223" y="5467544"/>
                  <a:ext cx="727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2EF0D80E-4FF5-688E-B265-81AC481DADF7}"/>
                    </a:ext>
                  </a:extLst>
                </p14:cNvPr>
                <p14:cNvContentPartPr/>
                <p14:nvPr/>
              </p14:nvContentPartPr>
              <p14:xfrm>
                <a:off x="5139983" y="5415344"/>
                <a:ext cx="28440" cy="13644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2EF0D80E-4FF5-688E-B265-81AC481DADF7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5132423" y="5407784"/>
                  <a:ext cx="435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EF1E84F4-352F-BC13-6B1E-0F86D515EAA4}"/>
                    </a:ext>
                  </a:extLst>
                </p14:cNvPr>
                <p14:cNvContentPartPr/>
                <p14:nvPr/>
              </p14:nvContentPartPr>
              <p14:xfrm>
                <a:off x="5227823" y="5400944"/>
                <a:ext cx="12240" cy="15516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EF1E84F4-352F-BC13-6B1E-0F86D515EAA4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5220263" y="5393744"/>
                  <a:ext cx="27360" cy="17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1" name="Gruppo 420">
            <a:extLst>
              <a:ext uri="{FF2B5EF4-FFF2-40B4-BE49-F238E27FC236}">
                <a16:creationId xmlns:a16="http://schemas.microsoft.com/office/drawing/2014/main" id="{ACA10E9F-016F-8DB3-55E7-2BE3F336F04B}"/>
              </a:ext>
            </a:extLst>
          </p:cNvPr>
          <p:cNvGrpSpPr/>
          <p:nvPr/>
        </p:nvGrpSpPr>
        <p:grpSpPr>
          <a:xfrm>
            <a:off x="7432015" y="4886416"/>
            <a:ext cx="1116360" cy="304920"/>
            <a:chOff x="7432015" y="4886416"/>
            <a:chExt cx="1116360" cy="30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D7E2E62B-A2CA-33E8-DBD2-EDD2361E2CB1}"/>
                    </a:ext>
                  </a:extLst>
                </p14:cNvPr>
                <p14:cNvContentPartPr/>
                <p14:nvPr/>
              </p14:nvContentPartPr>
              <p14:xfrm>
                <a:off x="7432015" y="4886416"/>
                <a:ext cx="151920" cy="30060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D7E2E62B-A2CA-33E8-DBD2-EDD2361E2CB1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7424455" y="4878856"/>
                  <a:ext cx="16704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40AEC9FE-F85F-2C04-7F60-6F821629B51D}"/>
                    </a:ext>
                  </a:extLst>
                </p14:cNvPr>
                <p14:cNvContentPartPr/>
                <p14:nvPr/>
              </p14:nvContentPartPr>
              <p14:xfrm>
                <a:off x="7682575" y="5008456"/>
                <a:ext cx="23760" cy="12528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40AEC9FE-F85F-2C04-7F60-6F821629B51D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7675015" y="5000896"/>
                  <a:ext cx="388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2C837051-7C03-0E4B-AAF3-345720694D0F}"/>
                    </a:ext>
                  </a:extLst>
                </p14:cNvPr>
                <p14:cNvContentPartPr/>
                <p14:nvPr/>
              </p14:nvContentPartPr>
              <p14:xfrm>
                <a:off x="7785895" y="4990816"/>
                <a:ext cx="75240" cy="18396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2C837051-7C03-0E4B-AAF3-345720694D0F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7778335" y="4983256"/>
                  <a:ext cx="900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1E4DADBC-0381-3DBB-ABBA-B59BC3367116}"/>
                    </a:ext>
                  </a:extLst>
                </p14:cNvPr>
                <p14:cNvContentPartPr/>
                <p14:nvPr/>
              </p14:nvContentPartPr>
              <p14:xfrm>
                <a:off x="7905055" y="5000176"/>
                <a:ext cx="101880" cy="19116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1E4DADBC-0381-3DBB-ABBA-B59BC3367116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7897495" y="4992616"/>
                  <a:ext cx="1170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09846885-4F92-089D-8502-72E68CE60EA1}"/>
                    </a:ext>
                  </a:extLst>
                </p14:cNvPr>
                <p14:cNvContentPartPr/>
                <p14:nvPr/>
              </p14:nvContentPartPr>
              <p14:xfrm>
                <a:off x="8081095" y="4999456"/>
                <a:ext cx="101880" cy="10692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09846885-4F92-089D-8502-72E68CE60EA1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8073535" y="4992256"/>
                  <a:ext cx="1170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E5B03EBA-921D-9744-40A0-C92DE64752BD}"/>
                    </a:ext>
                  </a:extLst>
                </p14:cNvPr>
                <p14:cNvContentPartPr/>
                <p14:nvPr/>
              </p14:nvContentPartPr>
              <p14:xfrm>
                <a:off x="8272975" y="4990816"/>
                <a:ext cx="26640" cy="13212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E5B03EBA-921D-9744-40A0-C92DE64752BD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8265415" y="4983256"/>
                  <a:ext cx="417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39B9035B-D56E-B7EB-9A47-383DA440685A}"/>
                    </a:ext>
                  </a:extLst>
                </p14:cNvPr>
                <p14:cNvContentPartPr/>
                <p14:nvPr/>
              </p14:nvContentPartPr>
              <p14:xfrm>
                <a:off x="8366935" y="4905856"/>
                <a:ext cx="37440" cy="20556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39B9035B-D56E-B7EB-9A47-383DA440685A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8359375" y="4898296"/>
                  <a:ext cx="5256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E909B5BA-93EB-630E-CDBD-7ABCE290EE40}"/>
                    </a:ext>
                  </a:extLst>
                </p14:cNvPr>
                <p14:cNvContentPartPr/>
                <p14:nvPr/>
              </p14:nvContentPartPr>
              <p14:xfrm>
                <a:off x="8374135" y="5058136"/>
                <a:ext cx="43920" cy="936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E909B5BA-93EB-630E-CDBD-7ABCE290EE40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8366575" y="5050576"/>
                  <a:ext cx="590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9977FD59-D904-8D03-505A-EDFE6BC3096E}"/>
                    </a:ext>
                  </a:extLst>
                </p14:cNvPr>
                <p14:cNvContentPartPr/>
                <p14:nvPr/>
              </p14:nvContentPartPr>
              <p14:xfrm>
                <a:off x="8450455" y="5024656"/>
                <a:ext cx="97920" cy="11592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9977FD59-D904-8D03-505A-EDFE6BC3096E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8442895" y="5017096"/>
                  <a:ext cx="11268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9" name="Gruppo 418">
            <a:extLst>
              <a:ext uri="{FF2B5EF4-FFF2-40B4-BE49-F238E27FC236}">
                <a16:creationId xmlns:a16="http://schemas.microsoft.com/office/drawing/2014/main" id="{23E86813-A6B0-5083-8FBA-783FC018E9E5}"/>
              </a:ext>
            </a:extLst>
          </p:cNvPr>
          <p:cNvGrpSpPr/>
          <p:nvPr/>
        </p:nvGrpSpPr>
        <p:grpSpPr>
          <a:xfrm>
            <a:off x="8780935" y="4924936"/>
            <a:ext cx="739440" cy="344880"/>
            <a:chOff x="8780935" y="4924936"/>
            <a:chExt cx="739440" cy="34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85B05101-77F1-53BF-A90E-1D7F28A4C619}"/>
                    </a:ext>
                  </a:extLst>
                </p14:cNvPr>
                <p14:cNvContentPartPr/>
                <p14:nvPr/>
              </p14:nvContentPartPr>
              <p14:xfrm>
                <a:off x="8800735" y="4997296"/>
                <a:ext cx="61920" cy="1656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85B05101-77F1-53BF-A90E-1D7F28A4C619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8793175" y="4989736"/>
                  <a:ext cx="770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F352CAF4-0528-8F33-996E-6BBF9621E016}"/>
                    </a:ext>
                  </a:extLst>
                </p14:cNvPr>
                <p14:cNvContentPartPr/>
                <p14:nvPr/>
              </p14:nvContentPartPr>
              <p14:xfrm>
                <a:off x="8780935" y="5074336"/>
                <a:ext cx="128160" cy="1080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F352CAF4-0528-8F33-996E-6BBF9621E016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8773375" y="5066776"/>
                  <a:ext cx="1432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3CC339EC-A7DB-F22C-97C7-578E518453D2}"/>
                    </a:ext>
                  </a:extLst>
                </p14:cNvPr>
                <p14:cNvContentPartPr/>
                <p14:nvPr/>
              </p14:nvContentPartPr>
              <p14:xfrm>
                <a:off x="8996575" y="4924936"/>
                <a:ext cx="95400" cy="1620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3CC339EC-A7DB-F22C-97C7-578E518453D2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8989015" y="4917376"/>
                  <a:ext cx="1105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9BAC4398-1801-7019-F3ED-F0DD3377C3E8}"/>
                    </a:ext>
                  </a:extLst>
                </p14:cNvPr>
                <p14:cNvContentPartPr/>
                <p14:nvPr/>
              </p14:nvContentPartPr>
              <p14:xfrm>
                <a:off x="8942935" y="4966696"/>
                <a:ext cx="128160" cy="13788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9BAC4398-1801-7019-F3ED-F0DD3377C3E8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8935375" y="4959136"/>
                  <a:ext cx="1432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5C3ED2CC-FB92-95CB-5604-53973C62C87F}"/>
                    </a:ext>
                  </a:extLst>
                </p14:cNvPr>
                <p14:cNvContentPartPr/>
                <p14:nvPr/>
              </p14:nvContentPartPr>
              <p14:xfrm>
                <a:off x="9099895" y="4932496"/>
                <a:ext cx="33120" cy="17208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5C3ED2CC-FB92-95CB-5604-53973C62C87F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9092335" y="4924936"/>
                  <a:ext cx="4824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1F886092-233C-60B7-541D-BF91A1B9D01D}"/>
                    </a:ext>
                  </a:extLst>
                </p14:cNvPr>
                <p14:cNvContentPartPr/>
                <p14:nvPr/>
              </p14:nvContentPartPr>
              <p14:xfrm>
                <a:off x="9111415" y="5043016"/>
                <a:ext cx="72720" cy="1908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1F886092-233C-60B7-541D-BF91A1B9D01D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9103855" y="5035456"/>
                  <a:ext cx="878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7A27880E-4C87-1FBD-B980-668B96E0A484}"/>
                    </a:ext>
                  </a:extLst>
                </p14:cNvPr>
                <p14:cNvContentPartPr/>
                <p14:nvPr/>
              </p14:nvContentPartPr>
              <p14:xfrm>
                <a:off x="9181255" y="4958776"/>
                <a:ext cx="36720" cy="15408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7A27880E-4C87-1FBD-B980-668B96E0A484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9173695" y="4951216"/>
                  <a:ext cx="518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FFD21EE1-AD00-2E2F-4C18-C261BE05F842}"/>
                    </a:ext>
                  </a:extLst>
                </p14:cNvPr>
                <p14:cNvContentPartPr/>
                <p14:nvPr/>
              </p14:nvContentPartPr>
              <p14:xfrm>
                <a:off x="9313375" y="4944736"/>
                <a:ext cx="88200" cy="2736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FFD21EE1-AD00-2E2F-4C18-C261BE05F842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9305815" y="4937176"/>
                  <a:ext cx="1033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9F06648C-20ED-03DC-333E-3DBA10AA7EF0}"/>
                    </a:ext>
                  </a:extLst>
                </p14:cNvPr>
                <p14:cNvContentPartPr/>
                <p14:nvPr/>
              </p14:nvContentPartPr>
              <p14:xfrm>
                <a:off x="9264415" y="4977136"/>
                <a:ext cx="119880" cy="12852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9F06648C-20ED-03DC-333E-3DBA10AA7EF0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9256855" y="4969576"/>
                  <a:ext cx="1350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D62577FA-37BC-F9F5-22B1-FFC811005D39}"/>
                    </a:ext>
                  </a:extLst>
                </p14:cNvPr>
                <p14:cNvContentPartPr/>
                <p14:nvPr/>
              </p14:nvContentPartPr>
              <p14:xfrm>
                <a:off x="9431095" y="4959856"/>
                <a:ext cx="16560" cy="13968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D62577FA-37BC-F9F5-22B1-FFC811005D39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9423535" y="4952296"/>
                  <a:ext cx="316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8570F0D8-EEBF-07F3-62F1-C9753577C2E5}"/>
                    </a:ext>
                  </a:extLst>
                </p14:cNvPr>
                <p14:cNvContentPartPr/>
                <p14:nvPr/>
              </p14:nvContentPartPr>
              <p14:xfrm>
                <a:off x="9459175" y="5057416"/>
                <a:ext cx="61200" cy="2664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8570F0D8-EEBF-07F3-62F1-C9753577C2E5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9451615" y="5049856"/>
                  <a:ext cx="763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D08E1498-B074-7D61-E7C9-E50108918767}"/>
                    </a:ext>
                  </a:extLst>
                </p14:cNvPr>
                <p14:cNvContentPartPr/>
                <p14:nvPr/>
              </p14:nvContentPartPr>
              <p14:xfrm>
                <a:off x="9295735" y="5119696"/>
                <a:ext cx="131760" cy="1501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D08E1498-B074-7D61-E7C9-E50108918767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9288535" y="5112136"/>
                  <a:ext cx="1468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6E3BFD8E-4F61-963D-CC01-F178DA3319CC}"/>
                    </a:ext>
                  </a:extLst>
                </p14:cNvPr>
                <p14:cNvContentPartPr/>
                <p14:nvPr/>
              </p14:nvContentPartPr>
              <p14:xfrm>
                <a:off x="9299335" y="5198536"/>
                <a:ext cx="149040" cy="1080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6E3BFD8E-4F61-963D-CC01-F178DA3319CC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9292135" y="5190976"/>
                  <a:ext cx="16416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4" name="Gruppo 433">
            <a:extLst>
              <a:ext uri="{FF2B5EF4-FFF2-40B4-BE49-F238E27FC236}">
                <a16:creationId xmlns:a16="http://schemas.microsoft.com/office/drawing/2014/main" id="{24773A02-80D4-30C8-6A52-C73A7E8932B6}"/>
              </a:ext>
            </a:extLst>
          </p:cNvPr>
          <p:cNvGrpSpPr/>
          <p:nvPr/>
        </p:nvGrpSpPr>
        <p:grpSpPr>
          <a:xfrm>
            <a:off x="9791046" y="4942936"/>
            <a:ext cx="150480" cy="277560"/>
            <a:chOff x="9791046" y="4942936"/>
            <a:chExt cx="150480" cy="27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B944F96F-6FF3-8E5A-8A38-E96D18241CEB}"/>
                    </a:ext>
                  </a:extLst>
                </p14:cNvPr>
                <p14:cNvContentPartPr/>
                <p14:nvPr/>
              </p14:nvContentPartPr>
              <p14:xfrm>
                <a:off x="9879966" y="4942936"/>
                <a:ext cx="26640" cy="27756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B944F96F-6FF3-8E5A-8A38-E96D18241CEB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9872406" y="4935376"/>
                  <a:ext cx="4176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3584AE75-9C30-5BC1-E960-FD99D83D4BAF}"/>
                    </a:ext>
                  </a:extLst>
                </p14:cNvPr>
                <p14:cNvContentPartPr/>
                <p14:nvPr/>
              </p14:nvContentPartPr>
              <p14:xfrm>
                <a:off x="9791046" y="5050576"/>
                <a:ext cx="150480" cy="3204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3584AE75-9C30-5BC1-E960-FD99D83D4BAF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9783486" y="5043016"/>
                  <a:ext cx="16560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2" name="Gruppo 431">
            <a:extLst>
              <a:ext uri="{FF2B5EF4-FFF2-40B4-BE49-F238E27FC236}">
                <a16:creationId xmlns:a16="http://schemas.microsoft.com/office/drawing/2014/main" id="{E668593E-B99A-7D1B-2FC3-58BC14AD0B90}"/>
              </a:ext>
            </a:extLst>
          </p:cNvPr>
          <p:cNvGrpSpPr/>
          <p:nvPr/>
        </p:nvGrpSpPr>
        <p:grpSpPr>
          <a:xfrm>
            <a:off x="10173006" y="4881376"/>
            <a:ext cx="551160" cy="338760"/>
            <a:chOff x="10173006" y="4881376"/>
            <a:chExt cx="551160" cy="33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C74FC559-F4B1-E3F7-ABEC-2A10F52D9F67}"/>
                    </a:ext>
                  </a:extLst>
                </p14:cNvPr>
                <p14:cNvContentPartPr/>
                <p14:nvPr/>
              </p14:nvContentPartPr>
              <p14:xfrm>
                <a:off x="10179846" y="4881376"/>
                <a:ext cx="129240" cy="33876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C74FC559-F4B1-E3F7-ABEC-2A10F52D9F67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10172646" y="4873816"/>
                  <a:ext cx="14436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616D5C2A-FD7F-C8C3-EC54-E556544BCD12}"/>
                    </a:ext>
                  </a:extLst>
                </p14:cNvPr>
                <p14:cNvContentPartPr/>
                <p14:nvPr/>
              </p14:nvContentPartPr>
              <p14:xfrm>
                <a:off x="10173006" y="5019976"/>
                <a:ext cx="134640" cy="2016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616D5C2A-FD7F-C8C3-EC54-E556544BCD12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10165446" y="5012776"/>
                  <a:ext cx="1497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7BFBAD82-34B3-A65E-91C6-4E381FECAAE1}"/>
                    </a:ext>
                  </a:extLst>
                </p14:cNvPr>
                <p14:cNvContentPartPr/>
                <p14:nvPr/>
              </p14:nvContentPartPr>
              <p14:xfrm>
                <a:off x="10329966" y="5007736"/>
                <a:ext cx="127080" cy="11340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7BFBAD82-34B3-A65E-91C6-4E381FECAAE1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10322406" y="5000176"/>
                  <a:ext cx="1422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670AAF5B-F0FD-AF07-A330-60CB0FBC0FD8}"/>
                    </a:ext>
                  </a:extLst>
                </p14:cNvPr>
                <p14:cNvContentPartPr/>
                <p14:nvPr/>
              </p14:nvContentPartPr>
              <p14:xfrm>
                <a:off x="10540206" y="5019976"/>
                <a:ext cx="40320" cy="9180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670AAF5B-F0FD-AF07-A330-60CB0FBC0FD8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10532646" y="5012776"/>
                  <a:ext cx="554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F0436D6D-CE8A-6D17-3ADC-0C402BE0A8DE}"/>
                    </a:ext>
                  </a:extLst>
                </p14:cNvPr>
                <p14:cNvContentPartPr/>
                <p14:nvPr/>
              </p14:nvContentPartPr>
              <p14:xfrm>
                <a:off x="10602486" y="4992256"/>
                <a:ext cx="121680" cy="13644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F0436D6D-CE8A-6D17-3ADC-0C402BE0A8DE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10594926" y="4984696"/>
                  <a:ext cx="136800" cy="15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6" name="Gruppo 445">
            <a:extLst>
              <a:ext uri="{FF2B5EF4-FFF2-40B4-BE49-F238E27FC236}">
                <a16:creationId xmlns:a16="http://schemas.microsoft.com/office/drawing/2014/main" id="{7204F7DF-53C8-162B-BF81-A07ABB1AAFC0}"/>
              </a:ext>
            </a:extLst>
          </p:cNvPr>
          <p:cNvGrpSpPr/>
          <p:nvPr/>
        </p:nvGrpSpPr>
        <p:grpSpPr>
          <a:xfrm>
            <a:off x="9576486" y="5529376"/>
            <a:ext cx="1188360" cy="309600"/>
            <a:chOff x="9576486" y="5529376"/>
            <a:chExt cx="1188360" cy="30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87030E46-74B5-CE57-D09E-11D53A695E46}"/>
                    </a:ext>
                  </a:extLst>
                </p14:cNvPr>
                <p14:cNvContentPartPr/>
                <p14:nvPr/>
              </p14:nvContentPartPr>
              <p14:xfrm>
                <a:off x="9576486" y="5633056"/>
                <a:ext cx="104400" cy="20592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87030E46-74B5-CE57-D09E-11D53A695E46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9568926" y="5625496"/>
                  <a:ext cx="1195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36D46C0B-7FE8-B1EA-B8B0-BB7A098803A8}"/>
                    </a:ext>
                  </a:extLst>
                </p14:cNvPr>
                <p14:cNvContentPartPr/>
                <p14:nvPr/>
              </p14:nvContentPartPr>
              <p14:xfrm>
                <a:off x="9738846" y="5626936"/>
                <a:ext cx="25920" cy="13788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36D46C0B-7FE8-B1EA-B8B0-BB7A098803A8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9731286" y="5619376"/>
                  <a:ext cx="406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B755FCEA-EE7D-0858-A3B7-60F3BB4C5B78}"/>
                    </a:ext>
                  </a:extLst>
                </p14:cNvPr>
                <p14:cNvContentPartPr/>
                <p14:nvPr/>
              </p14:nvContentPartPr>
              <p14:xfrm>
                <a:off x="9867366" y="5633056"/>
                <a:ext cx="41040" cy="13788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B755FCEA-EE7D-0858-A3B7-60F3BB4C5B78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9859806" y="5625496"/>
                  <a:ext cx="561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6B8B2051-2075-B56A-7B7C-3B0318F6663B}"/>
                    </a:ext>
                  </a:extLst>
                </p14:cNvPr>
                <p14:cNvContentPartPr/>
                <p14:nvPr/>
              </p14:nvContentPartPr>
              <p14:xfrm>
                <a:off x="9962046" y="5632696"/>
                <a:ext cx="111600" cy="20376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6B8B2051-2075-B56A-7B7C-3B0318F6663B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9954486" y="5625136"/>
                  <a:ext cx="12672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1188F078-089F-54C8-5969-BACA09CA05E9}"/>
                    </a:ext>
                  </a:extLst>
                </p14:cNvPr>
                <p14:cNvContentPartPr/>
                <p14:nvPr/>
              </p14:nvContentPartPr>
              <p14:xfrm>
                <a:off x="10095246" y="5637016"/>
                <a:ext cx="73440" cy="7128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1188F078-089F-54C8-5969-BACA09CA05E9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10087686" y="5629456"/>
                  <a:ext cx="882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1E207C62-D22E-4365-142E-5E37B7322B06}"/>
                    </a:ext>
                  </a:extLst>
                </p14:cNvPr>
                <p14:cNvContentPartPr/>
                <p14:nvPr/>
              </p14:nvContentPartPr>
              <p14:xfrm>
                <a:off x="10230246" y="5614696"/>
                <a:ext cx="57240" cy="9360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1E207C62-D22E-4365-142E-5E37B7322B06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10222686" y="5607136"/>
                  <a:ext cx="723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5DFFCA3A-87F8-7437-13B5-D8011666D826}"/>
                    </a:ext>
                  </a:extLst>
                </p14:cNvPr>
                <p14:cNvContentPartPr/>
                <p14:nvPr/>
              </p14:nvContentPartPr>
              <p14:xfrm>
                <a:off x="10412406" y="5529376"/>
                <a:ext cx="50040" cy="14832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5DFFCA3A-87F8-7437-13B5-D8011666D826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10404846" y="5521816"/>
                  <a:ext cx="651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757883D2-619C-FFFA-743E-F1F15B809174}"/>
                    </a:ext>
                  </a:extLst>
                </p14:cNvPr>
                <p14:cNvContentPartPr/>
                <p14:nvPr/>
              </p14:nvContentPartPr>
              <p14:xfrm>
                <a:off x="10518966" y="5607856"/>
                <a:ext cx="63000" cy="10404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757883D2-619C-FFFA-743E-F1F15B809174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10511406" y="5600296"/>
                  <a:ext cx="781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9BC8B619-8D5A-3BE8-46D1-44A0E0D096F9}"/>
                    </a:ext>
                  </a:extLst>
                </p14:cNvPr>
                <p14:cNvContentPartPr/>
                <p14:nvPr/>
              </p14:nvContentPartPr>
              <p14:xfrm>
                <a:off x="10654326" y="5632696"/>
                <a:ext cx="31320" cy="6804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9BC8B619-8D5A-3BE8-46D1-44A0E0D096F9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10646766" y="5625136"/>
                  <a:ext cx="464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3E3B0E53-1E07-7D5F-DCCD-38C97BA84F33}"/>
                    </a:ext>
                  </a:extLst>
                </p14:cNvPr>
                <p14:cNvContentPartPr/>
                <p14:nvPr/>
              </p14:nvContentPartPr>
              <p14:xfrm>
                <a:off x="10717326" y="5626216"/>
                <a:ext cx="47520" cy="10800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3E3B0E53-1E07-7D5F-DCCD-38C97BA84F33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10709766" y="5618656"/>
                  <a:ext cx="6264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1" name="Gruppo 470">
            <a:extLst>
              <a:ext uri="{FF2B5EF4-FFF2-40B4-BE49-F238E27FC236}">
                <a16:creationId xmlns:a16="http://schemas.microsoft.com/office/drawing/2014/main" id="{F826F2B7-C007-36BF-CA1F-E32AF909CBB7}"/>
              </a:ext>
            </a:extLst>
          </p:cNvPr>
          <p:cNvGrpSpPr/>
          <p:nvPr/>
        </p:nvGrpSpPr>
        <p:grpSpPr>
          <a:xfrm>
            <a:off x="5596239" y="5343626"/>
            <a:ext cx="1022040" cy="291240"/>
            <a:chOff x="5596239" y="5343626"/>
            <a:chExt cx="1022040" cy="29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D48CAD19-95CB-DDE6-311A-678061AB00A9}"/>
                    </a:ext>
                  </a:extLst>
                </p14:cNvPr>
                <p14:cNvContentPartPr/>
                <p14:nvPr/>
              </p14:nvContentPartPr>
              <p14:xfrm>
                <a:off x="5606319" y="5372426"/>
                <a:ext cx="120960" cy="2700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D48CAD19-95CB-DDE6-311A-678061AB00A9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5598759" y="5364866"/>
                  <a:ext cx="1360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75058C96-7B9B-0AED-5661-42C638224E96}"/>
                    </a:ext>
                  </a:extLst>
                </p14:cNvPr>
                <p14:cNvContentPartPr/>
                <p14:nvPr/>
              </p14:nvContentPartPr>
              <p14:xfrm>
                <a:off x="5596239" y="5373506"/>
                <a:ext cx="85680" cy="15408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75058C96-7B9B-0AED-5661-42C638224E96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5588679" y="5365946"/>
                  <a:ext cx="1008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17F6C0E2-F751-2AFB-0008-D892657151B1}"/>
                    </a:ext>
                  </a:extLst>
                </p14:cNvPr>
                <p14:cNvContentPartPr/>
                <p14:nvPr/>
              </p14:nvContentPartPr>
              <p14:xfrm>
                <a:off x="5741319" y="5377106"/>
                <a:ext cx="15840" cy="11988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17F6C0E2-F751-2AFB-0008-D892657151B1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5733759" y="5369546"/>
                  <a:ext cx="306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FEF9A3E4-8D56-67B2-FA03-F56CF0E6A686}"/>
                    </a:ext>
                  </a:extLst>
                </p14:cNvPr>
                <p14:cNvContentPartPr/>
                <p14:nvPr/>
              </p14:nvContentPartPr>
              <p14:xfrm>
                <a:off x="5735559" y="5459906"/>
                <a:ext cx="43200" cy="1332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FEF9A3E4-8D56-67B2-FA03-F56CF0E6A686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5727999" y="5452346"/>
                  <a:ext cx="583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4664F045-E3AB-DB51-8DD0-1DDADC03C6B0}"/>
                    </a:ext>
                  </a:extLst>
                </p14:cNvPr>
                <p14:cNvContentPartPr/>
                <p14:nvPr/>
              </p14:nvContentPartPr>
              <p14:xfrm>
                <a:off x="5823759" y="5377826"/>
                <a:ext cx="24120" cy="12168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4664F045-E3AB-DB51-8DD0-1DDADC03C6B0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5816199" y="5370266"/>
                  <a:ext cx="392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BBD0DFF4-F8A2-B253-0BB1-AA73C6D39A81}"/>
                    </a:ext>
                  </a:extLst>
                </p14:cNvPr>
                <p14:cNvContentPartPr/>
                <p14:nvPr/>
              </p14:nvContentPartPr>
              <p14:xfrm>
                <a:off x="5935719" y="5356226"/>
                <a:ext cx="86400" cy="468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BBD0DFF4-F8A2-B253-0BB1-AA73C6D39A81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5928159" y="5348666"/>
                  <a:ext cx="1015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734EFC54-19A9-BD7D-31C4-CF2167052B2E}"/>
                    </a:ext>
                  </a:extLst>
                </p14:cNvPr>
                <p14:cNvContentPartPr/>
                <p14:nvPr/>
              </p14:nvContentPartPr>
              <p14:xfrm>
                <a:off x="5900799" y="5401586"/>
                <a:ext cx="77400" cy="11304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734EFC54-19A9-BD7D-31C4-CF2167052B2E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5893239" y="5394026"/>
                  <a:ext cx="925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5535319C-B65B-CFD2-CB6E-1FE43335FFD5}"/>
                    </a:ext>
                  </a:extLst>
                </p14:cNvPr>
                <p14:cNvContentPartPr/>
                <p14:nvPr/>
              </p14:nvContentPartPr>
              <p14:xfrm>
                <a:off x="6039399" y="5356586"/>
                <a:ext cx="23040" cy="11556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5535319C-B65B-CFD2-CB6E-1FE43335FFD5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6031839" y="5349026"/>
                  <a:ext cx="381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0B9F952D-AA2C-02E4-E9FC-96EA7791D85D}"/>
                    </a:ext>
                  </a:extLst>
                </p14:cNvPr>
                <p14:cNvContentPartPr/>
                <p14:nvPr/>
              </p14:nvContentPartPr>
              <p14:xfrm>
                <a:off x="6058839" y="5448026"/>
                <a:ext cx="44640" cy="1728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0B9F952D-AA2C-02E4-E9FC-96EA7791D85D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6051279" y="5440466"/>
                  <a:ext cx="597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814044D3-E253-40DE-C58B-D8A8A36E5051}"/>
                    </a:ext>
                  </a:extLst>
                </p14:cNvPr>
                <p14:cNvContentPartPr/>
                <p14:nvPr/>
              </p14:nvContentPartPr>
              <p14:xfrm>
                <a:off x="5927799" y="5514626"/>
                <a:ext cx="92160" cy="12024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814044D3-E253-40DE-C58B-D8A8A36E5051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5920239" y="5507066"/>
                  <a:ext cx="1072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3CEF5964-C49F-4631-F398-14FBA2C1804D}"/>
                    </a:ext>
                  </a:extLst>
                </p14:cNvPr>
                <p14:cNvContentPartPr/>
                <p14:nvPr/>
              </p14:nvContentPartPr>
              <p14:xfrm>
                <a:off x="5942199" y="5539466"/>
                <a:ext cx="136440" cy="4032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3CEF5964-C49F-4631-F398-14FBA2C1804D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5934639" y="5531906"/>
                  <a:ext cx="1515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05D80435-E09C-05CB-BD57-6B458D541CB8}"/>
                    </a:ext>
                  </a:extLst>
                </p14:cNvPr>
                <p14:cNvContentPartPr/>
                <p14:nvPr/>
              </p14:nvContentPartPr>
              <p14:xfrm>
                <a:off x="6202119" y="5343626"/>
                <a:ext cx="82800" cy="3276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05D80435-E09C-05CB-BD57-6B458D541CB8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6194559" y="5336066"/>
                  <a:ext cx="979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9A69C585-E32A-6973-1FF8-01BE7D0DC382}"/>
                    </a:ext>
                  </a:extLst>
                </p14:cNvPr>
                <p14:cNvContentPartPr/>
                <p14:nvPr/>
              </p14:nvContentPartPr>
              <p14:xfrm>
                <a:off x="6236319" y="5365946"/>
                <a:ext cx="59400" cy="3024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9A69C585-E32A-6973-1FF8-01BE7D0DC382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6228759" y="5358386"/>
                  <a:ext cx="745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B48CECE2-317E-1FCC-4A26-1E6A55DA6AA9}"/>
                    </a:ext>
                  </a:extLst>
                </p14:cNvPr>
                <p14:cNvContentPartPr/>
                <p14:nvPr/>
              </p14:nvContentPartPr>
              <p14:xfrm>
                <a:off x="6208599" y="5466026"/>
                <a:ext cx="36720" cy="5328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B48CECE2-317E-1FCC-4A26-1E6A55DA6AA9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6201039" y="5458466"/>
                  <a:ext cx="518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3AF1D7AC-A316-5110-17CC-5CF531B474C2}"/>
                    </a:ext>
                  </a:extLst>
                </p14:cNvPr>
                <p14:cNvContentPartPr/>
                <p14:nvPr/>
              </p14:nvContentPartPr>
              <p14:xfrm>
                <a:off x="6296439" y="5360546"/>
                <a:ext cx="31680" cy="19548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3AF1D7AC-A316-5110-17CC-5CF531B474C2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6288879" y="5352986"/>
                  <a:ext cx="468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A59EBE78-8461-99A8-E7CC-86E4D4416704}"/>
                    </a:ext>
                  </a:extLst>
                </p14:cNvPr>
                <p14:cNvContentPartPr/>
                <p14:nvPr/>
              </p14:nvContentPartPr>
              <p14:xfrm>
                <a:off x="6306519" y="5487266"/>
                <a:ext cx="36360" cy="648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A59EBE78-8461-99A8-E7CC-86E4D4416704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6298959" y="5479706"/>
                  <a:ext cx="511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402CF511-836E-B4C1-7941-C6D93B0CAF23}"/>
                    </a:ext>
                  </a:extLst>
                </p14:cNvPr>
                <p14:cNvContentPartPr/>
                <p14:nvPr/>
              </p14:nvContentPartPr>
              <p14:xfrm>
                <a:off x="6374199" y="5370986"/>
                <a:ext cx="19800" cy="17712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402CF511-836E-B4C1-7941-C6D93B0CAF23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6366639" y="5363426"/>
                  <a:ext cx="349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3CF7F863-A8A9-3519-EE27-47495F033884}"/>
                    </a:ext>
                  </a:extLst>
                </p14:cNvPr>
                <p14:cNvContentPartPr/>
                <p14:nvPr/>
              </p14:nvContentPartPr>
              <p14:xfrm>
                <a:off x="6483639" y="5364146"/>
                <a:ext cx="50400" cy="11376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3CF7F863-A8A9-3519-EE27-47495F033884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6476079" y="5356586"/>
                  <a:ext cx="655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2E127D86-565A-A061-058B-E14BAD419255}"/>
                    </a:ext>
                  </a:extLst>
                </p14:cNvPr>
                <p14:cNvContentPartPr/>
                <p14:nvPr/>
              </p14:nvContentPartPr>
              <p14:xfrm>
                <a:off x="6435039" y="5476826"/>
                <a:ext cx="30960" cy="11052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2E127D86-565A-A061-058B-E14BAD419255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6427479" y="5469266"/>
                  <a:ext cx="460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173F4423-1F16-EC04-21FD-9F40D9F1D23B}"/>
                    </a:ext>
                  </a:extLst>
                </p14:cNvPr>
                <p14:cNvContentPartPr/>
                <p14:nvPr/>
              </p14:nvContentPartPr>
              <p14:xfrm>
                <a:off x="6517119" y="5494826"/>
                <a:ext cx="12960" cy="8784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173F4423-1F16-EC04-21FD-9F40D9F1D23B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6509559" y="5487266"/>
                  <a:ext cx="280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52711E6B-6B74-7029-867E-D2F4CB44B505}"/>
                    </a:ext>
                  </a:extLst>
                </p14:cNvPr>
                <p14:cNvContentPartPr/>
                <p14:nvPr/>
              </p14:nvContentPartPr>
              <p14:xfrm>
                <a:off x="6389679" y="5557466"/>
                <a:ext cx="228600" cy="2088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52711E6B-6B74-7029-867E-D2F4CB44B505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6382119" y="5549906"/>
                  <a:ext cx="243720" cy="3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3770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8641C-C0F7-C0F3-5DDA-C8FF0ED89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442BC6-F921-7C3B-2ED9-BD8CA8E1AFD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E1D45F-671A-FF0A-E634-4B7238161D2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2CE7A2-DE97-5042-5705-163E5EB9F28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8DBCCFF-A4AC-0054-0F72-F8220BDFE00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915109A-944F-5966-9203-8B201CCC9C8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181D133-0244-E8F8-36B3-4A6EEA35AD8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59075D9-94C1-C75E-1F18-18D0D476341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8A2E2C1-5CEC-4CC3-EECB-09637FCD1EA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027D8DF-5564-1261-240F-2EE1FF578DC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F0B5541-5FF6-BDB3-5963-17FD0080196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0C7B791-6818-AACD-F6B3-F99B4C37017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B7C6815-2AD4-3CE9-D259-7482692768A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4801DE6-64BF-1244-AAC8-CE236743684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883277F-25E4-2E96-83A9-1EBBE3B6EF0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ECDDD5B-403C-4717-98F9-8DC059ED398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2BEAC12-D8D4-CE24-2E33-3FEBCC0C8AE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8C43B84-BAAD-E17B-D8DF-F27DB837644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80EDCE2-F769-0B19-D0A0-71E6A085A61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01AC377-3001-962D-D685-2EDF8CBADDF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2325331-65CC-BA9C-5274-68E3B982047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8A27532-BD96-9F61-B708-C9D66F120C8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07EF057-4C90-3C2A-2CC0-F115974CE6C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AC42D86-F956-0D07-16D5-C2D42F02325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9A26EB8-9BCE-FBE4-692A-1E47D0FFF57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8D9FEB1-CF69-D292-2943-458B317EB56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232A1A2-D4B5-E2C5-3EAB-8A9BA34E1C5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A16AC5B-08F7-F552-D8B7-AB2C164B34C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B9F8C1B-7E2B-D2E5-3D73-62D9CA50811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CFD7DEB-3AC3-9957-05DB-1799466E1AB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6538ECD-C6B3-3577-2CC3-5437AE96633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853928D-ED46-172F-0D31-6BCF8F95176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21C2462-4AC1-AB51-3633-8C7E57494B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0403E46-A9DC-0B3D-3393-55DCB867D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FCB442D-2145-1518-1291-62292E88726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9BA82C0-92FE-14A2-410D-3C0F6CBA9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8502CC2-86CC-B1DD-3BF1-0D48C21AE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F7966140-118A-4786-B1A3-44D1E8B1D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040" y="2358885"/>
            <a:ext cx="10181256" cy="2407127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id="{C4594571-CBA4-4C83-4BEF-CC0C845CFB3E}"/>
              </a:ext>
            </a:extLst>
          </p:cNvPr>
          <p:cNvGrpSpPr/>
          <p:nvPr/>
        </p:nvGrpSpPr>
        <p:grpSpPr>
          <a:xfrm>
            <a:off x="5374738" y="3782100"/>
            <a:ext cx="5520475" cy="325124"/>
            <a:chOff x="5374738" y="3782100"/>
            <a:chExt cx="5520475" cy="32512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35FB05E-6C89-223F-D6DF-278557B4BFF9}"/>
                    </a:ext>
                  </a:extLst>
                </p14:cNvPr>
                <p14:cNvContentPartPr/>
                <p14:nvPr/>
              </p14:nvContentPartPr>
              <p14:xfrm>
                <a:off x="5374738" y="3782100"/>
                <a:ext cx="1086840" cy="146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35FB05E-6C89-223F-D6DF-278557B4BFF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367178" y="3774540"/>
                  <a:ext cx="11019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E06645D-4D27-2C62-FE89-DCFE4C8C71AE}"/>
                    </a:ext>
                  </a:extLst>
                </p14:cNvPr>
                <p14:cNvContentPartPr/>
                <p14:nvPr/>
              </p14:nvContentPartPr>
              <p14:xfrm>
                <a:off x="6950758" y="3825160"/>
                <a:ext cx="1063440" cy="108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E06645D-4D27-2C62-FE89-DCFE4C8C71A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943198" y="3817600"/>
                  <a:ext cx="10785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0B1E684-666E-9912-260C-0D974AA55435}"/>
                    </a:ext>
                  </a:extLst>
                </p14:cNvPr>
                <p14:cNvContentPartPr/>
                <p14:nvPr/>
              </p14:nvContentPartPr>
              <p14:xfrm>
                <a:off x="8320493" y="3896624"/>
                <a:ext cx="2574720" cy="210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0B1E684-666E-9912-260C-0D974AA5543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312933" y="3889064"/>
                  <a:ext cx="2589840" cy="22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1DE1A3D4-9BB9-F1F0-BCA5-0CC77EAA2BD7}"/>
              </a:ext>
            </a:extLst>
          </p:cNvPr>
          <p:cNvGrpSpPr/>
          <p:nvPr/>
        </p:nvGrpSpPr>
        <p:grpSpPr>
          <a:xfrm>
            <a:off x="4250131" y="1350738"/>
            <a:ext cx="1600920" cy="505440"/>
            <a:chOff x="4250131" y="1350738"/>
            <a:chExt cx="1600920" cy="50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B1749E6-EF53-6AD9-6FE8-DBC13A1A83EB}"/>
                    </a:ext>
                  </a:extLst>
                </p14:cNvPr>
                <p14:cNvContentPartPr/>
                <p14:nvPr/>
              </p14:nvContentPartPr>
              <p14:xfrm>
                <a:off x="4250131" y="1350738"/>
                <a:ext cx="391680" cy="4957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B1749E6-EF53-6AD9-6FE8-DBC13A1A83E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242571" y="1343178"/>
                  <a:ext cx="406800" cy="51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1FA9845-D180-0EB2-1582-0588CD34AE88}"/>
                    </a:ext>
                  </a:extLst>
                </p14:cNvPr>
                <p14:cNvContentPartPr/>
                <p14:nvPr/>
              </p14:nvContentPartPr>
              <p14:xfrm>
                <a:off x="4340491" y="1546578"/>
                <a:ext cx="263160" cy="29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1FA9845-D180-0EB2-1582-0588CD34AE8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332931" y="1539018"/>
                  <a:ext cx="2779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F8FBB40-A992-792E-AC37-3B9F42DD8190}"/>
                    </a:ext>
                  </a:extLst>
                </p14:cNvPr>
                <p14:cNvContentPartPr/>
                <p14:nvPr/>
              </p14:nvContentPartPr>
              <p14:xfrm>
                <a:off x="4590691" y="1454418"/>
                <a:ext cx="326160" cy="312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F8FBB40-A992-792E-AC37-3B9F42DD819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583131" y="1446858"/>
                  <a:ext cx="34128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B694E31-E573-AA1C-C596-1BF2AA8AAC4C}"/>
                    </a:ext>
                  </a:extLst>
                </p14:cNvPr>
                <p14:cNvContentPartPr/>
                <p14:nvPr/>
              </p14:nvContentPartPr>
              <p14:xfrm>
                <a:off x="4944571" y="1373418"/>
                <a:ext cx="271080" cy="576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B694E31-E573-AA1C-C596-1BF2AA8AAC4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37011" y="1365858"/>
                  <a:ext cx="2858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3FD44B5-32B5-3CFC-80AE-CBC014A0964D}"/>
                    </a:ext>
                  </a:extLst>
                </p14:cNvPr>
                <p14:cNvContentPartPr/>
                <p14:nvPr/>
              </p14:nvContentPartPr>
              <p14:xfrm>
                <a:off x="5008651" y="1383498"/>
                <a:ext cx="89640" cy="3646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3FD44B5-32B5-3CFC-80AE-CBC014A0964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001091" y="1375938"/>
                  <a:ext cx="10476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6CF1B35-38F5-4923-6450-0026DDBD294C}"/>
                    </a:ext>
                  </a:extLst>
                </p14:cNvPr>
                <p14:cNvContentPartPr/>
                <p14:nvPr/>
              </p14:nvContentPartPr>
              <p14:xfrm>
                <a:off x="5196571" y="1460898"/>
                <a:ext cx="230760" cy="3474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6CF1B35-38F5-4923-6450-0026DDBD294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189011" y="1453338"/>
                  <a:ext cx="24552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54F834C-4C0F-797A-427F-5107526ADA7E}"/>
                    </a:ext>
                  </a:extLst>
                </p14:cNvPr>
                <p14:cNvContentPartPr/>
                <p14:nvPr/>
              </p14:nvContentPartPr>
              <p14:xfrm>
                <a:off x="5458651" y="1512738"/>
                <a:ext cx="163080" cy="3376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54F834C-4C0F-797A-427F-5107526ADA7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451091" y="1505178"/>
                  <a:ext cx="17820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97FE70A-AA83-1BCD-65CA-01EADCE1E324}"/>
                    </a:ext>
                  </a:extLst>
                </p14:cNvPr>
                <p14:cNvContentPartPr/>
                <p14:nvPr/>
              </p14:nvContentPartPr>
              <p14:xfrm>
                <a:off x="5686891" y="1567098"/>
                <a:ext cx="164160" cy="2890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97FE70A-AA83-1BCD-65CA-01EADCE1E32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679331" y="1559898"/>
                  <a:ext cx="179280" cy="30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61C21D50-4B15-7F7B-A8B2-8E7F1CD25B38}"/>
              </a:ext>
            </a:extLst>
          </p:cNvPr>
          <p:cNvGrpSpPr/>
          <p:nvPr/>
        </p:nvGrpSpPr>
        <p:grpSpPr>
          <a:xfrm>
            <a:off x="814897" y="977838"/>
            <a:ext cx="2553954" cy="1496520"/>
            <a:chOff x="814897" y="977838"/>
            <a:chExt cx="2553954" cy="149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A39E181-AD2B-0453-D5D5-383CCBA40125}"/>
                    </a:ext>
                  </a:extLst>
                </p14:cNvPr>
                <p14:cNvContentPartPr/>
                <p14:nvPr/>
              </p14:nvContentPartPr>
              <p14:xfrm>
                <a:off x="1222531" y="1546578"/>
                <a:ext cx="197280" cy="353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A39E181-AD2B-0453-D5D5-383CCBA4012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214971" y="1539018"/>
                  <a:ext cx="21240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87AE225-51D7-0AAF-16A5-15519712AF41}"/>
                    </a:ext>
                  </a:extLst>
                </p14:cNvPr>
                <p14:cNvContentPartPr/>
                <p14:nvPr/>
              </p14:nvContentPartPr>
              <p14:xfrm>
                <a:off x="1494691" y="1551258"/>
                <a:ext cx="136080" cy="40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87AE225-51D7-0AAF-16A5-15519712AF4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487131" y="1543698"/>
                  <a:ext cx="1512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9CB1671-A416-B454-9469-6F8678F18754}"/>
                    </a:ext>
                  </a:extLst>
                </p14:cNvPr>
                <p14:cNvContentPartPr/>
                <p14:nvPr/>
              </p14:nvContentPartPr>
              <p14:xfrm>
                <a:off x="1483531" y="1706778"/>
                <a:ext cx="95760" cy="29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9CB1671-A416-B454-9469-6F8678F1875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475971" y="1699218"/>
                  <a:ext cx="1108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F4CBB14-D0D1-AFE8-64AC-8C6A44BC6D0D}"/>
                    </a:ext>
                  </a:extLst>
                </p14:cNvPr>
                <p14:cNvContentPartPr/>
                <p14:nvPr/>
              </p14:nvContentPartPr>
              <p14:xfrm>
                <a:off x="1613491" y="1456578"/>
                <a:ext cx="70200" cy="4431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F4CBB14-D0D1-AFE8-64AC-8C6A44BC6D0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05931" y="1449018"/>
                  <a:ext cx="8496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C8EC34F-AD9A-D941-40B2-9A0C6F804F50}"/>
                    </a:ext>
                  </a:extLst>
                </p14:cNvPr>
                <p14:cNvContentPartPr/>
                <p14:nvPr/>
              </p14:nvContentPartPr>
              <p14:xfrm>
                <a:off x="2692411" y="1382418"/>
                <a:ext cx="318240" cy="504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C8EC34F-AD9A-D941-40B2-9A0C6F804F5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684851" y="1375218"/>
                  <a:ext cx="333360" cy="51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58B24EE-F6C2-4884-17FD-853AD30752A3}"/>
                    </a:ext>
                  </a:extLst>
                </p14:cNvPr>
                <p14:cNvContentPartPr/>
                <p14:nvPr/>
              </p14:nvContentPartPr>
              <p14:xfrm>
                <a:off x="3048811" y="1376298"/>
                <a:ext cx="200160" cy="428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58B24EE-F6C2-4884-17FD-853AD30752A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041251" y="1368738"/>
                  <a:ext cx="214920" cy="4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25FEFCB-D4EC-646B-F6FC-1C27E14443EE}"/>
                    </a:ext>
                  </a:extLst>
                </p14:cNvPr>
                <p14:cNvContentPartPr/>
                <p14:nvPr/>
              </p14:nvContentPartPr>
              <p14:xfrm>
                <a:off x="3309091" y="1628658"/>
                <a:ext cx="59760" cy="169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25FEFCB-D4EC-646B-F6FC-1C27E14443E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301531" y="1621098"/>
                  <a:ext cx="748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0F040CF-CF3B-6F02-763E-117D5B524AE2}"/>
                    </a:ext>
                  </a:extLst>
                </p14:cNvPr>
                <p14:cNvContentPartPr/>
                <p14:nvPr/>
              </p14:nvContentPartPr>
              <p14:xfrm>
                <a:off x="814897" y="977838"/>
                <a:ext cx="1554480" cy="14965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0F040CF-CF3B-6F02-763E-117D5B524AE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07337" y="970278"/>
                  <a:ext cx="1569600" cy="1511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3907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AE4A4-A632-885B-68A5-E0EDDF5E3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85055C-950B-D283-44DE-E0956B9E7C3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4BBAEF-27ED-735B-1C9A-5C9A3EAC8A5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F9B855-F69F-C9CD-488D-3A68CB71C68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68CF75A-A9D1-A8AC-95F0-BF78F2C5E7B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AB9BE28-07A4-7A36-8457-E39C0592D27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C607A8A-652F-213E-D71F-128EB8EC22E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EED3497-F601-F407-A84A-9B52BAB4D0C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1B86D28-9F6E-1076-65D8-2350E4D99D0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12A3E2C-04E1-C53C-ED6C-13E601232E8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2872B4E-0CF8-518A-2091-038FB29D166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8A7ACB8-07E0-CE95-F872-8792CFA6562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4CCFC6A-548F-BE4F-BB79-A3C5E8C6374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0C1484D-B214-52EF-3A30-5F266DC944F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FCCA170-C0FE-B0BC-B22D-2CCBDF9FD4A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4557D70-B7D0-9BC5-BA7B-5C727725E4E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6CE1D14-B8A4-DEE6-210A-A3B03252D6D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5DFAC5D-80A2-315F-71D5-EF915D25AB5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58A33F0-44AC-8E1B-B196-D10CCC0E7C9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6F56FBE-D26D-41C7-4CE8-5A699DFA8F5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CC1486E-9CB9-5653-C424-4B921633D10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BEE5452-844C-A7E0-0E31-0AF45183950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4F7B4D1-333A-F06E-53CD-4CFEB8210A0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E66B3FD-44CA-7C02-2F85-84E15CDDC7A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872A6EA-B460-07D0-22DF-49E83EED4E0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127C7D2-98F0-4903-C9DB-47F03E089EF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8B56DA3-8E80-418F-579F-8C622B2E820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BB8805C-96F6-9A96-C82E-B011D850482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BB074FF-943E-ADDF-BEC8-C2BF0DB543C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C41B4C1-483B-3D7F-F43B-FF613DE4463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EFCD88D-E7A3-DE4A-5D4A-09869948B63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D27C852-58E9-EAA0-B7C7-1DC0A0EA9B9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8B2B875-2DF1-699E-0C55-7707D0626B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A174591-01AA-1639-D478-56EBA569A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4B72FDC-6CA9-5BDA-3C0F-5AD1FDB8EDD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864B8AB-E800-BAA4-AF89-A26746AB6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B9C685E-1B3B-66AA-BE40-5CFA2AB23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65397457-9DC8-FD70-7BDD-84431AF81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799" y="1346257"/>
            <a:ext cx="9812241" cy="426765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BEDD15A-8BD9-AF80-25C2-7EE652E06A50}"/>
                  </a:ext>
                </a:extLst>
              </p14:cNvPr>
              <p14:cNvContentPartPr/>
              <p14:nvPr/>
            </p14:nvContentPartPr>
            <p14:xfrm>
              <a:off x="3370452" y="2745738"/>
              <a:ext cx="819000" cy="558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BEDD15A-8BD9-AF80-25C2-7EE652E06A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62892" y="2738178"/>
                <a:ext cx="834120" cy="70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o 39">
            <a:extLst>
              <a:ext uri="{FF2B5EF4-FFF2-40B4-BE49-F238E27FC236}">
                <a16:creationId xmlns:a16="http://schemas.microsoft.com/office/drawing/2014/main" id="{F66B3AC9-2B04-36B4-2142-5EAD91A3F942}"/>
              </a:ext>
            </a:extLst>
          </p:cNvPr>
          <p:cNvGrpSpPr/>
          <p:nvPr/>
        </p:nvGrpSpPr>
        <p:grpSpPr>
          <a:xfrm>
            <a:off x="8357300" y="2423017"/>
            <a:ext cx="369000" cy="286560"/>
            <a:chOff x="8357300" y="2423017"/>
            <a:chExt cx="369000" cy="28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086DDB7-6857-1D11-FAB3-BF03D2C98835}"/>
                    </a:ext>
                  </a:extLst>
                </p14:cNvPr>
                <p14:cNvContentPartPr/>
                <p14:nvPr/>
              </p14:nvContentPartPr>
              <p14:xfrm>
                <a:off x="8357300" y="2443177"/>
                <a:ext cx="197280" cy="266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086DDB7-6857-1D11-FAB3-BF03D2C9883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349740" y="2435617"/>
                  <a:ext cx="21240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D177C71-60C6-1378-684B-A7BDA3D284B6}"/>
                    </a:ext>
                  </a:extLst>
                </p14:cNvPr>
                <p14:cNvContentPartPr/>
                <p14:nvPr/>
              </p14:nvContentPartPr>
              <p14:xfrm>
                <a:off x="8575460" y="2487817"/>
                <a:ext cx="114120" cy="9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D177C71-60C6-1378-684B-A7BDA3D284B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567900" y="2480257"/>
                  <a:ext cx="1292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35D2539-8C68-EB17-DE0C-D9F6F767E8DB}"/>
                    </a:ext>
                  </a:extLst>
                </p14:cNvPr>
                <p14:cNvContentPartPr/>
                <p14:nvPr/>
              </p14:nvContentPartPr>
              <p14:xfrm>
                <a:off x="8572580" y="2538937"/>
                <a:ext cx="91440" cy="36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35D2539-8C68-EB17-DE0C-D9F6F767E8D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565380" y="2531377"/>
                  <a:ext cx="1065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1C98C47-C941-A3FB-8B2B-CEEC65E54925}"/>
                    </a:ext>
                  </a:extLst>
                </p14:cNvPr>
                <p14:cNvContentPartPr/>
                <p14:nvPr/>
              </p14:nvContentPartPr>
              <p14:xfrm>
                <a:off x="8695340" y="2423017"/>
                <a:ext cx="30960" cy="267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1C98C47-C941-A3FB-8B2B-CEEC65E5492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687780" y="2415817"/>
                  <a:ext cx="46080" cy="28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AEEF283B-0F85-E99E-4753-54E3EAE2F7F9}"/>
                  </a:ext>
                </a:extLst>
              </p14:cNvPr>
              <p14:cNvContentPartPr/>
              <p14:nvPr/>
            </p14:nvContentPartPr>
            <p14:xfrm>
              <a:off x="3360500" y="3285217"/>
              <a:ext cx="1088640" cy="7884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AEEF283B-0F85-E99E-4753-54E3EAE2F7F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352940" y="3277657"/>
                <a:ext cx="1103760" cy="93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4ABFF2F1-1465-CDB1-A0C5-D1976F8ABA7E}"/>
              </a:ext>
            </a:extLst>
          </p:cNvPr>
          <p:cNvGrpSpPr/>
          <p:nvPr/>
        </p:nvGrpSpPr>
        <p:grpSpPr>
          <a:xfrm>
            <a:off x="8235620" y="2880577"/>
            <a:ext cx="668520" cy="357480"/>
            <a:chOff x="8235620" y="2880577"/>
            <a:chExt cx="668520" cy="35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5639E35-D638-BE10-BE5D-FE324EB2E36F}"/>
                    </a:ext>
                  </a:extLst>
                </p14:cNvPr>
                <p14:cNvContentPartPr/>
                <p14:nvPr/>
              </p14:nvContentPartPr>
              <p14:xfrm>
                <a:off x="8282060" y="3031777"/>
                <a:ext cx="144000" cy="143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5639E35-D638-BE10-BE5D-FE324EB2E36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74500" y="3024217"/>
                  <a:ext cx="1591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6CA3DB0-C453-18CC-60B2-D23EA06A2D16}"/>
                    </a:ext>
                  </a:extLst>
                </p14:cNvPr>
                <p14:cNvContentPartPr/>
                <p14:nvPr/>
              </p14:nvContentPartPr>
              <p14:xfrm>
                <a:off x="8235620" y="3194857"/>
                <a:ext cx="277920" cy="432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6CA3DB0-C453-18CC-60B2-D23EA06A2D1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228060" y="3187297"/>
                  <a:ext cx="2930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572F488-83C8-0A0D-15AE-1733D7D3E212}"/>
                    </a:ext>
                  </a:extLst>
                </p14:cNvPr>
                <p14:cNvContentPartPr/>
                <p14:nvPr/>
              </p14:nvContentPartPr>
              <p14:xfrm>
                <a:off x="8584100" y="2969857"/>
                <a:ext cx="93240" cy="217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572F488-83C8-0A0D-15AE-1733D7D3E21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576540" y="2962657"/>
                  <a:ext cx="10836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957485B-C704-6657-97A4-FAD7BE9F2D1A}"/>
                    </a:ext>
                  </a:extLst>
                </p14:cNvPr>
                <p14:cNvContentPartPr/>
                <p14:nvPr/>
              </p14:nvContentPartPr>
              <p14:xfrm>
                <a:off x="8710100" y="2995417"/>
                <a:ext cx="123840" cy="21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957485B-C704-6657-97A4-FAD7BE9F2D1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702540" y="2987857"/>
                  <a:ext cx="1389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69884D5-07C0-57FB-EC74-74EF6A48056E}"/>
                    </a:ext>
                  </a:extLst>
                </p14:cNvPr>
                <p14:cNvContentPartPr/>
                <p14:nvPr/>
              </p14:nvContentPartPr>
              <p14:xfrm>
                <a:off x="8743580" y="3092977"/>
                <a:ext cx="46080" cy="205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69884D5-07C0-57FB-EC74-74EF6A48056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736020" y="3085417"/>
                  <a:ext cx="608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5B2C03F-D4C6-67B9-BBAF-DD78FA421952}"/>
                    </a:ext>
                  </a:extLst>
                </p14:cNvPr>
                <p14:cNvContentPartPr/>
                <p14:nvPr/>
              </p14:nvContentPartPr>
              <p14:xfrm>
                <a:off x="8845820" y="2880577"/>
                <a:ext cx="58320" cy="357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5B2C03F-D4C6-67B9-BBAF-DD78FA42195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838260" y="2873017"/>
                  <a:ext cx="73080" cy="37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CE932DB3-4678-9199-3D00-9D0D0C87C24B}"/>
                  </a:ext>
                </a:extLst>
              </p14:cNvPr>
              <p14:cNvContentPartPr/>
              <p14:nvPr/>
            </p14:nvContentPartPr>
            <p14:xfrm>
              <a:off x="3386060" y="2612737"/>
              <a:ext cx="599400" cy="1764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CE932DB3-4678-9199-3D00-9D0D0C87C24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332060" y="2504737"/>
                <a:ext cx="70704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C1E813BE-8B99-5937-D57D-4703DE030F42}"/>
                  </a:ext>
                </a:extLst>
              </p14:cNvPr>
              <p14:cNvContentPartPr/>
              <p14:nvPr/>
            </p14:nvContentPartPr>
            <p14:xfrm>
              <a:off x="8186660" y="2497897"/>
              <a:ext cx="803160" cy="15876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C1E813BE-8B99-5937-D57D-4703DE030F4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132660" y="2390257"/>
                <a:ext cx="910800" cy="3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8776FE97-9840-9A87-B14E-3AA827CDD24A}"/>
                  </a:ext>
                </a:extLst>
              </p14:cNvPr>
              <p14:cNvContentPartPr/>
              <p14:nvPr/>
            </p14:nvContentPartPr>
            <p14:xfrm>
              <a:off x="3304340" y="3126817"/>
              <a:ext cx="895320" cy="9036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8776FE97-9840-9A87-B14E-3AA827CDD24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250700" y="3019177"/>
                <a:ext cx="100296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CA6C9074-51D2-60DE-C5DB-897AD39B0A01}"/>
                  </a:ext>
                </a:extLst>
              </p14:cNvPr>
              <p14:cNvContentPartPr/>
              <p14:nvPr/>
            </p14:nvContentPartPr>
            <p14:xfrm>
              <a:off x="8246060" y="3048337"/>
              <a:ext cx="855000" cy="6948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CA6C9074-51D2-60DE-C5DB-897AD39B0A0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192420" y="2940697"/>
                <a:ext cx="962640" cy="2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7DB6A723-EEF6-C059-B804-5FCAEC04B26D}"/>
                  </a:ext>
                </a:extLst>
              </p14:cNvPr>
              <p14:cNvContentPartPr/>
              <p14:nvPr/>
            </p14:nvContentPartPr>
            <p14:xfrm>
              <a:off x="4194980" y="5056057"/>
              <a:ext cx="515160" cy="9864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7DB6A723-EEF6-C059-B804-5FCAEC04B26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187420" y="5048497"/>
                <a:ext cx="53028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8A4D3E95-6998-2B7D-BF83-391421DC4A78}"/>
                  </a:ext>
                </a:extLst>
              </p14:cNvPr>
              <p14:cNvContentPartPr/>
              <p14:nvPr/>
            </p14:nvContentPartPr>
            <p14:xfrm>
              <a:off x="4821740" y="5481577"/>
              <a:ext cx="1094040" cy="14256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8A4D3E95-6998-2B7D-BF83-391421DC4A7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814180" y="5474017"/>
                <a:ext cx="1109160" cy="157320"/>
              </a:xfrm>
              <a:prstGeom prst="rect">
                <a:avLst/>
              </a:prstGeom>
            </p:spPr>
          </p:pic>
        </mc:Fallback>
      </mc:AlternateContent>
      <p:grpSp>
        <p:nvGrpSpPr>
          <p:cNvPr id="75" name="Gruppo 74">
            <a:extLst>
              <a:ext uri="{FF2B5EF4-FFF2-40B4-BE49-F238E27FC236}">
                <a16:creationId xmlns:a16="http://schemas.microsoft.com/office/drawing/2014/main" id="{EFBF44ED-F2CC-9705-3A53-9FE0109F15FF}"/>
              </a:ext>
            </a:extLst>
          </p:cNvPr>
          <p:cNvGrpSpPr/>
          <p:nvPr/>
        </p:nvGrpSpPr>
        <p:grpSpPr>
          <a:xfrm>
            <a:off x="8121803" y="4523585"/>
            <a:ext cx="2397960" cy="810000"/>
            <a:chOff x="8121803" y="4523585"/>
            <a:chExt cx="2397960" cy="81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FE65483-A93B-FEFF-7940-BE05BE5D559E}"/>
                    </a:ext>
                  </a:extLst>
                </p14:cNvPr>
                <p14:cNvContentPartPr/>
                <p14:nvPr/>
              </p14:nvContentPartPr>
              <p14:xfrm>
                <a:off x="8121803" y="4762985"/>
                <a:ext cx="306000" cy="5706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FE65483-A93B-FEFF-7940-BE05BE5D559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114243" y="4755425"/>
                  <a:ext cx="321120" cy="58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231478E-6A4E-7342-3092-17C95D9A7D43}"/>
                    </a:ext>
                  </a:extLst>
                </p14:cNvPr>
                <p14:cNvContentPartPr/>
                <p14:nvPr/>
              </p14:nvContentPartPr>
              <p14:xfrm>
                <a:off x="8427083" y="4868825"/>
                <a:ext cx="144360" cy="2880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231478E-6A4E-7342-3092-17C95D9A7D4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419883" y="4861265"/>
                  <a:ext cx="15948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E8D84C7-20CD-5D6E-4B74-BA3D00DC87F8}"/>
                    </a:ext>
                  </a:extLst>
                </p14:cNvPr>
                <p14:cNvContentPartPr/>
                <p14:nvPr/>
              </p14:nvContentPartPr>
              <p14:xfrm>
                <a:off x="8629403" y="4872425"/>
                <a:ext cx="83520" cy="225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E8D84C7-20CD-5D6E-4B74-BA3D00DC87F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621843" y="4864865"/>
                  <a:ext cx="9864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F7B19D2A-4EAB-3A00-E78B-F9DE5C56A156}"/>
                    </a:ext>
                  </a:extLst>
                </p14:cNvPr>
                <p14:cNvContentPartPr/>
                <p14:nvPr/>
              </p14:nvContentPartPr>
              <p14:xfrm>
                <a:off x="8798603" y="4850465"/>
                <a:ext cx="151920" cy="1807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F7B19D2A-4EAB-3A00-E78B-F9DE5C56A15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791043" y="4842905"/>
                  <a:ext cx="1670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70A9E035-D531-24CD-E741-4CB16C28FB90}"/>
                    </a:ext>
                  </a:extLst>
                </p14:cNvPr>
                <p14:cNvContentPartPr/>
                <p14:nvPr/>
              </p14:nvContentPartPr>
              <p14:xfrm>
                <a:off x="9002363" y="4867745"/>
                <a:ext cx="104400" cy="208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70A9E035-D531-24CD-E741-4CB16C28FB9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994803" y="4860185"/>
                  <a:ext cx="1195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4626883-EB87-2CCC-7CA6-93BFFCDCF166}"/>
                    </a:ext>
                  </a:extLst>
                </p14:cNvPr>
                <p14:cNvContentPartPr/>
                <p14:nvPr/>
              </p14:nvContentPartPr>
              <p14:xfrm>
                <a:off x="9183803" y="4523585"/>
                <a:ext cx="107280" cy="6580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4626883-EB87-2CCC-7CA6-93BFFCDCF16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176243" y="4516025"/>
                  <a:ext cx="122400" cy="67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C948349-6E02-D2CB-53F9-F237FE126BD7}"/>
                    </a:ext>
                  </a:extLst>
                </p14:cNvPr>
                <p14:cNvContentPartPr/>
                <p14:nvPr/>
              </p14:nvContentPartPr>
              <p14:xfrm>
                <a:off x="9406283" y="4780265"/>
                <a:ext cx="32760" cy="2646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C948349-6E02-D2CB-53F9-F237FE126BD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398723" y="4772705"/>
                  <a:ext cx="478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BDAF3129-F8C4-5711-C060-B2475C7E7C8D}"/>
                    </a:ext>
                  </a:extLst>
                </p14:cNvPr>
                <p14:cNvContentPartPr/>
                <p14:nvPr/>
              </p14:nvContentPartPr>
              <p14:xfrm>
                <a:off x="9550643" y="4840385"/>
                <a:ext cx="89640" cy="1515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BDAF3129-F8C4-5711-C060-B2475C7E7C8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543083" y="4832825"/>
                  <a:ext cx="1047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C268A586-F797-F149-45AA-83C50F32BBE8}"/>
                    </a:ext>
                  </a:extLst>
                </p14:cNvPr>
                <p14:cNvContentPartPr/>
                <p14:nvPr/>
              </p14:nvContentPartPr>
              <p14:xfrm>
                <a:off x="9750083" y="4868465"/>
                <a:ext cx="138600" cy="1108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C268A586-F797-F149-45AA-83C50F32BBE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742523" y="4860905"/>
                  <a:ext cx="1537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A742301-D681-1502-D02A-EC9CA03A8351}"/>
                    </a:ext>
                  </a:extLst>
                </p14:cNvPr>
                <p14:cNvContentPartPr/>
                <p14:nvPr/>
              </p14:nvContentPartPr>
              <p14:xfrm>
                <a:off x="9978683" y="4887905"/>
                <a:ext cx="114120" cy="1562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A742301-D681-1502-D02A-EC9CA03A835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71123" y="4880345"/>
                  <a:ext cx="1292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0DF550E2-CECC-4569-CF34-D4B7CE87884E}"/>
                    </a:ext>
                  </a:extLst>
                </p14:cNvPr>
                <p14:cNvContentPartPr/>
                <p14:nvPr/>
              </p14:nvContentPartPr>
              <p14:xfrm>
                <a:off x="10187843" y="4644545"/>
                <a:ext cx="33480" cy="3218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0DF550E2-CECC-4569-CF34-D4B7CE87884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180643" y="4636985"/>
                  <a:ext cx="4860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10DCB91-C826-0816-0B82-B0BE89A28C8C}"/>
                    </a:ext>
                  </a:extLst>
                </p14:cNvPr>
                <p14:cNvContentPartPr/>
                <p14:nvPr/>
              </p14:nvContentPartPr>
              <p14:xfrm>
                <a:off x="10223123" y="4917785"/>
                <a:ext cx="95760" cy="147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10DCB91-C826-0816-0B82-B0BE89A28C8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215563" y="4910225"/>
                  <a:ext cx="1108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7176A6A-2BCC-A7C8-74E1-FCD6286E0C93}"/>
                    </a:ext>
                  </a:extLst>
                </p14:cNvPr>
                <p14:cNvContentPartPr/>
                <p14:nvPr/>
              </p14:nvContentPartPr>
              <p14:xfrm>
                <a:off x="10370003" y="4847585"/>
                <a:ext cx="149760" cy="2350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7176A6A-2BCC-A7C8-74E1-FCD6286E0C9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362443" y="4840025"/>
                  <a:ext cx="164880" cy="250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3728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4EF67-1FFA-B598-9DB8-6A38A2839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1ABA26-C7D6-D7C2-EF50-2A00DB0B8A3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90777A-F39D-B90B-9916-92FABCB7D10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1B7E62-4574-DDA5-4480-11BC73D1354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B0ED626-46F4-4018-B5DB-B44F7136B97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0B0BD48-2AD1-0DD5-CE25-413E58DB56D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0CF4F6-CA62-3C2D-7750-055B6E561FF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2F2AE2D-8A05-896D-80FA-BF7FCE991DA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38453D1-D6BD-64CD-55BC-182174B3D38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E00F7E3-057B-39B3-12B5-A70B3CBB1EE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D04B7B7-4D4D-EB77-B0CD-190E4148BE4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964B53C-D3A1-8580-7BEF-22464E56204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2C270EA-1AFB-8EF5-43D3-B718C7CB9EB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A3BBDFB-032A-CD85-A73E-CC9FC0FB60D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685DB21-AE5D-1F22-E52C-DF20468741A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E9ED799-13AB-497D-4D18-5E431948FC5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A3DDC7B-1B54-EAD4-D42A-C5D161F1100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698B871-EFF7-AF68-CE81-70396B5C9D5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25A3B19-2DA5-E76A-D3D0-E2C9964E8EF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0F60C8B-800F-1442-7936-277BCF456B9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AAA96AE-7C66-E939-409D-9F072740DE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5C346BC-2808-3AFF-25A0-C468CAB4505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A03F27A-634F-03D7-16EF-50FF12C3BF6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8A8EA2A-A8D7-F92B-82AB-4BAF340534E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83575A6-09F8-439F-EED1-8CE501B8889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9D45607-6AE1-1741-A574-854810437FD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F0C9DF2-1A18-7F42-DF77-2DF97D5301D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1954751-A8F0-3FEB-4141-194194F4969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DEE5BC5-F1D8-4858-60F8-DAB9AC08BF2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F94733B-0FC6-3C30-52E7-FDD35775200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98E26C3-9F75-D923-3A48-2035D48A64A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C481310-C943-02B3-033B-6A0A8242CA9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9A9C6B0-8BF3-5221-D842-29B64F2BC5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1134CCB-FD14-E2DA-8116-2C17A620A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BAC7300-710E-45EB-7443-8713835E9C1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F74AF06-01C4-9ABB-1661-FEC235AAE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BD0B0C7-23FE-93EC-CD18-AE4377A95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0DA2898D-1344-D1FA-DECA-BCCD72E7C7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698" y="2371980"/>
            <a:ext cx="10675340" cy="224202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70C635B7-3568-2B72-CCE0-3C753E201B81}"/>
                  </a:ext>
                </a:extLst>
              </p14:cNvPr>
              <p14:cNvContentPartPr/>
              <p14:nvPr/>
            </p14:nvContentPartPr>
            <p14:xfrm>
              <a:off x="4789372" y="2984685"/>
              <a:ext cx="2647440" cy="324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70C635B7-3568-2B72-CCE0-3C753E201B8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81812" y="2977125"/>
                <a:ext cx="266256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CBE3878-14C9-8E4C-9825-CF72A8E85B14}"/>
                  </a:ext>
                </a:extLst>
              </p14:cNvPr>
              <p14:cNvContentPartPr/>
              <p14:nvPr/>
            </p14:nvContentPartPr>
            <p14:xfrm>
              <a:off x="6946852" y="3373125"/>
              <a:ext cx="360" cy="36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CBE3878-14C9-8E4C-9825-CF72A8E85B1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39652" y="3365565"/>
                <a:ext cx="154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uppo 40">
            <a:extLst>
              <a:ext uri="{FF2B5EF4-FFF2-40B4-BE49-F238E27FC236}">
                <a16:creationId xmlns:a16="http://schemas.microsoft.com/office/drawing/2014/main" id="{9D11990C-653E-5559-5DE8-C5F604053438}"/>
              </a:ext>
            </a:extLst>
          </p:cNvPr>
          <p:cNvGrpSpPr/>
          <p:nvPr/>
        </p:nvGrpSpPr>
        <p:grpSpPr>
          <a:xfrm>
            <a:off x="7467052" y="2881725"/>
            <a:ext cx="973800" cy="366120"/>
            <a:chOff x="7467052" y="2881725"/>
            <a:chExt cx="973800" cy="36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15ACA16-B378-1B6B-3287-50ED2F9568E0}"/>
                    </a:ext>
                  </a:extLst>
                </p14:cNvPr>
                <p14:cNvContentPartPr/>
                <p14:nvPr/>
              </p14:nvContentPartPr>
              <p14:xfrm>
                <a:off x="7467052" y="3115725"/>
                <a:ext cx="121320" cy="113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15ACA16-B378-1B6B-3287-50ED2F9568E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59492" y="3108165"/>
                  <a:ext cx="1364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4C74B2F-89E6-3628-1BD5-8C000F697183}"/>
                    </a:ext>
                  </a:extLst>
                </p14:cNvPr>
                <p14:cNvContentPartPr/>
                <p14:nvPr/>
              </p14:nvContentPartPr>
              <p14:xfrm>
                <a:off x="7671892" y="2881725"/>
                <a:ext cx="20520" cy="341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4C74B2F-89E6-3628-1BD5-8C000F69718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664332" y="2874165"/>
                  <a:ext cx="3564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1D6201E-958E-1CBC-5793-7F340D3AC141}"/>
                    </a:ext>
                  </a:extLst>
                </p14:cNvPr>
                <p14:cNvContentPartPr/>
                <p14:nvPr/>
              </p14:nvContentPartPr>
              <p14:xfrm>
                <a:off x="7691332" y="3022125"/>
                <a:ext cx="97560" cy="367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1D6201E-958E-1CBC-5793-7F340D3AC14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683772" y="3014565"/>
                  <a:ext cx="1126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6E2D042-AC69-6B61-7D57-F363D73B8C78}"/>
                    </a:ext>
                  </a:extLst>
                </p14:cNvPr>
                <p14:cNvContentPartPr/>
                <p14:nvPr/>
              </p14:nvContentPartPr>
              <p14:xfrm>
                <a:off x="7809412" y="2904405"/>
                <a:ext cx="15120" cy="3139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6E2D042-AC69-6B61-7D57-F363D73B8C7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801852" y="2896845"/>
                  <a:ext cx="3024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0FE8A9D-D2F3-67CE-28DD-4CFD2B94F4BD}"/>
                    </a:ext>
                  </a:extLst>
                </p14:cNvPr>
                <p14:cNvContentPartPr/>
                <p14:nvPr/>
              </p14:nvContentPartPr>
              <p14:xfrm>
                <a:off x="7800772" y="3050925"/>
                <a:ext cx="73800" cy="172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0FE8A9D-D2F3-67CE-28DD-4CFD2B94F4B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793212" y="3043365"/>
                  <a:ext cx="889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87C48AF-8B73-BA97-A726-B22BF3EF21DD}"/>
                    </a:ext>
                  </a:extLst>
                </p14:cNvPr>
                <p14:cNvContentPartPr/>
                <p14:nvPr/>
              </p14:nvContentPartPr>
              <p14:xfrm>
                <a:off x="7893652" y="3090165"/>
                <a:ext cx="61560" cy="157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87C48AF-8B73-BA97-A726-B22BF3EF21D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886092" y="3082605"/>
                  <a:ext cx="766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CC70FAE-B124-D211-BD2D-4592DC9B6EE8}"/>
                    </a:ext>
                  </a:extLst>
                </p14:cNvPr>
                <p14:cNvContentPartPr/>
                <p14:nvPr/>
              </p14:nvContentPartPr>
              <p14:xfrm>
                <a:off x="7973932" y="3124365"/>
                <a:ext cx="59760" cy="1234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CC70FAE-B124-D211-BD2D-4592DC9B6EE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966372" y="3116805"/>
                  <a:ext cx="748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BB0CDD5-85ED-5C25-F482-82F0DDAFD16C}"/>
                    </a:ext>
                  </a:extLst>
                </p14:cNvPr>
                <p14:cNvContentPartPr/>
                <p14:nvPr/>
              </p14:nvContentPartPr>
              <p14:xfrm>
                <a:off x="8079052" y="3107085"/>
                <a:ext cx="87120" cy="1069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BB0CDD5-85ED-5C25-F482-82F0DDAFD16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071492" y="3099525"/>
                  <a:ext cx="1022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20D43D2-9A5B-38AE-2103-AB4E591159AC}"/>
                    </a:ext>
                  </a:extLst>
                </p14:cNvPr>
                <p14:cNvContentPartPr/>
                <p14:nvPr/>
              </p14:nvContentPartPr>
              <p14:xfrm>
                <a:off x="8242132" y="3150645"/>
                <a:ext cx="45000" cy="59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20D43D2-9A5B-38AE-2103-AB4E591159A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234572" y="3143085"/>
                  <a:ext cx="601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62C9F94-A7DD-574B-5A6F-95C0DA4D90C7}"/>
                    </a:ext>
                  </a:extLst>
                </p14:cNvPr>
                <p14:cNvContentPartPr/>
                <p14:nvPr/>
              </p14:nvContentPartPr>
              <p14:xfrm>
                <a:off x="8385412" y="2922765"/>
                <a:ext cx="7560" cy="281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62C9F94-A7DD-574B-5A6F-95C0DA4D90C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377852" y="2915565"/>
                  <a:ext cx="2232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F418431-9129-33AE-8819-BF23EB0620C9}"/>
                    </a:ext>
                  </a:extLst>
                </p14:cNvPr>
                <p14:cNvContentPartPr/>
                <p14:nvPr/>
              </p14:nvContentPartPr>
              <p14:xfrm>
                <a:off x="8395132" y="3138045"/>
                <a:ext cx="45720" cy="14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F418431-9129-33AE-8819-BF23EB0620C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387572" y="3130485"/>
                  <a:ext cx="60840" cy="2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6A4340F8-8DC5-C710-66B7-4F58777575F7}"/>
                  </a:ext>
                </a:extLst>
              </p14:cNvPr>
              <p14:cNvContentPartPr/>
              <p14:nvPr/>
            </p14:nvContentPartPr>
            <p14:xfrm>
              <a:off x="8532652" y="3076125"/>
              <a:ext cx="2880" cy="11772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6A4340F8-8DC5-C710-66B7-4F58777575F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525092" y="3068565"/>
                <a:ext cx="18000" cy="13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po 64">
            <a:extLst>
              <a:ext uri="{FF2B5EF4-FFF2-40B4-BE49-F238E27FC236}">
                <a16:creationId xmlns:a16="http://schemas.microsoft.com/office/drawing/2014/main" id="{2D231454-D0FB-33C6-925A-8456003AEBBF}"/>
              </a:ext>
            </a:extLst>
          </p:cNvPr>
          <p:cNvGrpSpPr/>
          <p:nvPr/>
        </p:nvGrpSpPr>
        <p:grpSpPr>
          <a:xfrm>
            <a:off x="8615812" y="3100245"/>
            <a:ext cx="327600" cy="146520"/>
            <a:chOff x="8615812" y="3100245"/>
            <a:chExt cx="327600" cy="14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42B4C95-4E06-1FB5-057E-D5877733472D}"/>
                    </a:ext>
                  </a:extLst>
                </p14:cNvPr>
                <p14:cNvContentPartPr/>
                <p14:nvPr/>
              </p14:nvContentPartPr>
              <p14:xfrm>
                <a:off x="8615812" y="3100245"/>
                <a:ext cx="156960" cy="1465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42B4C95-4E06-1FB5-057E-D5877733472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608252" y="3092685"/>
                  <a:ext cx="1720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016816B-50FC-48D9-79F1-C11B70543DE5}"/>
                    </a:ext>
                  </a:extLst>
                </p14:cNvPr>
                <p14:cNvContentPartPr/>
                <p14:nvPr/>
              </p14:nvContentPartPr>
              <p14:xfrm>
                <a:off x="8784652" y="3135165"/>
                <a:ext cx="158760" cy="730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016816B-50FC-48D9-79F1-C11B70543DE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777452" y="3127605"/>
                  <a:ext cx="17388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F3CFCE46-7244-987A-34B9-B061F10D8558}"/>
              </a:ext>
            </a:extLst>
          </p:cNvPr>
          <p:cNvGrpSpPr/>
          <p:nvPr/>
        </p:nvGrpSpPr>
        <p:grpSpPr>
          <a:xfrm>
            <a:off x="814612" y="744765"/>
            <a:ext cx="1780920" cy="1330200"/>
            <a:chOff x="814612" y="744765"/>
            <a:chExt cx="1780920" cy="133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C4CFF04-3F8F-CBB7-433B-5472C2F10127}"/>
                    </a:ext>
                  </a:extLst>
                </p14:cNvPr>
                <p14:cNvContentPartPr/>
                <p14:nvPr/>
              </p14:nvContentPartPr>
              <p14:xfrm>
                <a:off x="1308532" y="1110885"/>
                <a:ext cx="291600" cy="5364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C4CFF04-3F8F-CBB7-433B-5472C2F1012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300972" y="1103325"/>
                  <a:ext cx="306720" cy="55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760D4DA-648F-9DF5-AC56-B629921FEFF1}"/>
                    </a:ext>
                  </a:extLst>
                </p14:cNvPr>
                <p14:cNvContentPartPr/>
                <p14:nvPr/>
              </p14:nvContentPartPr>
              <p14:xfrm>
                <a:off x="1631452" y="1131765"/>
                <a:ext cx="237600" cy="806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760D4DA-648F-9DF5-AC56-B629921FEFF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623892" y="1124205"/>
                  <a:ext cx="2527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75B0AB6C-6446-480E-3D04-F5972FB1ABBA}"/>
                    </a:ext>
                  </a:extLst>
                </p14:cNvPr>
                <p14:cNvContentPartPr/>
                <p14:nvPr/>
              </p14:nvContentPartPr>
              <p14:xfrm>
                <a:off x="1687612" y="1333005"/>
                <a:ext cx="117720" cy="432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75B0AB6C-6446-480E-3D04-F5972FB1ABB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680052" y="1325445"/>
                  <a:ext cx="1328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1063065-9376-02C0-27FB-3BC7D211EECC}"/>
                    </a:ext>
                  </a:extLst>
                </p14:cNvPr>
                <p14:cNvContentPartPr/>
                <p14:nvPr/>
              </p14:nvContentPartPr>
              <p14:xfrm>
                <a:off x="1856452" y="992445"/>
                <a:ext cx="81720" cy="6080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1063065-9376-02C0-27FB-3BC7D211EEC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848892" y="984885"/>
                  <a:ext cx="96840" cy="62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48B8A32C-20C8-0366-9909-C819FF3BAF80}"/>
                    </a:ext>
                  </a:extLst>
                </p14:cNvPr>
                <p14:cNvContentPartPr/>
                <p14:nvPr/>
              </p14:nvContentPartPr>
              <p14:xfrm>
                <a:off x="814612" y="744765"/>
                <a:ext cx="1780920" cy="13302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48B8A32C-20C8-0366-9909-C819FF3BAF8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07052" y="737205"/>
                  <a:ext cx="1796040" cy="134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BCF76C26-A427-4829-63B8-9ACB95975FF0}"/>
              </a:ext>
            </a:extLst>
          </p:cNvPr>
          <p:cNvGrpSpPr/>
          <p:nvPr/>
        </p:nvGrpSpPr>
        <p:grpSpPr>
          <a:xfrm>
            <a:off x="3854531" y="1117312"/>
            <a:ext cx="922680" cy="810360"/>
            <a:chOff x="3854531" y="1117312"/>
            <a:chExt cx="922680" cy="81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5662F894-9FD9-2E6A-1301-6836E177C8A4}"/>
                    </a:ext>
                  </a:extLst>
                </p14:cNvPr>
                <p14:cNvContentPartPr/>
                <p14:nvPr/>
              </p14:nvContentPartPr>
              <p14:xfrm>
                <a:off x="4115531" y="1456072"/>
                <a:ext cx="294480" cy="2217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5662F894-9FD9-2E6A-1301-6836E177C8A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107971" y="1448512"/>
                  <a:ext cx="30960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579E27B5-1E43-AD37-A6D5-7E14425CAC5C}"/>
                    </a:ext>
                  </a:extLst>
                </p14:cNvPr>
                <p14:cNvContentPartPr/>
                <p14:nvPr/>
              </p14:nvContentPartPr>
              <p14:xfrm>
                <a:off x="4295891" y="1668472"/>
                <a:ext cx="7200" cy="658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579E27B5-1E43-AD37-A6D5-7E14425CAC5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288331" y="1660912"/>
                  <a:ext cx="223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EAF97CF1-9775-0D35-6F99-65174E98C560}"/>
                    </a:ext>
                  </a:extLst>
                </p14:cNvPr>
                <p14:cNvContentPartPr/>
                <p14:nvPr/>
              </p14:nvContentPartPr>
              <p14:xfrm>
                <a:off x="4122371" y="1686472"/>
                <a:ext cx="391680" cy="1627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EAF97CF1-9775-0D35-6F99-65174E98C56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114811" y="1679272"/>
                  <a:ext cx="4068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E40F78D3-DD21-A4A9-A223-BB3187A84D19}"/>
                    </a:ext>
                  </a:extLst>
                </p14:cNvPr>
                <p14:cNvContentPartPr/>
                <p14:nvPr/>
              </p14:nvContentPartPr>
              <p14:xfrm>
                <a:off x="3854531" y="1117312"/>
                <a:ext cx="922680" cy="8103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E40F78D3-DD21-A4A9-A223-BB3187A84D1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847331" y="1109752"/>
                  <a:ext cx="937440" cy="82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CE09DE0C-205B-E704-0C26-5F7B02FAB1C1}"/>
              </a:ext>
            </a:extLst>
          </p:cNvPr>
          <p:cNvGrpSpPr/>
          <p:nvPr/>
        </p:nvGrpSpPr>
        <p:grpSpPr>
          <a:xfrm>
            <a:off x="218891" y="99011"/>
            <a:ext cx="758880" cy="725400"/>
            <a:chOff x="218891" y="99011"/>
            <a:chExt cx="758880" cy="72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0532E81-A140-B414-2CA3-5AE48F2806A7}"/>
                    </a:ext>
                  </a:extLst>
                </p14:cNvPr>
                <p14:cNvContentPartPr/>
                <p14:nvPr/>
              </p14:nvContentPartPr>
              <p14:xfrm>
                <a:off x="355691" y="257771"/>
                <a:ext cx="226800" cy="770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0532E81-A140-B414-2CA3-5AE48F2806A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48131" y="250211"/>
                  <a:ext cx="2419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4C3198C-9D1A-79B6-E87B-9154EE0F5BBD}"/>
                    </a:ext>
                  </a:extLst>
                </p14:cNvPr>
                <p14:cNvContentPartPr/>
                <p14:nvPr/>
              </p14:nvContentPartPr>
              <p14:xfrm>
                <a:off x="363611" y="311411"/>
                <a:ext cx="133560" cy="2008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4C3198C-9D1A-79B6-E87B-9154EE0F5BB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6051" y="303851"/>
                  <a:ext cx="14868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3547ABCA-4A7F-5510-0D08-C4295CCE988F}"/>
                    </a:ext>
                  </a:extLst>
                </p14:cNvPr>
                <p14:cNvContentPartPr/>
                <p14:nvPr/>
              </p14:nvContentPartPr>
              <p14:xfrm>
                <a:off x="471251" y="525611"/>
                <a:ext cx="10800" cy="640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3547ABCA-4A7F-5510-0D08-C4295CCE988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63691" y="518051"/>
                  <a:ext cx="259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9688307A-CF4B-BB94-1520-A90A7CF04632}"/>
                    </a:ext>
                  </a:extLst>
                </p14:cNvPr>
                <p14:cNvContentPartPr/>
                <p14:nvPr/>
              </p14:nvContentPartPr>
              <p14:xfrm>
                <a:off x="325811" y="565571"/>
                <a:ext cx="340200" cy="1580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9688307A-CF4B-BB94-1520-A90A7CF0463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18251" y="558371"/>
                  <a:ext cx="3553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373938A2-7499-ACD9-027F-895AF3D9CEC9}"/>
                    </a:ext>
                  </a:extLst>
                </p14:cNvPr>
                <p14:cNvContentPartPr/>
                <p14:nvPr/>
              </p14:nvContentPartPr>
              <p14:xfrm>
                <a:off x="218891" y="99011"/>
                <a:ext cx="758880" cy="7254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373938A2-7499-ACD9-027F-895AF3D9CEC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11331" y="91451"/>
                  <a:ext cx="774000" cy="74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20265DC5-CF77-C3EC-CF2B-41C16A5A0E9F}"/>
              </a:ext>
            </a:extLst>
          </p:cNvPr>
          <p:cNvGrpSpPr/>
          <p:nvPr/>
        </p:nvGrpSpPr>
        <p:grpSpPr>
          <a:xfrm>
            <a:off x="4809368" y="263891"/>
            <a:ext cx="621000" cy="343080"/>
            <a:chOff x="4809368" y="263891"/>
            <a:chExt cx="621000" cy="34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91FA0DA-BF09-8E23-4AF1-DD87A85BCCC9}"/>
                    </a:ext>
                  </a:extLst>
                </p14:cNvPr>
                <p14:cNvContentPartPr/>
                <p14:nvPr/>
              </p14:nvContentPartPr>
              <p14:xfrm>
                <a:off x="4809368" y="263891"/>
                <a:ext cx="289440" cy="3430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91FA0DA-BF09-8E23-4AF1-DD87A85BCCC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801808" y="256331"/>
                  <a:ext cx="30420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D04F612-B2F4-8E3F-99F7-659759C21289}"/>
                    </a:ext>
                  </a:extLst>
                </p14:cNvPr>
                <p14:cNvContentPartPr/>
                <p14:nvPr/>
              </p14:nvContentPartPr>
              <p14:xfrm>
                <a:off x="5089088" y="302051"/>
                <a:ext cx="174240" cy="1742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D04F612-B2F4-8E3F-99F7-659759C2128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081528" y="294851"/>
                  <a:ext cx="1893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AD3CE0BD-A09B-714B-4957-5712BE09A5E4}"/>
                    </a:ext>
                  </a:extLst>
                </p14:cNvPr>
                <p14:cNvContentPartPr/>
                <p14:nvPr/>
              </p14:nvContentPartPr>
              <p14:xfrm>
                <a:off x="5286368" y="300611"/>
                <a:ext cx="144000" cy="1922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AD3CE0BD-A09B-714B-4957-5712BE09A5E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278808" y="293051"/>
                  <a:ext cx="159120" cy="20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21E820CB-38B5-F7AE-C228-B761E52A2FC8}"/>
              </a:ext>
            </a:extLst>
          </p:cNvPr>
          <p:cNvGrpSpPr/>
          <p:nvPr/>
        </p:nvGrpSpPr>
        <p:grpSpPr>
          <a:xfrm>
            <a:off x="3068145" y="-158364"/>
            <a:ext cx="1423800" cy="1212840"/>
            <a:chOff x="3068145" y="-158364"/>
            <a:chExt cx="1423800" cy="121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A0E9286B-8BF2-855E-4958-52CB00D1182C}"/>
                    </a:ext>
                  </a:extLst>
                </p14:cNvPr>
                <p14:cNvContentPartPr/>
                <p14:nvPr/>
              </p14:nvContentPartPr>
              <p14:xfrm>
                <a:off x="3407771" y="271451"/>
                <a:ext cx="312840" cy="2811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A0E9286B-8BF2-855E-4958-52CB00D1182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400211" y="263891"/>
                  <a:ext cx="32796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DBFAB30B-8C3D-2E1C-581E-B7C9686CA446}"/>
                    </a:ext>
                  </a:extLst>
                </p14:cNvPr>
                <p14:cNvContentPartPr/>
                <p14:nvPr/>
              </p14:nvContentPartPr>
              <p14:xfrm>
                <a:off x="3778931" y="237611"/>
                <a:ext cx="105480" cy="3942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DBFAB30B-8C3D-2E1C-581E-B7C9686CA44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771371" y="230051"/>
                  <a:ext cx="12060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DC79459-9E7D-D8CE-046A-6D69D80FD300}"/>
                    </a:ext>
                  </a:extLst>
                </p14:cNvPr>
                <p14:cNvContentPartPr/>
                <p14:nvPr/>
              </p14:nvContentPartPr>
              <p14:xfrm>
                <a:off x="3181331" y="-93589"/>
                <a:ext cx="1233720" cy="9669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DC79459-9E7D-D8CE-046A-6D69D80FD30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173771" y="-101149"/>
                  <a:ext cx="1248840" cy="9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EB900D0-1F57-F22B-6CC6-39474E93E2A6}"/>
                    </a:ext>
                  </a:extLst>
                </p14:cNvPr>
                <p14:cNvContentPartPr/>
                <p14:nvPr/>
              </p14:nvContentPartPr>
              <p14:xfrm>
                <a:off x="3068145" y="-158364"/>
                <a:ext cx="1423800" cy="12128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EB900D0-1F57-F22B-6CC6-39474E93E2A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060585" y="-165924"/>
                  <a:ext cx="1438920" cy="1227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8415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7F78C-8B18-039B-A40A-0F41C4989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01DE6D-CF15-EB2B-8F13-4B14C751758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35B0B5-5138-F12C-056B-68F7DA25154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420C48-9273-6F9D-0CEA-B755ECB3137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D912EC4-F1C2-4476-3EC6-335803319D6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245E86C-97CE-ED01-8F92-B1882539689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980D272-C5FC-C131-70D4-4AD848AF7FF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22B7AED-8045-FC57-8DF3-70E826645F5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758DCB1-F4BF-0809-C9F9-F9B6A7C87B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12A0070-53C6-A760-4F0F-18FE3784A2C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22DB80E-3221-B770-1B08-53ADC4680DC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25CADBF-E566-BE23-8A4D-9B84DD38F1B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F57DBFC-C327-3107-29E4-1FF8692B5F8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9117630-5264-4973-1F9E-E0BD78C0F9C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E1AC479-DA21-72F8-2A67-6E485CA13ED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A364E4D-AE91-D8B3-3E85-C6141CD5CD4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E57FE59-1BD3-4002-CD75-60EC967B683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55CB43E-2B00-5675-4746-E3D39ACAC37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ED7F13E-885A-5AE7-A8C9-937676C1A38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C50674E-CC5A-191B-D0E9-2783C31CB20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1D32AAB-4EE8-EC34-A98B-D3BBC950CD6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D0F0011-8720-6100-856D-6D5DBB4D54E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40DA937-ABD8-7DF8-C8B1-0B73BA62275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F765F42-0A3B-B85D-9A96-AF5ECC6340F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EFD7B12-F915-B720-4039-AD1F312F58C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1B7E5E8-C0DB-E82A-5326-F96DE95232B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CF3B2F0-BBAB-6F99-EC8D-DB3F278FD72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7D5031A-3DED-9D09-C999-2D4467686D3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5E1E9F4-A835-AF88-1DF0-D982B76A4DF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53921BA-E5B5-B330-0371-DF758F759CC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4E7E2F1-BDDC-BBFC-DD4B-8EC5D7B0D18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4369FCB-BF4E-F063-15C4-4B673762A99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433375C-C8E8-1C99-2671-BFA1DFFF77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B166DE7-76ED-9BCF-4641-E3F5B2062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183526C-019B-3105-BFD0-F06002B1A35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972F432-C33C-8A9D-44C3-C890CCD3B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50CAD3D-3E23-3E6D-E86A-DE4924D94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8CD03B4-F848-ACB9-ABBE-402D019C9B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807996"/>
            <a:ext cx="6711950" cy="502233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B68DB9CB-5FD6-B1F3-DB62-3DAF62D60DF6}"/>
                  </a:ext>
                </a:extLst>
              </p14:cNvPr>
              <p14:cNvContentPartPr/>
              <p14:nvPr/>
            </p14:nvContentPartPr>
            <p14:xfrm>
              <a:off x="5540382" y="728644"/>
              <a:ext cx="1098720" cy="8272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B68DB9CB-5FD6-B1F3-DB62-3DAF62D60DF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33182" y="721084"/>
                <a:ext cx="1113840" cy="84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D9E773DA-BB1C-EDB3-39C5-61ABB1F7E653}"/>
                  </a:ext>
                </a:extLst>
              </p14:cNvPr>
              <p14:cNvContentPartPr/>
              <p14:nvPr/>
            </p14:nvContentPartPr>
            <p14:xfrm>
              <a:off x="6797606" y="2706851"/>
              <a:ext cx="1884600" cy="1954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D9E773DA-BB1C-EDB3-39C5-61ABB1F7E65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90046" y="2699291"/>
                <a:ext cx="1899720" cy="21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B358F1EA-1026-A5BC-EDC0-F006E58DEF0C}"/>
              </a:ext>
            </a:extLst>
          </p:cNvPr>
          <p:cNvGrpSpPr/>
          <p:nvPr/>
        </p:nvGrpSpPr>
        <p:grpSpPr>
          <a:xfrm>
            <a:off x="4406486" y="4465248"/>
            <a:ext cx="248760" cy="153360"/>
            <a:chOff x="4406486" y="4465248"/>
            <a:chExt cx="248760" cy="15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EC94199-AAE5-41C4-62A7-B3973A69E4E5}"/>
                    </a:ext>
                  </a:extLst>
                </p14:cNvPr>
                <p14:cNvContentPartPr/>
                <p14:nvPr/>
              </p14:nvContentPartPr>
              <p14:xfrm>
                <a:off x="4406486" y="4537248"/>
                <a:ext cx="96480" cy="81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EC94199-AAE5-41C4-62A7-B3973A69E4E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398926" y="4529688"/>
                  <a:ext cx="1116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22A8B9C-EEA4-0CAF-4F3B-F0CE810F508A}"/>
                    </a:ext>
                  </a:extLst>
                </p14:cNvPr>
                <p14:cNvContentPartPr/>
                <p14:nvPr/>
              </p14:nvContentPartPr>
              <p14:xfrm>
                <a:off x="4522766" y="4465248"/>
                <a:ext cx="132480" cy="38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22A8B9C-EEA4-0CAF-4F3B-F0CE810F508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15206" y="4457688"/>
                  <a:ext cx="147600" cy="5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44113195-89A4-0E7A-7F97-BD0997D86C22}"/>
              </a:ext>
            </a:extLst>
          </p:cNvPr>
          <p:cNvGrpSpPr/>
          <p:nvPr/>
        </p:nvGrpSpPr>
        <p:grpSpPr>
          <a:xfrm>
            <a:off x="5393246" y="4442568"/>
            <a:ext cx="111600" cy="201600"/>
            <a:chOff x="5393246" y="4442568"/>
            <a:chExt cx="111600" cy="20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D780C6E-0527-0905-E2ED-4204CC560ABD}"/>
                    </a:ext>
                  </a:extLst>
                </p14:cNvPr>
                <p14:cNvContentPartPr/>
                <p14:nvPr/>
              </p14:nvContentPartPr>
              <p14:xfrm>
                <a:off x="5393246" y="4442568"/>
                <a:ext cx="73800" cy="100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D780C6E-0527-0905-E2ED-4204CC560AB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85686" y="4435008"/>
                  <a:ext cx="889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9727C20-4C66-C3D1-8EA8-516CE3D91BA1}"/>
                    </a:ext>
                  </a:extLst>
                </p14:cNvPr>
                <p14:cNvContentPartPr/>
                <p14:nvPr/>
              </p14:nvContentPartPr>
              <p14:xfrm>
                <a:off x="5443286" y="4508808"/>
                <a:ext cx="61560" cy="135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9727C20-4C66-C3D1-8EA8-516CE3D91BA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435726" y="4501608"/>
                  <a:ext cx="76680" cy="150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0868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99831-7C05-1BEF-FE85-CA175C4FE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79FF2E-F2AA-331F-0804-BD241784EEA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895E0F-B24A-9865-ED2B-333377D2FA8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6E666D-18C9-FBA9-E90F-99FBD158FE3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D39B36E-7D13-0F74-2F90-1534E30FC90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AC800C1-A67D-6CF2-3015-8ED98F99622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810FAB0-9C1D-A7BA-4A00-8578C460075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85C9984-3AB6-C415-24AF-C48463E9976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5C7DBF3-148C-B63D-DEF0-120F4BCA768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240D06-4160-8A40-7E06-12F9012282F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A8978D7-03C7-738D-E9BE-595A2830E3A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21D0EC6-01D1-8001-C1AD-A1C274C87B2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9C37FCE-B571-3BCA-B537-C553A0445BC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7FE6619-4047-EB51-410C-A4CBA3A3FE5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D3F484C-E01B-5CCC-8223-C2C4B5CAE25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8E0F0E-8326-06C1-5699-19C5FFB35BB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8882B8B-D213-8340-7562-DEC4E0B76CE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E87E1DF-A7BC-EE0E-6F82-D9BEF0DE433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11F9A94-931D-823A-29E6-FBF3E6A29D3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84D4A13-7E02-F7B3-156B-CCB47033009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7B4E02C-FCDC-CBC6-9EA3-E9245C78587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C760548-ED54-99B4-38C5-C87543C9247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0803F7C-46D6-CE31-6DC9-35216864D74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107E410-F006-4B80-4BC3-FBDB960251F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516F8CB-095D-849C-156E-38E8EB45CDE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D68BB7F-CC69-0216-3F1C-4CAD25F9298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2F409FF-5D25-75C4-F354-F0597572B35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E5E57C5-398F-E855-C7F4-8F949F3BD8E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3FF87B3-C8DC-D265-F5AF-68F22716275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C2C3392-DB4A-F1BE-4549-7B5A8CA9F7B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CCF4C81-C97B-7063-7672-E4D1A215964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426A7EC-74F3-AF3D-EA60-5C0E4C6ECDB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149247F-76CC-0FAF-9CAE-82BC07E8C2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C03DAE3-2C8E-0A49-9326-8EA61527C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6CC4EC-35EA-AD7D-3808-85304C2308C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3BE7B69-05A0-3D2D-8722-1A6538255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02578BA-C427-9629-ECCB-F02420574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680BA68F-32F0-FBDF-6924-8AD8E77F51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3418" y="1327434"/>
            <a:ext cx="5166360" cy="4305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AD3C63F-74D1-EE0C-0F19-F64DDEE4E7B2}"/>
                  </a:ext>
                </a:extLst>
              </p14:cNvPr>
              <p14:cNvContentPartPr/>
              <p14:nvPr/>
            </p14:nvContentPartPr>
            <p14:xfrm>
              <a:off x="3294446" y="2731224"/>
              <a:ext cx="339120" cy="194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AD3C63F-74D1-EE0C-0F19-F64DDEE4E7B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86886" y="2723664"/>
                <a:ext cx="35424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1102CC69-CB45-3809-C6D1-0858AEFCFA5B}"/>
                  </a:ext>
                </a:extLst>
              </p14:cNvPr>
              <p14:cNvContentPartPr/>
              <p14:nvPr/>
            </p14:nvContentPartPr>
            <p14:xfrm>
              <a:off x="3133526" y="4691064"/>
              <a:ext cx="538920" cy="900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1102CC69-CB45-3809-C6D1-0858AEFCFA5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25966" y="4683864"/>
                <a:ext cx="554040" cy="10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999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338C8-E407-44CE-D65A-7BF321D26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0A7CB7-5BFF-9A5C-4DA8-946D193C498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5A1D98-2024-F132-250B-497E7540ADE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7FB794-2C1A-B2B2-5950-0BAB31A5385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0173EF7-F88F-37B8-DCA5-ECF7659E2C1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665A64C-FA2E-3783-C020-37354A0493A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DEDC52F-E83D-7565-D2AD-B4F939465A1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B8D7D84-96C1-5F13-E7CE-A474B6C37B9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620D173-5C65-23F1-7744-9F8E9AE5452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E3AA137-7391-13DA-5753-FCB91002FA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6E75EBF-A332-7608-2F3F-EED02DE94D4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935E9F4-42C8-31AD-88B4-6857E2112B2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FC11191-0D20-2145-6756-AD545D89ED1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EC3107E-7BD9-EEE9-0651-AED54BE911D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F631630-CC15-CC8F-23CF-594DD118E48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C7C1186-9BA6-F9F5-C336-C9B621E74BD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2C551CA-74FB-D79D-9645-86D48F7703B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DFDA1A8-9679-8E9A-F514-64C34988D94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2A57551-CCDF-72B1-F36D-9ACAFEF29E4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C124E40-7B23-AB89-73A9-6066B94E8AC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EB66301-0957-2D86-DEE8-B1EDCCAD621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46C9E9D-B093-4926-270F-2B2F352B72F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2865D54-C9F8-A477-7D5B-6DB0C4BDD3B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E459E17-D3EF-5FB3-857E-6A324821EAC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5C019CC-23FB-3C5A-BABE-20007BEB189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B6BC0B1-8000-4969-392C-71F1CE79027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258A219-DD8C-5D16-CEB9-47036370266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6959D69-1959-557B-1885-B6ABB379CCF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46D8219-C0F0-EF1B-9065-C9A7A7A0074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FE65969-75BC-B4BB-8387-4DC10E1FEFF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72ADCD7-8527-00D7-102E-9AA23107B49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9ED1E72-1DAC-33FE-C0A8-8DD4371CD7B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57286DC-CF93-69D2-8C85-2C72D48288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1F9BDAA-E5E5-6B8A-0E24-39C0CA958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98CCED4-DD85-F1B2-AAF3-F5146A6ED9A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78AF163-2C54-E99A-4083-AAEF0ACD6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EA074EB-E3A9-2082-8E04-46AC4F9B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784673C-DB73-6885-8232-2D795D1C4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8895" y="1491263"/>
            <a:ext cx="7671925" cy="358410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D7FF071C-6036-968D-41DE-D447D9408EEC}"/>
                  </a:ext>
                </a:extLst>
              </p14:cNvPr>
              <p14:cNvContentPartPr/>
              <p14:nvPr/>
            </p14:nvContentPartPr>
            <p14:xfrm>
              <a:off x="2969312" y="2540891"/>
              <a:ext cx="1207800" cy="1198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D7FF071C-6036-968D-41DE-D447D9408EE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61752" y="2533331"/>
                <a:ext cx="1222920" cy="13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A040F4BA-1716-26F9-5BAF-73C7329E7A06}"/>
              </a:ext>
            </a:extLst>
          </p:cNvPr>
          <p:cNvGrpSpPr/>
          <p:nvPr/>
        </p:nvGrpSpPr>
        <p:grpSpPr>
          <a:xfrm>
            <a:off x="2635592" y="3227051"/>
            <a:ext cx="240480" cy="234360"/>
            <a:chOff x="2635592" y="3227051"/>
            <a:chExt cx="24048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9AC78E6-079B-3209-B5DA-C24FEA1BF9C5}"/>
                    </a:ext>
                  </a:extLst>
                </p14:cNvPr>
                <p14:cNvContentPartPr/>
                <p14:nvPr/>
              </p14:nvContentPartPr>
              <p14:xfrm>
                <a:off x="2635592" y="3333611"/>
                <a:ext cx="187560" cy="24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9AC78E6-079B-3209-B5DA-C24FEA1BF9C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628392" y="3326051"/>
                  <a:ext cx="2026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2E5A97C-F253-D28C-6E94-B77A3F712459}"/>
                    </a:ext>
                  </a:extLst>
                </p14:cNvPr>
                <p14:cNvContentPartPr/>
                <p14:nvPr/>
              </p14:nvContentPartPr>
              <p14:xfrm>
                <a:off x="2845112" y="3227051"/>
                <a:ext cx="30960" cy="234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2E5A97C-F253-D28C-6E94-B77A3F71245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37552" y="3219491"/>
                  <a:ext cx="46080" cy="24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C8E46602-A13D-EEC4-3318-32FE0172DE93}"/>
                  </a:ext>
                </a:extLst>
              </p14:cNvPr>
              <p14:cNvContentPartPr/>
              <p14:nvPr/>
            </p14:nvContentPartPr>
            <p14:xfrm>
              <a:off x="4894122" y="5204677"/>
              <a:ext cx="3196080" cy="12888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C8E46602-A13D-EEC4-3318-32FE0172DE9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886562" y="5197117"/>
                <a:ext cx="3211200" cy="14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487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24DC2-FB20-FEC5-F3F3-0B5475C69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9E407E-58DF-8402-0243-95A2985B96F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CD6683-90F4-7DEB-B200-39444FF58BA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ECFC1A-83F8-089C-D934-D7C862EAB71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A7BCEC1-DC44-240D-3BD0-FB035ECF8C9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DEF169D-429C-B729-BDA9-CCA34CD37B6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4994225-C14A-C01B-D175-C76C79B86B1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165ADD1-FD3B-5BD5-0268-E7BAB7DB81F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4BCF0D2-A5FA-2422-AFAD-41032F79541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D883057-4536-9810-D84E-827B42BA87E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1CB3AB3-FCAA-B62D-CBFF-DA5EB92BDC4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67AF81F-058A-7306-70EE-A708095C7B5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86CA5B6-7B29-52D6-C79F-16740572E37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87A472C-F98C-2F83-50B6-6FBD5D0F715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3F59D65-2A89-AD1B-FAE7-34FBFD94D53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8A4A03C-CCF1-1925-5117-74A25D54260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AA16141-DA19-385C-CB8F-F497D6DB332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47C04F9-EDB7-61CD-5BF9-F03719E0167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D568293-4111-EA09-C7F3-D071612F9A4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6DEDDED-413A-AC3A-F4BA-AAAC7EF4AF4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00C8091-B296-8F28-81E6-8C89368A76F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8B997A6-B036-5E3C-84EB-1B4EB07F2B4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425B367-E268-4E4F-1CD4-0A41245C48E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298E2B6-66CC-9048-70C0-923C627B3C9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B93360A-C853-947D-59F6-22288E15635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FD0A9D5-7887-063B-CA38-DA17876B52B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0582B3A-46D2-88F3-7FA4-A7896899CD1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F3CF056-5E7C-9C9B-7A5D-9B382C6005D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AB4043F-D9AA-70B0-F15C-C550B90F448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D79BE9D-EF93-AE0D-192E-16A7DD7AB87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5947614-7EAB-C1A4-FB6D-AC1C4CFEF9C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D7FA3F6-2912-8277-8A78-E64CF91A9A1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3C03814-1A77-39F4-7DFF-60339FA2A8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41F1576-3E0A-B753-ECC7-C94F520A2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FB2E57-2DC8-CDD7-3BCC-2E5C7546E14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AADF501-1C7A-23A3-7B94-29F0476E1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6B42225-D3BC-F566-ED9F-FF330F87E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30E2B2EC-AF9D-F60E-7D7D-AEA3143C5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393" y="1844477"/>
            <a:ext cx="7543283" cy="286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1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3295B-510E-E71E-7D1C-0A54A1D66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FB1FD3-FEDC-B1CC-ACA2-530E1410CD8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405F6-E65C-38ED-517E-FD29B48567B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3CAEB0-CAED-0616-91CB-242AF9C9B35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45A6811-E33B-330C-F954-B3CE97CBBF0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AC087B6-51B2-7F19-C259-A4FA62E8E43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5F10B03-5946-FDD3-CE33-9D256A50C6D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86E8F6C-CCA2-A5CF-1FDB-18D9C86B320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8A76227-4058-7342-3CAE-FF155C578BC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0B61C8A-FA64-3434-F098-885917329F4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9EE7AFE-8521-B036-AF90-1BE3D4E9060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894ADD4-A43A-4BD3-0544-566BA16FC39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4950D6E-45C3-B3D4-E919-53D5A738E97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A02A2E7-A096-62F8-8BC8-665F4925596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6C7C498-0D06-E920-C73D-A1A4704143B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D5E4852-6B66-7E84-F02A-4F06CD74484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B78121D-97DE-658B-412B-DAB362F821D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90A135A-CFDE-47B0-AFAA-40079027878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EB714EC-30B2-24D9-9C8F-FB48F0653A3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D26DFBC-394C-1740-FE69-747B2D85D1D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4A1FB2D-24A6-2EEB-EB3F-7E647716336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C08BF81-DC42-BB46-C189-A4CE116EEF1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9B964E9-859B-D622-E8F8-D04F083D3AC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54BF607-3472-CE16-279B-8E3977121A6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F7D21CD-96F5-B6D0-6832-79C627983F1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36E65FC-8F84-9D6F-E735-F0BC42871F6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4B2F0C9-CF8A-8521-966F-844D131C10D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CB90876-BFA4-A19A-CBAE-CFA16C971C8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3F09B3A-3326-1710-4BFA-F8A8A3EF4C6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F16F520-12DF-4C7F-3657-8EC6EB29740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8B03B0B-743E-4672-7DF1-183F9C233E5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DC2528B-3DF8-3D29-2346-1EAEDB6D554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C7D6E98-4035-0081-4458-ADC2735B33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C3AF778-B76F-1A8B-3B5F-B9776D997C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DC52875-031C-270D-9D9E-0E370B7081F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5641F2C-ED58-72DD-BA3F-A8F4CAF83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2159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2A20B23-610A-D19A-118E-4796DE7E6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AC214F3-B455-4236-9E8E-2A0D8B6AA7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496" y="1376499"/>
            <a:ext cx="7836973" cy="397726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C5ED0DC-710B-505D-3916-BE7214D017E8}"/>
                  </a:ext>
                </a:extLst>
              </p14:cNvPr>
              <p14:cNvContentPartPr/>
              <p14:nvPr/>
            </p14:nvContentPartPr>
            <p14:xfrm>
              <a:off x="4471122" y="1145317"/>
              <a:ext cx="4217040" cy="9619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C5ED0DC-710B-505D-3916-BE7214D017E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63562" y="1137757"/>
                <a:ext cx="4232160" cy="9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7C66AEF9-6E78-90F8-C1E2-15682509DC64}"/>
                  </a:ext>
                </a:extLst>
              </p14:cNvPr>
              <p14:cNvContentPartPr/>
              <p14:nvPr/>
            </p14:nvContentPartPr>
            <p14:xfrm>
              <a:off x="3868122" y="4455877"/>
              <a:ext cx="621000" cy="464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7C66AEF9-6E78-90F8-C1E2-15682509DC6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60562" y="4448317"/>
                <a:ext cx="636120" cy="61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98995BD4-335A-698C-42A5-412696E7478C}"/>
              </a:ext>
            </a:extLst>
          </p:cNvPr>
          <p:cNvGrpSpPr/>
          <p:nvPr/>
        </p:nvGrpSpPr>
        <p:grpSpPr>
          <a:xfrm>
            <a:off x="4362042" y="1013917"/>
            <a:ext cx="604440" cy="330120"/>
            <a:chOff x="4362042" y="1013917"/>
            <a:chExt cx="604440" cy="33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06DF27C-20B2-0FB7-4CCF-AF80DE56E07D}"/>
                    </a:ext>
                  </a:extLst>
                </p14:cNvPr>
                <p14:cNvContentPartPr/>
                <p14:nvPr/>
              </p14:nvContentPartPr>
              <p14:xfrm>
                <a:off x="4362042" y="1084837"/>
                <a:ext cx="298800" cy="259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06DF27C-20B2-0FB7-4CCF-AF80DE56E07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354482" y="1077277"/>
                  <a:ext cx="31392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1E9B49F-1FC0-D9A3-546C-725CCE1BBE61}"/>
                    </a:ext>
                  </a:extLst>
                </p14:cNvPr>
                <p14:cNvContentPartPr/>
                <p14:nvPr/>
              </p14:nvContentPartPr>
              <p14:xfrm>
                <a:off x="4613322" y="1013917"/>
                <a:ext cx="353160" cy="2170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1E9B49F-1FC0-D9A3-546C-725CCE1BBE6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605762" y="1006357"/>
                  <a:ext cx="368280" cy="23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19E65229-D2BE-A228-8003-BBDB762A341E}"/>
              </a:ext>
            </a:extLst>
          </p:cNvPr>
          <p:cNvGrpSpPr/>
          <p:nvPr/>
        </p:nvGrpSpPr>
        <p:grpSpPr>
          <a:xfrm>
            <a:off x="8005962" y="885397"/>
            <a:ext cx="398160" cy="487080"/>
            <a:chOff x="8005962" y="885397"/>
            <a:chExt cx="398160" cy="48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929A398-8FC2-A931-5BBB-7747AF874FC5}"/>
                    </a:ext>
                  </a:extLst>
                </p14:cNvPr>
                <p14:cNvContentPartPr/>
                <p14:nvPr/>
              </p14:nvContentPartPr>
              <p14:xfrm>
                <a:off x="8005962" y="885397"/>
                <a:ext cx="244800" cy="248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929A398-8FC2-A931-5BBB-7747AF874FC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998402" y="877837"/>
                  <a:ext cx="2595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A9C44B4-D604-3219-1B56-93A70BF6178B}"/>
                    </a:ext>
                  </a:extLst>
                </p14:cNvPr>
                <p14:cNvContentPartPr/>
                <p14:nvPr/>
              </p14:nvContentPartPr>
              <p14:xfrm>
                <a:off x="8133042" y="929317"/>
                <a:ext cx="271080" cy="4431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A9C44B4-D604-3219-1B56-93A70BF6178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125482" y="921757"/>
                  <a:ext cx="285840" cy="45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441320FA-6F8B-B274-E9D5-D8B47065E08C}"/>
              </a:ext>
            </a:extLst>
          </p:cNvPr>
          <p:cNvGrpSpPr/>
          <p:nvPr/>
        </p:nvGrpSpPr>
        <p:grpSpPr>
          <a:xfrm>
            <a:off x="3458531" y="5483406"/>
            <a:ext cx="2337480" cy="617760"/>
            <a:chOff x="3458531" y="5483406"/>
            <a:chExt cx="2337480" cy="61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7F4CDC9-A647-8836-E7AA-AFBFA7569B2E}"/>
                    </a:ext>
                  </a:extLst>
                </p14:cNvPr>
                <p14:cNvContentPartPr/>
                <p14:nvPr/>
              </p14:nvContentPartPr>
              <p14:xfrm>
                <a:off x="3458531" y="5753766"/>
                <a:ext cx="290160" cy="442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7F4CDC9-A647-8836-E7AA-AFBFA7569B2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451331" y="5746206"/>
                  <a:ext cx="3052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E243A5F-FD49-9D38-258B-05F60B592619}"/>
                    </a:ext>
                  </a:extLst>
                </p14:cNvPr>
                <p14:cNvContentPartPr/>
                <p14:nvPr/>
              </p14:nvContentPartPr>
              <p14:xfrm>
                <a:off x="3561131" y="5922246"/>
                <a:ext cx="209520" cy="38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E243A5F-FD49-9D38-258B-05F60B59261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553571" y="5915046"/>
                  <a:ext cx="2246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9FA79B2-04CE-8F41-8CD1-5E531C4094E8}"/>
                    </a:ext>
                  </a:extLst>
                </p14:cNvPr>
                <p14:cNvContentPartPr/>
                <p14:nvPr/>
              </p14:nvContentPartPr>
              <p14:xfrm>
                <a:off x="3808451" y="5804886"/>
                <a:ext cx="260280" cy="262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9FA79B2-04CE-8F41-8CD1-5E531C4094E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800891" y="5797326"/>
                  <a:ext cx="27504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A6409E6-3B21-2F48-E04E-7BEFB7D86CA8}"/>
                    </a:ext>
                  </a:extLst>
                </p14:cNvPr>
                <p14:cNvContentPartPr/>
                <p14:nvPr/>
              </p14:nvContentPartPr>
              <p14:xfrm>
                <a:off x="4077731" y="5523366"/>
                <a:ext cx="103680" cy="5461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A6409E6-3B21-2F48-E04E-7BEFB7D86CA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70171" y="5515806"/>
                  <a:ext cx="118800" cy="56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162F99D-5D68-20C8-0F92-6027A9A700A4}"/>
                    </a:ext>
                  </a:extLst>
                </p14:cNvPr>
                <p14:cNvContentPartPr/>
                <p14:nvPr/>
              </p14:nvContentPartPr>
              <p14:xfrm>
                <a:off x="4166651" y="5813886"/>
                <a:ext cx="202680" cy="2368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162F99D-5D68-20C8-0F92-6027A9A700A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159451" y="5806326"/>
                  <a:ext cx="2178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CD06E579-7A08-BFCD-9580-B2BC6A9C732A}"/>
                    </a:ext>
                  </a:extLst>
                </p14:cNvPr>
                <p14:cNvContentPartPr/>
                <p14:nvPr/>
              </p14:nvContentPartPr>
              <p14:xfrm>
                <a:off x="4435931" y="5746566"/>
                <a:ext cx="115200" cy="3420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CD06E579-7A08-BFCD-9580-B2BC6A9C732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28371" y="5739006"/>
                  <a:ext cx="13032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CA8039D-D594-4625-F267-569857D48A4F}"/>
                    </a:ext>
                  </a:extLst>
                </p14:cNvPr>
                <p14:cNvContentPartPr/>
                <p14:nvPr/>
              </p14:nvContentPartPr>
              <p14:xfrm>
                <a:off x="4627451" y="5793006"/>
                <a:ext cx="66960" cy="217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CA8039D-D594-4625-F267-569857D48A4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619891" y="5785446"/>
                  <a:ext cx="8208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13094CC-883B-061E-B86D-EA622569ED4E}"/>
                    </a:ext>
                  </a:extLst>
                </p14:cNvPr>
                <p14:cNvContentPartPr/>
                <p14:nvPr/>
              </p14:nvContentPartPr>
              <p14:xfrm>
                <a:off x="4835171" y="5782206"/>
                <a:ext cx="30960" cy="2473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13094CC-883B-061E-B86D-EA622569ED4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827611" y="5774646"/>
                  <a:ext cx="460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4DB4841-4715-537A-E6E0-D92621D98482}"/>
                    </a:ext>
                  </a:extLst>
                </p14:cNvPr>
                <p14:cNvContentPartPr/>
                <p14:nvPr/>
              </p14:nvContentPartPr>
              <p14:xfrm>
                <a:off x="4936331" y="5483406"/>
                <a:ext cx="76680" cy="6177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4DB4841-4715-537A-E6E0-D92621D9848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29131" y="5476206"/>
                  <a:ext cx="91800" cy="63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97F09FC-05C2-8793-ED90-454F0429E38B}"/>
                    </a:ext>
                  </a:extLst>
                </p14:cNvPr>
                <p14:cNvContentPartPr/>
                <p14:nvPr/>
              </p14:nvContentPartPr>
              <p14:xfrm>
                <a:off x="4975931" y="5695446"/>
                <a:ext cx="107280" cy="723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97F09FC-05C2-8793-ED90-454F0429E38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68371" y="5687886"/>
                  <a:ext cx="1224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77A8AA0-B8E5-C0A6-9C6A-04DAD584BE1C}"/>
                    </a:ext>
                  </a:extLst>
                </p14:cNvPr>
                <p14:cNvContentPartPr/>
                <p14:nvPr/>
              </p14:nvContentPartPr>
              <p14:xfrm>
                <a:off x="5131091" y="5768526"/>
                <a:ext cx="20520" cy="2044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77A8AA0-B8E5-C0A6-9C6A-04DAD584BE1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123531" y="5760966"/>
                  <a:ext cx="3564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A3290991-AD5C-C3CE-133B-95DD90ED7FD7}"/>
                    </a:ext>
                  </a:extLst>
                </p14:cNvPr>
                <p14:cNvContentPartPr/>
                <p14:nvPr/>
              </p14:nvContentPartPr>
              <p14:xfrm>
                <a:off x="5203811" y="5805606"/>
                <a:ext cx="98280" cy="2314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A3290991-AD5C-C3CE-133B-95DD90ED7FD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196251" y="5798406"/>
                  <a:ext cx="11340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8CF82A4-F90C-887E-F8D1-904212A9DEA0}"/>
                    </a:ext>
                  </a:extLst>
                </p14:cNvPr>
                <p14:cNvContentPartPr/>
                <p14:nvPr/>
              </p14:nvContentPartPr>
              <p14:xfrm>
                <a:off x="5355011" y="5853126"/>
                <a:ext cx="85320" cy="1544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8CF82A4-F90C-887E-F8D1-904212A9DEA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347451" y="5845566"/>
                  <a:ext cx="1004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2A5554C-1035-E35F-AFAF-CC6926372C50}"/>
                    </a:ext>
                  </a:extLst>
                </p14:cNvPr>
                <p14:cNvContentPartPr/>
                <p14:nvPr/>
              </p14:nvContentPartPr>
              <p14:xfrm>
                <a:off x="5610971" y="5798406"/>
                <a:ext cx="19800" cy="1807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2A5554C-1035-E35F-AFAF-CC6926372C5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603411" y="5790846"/>
                  <a:ext cx="349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7F6AC94-5A6B-F5AC-8552-31ED69898016}"/>
                    </a:ext>
                  </a:extLst>
                </p14:cNvPr>
                <p14:cNvContentPartPr/>
                <p14:nvPr/>
              </p14:nvContentPartPr>
              <p14:xfrm>
                <a:off x="5702771" y="5820366"/>
                <a:ext cx="93240" cy="2016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7F6AC94-5A6B-F5AC-8552-31ED6989801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695211" y="5812806"/>
                  <a:ext cx="108360" cy="21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uppo 94">
            <a:extLst>
              <a:ext uri="{FF2B5EF4-FFF2-40B4-BE49-F238E27FC236}">
                <a16:creationId xmlns:a16="http://schemas.microsoft.com/office/drawing/2014/main" id="{70CEB7AC-F10F-D132-C64A-BFB9B081126B}"/>
              </a:ext>
            </a:extLst>
          </p:cNvPr>
          <p:cNvGrpSpPr/>
          <p:nvPr/>
        </p:nvGrpSpPr>
        <p:grpSpPr>
          <a:xfrm>
            <a:off x="6305051" y="5334006"/>
            <a:ext cx="1559880" cy="1015200"/>
            <a:chOff x="6305051" y="5334006"/>
            <a:chExt cx="1559880" cy="101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8D2EA91-B0C9-7F91-DC8F-1A85D5757D38}"/>
                    </a:ext>
                  </a:extLst>
                </p14:cNvPr>
                <p14:cNvContentPartPr/>
                <p14:nvPr/>
              </p14:nvContentPartPr>
              <p14:xfrm>
                <a:off x="6305051" y="5334006"/>
                <a:ext cx="257040" cy="10152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8D2EA91-B0C9-7F91-DC8F-1A85D5757D3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297491" y="5326446"/>
                  <a:ext cx="272160" cy="10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2CFD9438-3EC2-062A-4503-BAE5802D6F63}"/>
                    </a:ext>
                  </a:extLst>
                </p14:cNvPr>
                <p14:cNvContentPartPr/>
                <p14:nvPr/>
              </p14:nvContentPartPr>
              <p14:xfrm>
                <a:off x="6535451" y="5725686"/>
                <a:ext cx="275400" cy="4914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2CFD9438-3EC2-062A-4503-BAE5802D6F6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527891" y="5718126"/>
                  <a:ext cx="29052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7460DA41-4A4F-12EC-C385-1166D433F765}"/>
                    </a:ext>
                  </a:extLst>
                </p14:cNvPr>
                <p14:cNvContentPartPr/>
                <p14:nvPr/>
              </p14:nvContentPartPr>
              <p14:xfrm>
                <a:off x="6844331" y="5792646"/>
                <a:ext cx="138960" cy="2368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7460DA41-4A4F-12EC-C385-1166D433F76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837131" y="5785086"/>
                  <a:ext cx="15372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D8F3F652-4826-A19E-2E1F-AB7EAE0B5759}"/>
                    </a:ext>
                  </a:extLst>
                </p14:cNvPr>
                <p14:cNvContentPartPr/>
                <p14:nvPr/>
              </p14:nvContentPartPr>
              <p14:xfrm>
                <a:off x="7036211" y="5825046"/>
                <a:ext cx="130680" cy="1929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D8F3F652-4826-A19E-2E1F-AB7EAE0B575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028651" y="5817486"/>
                  <a:ext cx="14580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58D4977-0C67-E5EA-88DA-F6A0B3E2B52C}"/>
                    </a:ext>
                  </a:extLst>
                </p14:cNvPr>
                <p14:cNvContentPartPr/>
                <p14:nvPr/>
              </p14:nvContentPartPr>
              <p14:xfrm>
                <a:off x="7245731" y="5801286"/>
                <a:ext cx="109440" cy="2530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58D4977-0C67-E5EA-88DA-F6A0B3E2B52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238531" y="5793726"/>
                  <a:ext cx="12456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4EE95720-60B0-3FDB-A0FD-C22D04F5EB89}"/>
                    </a:ext>
                  </a:extLst>
                </p14:cNvPr>
                <p14:cNvContentPartPr/>
                <p14:nvPr/>
              </p14:nvContentPartPr>
              <p14:xfrm>
                <a:off x="7385771" y="5841246"/>
                <a:ext cx="166680" cy="1540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4EE95720-60B0-3FDB-A0FD-C22D04F5EB8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378211" y="5833686"/>
                  <a:ext cx="1818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D04D041-B32D-BA66-AD5E-7EE1F03258AA}"/>
                    </a:ext>
                  </a:extLst>
                </p14:cNvPr>
                <p14:cNvContentPartPr/>
                <p14:nvPr/>
              </p14:nvContentPartPr>
              <p14:xfrm>
                <a:off x="7572251" y="5793006"/>
                <a:ext cx="107280" cy="1407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D04D041-B32D-BA66-AD5E-7EE1F03258A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564691" y="5785446"/>
                  <a:ext cx="1224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3C7BD2D1-A208-3DBA-E13B-69375DE035EB}"/>
                    </a:ext>
                  </a:extLst>
                </p14:cNvPr>
                <p14:cNvContentPartPr/>
                <p14:nvPr/>
              </p14:nvContentPartPr>
              <p14:xfrm>
                <a:off x="7692851" y="5818926"/>
                <a:ext cx="172080" cy="2397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3C7BD2D1-A208-3DBA-E13B-69375DE035E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685291" y="5811366"/>
                  <a:ext cx="186840" cy="25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8387FEE8-BFB3-D849-439C-78084D04B755}"/>
              </a:ext>
            </a:extLst>
          </p:cNvPr>
          <p:cNvGrpSpPr/>
          <p:nvPr/>
        </p:nvGrpSpPr>
        <p:grpSpPr>
          <a:xfrm>
            <a:off x="8032691" y="5314566"/>
            <a:ext cx="1593000" cy="1090800"/>
            <a:chOff x="8032691" y="5314566"/>
            <a:chExt cx="1593000" cy="109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71792162-5D4E-3EF2-1C21-355EB0C8BCA1}"/>
                    </a:ext>
                  </a:extLst>
                </p14:cNvPr>
                <p14:cNvContentPartPr/>
                <p14:nvPr/>
              </p14:nvContentPartPr>
              <p14:xfrm>
                <a:off x="8032691" y="5314566"/>
                <a:ext cx="288360" cy="10908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71792162-5D4E-3EF2-1C21-355EB0C8BCA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025131" y="5307366"/>
                  <a:ext cx="303480" cy="11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51A5C5E-9703-C4A6-AE02-B84FA76AE9FF}"/>
                    </a:ext>
                  </a:extLst>
                </p14:cNvPr>
                <p14:cNvContentPartPr/>
                <p14:nvPr/>
              </p14:nvContentPartPr>
              <p14:xfrm>
                <a:off x="8314571" y="5785086"/>
                <a:ext cx="181800" cy="2372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51A5C5E-9703-C4A6-AE02-B84FA76AE9F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307011" y="5777526"/>
                  <a:ext cx="19692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440263B5-CCBC-450B-27C1-48F841A6C8B7}"/>
                    </a:ext>
                  </a:extLst>
                </p14:cNvPr>
                <p14:cNvContentPartPr/>
                <p14:nvPr/>
              </p14:nvContentPartPr>
              <p14:xfrm>
                <a:off x="8571971" y="5895246"/>
                <a:ext cx="113400" cy="1486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440263B5-CCBC-450B-27C1-48F841A6C8B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564411" y="5887686"/>
                  <a:ext cx="1285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FA318876-319C-DEC2-BF52-4D6AFBB43638}"/>
                    </a:ext>
                  </a:extLst>
                </p14:cNvPr>
                <p14:cNvContentPartPr/>
                <p14:nvPr/>
              </p14:nvContentPartPr>
              <p14:xfrm>
                <a:off x="8743691" y="5863926"/>
                <a:ext cx="140400" cy="1296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FA318876-319C-DEC2-BF52-4D6AFBB4363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736131" y="5856726"/>
                  <a:ext cx="1555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4D1558F1-B660-77F0-B8BA-39B17C959093}"/>
                    </a:ext>
                  </a:extLst>
                </p14:cNvPr>
                <p14:cNvContentPartPr/>
                <p14:nvPr/>
              </p14:nvContentPartPr>
              <p14:xfrm>
                <a:off x="8925851" y="5756646"/>
                <a:ext cx="115200" cy="3283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4D1558F1-B660-77F0-B8BA-39B17C95909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918291" y="5749086"/>
                  <a:ext cx="12996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5EA30F6D-116D-E34B-4BBF-3A5865612861}"/>
                    </a:ext>
                  </a:extLst>
                </p14:cNvPr>
                <p14:cNvContentPartPr/>
                <p14:nvPr/>
              </p14:nvContentPartPr>
              <p14:xfrm>
                <a:off x="9063011" y="5785806"/>
                <a:ext cx="88920" cy="1152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5EA30F6D-116D-E34B-4BBF-3A586561286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055811" y="5778246"/>
                  <a:ext cx="1036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80186180-7235-0945-2596-73102EDE88EF}"/>
                    </a:ext>
                  </a:extLst>
                </p14:cNvPr>
                <p14:cNvContentPartPr/>
                <p14:nvPr/>
              </p14:nvContentPartPr>
              <p14:xfrm>
                <a:off x="9203411" y="5794086"/>
                <a:ext cx="50400" cy="1440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80186180-7235-0945-2596-73102EDE88E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195851" y="5786526"/>
                  <a:ext cx="651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5E216D0A-F456-E1FE-42CC-D49A0CB08D4B}"/>
                    </a:ext>
                  </a:extLst>
                </p14:cNvPr>
                <p14:cNvContentPartPr/>
                <p14:nvPr/>
              </p14:nvContentPartPr>
              <p14:xfrm>
                <a:off x="9328331" y="5786526"/>
                <a:ext cx="74880" cy="910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5E216D0A-F456-E1FE-42CC-D49A0CB08D4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321131" y="5778966"/>
                  <a:ext cx="900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9D79E968-1CB8-06EA-1EE9-6D08D5B11FBB}"/>
                    </a:ext>
                  </a:extLst>
                </p14:cNvPr>
                <p14:cNvContentPartPr/>
                <p14:nvPr/>
              </p14:nvContentPartPr>
              <p14:xfrm>
                <a:off x="9451811" y="5800206"/>
                <a:ext cx="29160" cy="914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9D79E968-1CB8-06EA-1EE9-6D08D5B11FB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444251" y="5792646"/>
                  <a:ext cx="442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E3EDFC4A-ECA9-4F01-27D5-6986E2D769DC}"/>
                    </a:ext>
                  </a:extLst>
                </p14:cNvPr>
                <p14:cNvContentPartPr/>
                <p14:nvPr/>
              </p14:nvContentPartPr>
              <p14:xfrm>
                <a:off x="9560531" y="5753046"/>
                <a:ext cx="65160" cy="914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E3EDFC4A-ECA9-4F01-27D5-6986E2D769D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552971" y="5745486"/>
                  <a:ext cx="8028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E2A8BA19-26C0-AA71-A426-EFB282F2C72E}"/>
              </a:ext>
            </a:extLst>
          </p:cNvPr>
          <p:cNvGrpSpPr/>
          <p:nvPr/>
        </p:nvGrpSpPr>
        <p:grpSpPr>
          <a:xfrm>
            <a:off x="344171" y="3853526"/>
            <a:ext cx="2204640" cy="2496040"/>
            <a:chOff x="344171" y="3853526"/>
            <a:chExt cx="2204640" cy="249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FF0A5F2-D8D2-F811-77C6-572476CBD0CA}"/>
                    </a:ext>
                  </a:extLst>
                </p14:cNvPr>
                <p14:cNvContentPartPr/>
                <p14:nvPr/>
              </p14:nvContentPartPr>
              <p14:xfrm>
                <a:off x="344171" y="5622726"/>
                <a:ext cx="1214640" cy="5216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FF0A5F2-D8D2-F811-77C6-572476CBD0C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36611" y="5615166"/>
                  <a:ext cx="1229760" cy="53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13CA2CD-6EEC-F7D4-A58D-2B87A6CF3A77}"/>
                    </a:ext>
                  </a:extLst>
                </p14:cNvPr>
                <p14:cNvContentPartPr/>
                <p14:nvPr/>
              </p14:nvContentPartPr>
              <p14:xfrm>
                <a:off x="820451" y="5790486"/>
                <a:ext cx="10800" cy="878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13CA2CD-6EEC-F7D4-A58D-2B87A6CF3A7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3251" y="5782926"/>
                  <a:ext cx="259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B9BCBBC-F781-5AEB-7E6A-9C22C442B210}"/>
                    </a:ext>
                  </a:extLst>
                </p14:cNvPr>
                <p14:cNvContentPartPr/>
                <p14:nvPr/>
              </p14:nvContentPartPr>
              <p14:xfrm>
                <a:off x="888851" y="6011526"/>
                <a:ext cx="7200" cy="68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B9BCBBC-F781-5AEB-7E6A-9C22C442B21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81291" y="6003966"/>
                  <a:ext cx="223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24895F3-0EDC-4971-5CD7-9D1CC950ED8D}"/>
                    </a:ext>
                  </a:extLst>
                </p14:cNvPr>
                <p14:cNvContentPartPr/>
                <p14:nvPr/>
              </p14:nvContentPartPr>
              <p14:xfrm>
                <a:off x="1917731" y="5556126"/>
                <a:ext cx="303120" cy="450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24895F3-0EDC-4971-5CD7-9D1CC950ED8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910171" y="5548566"/>
                  <a:ext cx="31824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64FDE6F-F66B-92FE-A09C-D81563ECF3C4}"/>
                    </a:ext>
                  </a:extLst>
                </p14:cNvPr>
                <p14:cNvContentPartPr/>
                <p14:nvPr/>
              </p14:nvContentPartPr>
              <p14:xfrm>
                <a:off x="2318771" y="5564406"/>
                <a:ext cx="3960" cy="3520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64FDE6F-F66B-92FE-A09C-D81563ECF3C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11211" y="5556846"/>
                  <a:ext cx="1908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B56C5C9-EA7B-384B-C3EB-9C89378987F6}"/>
                    </a:ext>
                  </a:extLst>
                </p14:cNvPr>
                <p14:cNvContentPartPr/>
                <p14:nvPr/>
              </p14:nvContentPartPr>
              <p14:xfrm>
                <a:off x="2322371" y="5790486"/>
                <a:ext cx="140400" cy="54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B56C5C9-EA7B-384B-C3EB-9C89378987F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314811" y="5782926"/>
                  <a:ext cx="1555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5AD4977-5BBD-9DFE-749D-C468483D204D}"/>
                    </a:ext>
                  </a:extLst>
                </p14:cNvPr>
                <p14:cNvContentPartPr/>
                <p14:nvPr/>
              </p14:nvContentPartPr>
              <p14:xfrm>
                <a:off x="2146331" y="6059046"/>
                <a:ext cx="267840" cy="290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5AD4977-5BBD-9DFE-749D-C468483D204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138771" y="6051486"/>
                  <a:ext cx="28296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8F0306CE-B5CE-021C-D2B4-D604D318B7B2}"/>
                    </a:ext>
                  </a:extLst>
                </p14:cNvPr>
                <p14:cNvContentPartPr/>
                <p14:nvPr/>
              </p14:nvContentPartPr>
              <p14:xfrm>
                <a:off x="1411931" y="4627166"/>
                <a:ext cx="316080" cy="777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8F0306CE-B5CE-021C-D2B4-D604D318B7B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404731" y="4619606"/>
                  <a:ext cx="3308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31E94789-3DD1-8702-EE32-A01A7C010B6E}"/>
                    </a:ext>
                  </a:extLst>
                </p14:cNvPr>
                <p14:cNvContentPartPr/>
                <p14:nvPr/>
              </p14:nvContentPartPr>
              <p14:xfrm>
                <a:off x="1480691" y="4852886"/>
                <a:ext cx="191160" cy="342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31E94789-3DD1-8702-EE32-A01A7C010B6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473131" y="4845326"/>
                  <a:ext cx="2062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00EFB3EE-CD80-675A-F984-38F8AA2DC479}"/>
                    </a:ext>
                  </a:extLst>
                </p14:cNvPr>
                <p14:cNvContentPartPr/>
                <p14:nvPr/>
              </p14:nvContentPartPr>
              <p14:xfrm>
                <a:off x="1502651" y="4898606"/>
                <a:ext cx="177840" cy="2019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00EFB3EE-CD80-675A-F984-38F8AA2DC47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495091" y="4891046"/>
                  <a:ext cx="19260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A7CF62D9-7D3A-0339-CF80-75EB9BB92BCF}"/>
                    </a:ext>
                  </a:extLst>
                </p14:cNvPr>
                <p14:cNvContentPartPr/>
                <p14:nvPr/>
              </p14:nvContentPartPr>
              <p14:xfrm>
                <a:off x="1725131" y="4668926"/>
                <a:ext cx="16200" cy="4478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A7CF62D9-7D3A-0339-CF80-75EB9BB92BC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717571" y="4661366"/>
                  <a:ext cx="31320" cy="46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28D07609-A0FD-CDF0-A189-ABA831C3AD2E}"/>
                    </a:ext>
                  </a:extLst>
                </p14:cNvPr>
                <p14:cNvContentPartPr/>
                <p14:nvPr/>
              </p14:nvContentPartPr>
              <p14:xfrm>
                <a:off x="1792451" y="4870166"/>
                <a:ext cx="82800" cy="622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28D07609-A0FD-CDF0-A189-ABA831C3AD2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784891" y="4862606"/>
                  <a:ext cx="979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77D9D0F9-1DDA-E087-E95C-148DB5EEC2C3}"/>
                    </a:ext>
                  </a:extLst>
                </p14:cNvPr>
                <p14:cNvContentPartPr/>
                <p14:nvPr/>
              </p14:nvContentPartPr>
              <p14:xfrm>
                <a:off x="1916651" y="4565246"/>
                <a:ext cx="185040" cy="3412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77D9D0F9-1DDA-E087-E95C-148DB5EEC2C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909451" y="4557686"/>
                  <a:ext cx="20016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16391DD3-7925-6F9B-20BD-69A2B059E826}"/>
                    </a:ext>
                  </a:extLst>
                </p14:cNvPr>
                <p14:cNvContentPartPr/>
                <p14:nvPr/>
              </p14:nvContentPartPr>
              <p14:xfrm>
                <a:off x="2018531" y="4853966"/>
                <a:ext cx="13680" cy="1562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16391DD3-7925-6F9B-20BD-69A2B059E82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010971" y="4846406"/>
                  <a:ext cx="288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EA86320D-E6D3-47AE-FD8A-78ABA19D8BFE}"/>
                    </a:ext>
                  </a:extLst>
                </p14:cNvPr>
                <p14:cNvContentPartPr/>
                <p14:nvPr/>
              </p14:nvContentPartPr>
              <p14:xfrm>
                <a:off x="1872011" y="4873046"/>
                <a:ext cx="477720" cy="1944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EA86320D-E6D3-47AE-FD8A-78ABA19D8BF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864451" y="4865486"/>
                  <a:ext cx="49248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C53667FF-6B60-1723-438B-C36C7FB4E4B1}"/>
                    </a:ext>
                  </a:extLst>
                </p14:cNvPr>
                <p14:cNvContentPartPr/>
                <p14:nvPr/>
              </p14:nvContentPartPr>
              <p14:xfrm>
                <a:off x="943931" y="3853526"/>
                <a:ext cx="1604880" cy="16275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C53667FF-6B60-1723-438B-C36C7FB4E4B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36371" y="3845966"/>
                  <a:ext cx="1620000" cy="1642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8151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5C5FE-D622-F44D-3406-33221DD80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9534E18-241B-07F6-1A34-81C87FF1689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4BAC51-0208-0669-563B-4FFB78BF191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7861D6-FD8A-EAFE-4602-57D477D91EC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6DC091A-F490-8E1A-6F2B-A2EDE5FDE15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556C53D-35FD-F172-0B6E-E16AF93EBC2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E5A3BEC-6F8F-532C-7E46-E15C1662322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4A61009-C874-9795-7B99-734839B2941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001BA9C-17C3-D4DC-BEBF-BC1CC21B6A9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0B8CB97-A3EC-250C-4FD2-795B350A639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3A9C1C9-33B9-AEE8-305B-6D3FD9CC519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A3C5257-A07B-E0CF-CED3-F8DF95885A4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29EC000-5C3F-18F2-C687-6EEEB7F3729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1C4110C-5674-B513-99B6-2CB37C68353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94AB431-A7D1-8356-DA42-99D458E5FE1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09457CB-454D-BC88-80D9-D32ECB23E3D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6D84594-02F0-FB70-A2B5-855E5878A96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C5E687B-5067-0B05-5DCE-27D811021F7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C96EC60-A8C6-6A92-D4CF-9CFC1ECCC40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BACEE90-D1CE-9A09-66A3-73805C0766D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E6CE306-4A45-C99F-0693-78F74DFA161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8819A5D-F8F2-5BFA-6447-5DBDD74E26C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64C2EBD-592C-F812-54D9-CCBB7D1F475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3EB941C-0C93-4AA4-A0F9-A305071F041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0431B05-D9C9-9EB1-DD12-95F8A340313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750C6DB-2987-E844-088E-290B233D2C2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3C1D0BF-868A-9267-97C3-C8D55101339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D513C64-B4E2-307E-C4B5-FA7AD7FB623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10FF392-CF85-FCAA-06F5-F684CB3BDE8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A51979B-A189-34FA-64AA-B3E5B2711B2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C3A041B-01AD-8DA7-3C3F-ED26F8FD2DF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3922070-37F3-61B0-E06A-9B1DAB0530E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97E28AC-C12A-FB66-767F-B202516573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35A76FC-465D-D0C8-B64C-DE4D8EBAF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CBF8D62-D5E2-5CF0-9CC5-F56858E712B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970707B-032D-9A69-21D8-B7ABC7BDD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8248630-0BDF-9B5E-DAE6-6D86888CC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11CC6E9-14F2-897E-AB90-2B9C6795A5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4983" y="1755927"/>
            <a:ext cx="8189487" cy="336283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BC53F8D-EB39-CDBB-1E5E-F6C3162E64AC}"/>
                  </a:ext>
                </a:extLst>
              </p14:cNvPr>
              <p14:cNvContentPartPr/>
              <p14:nvPr/>
            </p14:nvContentPartPr>
            <p14:xfrm>
              <a:off x="9091303" y="2889012"/>
              <a:ext cx="780120" cy="1112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BC53F8D-EB39-CDBB-1E5E-F6C3162E64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083743" y="2881452"/>
                <a:ext cx="79524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D8FE4F8-36AE-EC57-FF8A-94956F873767}"/>
                  </a:ext>
                </a:extLst>
              </p14:cNvPr>
              <p14:cNvContentPartPr/>
              <p14:nvPr/>
            </p14:nvContentPartPr>
            <p14:xfrm>
              <a:off x="3785623" y="4605492"/>
              <a:ext cx="1328040" cy="1548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D8FE4F8-36AE-EC57-FF8A-94956F87376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78063" y="4597932"/>
                <a:ext cx="134280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F7A6BAE6-67B8-3217-AD4E-43AC917E649A}"/>
                  </a:ext>
                </a:extLst>
              </p14:cNvPr>
              <p14:cNvContentPartPr/>
              <p14:nvPr/>
            </p14:nvContentPartPr>
            <p14:xfrm>
              <a:off x="6471223" y="4625652"/>
              <a:ext cx="1920240" cy="19296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F7A6BAE6-67B8-3217-AD4E-43AC917E649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63663" y="4618092"/>
                <a:ext cx="1935360" cy="20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721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0396-7ADF-3E10-BD0F-ACE94FFC6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6F8E63-D14A-2229-2175-0DE875B0028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E2D98A-9283-3505-2D1E-611ABF04DD0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CDB10F-0DC9-9082-FEEC-B7A7E5E6776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F51A38-472B-BFF2-8179-59696113A0D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76EE919-C28D-FC5F-A187-13CC8DE8CB0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CAFAC1D-226B-0A77-5B9B-6C6AD7F5D62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75CCA11-4A3C-9FD4-17CC-FEC3233752F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D84D442-E2C7-0D45-950E-371E2DC9A7D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42FA32B-5087-7F3F-FA2C-3E59FCCAA2E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64E5120-C0D3-35B6-8EC2-35AE36EBD7B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CC64224-4D2D-6E9D-B575-C800A6A0A40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089E5CF-7A96-0006-C80C-7B478C5B1BA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D308E3B-0742-708D-B8FF-EAB17E66646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E8489E6-A9D5-850D-362B-5699CA03623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732DDFC-6B7B-B74E-E39A-1BF88684DFC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C15AF08-6543-8B58-5852-03ADAA0C580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0D984EE-FC05-733A-5F05-17664B4246A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DF80DED-FD33-40D4-A7B0-B850AC08BF4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D32D0D1-70C2-7619-5796-9DF64BB40DD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82C4A65-ED90-3465-691D-E76C25582BE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1E52F6E-69BD-2E38-7E71-E2B945E8C9A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90B39E3-0FA2-B518-B645-A30AA1235F9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9C6FAB1-6346-3A57-7CD8-85BC8CB7F36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53B73F0-AE6E-7F47-4CBA-CFB39F99925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6F89AAA-9A7B-018A-72B4-38DD3DDE040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DC62F50-0B8E-0C2E-C459-61ACE1A4C80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EBE22C6-D6B8-5570-F172-8AD5EDF73B4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BD9EC50-7FD7-7CAA-4B7A-1C434D8E30A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63EB8B4-3522-283B-28E6-4844FA321B7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39F580F-C45B-EA9F-02BF-557B9F6C2E8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89EFA11-8F59-4F3B-9608-EB2B2C9F897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0C20044-C68D-FF69-F97D-EDFABFA01A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CD37972-8452-E3DA-52A4-5BAD4AB49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CD03839-3A71-3D2D-5906-28D1087FAE1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CE5AA37-63A7-B874-C0E4-049437041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020701B-CE3E-B216-D6A6-C98585F6C3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EF30483-6CE8-21FD-444A-C4EBEE0A16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100" y="876300"/>
            <a:ext cx="5003800" cy="51054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54472C95-029F-18FA-A558-988CFB31AA45}"/>
              </a:ext>
            </a:extLst>
          </p:cNvPr>
          <p:cNvGrpSpPr/>
          <p:nvPr/>
        </p:nvGrpSpPr>
        <p:grpSpPr>
          <a:xfrm>
            <a:off x="3365972" y="1552352"/>
            <a:ext cx="134280" cy="115200"/>
            <a:chOff x="3365972" y="1552352"/>
            <a:chExt cx="134280" cy="11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85C53DC-E35E-A2CF-A344-E2990142FA75}"/>
                    </a:ext>
                  </a:extLst>
                </p14:cNvPr>
                <p14:cNvContentPartPr/>
                <p14:nvPr/>
              </p14:nvContentPartPr>
              <p14:xfrm>
                <a:off x="3365972" y="1605272"/>
                <a:ext cx="109080" cy="38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85C53DC-E35E-A2CF-A344-E2990142FA7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58412" y="1597712"/>
                  <a:ext cx="1238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D9DA5EE-0004-1E35-C19C-A1D0A7EA5AAA}"/>
                    </a:ext>
                  </a:extLst>
                </p14:cNvPr>
                <p14:cNvContentPartPr/>
                <p14:nvPr/>
              </p14:nvContentPartPr>
              <p14:xfrm>
                <a:off x="3481532" y="1552352"/>
                <a:ext cx="18720" cy="115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D9DA5EE-0004-1E35-C19C-A1D0A7EA5AA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73972" y="1544792"/>
                  <a:ext cx="3384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98FEDBD4-5FAA-904A-39E5-9DE8099C1A05}"/>
              </a:ext>
            </a:extLst>
          </p:cNvPr>
          <p:cNvGrpSpPr/>
          <p:nvPr/>
        </p:nvGrpSpPr>
        <p:grpSpPr>
          <a:xfrm>
            <a:off x="3325474" y="3143540"/>
            <a:ext cx="113040" cy="154800"/>
            <a:chOff x="3325474" y="3143540"/>
            <a:chExt cx="113040" cy="15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84FA648-27B1-D25D-4322-6E763D97E414}"/>
                    </a:ext>
                  </a:extLst>
                </p14:cNvPr>
                <p14:cNvContentPartPr/>
                <p14:nvPr/>
              </p14:nvContentPartPr>
              <p14:xfrm>
                <a:off x="3325474" y="3194300"/>
                <a:ext cx="101520" cy="48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84FA648-27B1-D25D-4322-6E763D97E41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317914" y="3186740"/>
                  <a:ext cx="1166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794528E-F845-CC5C-2606-C1BDAAD6C9B5}"/>
                    </a:ext>
                  </a:extLst>
                </p14:cNvPr>
                <p14:cNvContentPartPr/>
                <p14:nvPr/>
              </p14:nvContentPartPr>
              <p14:xfrm>
                <a:off x="3421234" y="3143540"/>
                <a:ext cx="17280" cy="154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794528E-F845-CC5C-2606-C1BDAAD6C9B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413674" y="3135980"/>
                  <a:ext cx="32400" cy="16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351C0459-F0DF-A71E-899A-D79A0E142D5D}"/>
              </a:ext>
            </a:extLst>
          </p:cNvPr>
          <p:cNvGrpSpPr/>
          <p:nvPr/>
        </p:nvGrpSpPr>
        <p:grpSpPr>
          <a:xfrm>
            <a:off x="3379886" y="5228671"/>
            <a:ext cx="77040" cy="153720"/>
            <a:chOff x="3379886" y="5228671"/>
            <a:chExt cx="77040" cy="15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54E70E1-EDFD-E93D-F9EC-45E391F7B60C}"/>
                    </a:ext>
                  </a:extLst>
                </p14:cNvPr>
                <p14:cNvContentPartPr/>
                <p14:nvPr/>
              </p14:nvContentPartPr>
              <p14:xfrm>
                <a:off x="3379886" y="5228671"/>
                <a:ext cx="73080" cy="320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54E70E1-EDFD-E93D-F9EC-45E391F7B60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372326" y="5221111"/>
                  <a:ext cx="882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EF7C0D4-C1C2-1664-916C-4073B7E1FD10}"/>
                    </a:ext>
                  </a:extLst>
                </p14:cNvPr>
                <p14:cNvContentPartPr/>
                <p14:nvPr/>
              </p14:nvContentPartPr>
              <p14:xfrm>
                <a:off x="3438926" y="5240191"/>
                <a:ext cx="18000" cy="142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EF7C0D4-C1C2-1664-916C-4073B7E1FD1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431366" y="5232631"/>
                  <a:ext cx="3312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7465ADB0-D2BC-6D7F-37F4-855261782300}"/>
              </a:ext>
            </a:extLst>
          </p:cNvPr>
          <p:cNvGrpSpPr/>
          <p:nvPr/>
        </p:nvGrpSpPr>
        <p:grpSpPr>
          <a:xfrm>
            <a:off x="7064023" y="5055343"/>
            <a:ext cx="881640" cy="302760"/>
            <a:chOff x="7064023" y="5055343"/>
            <a:chExt cx="881640" cy="30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2E7C43F-BF24-B823-155E-C22060254375}"/>
                    </a:ext>
                  </a:extLst>
                </p14:cNvPr>
                <p14:cNvContentPartPr/>
                <p14:nvPr/>
              </p14:nvContentPartPr>
              <p14:xfrm>
                <a:off x="7064023" y="5055343"/>
                <a:ext cx="162720" cy="3027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2E7C43F-BF24-B823-155E-C2206025437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056463" y="5047783"/>
                  <a:ext cx="17784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25E584E-9B80-76DA-985B-A5D716DD0529}"/>
                    </a:ext>
                  </a:extLst>
                </p14:cNvPr>
                <p14:cNvContentPartPr/>
                <p14:nvPr/>
              </p14:nvContentPartPr>
              <p14:xfrm>
                <a:off x="7298383" y="5119423"/>
                <a:ext cx="78840" cy="1915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25E584E-9B80-76DA-985B-A5D716DD052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290823" y="5111863"/>
                  <a:ext cx="936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DA3D0D5-E82D-BE02-C2A6-63E475DFBD28}"/>
                    </a:ext>
                  </a:extLst>
                </p14:cNvPr>
                <p14:cNvContentPartPr/>
                <p14:nvPr/>
              </p14:nvContentPartPr>
              <p14:xfrm>
                <a:off x="7421143" y="5135983"/>
                <a:ext cx="74520" cy="214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DA3D0D5-E82D-BE02-C2A6-63E475DFBD2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413583" y="5128423"/>
                  <a:ext cx="896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BBF061F-C1E6-4A32-1014-9B709ED79422}"/>
                    </a:ext>
                  </a:extLst>
                </p14:cNvPr>
                <p14:cNvContentPartPr/>
                <p14:nvPr/>
              </p14:nvContentPartPr>
              <p14:xfrm>
                <a:off x="7569463" y="5186383"/>
                <a:ext cx="119880" cy="118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BBF061F-C1E6-4A32-1014-9B709ED7942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561903" y="5178823"/>
                  <a:ext cx="1350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003D0EF-DE49-8690-BDB4-FD4D1864364B}"/>
                    </a:ext>
                  </a:extLst>
                </p14:cNvPr>
                <p14:cNvContentPartPr/>
                <p14:nvPr/>
              </p14:nvContentPartPr>
              <p14:xfrm>
                <a:off x="7756303" y="5169103"/>
                <a:ext cx="75240" cy="1227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003D0EF-DE49-8690-BDB4-FD4D1864364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748743" y="5161543"/>
                  <a:ext cx="903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39E1C25-BDC9-39F9-4603-C1A9C52924F0}"/>
                    </a:ext>
                  </a:extLst>
                </p14:cNvPr>
                <p14:cNvContentPartPr/>
                <p14:nvPr/>
              </p14:nvContentPartPr>
              <p14:xfrm>
                <a:off x="7903903" y="5193943"/>
                <a:ext cx="41760" cy="115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39E1C25-BDC9-39F9-4603-C1A9C52924F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896343" y="5186383"/>
                  <a:ext cx="5652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EB93B46F-259F-0920-9BAD-F9AA064BE261}"/>
              </a:ext>
            </a:extLst>
          </p:cNvPr>
          <p:cNvGrpSpPr/>
          <p:nvPr/>
        </p:nvGrpSpPr>
        <p:grpSpPr>
          <a:xfrm>
            <a:off x="8095783" y="4932583"/>
            <a:ext cx="1266840" cy="444600"/>
            <a:chOff x="8095783" y="4932583"/>
            <a:chExt cx="1266840" cy="44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3F78ED5-BF22-1577-36B7-72EFA308014A}"/>
                    </a:ext>
                  </a:extLst>
                </p14:cNvPr>
                <p14:cNvContentPartPr/>
                <p14:nvPr/>
              </p14:nvContentPartPr>
              <p14:xfrm>
                <a:off x="8100103" y="4932583"/>
                <a:ext cx="37440" cy="321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3F78ED5-BF22-1577-36B7-72EFA308014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092543" y="4925023"/>
                  <a:ext cx="5256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1AD63EF-50ED-97D0-5F60-CB6EECE788D0}"/>
                    </a:ext>
                  </a:extLst>
                </p14:cNvPr>
                <p14:cNvContentPartPr/>
                <p14:nvPr/>
              </p14:nvContentPartPr>
              <p14:xfrm>
                <a:off x="8095783" y="5183143"/>
                <a:ext cx="360" cy="3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1AD63EF-50ED-97D0-5F60-CB6EECE788D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088223" y="517558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AB734B9-FCEA-E6C3-ABB9-9A082D437CAC}"/>
                    </a:ext>
                  </a:extLst>
                </p14:cNvPr>
                <p14:cNvContentPartPr/>
                <p14:nvPr/>
              </p14:nvContentPartPr>
              <p14:xfrm>
                <a:off x="8214583" y="5162983"/>
                <a:ext cx="27360" cy="1335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AB734B9-FCEA-E6C3-ABB9-9A082D437CA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207023" y="5155423"/>
                  <a:ext cx="424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5638103-BA94-984C-A874-3D5A0B6778F2}"/>
                    </a:ext>
                  </a:extLst>
                </p14:cNvPr>
                <p14:cNvContentPartPr/>
                <p14:nvPr/>
              </p14:nvContentPartPr>
              <p14:xfrm>
                <a:off x="8294143" y="5159743"/>
                <a:ext cx="37080" cy="118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5638103-BA94-984C-A874-3D5A0B6778F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286583" y="5152183"/>
                  <a:ext cx="522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4BEA1276-7B79-C20F-D0F7-42B0A1A57574}"/>
                    </a:ext>
                  </a:extLst>
                </p14:cNvPr>
                <p14:cNvContentPartPr/>
                <p14:nvPr/>
              </p14:nvContentPartPr>
              <p14:xfrm>
                <a:off x="8397463" y="5215543"/>
                <a:ext cx="60840" cy="896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4BEA1276-7B79-C20F-D0F7-42B0A1A5757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389903" y="5207983"/>
                  <a:ext cx="759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C99BE5C4-529E-F78C-BE1E-D394BAD28817}"/>
                    </a:ext>
                  </a:extLst>
                </p14:cNvPr>
                <p14:cNvContentPartPr/>
                <p14:nvPr/>
              </p14:nvContentPartPr>
              <p14:xfrm>
                <a:off x="8547223" y="4956343"/>
                <a:ext cx="69480" cy="4068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C99BE5C4-529E-F78C-BE1E-D394BAD2881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539663" y="4948783"/>
                  <a:ext cx="8460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1EA4734-B105-6CA8-D69F-2B3AB066400E}"/>
                    </a:ext>
                  </a:extLst>
                </p14:cNvPr>
                <p14:cNvContentPartPr/>
                <p14:nvPr/>
              </p14:nvContentPartPr>
              <p14:xfrm>
                <a:off x="8650903" y="5142823"/>
                <a:ext cx="95400" cy="1623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1EA4734-B105-6CA8-D69F-2B3AB066400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643343" y="5135263"/>
                  <a:ext cx="1105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BBC6FFB5-F4DC-68F9-6686-26AC51D18EAF}"/>
                    </a:ext>
                  </a:extLst>
                </p14:cNvPr>
                <p14:cNvContentPartPr/>
                <p14:nvPr/>
              </p14:nvContentPartPr>
              <p14:xfrm>
                <a:off x="8818303" y="5209423"/>
                <a:ext cx="56880" cy="1098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BBC6FFB5-F4DC-68F9-6686-26AC51D18EA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810743" y="5201863"/>
                  <a:ext cx="720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EF419F7B-3EF9-2381-5352-57D38D065DA4}"/>
                    </a:ext>
                  </a:extLst>
                </p14:cNvPr>
                <p14:cNvContentPartPr/>
                <p14:nvPr/>
              </p14:nvContentPartPr>
              <p14:xfrm>
                <a:off x="8971303" y="5227783"/>
                <a:ext cx="66240" cy="626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EF419F7B-3EF9-2381-5352-57D38D065DA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963743" y="5220583"/>
                  <a:ext cx="813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0F9499F-EF02-0FDE-EEB5-8D84902E6AB2}"/>
                    </a:ext>
                  </a:extLst>
                </p14:cNvPr>
                <p14:cNvContentPartPr/>
                <p14:nvPr/>
              </p14:nvContentPartPr>
              <p14:xfrm>
                <a:off x="9118183" y="4982623"/>
                <a:ext cx="36000" cy="3884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0F9499F-EF02-0FDE-EEB5-8D84902E6AB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110623" y="4975063"/>
                  <a:ext cx="5112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DE80E8EA-CFFE-6E22-B0E6-065459FDBE9E}"/>
                    </a:ext>
                  </a:extLst>
                </p14:cNvPr>
                <p14:cNvContentPartPr/>
                <p14:nvPr/>
              </p14:nvContentPartPr>
              <p14:xfrm>
                <a:off x="9215023" y="5233543"/>
                <a:ext cx="147600" cy="1436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DE80E8EA-CFFE-6E22-B0E6-065459FDBE9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207463" y="5225983"/>
                  <a:ext cx="162720" cy="158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4384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9F526-7EAC-B61C-44CC-2FBCD37A3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804CD6-9079-640F-805E-CAC3CBE047B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2060EC-85F8-0F19-C105-529C6EB3DC2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BBAE87-A027-E98B-F593-3F7E252D8BD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51380C5-ACE7-9563-D932-1BA7BD4649A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0D44A48-08DA-BF07-EFF9-787213C8720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97C8FB-3DB2-84C8-AF4D-721D47F0851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B0DF596-FC39-F5BB-4827-208C101676E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6C9510C-F51E-5CD6-D3F9-F52FDDF910E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2A786CA-8906-DFF7-2570-4E7E14560CB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1D13780-F2A9-9886-CADC-C3FB92F7A42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09427A4-0AAC-A1F2-2D0A-4E7B4E66234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AD8060F-171C-53E5-DC43-DE31F5B3B9D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98959C2-E68E-9737-CD19-360C6599405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9C316DD-E41D-4FD0-8F21-B6B1147092E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F7BC367-C8C5-9763-804C-C7EC12E088A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863505F-71CB-34B3-DC59-EFFF10215C7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7954662-A539-E69D-33BC-D54A1DAA02C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A7FD51F-18A1-9031-EF9C-528A8261543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53340A5-DC5F-7BD5-2D99-214060EA3E8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B4A0DEE-0D62-CEBD-E011-B23BA8A4AB6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34FD1A3-05A4-93FD-EF37-B1F450F30E2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85421B8-FB94-B2B3-AA7A-7F8FB87AC8F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C2F3112-3ED1-12AA-3F37-CEB1749A18C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79E8A0A-FB99-5533-CE93-ADCEA373A91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15DE797-598B-F31D-2650-051C44E9C03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A6B3C2E-E70E-1C5D-4B25-B907CDBE6AB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E1BA5E1-9512-83C5-2BD9-E6E16CDD9EC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22EAAB9-2B80-F37D-53CF-A9A3590BA28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95C9C63-54F6-1C15-8512-B1448BF50B8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C197C9F-361B-A375-4644-ED0E0F446D1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A52F666-C13A-9892-781B-51F1B0C84B0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251C26C-EA37-FF91-1B55-4217016EF3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5606F8A-7FA7-9A57-D5A1-BA5E65BBD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9C3B16C-6C2F-04EC-BB99-918C4250B88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718DFEA-42FD-7614-604A-9562EA0E8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41064FA-2038-BC84-809C-61FB21B32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F77831E-4F91-F2FE-8A4D-5F31607F2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0810" y="1134937"/>
            <a:ext cx="6882281" cy="477345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C4EB39C-373A-345B-8622-62B12841999B}"/>
                  </a:ext>
                </a:extLst>
              </p14:cNvPr>
              <p14:cNvContentPartPr/>
              <p14:nvPr/>
            </p14:nvContentPartPr>
            <p14:xfrm>
              <a:off x="3153703" y="5885143"/>
              <a:ext cx="2844360" cy="1566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C4EB39C-373A-345B-8622-62B12841999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46143" y="5877583"/>
                <a:ext cx="2859480" cy="17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5F1BC28F-3F37-7874-3E34-E24B54F26D0F}"/>
              </a:ext>
            </a:extLst>
          </p:cNvPr>
          <p:cNvGrpSpPr/>
          <p:nvPr/>
        </p:nvGrpSpPr>
        <p:grpSpPr>
          <a:xfrm>
            <a:off x="3230768" y="4548486"/>
            <a:ext cx="3836160" cy="131400"/>
            <a:chOff x="3230768" y="4548486"/>
            <a:chExt cx="3836160" cy="13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FD9811F-88A0-9537-75E5-1AF4BA2237B8}"/>
                    </a:ext>
                  </a:extLst>
                </p14:cNvPr>
                <p14:cNvContentPartPr/>
                <p14:nvPr/>
              </p14:nvContentPartPr>
              <p14:xfrm>
                <a:off x="3230768" y="4591326"/>
                <a:ext cx="599400" cy="88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FD9811F-88A0-9537-75E5-1AF4BA2237B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23208" y="4583766"/>
                  <a:ext cx="6141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DC0B903-77C9-DA07-E6EF-C134F1CFA308}"/>
                    </a:ext>
                  </a:extLst>
                </p14:cNvPr>
                <p14:cNvContentPartPr/>
                <p14:nvPr/>
              </p14:nvContentPartPr>
              <p14:xfrm>
                <a:off x="5250728" y="4548486"/>
                <a:ext cx="1816200" cy="109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DC0B903-77C9-DA07-E6EF-C134F1CFA30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243168" y="4540926"/>
                  <a:ext cx="1831320" cy="124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711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8AF63-3C89-3C28-80A3-48BC211F4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06C423-7999-7D12-8116-C176BD05648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06B21B-2C2C-78B8-36C6-D15634723AF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55DE1E-FCF7-2D69-E0AD-8AB94F491AD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D10C3BC-048F-3B4E-0529-A0B192C9AA8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AB37090-B999-7C35-717A-E5CFA93C8A8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D00CA6F-27EA-EB7E-FFE3-FD2B7491C31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DEAB2E9-9D2E-3272-1B95-1CEA0F468AD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D6C831C-C159-353C-A5F8-8C7006753A2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3569EF1-8F78-A209-7A96-48E88CF6183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EC31636-A631-159C-51C7-4806502AC39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41DED6B-517D-2BA5-F9FC-BA11D1B15D6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99E3E40-2BBA-C6A5-9087-D16519CE9F4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15A1A47-C588-7C85-23D0-0A5269154A0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0446663-A2F1-90C9-3E00-CBC42743CDB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7DE572B-582D-F7E5-429D-5E62A1A0923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BCCE8FE-8A33-8BFA-889D-39650FDD2C0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06BBC66-0AEF-E5DA-028A-B8ED7FFC10D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B7D5D32-1176-29B6-A9E9-E728B023E4C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DD8A424-3BE5-95D1-86F0-7DD0C5A2A0D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41FBCC7-A43D-A27E-91AA-82E5B5C30FA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590B748-0D3B-3991-0B2B-A64C82788D8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7F06450-003F-E72C-6B81-DBBAB64357B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C73AEBE-2A3D-DD14-CBD4-2F5957F8D0D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8005577-3519-2E6D-27EB-9941C0CC41F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311BF8D-05D6-2D6D-76FB-152A075A87D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97513A2-4DCB-BF73-4B5B-7AEEBC079F8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FE28B75-8466-4DB2-A70E-28D87EBBCE6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3E68055-097D-73A5-A41B-B8074AC625D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41BA354-7C15-D48D-F1AE-2B303689997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7094DD6-C272-0D62-4669-DBFA3A2A4CB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84A1D57-1AA6-7839-DD9E-B33404DA907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25F4938-CBBF-B862-2C7B-9299ACF489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E84F913-C46D-7680-A8E0-FBABBE6FC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6395364-F139-555B-C095-233D80DD510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7BDA960-8BBA-638F-258C-C28B932ECF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269EA95-DFB8-4237-EC38-7A2C5C0AE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B3A433A-DF3F-EA7A-8BE2-399A01E5E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1398" y="1064516"/>
            <a:ext cx="7425690" cy="498713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0C0EB39-5B98-0A23-3E13-3B3AB9162BD0}"/>
                  </a:ext>
                </a:extLst>
              </p14:cNvPr>
              <p14:cNvContentPartPr/>
              <p14:nvPr/>
            </p14:nvContentPartPr>
            <p14:xfrm>
              <a:off x="5694600" y="1523520"/>
              <a:ext cx="898200" cy="763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0C0EB39-5B98-0A23-3E13-3B3AB9162BD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87400" y="1515960"/>
                <a:ext cx="912960" cy="91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08E65A34-D484-72CE-C630-09BA0A0271BB}"/>
              </a:ext>
            </a:extLst>
          </p:cNvPr>
          <p:cNvGrpSpPr/>
          <p:nvPr/>
        </p:nvGrpSpPr>
        <p:grpSpPr>
          <a:xfrm>
            <a:off x="2613360" y="2556120"/>
            <a:ext cx="246240" cy="274320"/>
            <a:chOff x="2613360" y="2556120"/>
            <a:chExt cx="246240" cy="27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3582625-AE97-877E-EDEC-02E1FB34D1DD}"/>
                    </a:ext>
                  </a:extLst>
                </p14:cNvPr>
                <p14:cNvContentPartPr/>
                <p14:nvPr/>
              </p14:nvContentPartPr>
              <p14:xfrm>
                <a:off x="2613360" y="2635680"/>
                <a:ext cx="164520" cy="831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3582625-AE97-877E-EDEC-02E1FB34D1D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605800" y="2628120"/>
                  <a:ext cx="1796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476C22C-40FA-7359-A97D-CE8BAAB918CE}"/>
                    </a:ext>
                  </a:extLst>
                </p14:cNvPr>
                <p14:cNvContentPartPr/>
                <p14:nvPr/>
              </p14:nvContentPartPr>
              <p14:xfrm>
                <a:off x="2812080" y="2556120"/>
                <a:ext cx="47520" cy="274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476C22C-40FA-7359-A97D-CE8BAAB918C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04520" y="2548560"/>
                  <a:ext cx="62640" cy="28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31AD4915-5BF0-95AD-ED47-AD5FFEBE8C43}"/>
              </a:ext>
            </a:extLst>
          </p:cNvPr>
          <p:cNvGrpSpPr/>
          <p:nvPr/>
        </p:nvGrpSpPr>
        <p:grpSpPr>
          <a:xfrm>
            <a:off x="2395200" y="4838160"/>
            <a:ext cx="224640" cy="158760"/>
            <a:chOff x="2395200" y="4838160"/>
            <a:chExt cx="224640" cy="15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7DD1EB5-9A96-FF1A-8842-556170E83CD7}"/>
                    </a:ext>
                  </a:extLst>
                </p14:cNvPr>
                <p14:cNvContentPartPr/>
                <p14:nvPr/>
              </p14:nvContentPartPr>
              <p14:xfrm>
                <a:off x="2395200" y="4861560"/>
                <a:ext cx="207720" cy="66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7DD1EB5-9A96-FF1A-8842-556170E83CD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387640" y="4854000"/>
                  <a:ext cx="2228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A9E0AE0-E240-1778-BC02-CFB665195C66}"/>
                    </a:ext>
                  </a:extLst>
                </p14:cNvPr>
                <p14:cNvContentPartPr/>
                <p14:nvPr/>
              </p14:nvContentPartPr>
              <p14:xfrm>
                <a:off x="2592840" y="4838160"/>
                <a:ext cx="27000" cy="1587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A9E0AE0-E240-1778-BC02-CFB665195C6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85280" y="4830600"/>
                  <a:ext cx="41760" cy="173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4502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FCEF5-67B1-3940-742B-DB30E8899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AFD4C5-AD4B-ED53-008D-AF60864B4D4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E15283-5F73-2CAE-DBA7-2B69A010F17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8A66B5-163A-CAB6-9217-85B722DD637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CE5C54A-4C3E-A932-44EC-F27A74168D7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50B40E5-A1CC-BD18-AC08-6CD9F6C4FEC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FB7813C-8FB2-52EE-42D9-003619085BB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D856BD3-C82F-A8F8-93BF-85F8AC251FC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3802146-C752-FA41-C420-FF6F13C201E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2792D9-F3C7-17D9-FE51-790AB12F1F0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EAA37C1-FDDF-F875-427F-F0B406A89FD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FEB60A8-6E80-ADBA-3CD2-3A10AEE921E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6B05506-131B-73BE-B790-2877191FFFA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1E432D0-9CBC-CFE3-AD9C-D79B7DC675E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FB87FF8-F34B-D997-9BB5-BEB31B55695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41D0AA4-53BB-27A5-831E-B76EC031784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98F1CF-DDAB-6141-37E9-353F37F09CA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C035238-CD2C-82A8-64C3-1DC2C1ABEB2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7639722-43E0-7F0C-E969-C9014AD3F6F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98C2A5-44CE-5717-B622-3616099E1E5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5184C26-DB11-D34E-718E-C73744C973E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349BD77-AED0-BBDE-9AB6-5046DA82018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CE42407-2522-2ECB-E5B7-211469BF427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F6BF9E9-2642-92C8-B543-A3A45B87317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6A5A6BF-8B7F-5D50-7E83-411A2A7E30A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AB5472A-CA93-6994-1DC9-7D3C56F7756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C43C9D9-0512-63C7-1473-948088E62FF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BE675B0-2EDD-F277-00DB-EFECD9289EC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E5AC15E-9F45-AAE6-EA3F-D252F07EEA9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0B21B51-659B-7C58-35EE-DD22DE6E5ED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329EBB5-C2CD-7562-D611-ACB47487F08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642432D-5111-FEC8-8DEA-9A7848B0214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72B46A1-CD8D-9D7A-2716-0F480022F2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027F35A-9BC2-746B-A0A8-C6D1CEA3E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0F6AE89-C995-6490-3050-878B18794BD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FF4F96-CEC5-DEB7-8542-7B4B4CD28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0A91C29-A18E-BDD7-CAD1-0BA9F83C3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68DB1C5-5EBE-8C83-617A-5395F41B52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9330" y="795535"/>
            <a:ext cx="6073140" cy="5686126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C04497F4-0315-E01B-7100-502CD8327F55}"/>
              </a:ext>
            </a:extLst>
          </p:cNvPr>
          <p:cNvGrpSpPr/>
          <p:nvPr/>
        </p:nvGrpSpPr>
        <p:grpSpPr>
          <a:xfrm>
            <a:off x="3106001" y="1539781"/>
            <a:ext cx="178920" cy="236880"/>
            <a:chOff x="3106001" y="1539781"/>
            <a:chExt cx="178920" cy="23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F4AA5E0-B886-533B-EA4D-E73AB02A0E35}"/>
                    </a:ext>
                  </a:extLst>
                </p14:cNvPr>
                <p14:cNvContentPartPr/>
                <p14:nvPr/>
              </p14:nvContentPartPr>
              <p14:xfrm>
                <a:off x="3106001" y="1720861"/>
                <a:ext cx="68040" cy="18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F4AA5E0-B886-533B-EA4D-E73AB02A0E3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098441" y="1713301"/>
                  <a:ext cx="831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BBEC0B9-CB21-2741-F2AC-1FD961845499}"/>
                    </a:ext>
                  </a:extLst>
                </p14:cNvPr>
                <p14:cNvContentPartPr/>
                <p14:nvPr/>
              </p14:nvContentPartPr>
              <p14:xfrm>
                <a:off x="3243521" y="1539781"/>
                <a:ext cx="41400" cy="2368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BBEC0B9-CB21-2741-F2AC-1FD96184549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35961" y="1532581"/>
                  <a:ext cx="56520" cy="25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DEA0D94F-3B92-ECFC-6D5C-CB93B6E148B0}"/>
                  </a:ext>
                </a:extLst>
              </p14:cNvPr>
              <p14:cNvContentPartPr/>
              <p14:nvPr/>
            </p14:nvContentPartPr>
            <p14:xfrm>
              <a:off x="6491288" y="3403540"/>
              <a:ext cx="1186920" cy="16956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DEA0D94F-3B92-ECFC-6D5C-CB93B6E148B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83728" y="3396340"/>
                <a:ext cx="1201680" cy="18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44CA13D9-ABED-6948-4A25-51E09880854C}"/>
              </a:ext>
            </a:extLst>
          </p:cNvPr>
          <p:cNvGrpSpPr/>
          <p:nvPr/>
        </p:nvGrpSpPr>
        <p:grpSpPr>
          <a:xfrm>
            <a:off x="2344448" y="4708326"/>
            <a:ext cx="783720" cy="835560"/>
            <a:chOff x="2344448" y="4708326"/>
            <a:chExt cx="783720" cy="83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E9896CC-864A-031D-C715-84EF8BBE91FB}"/>
                    </a:ext>
                  </a:extLst>
                </p14:cNvPr>
                <p14:cNvContentPartPr/>
                <p14:nvPr/>
              </p14:nvContentPartPr>
              <p14:xfrm>
                <a:off x="2726408" y="4955646"/>
                <a:ext cx="25920" cy="16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E9896CC-864A-031D-C715-84EF8BBE91F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718848" y="4948086"/>
                  <a:ext cx="406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976AB93-6481-DAAB-9D20-7DF860343E0E}"/>
                    </a:ext>
                  </a:extLst>
                </p14:cNvPr>
                <p14:cNvContentPartPr/>
                <p14:nvPr/>
              </p14:nvContentPartPr>
              <p14:xfrm>
                <a:off x="2903168" y="4913526"/>
                <a:ext cx="16200" cy="18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976AB93-6481-DAAB-9D20-7DF860343E0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895608" y="4905966"/>
                  <a:ext cx="313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653A00F-1659-F848-6F69-40B3F84CD521}"/>
                    </a:ext>
                  </a:extLst>
                </p14:cNvPr>
                <p14:cNvContentPartPr/>
                <p14:nvPr/>
              </p14:nvContentPartPr>
              <p14:xfrm>
                <a:off x="2634248" y="5145366"/>
                <a:ext cx="218520" cy="1699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653A00F-1659-F848-6F69-40B3F84CD52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627048" y="5137806"/>
                  <a:ext cx="2332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AE1FEF0-234D-E1C8-0EA0-49D41AFF8CEF}"/>
                    </a:ext>
                  </a:extLst>
                </p14:cNvPr>
                <p14:cNvContentPartPr/>
                <p14:nvPr/>
              </p14:nvContentPartPr>
              <p14:xfrm>
                <a:off x="2344448" y="4708326"/>
                <a:ext cx="783720" cy="8355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AE1FEF0-234D-E1C8-0EA0-49D41AFF8CE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336888" y="4700766"/>
                  <a:ext cx="798480" cy="85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C5B1612A-CE31-C991-9F2E-886EF97809F2}"/>
              </a:ext>
            </a:extLst>
          </p:cNvPr>
          <p:cNvGrpSpPr/>
          <p:nvPr/>
        </p:nvGrpSpPr>
        <p:grpSpPr>
          <a:xfrm>
            <a:off x="6817808" y="4649646"/>
            <a:ext cx="2278800" cy="1210320"/>
            <a:chOff x="6817808" y="4649646"/>
            <a:chExt cx="2278800" cy="121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72BD1B4-A509-CFEA-7B78-F0C4DD34765D}"/>
                    </a:ext>
                  </a:extLst>
                </p14:cNvPr>
                <p14:cNvContentPartPr/>
                <p14:nvPr/>
              </p14:nvContentPartPr>
              <p14:xfrm>
                <a:off x="6863528" y="5464326"/>
                <a:ext cx="2233080" cy="3956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72BD1B4-A509-CFEA-7B78-F0C4DD34765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855968" y="5456766"/>
                  <a:ext cx="2248200" cy="41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92E4BFB-7C1F-19E9-DB04-0B19598751EE}"/>
                    </a:ext>
                  </a:extLst>
                </p14:cNvPr>
                <p14:cNvContentPartPr/>
                <p14:nvPr/>
              </p14:nvContentPartPr>
              <p14:xfrm>
                <a:off x="6817808" y="4649646"/>
                <a:ext cx="2057040" cy="10400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92E4BFB-7C1F-19E9-DB04-0B19598751E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810248" y="4642086"/>
                  <a:ext cx="2072160" cy="10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34748F40-404F-CB7D-DC92-80ADCA6B6CDF}"/>
              </a:ext>
            </a:extLst>
          </p:cNvPr>
          <p:cNvGrpSpPr/>
          <p:nvPr/>
        </p:nvGrpSpPr>
        <p:grpSpPr>
          <a:xfrm>
            <a:off x="6525488" y="4323486"/>
            <a:ext cx="389160" cy="204480"/>
            <a:chOff x="6525488" y="4323486"/>
            <a:chExt cx="389160" cy="20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5B2586E-0DF9-DDB8-01FE-53A0CBFDFB2D}"/>
                    </a:ext>
                  </a:extLst>
                </p14:cNvPr>
                <p14:cNvContentPartPr/>
                <p14:nvPr/>
              </p14:nvContentPartPr>
              <p14:xfrm>
                <a:off x="6525488" y="4422846"/>
                <a:ext cx="230760" cy="1051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5B2586E-0DF9-DDB8-01FE-53A0CBFDFB2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517928" y="4415286"/>
                  <a:ext cx="2458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60DE0AB-4700-8CD1-6005-709A597D8F75}"/>
                    </a:ext>
                  </a:extLst>
                </p14:cNvPr>
                <p14:cNvContentPartPr/>
                <p14:nvPr/>
              </p14:nvContentPartPr>
              <p14:xfrm>
                <a:off x="6768128" y="4323486"/>
                <a:ext cx="146520" cy="1033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60DE0AB-4700-8CD1-6005-709A597D8F7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760568" y="4315926"/>
                  <a:ext cx="16164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BA0239B4-40D1-3372-AEA1-22C10260EE7E}"/>
              </a:ext>
            </a:extLst>
          </p:cNvPr>
          <p:cNvGrpSpPr/>
          <p:nvPr/>
        </p:nvGrpSpPr>
        <p:grpSpPr>
          <a:xfrm>
            <a:off x="9014528" y="4248966"/>
            <a:ext cx="251640" cy="455760"/>
            <a:chOff x="9014528" y="4248966"/>
            <a:chExt cx="251640" cy="45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356DB217-68AE-30E8-8CB7-4C5B403975E2}"/>
                    </a:ext>
                  </a:extLst>
                </p14:cNvPr>
                <p14:cNvContentPartPr/>
                <p14:nvPr/>
              </p14:nvContentPartPr>
              <p14:xfrm>
                <a:off x="9014528" y="4248966"/>
                <a:ext cx="136800" cy="3218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356DB217-68AE-30E8-8CB7-4C5B403975E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006968" y="4241406"/>
                  <a:ext cx="15192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E04E918-48F9-F9F7-51E7-2FEA4F6EDE1F}"/>
                    </a:ext>
                  </a:extLst>
                </p14:cNvPr>
                <p14:cNvContentPartPr/>
                <p14:nvPr/>
              </p14:nvContentPartPr>
              <p14:xfrm>
                <a:off x="9155648" y="4387206"/>
                <a:ext cx="110520" cy="3175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E04E918-48F9-F9F7-51E7-2FEA4F6EDE1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148088" y="4379646"/>
                  <a:ext cx="125640" cy="33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4ADC5410-4070-422C-CB11-FC25C31AA42E}"/>
                  </a:ext>
                </a:extLst>
              </p14:cNvPr>
              <p14:cNvContentPartPr/>
              <p14:nvPr/>
            </p14:nvContentPartPr>
            <p14:xfrm>
              <a:off x="3465488" y="5269206"/>
              <a:ext cx="672840" cy="108000"/>
            </p14:xfrm>
          </p:contentPart>
        </mc:Choice>
        <mc:Fallback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4ADC5410-4070-422C-CB11-FC25C31AA42E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457928" y="5261646"/>
                <a:ext cx="687960" cy="12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680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CC031-6096-4C30-64D3-0566ECEE7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D2613B-7FA9-EEF5-C1C3-597A8AB7DE6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A66D31-7D28-B234-6ED3-DCF19ADFA1F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CD8833-0B07-69FF-A110-150AFAB9559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8CC496B-A9CC-F1B3-0C50-C4007838D6D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75B443-9BD5-1D61-88DD-499895B504D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87B5A5D-11B5-11E0-1983-F2A1AFD6C7A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0FD977B-88D9-FA67-A3AA-FDBD2476388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CE8384C-F081-6322-1115-269DE8BB892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34B5061-678B-32B6-2B3E-2E91387C10D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E620E52-D3BC-6C5B-2560-BDFE6391B5F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8A976A0-1D99-683A-6B01-D52B0C354A3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081E73A-D3D3-43E8-2E97-D91DAF58FF3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112DAB3-D57F-1718-8FD4-B0E2CC3D2E8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8E3C472-C35D-617B-31EC-194D3CC8B2B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32430D9-8295-7D82-19F9-008AD6B3FBF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004879D-ED2F-4292-8ABF-D80FAEEA14A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86005A3-7DFD-A9B5-7C9B-49AD3DEAF64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ED37EBF-1CC0-08C4-3EE4-AB91D6DB7F0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20AF060-E5C0-869C-B8D5-90CD0A8EBCD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6BF4926-2E00-3358-47F5-5E21ACE8F50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35E353B-B0AA-8D02-ABD2-79C0F6C82E9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90A8ABF-207E-ACC4-6CA3-63E3EEA3A23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46C7D45-8D50-2AEB-7468-DE87FF8617B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D6D18CA-A066-5343-048E-5B77E209DAA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027EC00-D254-23A0-D527-F4A7BFBF44A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2D00FC1-5989-4519-ACEC-0E136434641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737D19B-6FBF-AC97-003A-205CFC5B724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D5F1046-173C-C134-C289-2EA70D825F2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10FF953-D356-6557-D818-56CFB5C4C1C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A33ABB5-A845-EEBB-BDEE-49230F6B5D3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84B0687-530A-CD42-3017-53C2F185D12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A179690-A11F-1DD4-3455-4CB78D0847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4F7B585-1DDC-4925-D11E-13306A600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58E2FD6-B40F-38ED-58D5-1B482473774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7EE9AB9-D2EA-73CF-2602-F3E7790A5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8F0B24A-262E-6E60-D28F-D18C47B3E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2575A70D-8A35-0ACF-27A6-AE7D0592E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4098" y="1709012"/>
            <a:ext cx="7093531" cy="332961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40F3A75A-6A66-CE71-51DE-8ECF119A46A5}"/>
                  </a:ext>
                </a:extLst>
              </p14:cNvPr>
              <p14:cNvContentPartPr/>
              <p14:nvPr/>
            </p14:nvContentPartPr>
            <p14:xfrm>
              <a:off x="5337107" y="3689419"/>
              <a:ext cx="2265120" cy="1105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40F3A75A-6A66-CE71-51DE-8ECF119A46A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29547" y="3681859"/>
                <a:ext cx="2280240" cy="12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869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682C9-176A-ED77-FD4F-24BAE40A2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414410-3012-DD19-FE2B-C17B6E101B9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7550AA-1F12-9D3F-3354-AF88D818769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891191-A61A-58D4-A6E1-CF4A3879B09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72ADECE-2465-4036-013E-39E0772B93A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784BE26-E195-7236-C282-DA18CFA0ECC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2D05593-70F6-C94F-ED04-F839968E94E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44103A4-C279-876E-4446-58D3AA752BA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93592FD-9782-725C-952E-9BAFEC22584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70AC59-5AFC-F710-686D-0D1752B898E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ED50299-F949-2D02-7B34-5229EA43BCA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2431F84-7421-FA26-42B0-ED3ABB876E9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619053C-CF8A-68C5-FDA1-946CA56D80A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F1FCC1E-F1FB-763D-BBF7-445208794C3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6C99897-94F7-E730-9B96-BA19B544BC2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106EC91-6808-88D3-DFFD-5411FC7B51C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2CCA122-01D9-0FFA-E4C2-D06559F4E7D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D9EC5AD-8AD8-8303-1C2C-6FA3C9CD9FD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D854CAC-A2FD-A3FF-0CDB-4A41DBC997C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EF25D30-A639-5C3B-F0C7-4792BFB4FEE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6B11480-FA94-3361-BFFC-B30844D2842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3B13A2B-9ED5-0960-1BF7-65E76974380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8592431-EDFB-B39B-F0C3-11916C978A9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4A532A1-375F-A816-D07F-4A7091C1818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694A291-2C99-4C6F-3297-3FB08F56EB5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615133E-B5CB-428B-A7DC-53C8B2F157E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447EA78-67E5-123F-FFF1-F3EE187C2CF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8B0A5CA-A092-8AD3-FD27-913A501025B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0EAE865-AFE8-D31E-1C58-13C31A11CB2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5B9A01E-ED41-8C7E-A88D-4D43DF5539D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9435DD4-7F03-CDEB-4682-F2156B9A18C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F04B4C3-C834-CC07-04DA-F2195F6A6C5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D19D121-5E33-0B7C-13B7-865A8BD5B4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7881D53-65B4-B888-317B-49808BFEF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66BDA6D-F183-3653-5CB1-D3100458E6D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0A4E918-2119-9BB7-132D-5D8659C7D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B134F21-1223-94DB-4F2F-689AE98941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F2AC0616-28EB-AA1D-29E9-448846905A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0938" y="211047"/>
            <a:ext cx="7745538" cy="6435906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CC28617A-3D0C-3244-8023-170399CDC29E}"/>
              </a:ext>
            </a:extLst>
          </p:cNvPr>
          <p:cNvGrpSpPr/>
          <p:nvPr/>
        </p:nvGrpSpPr>
        <p:grpSpPr>
          <a:xfrm>
            <a:off x="3444270" y="793451"/>
            <a:ext cx="2619720" cy="462240"/>
            <a:chOff x="3444270" y="793451"/>
            <a:chExt cx="2619720" cy="46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8A0E953-BEEE-373B-30CE-AA2A5D2CD250}"/>
                    </a:ext>
                  </a:extLst>
                </p14:cNvPr>
                <p14:cNvContentPartPr/>
                <p14:nvPr/>
              </p14:nvContentPartPr>
              <p14:xfrm>
                <a:off x="3547590" y="1197011"/>
                <a:ext cx="2516400" cy="550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8A0E953-BEEE-373B-30CE-AA2A5D2CD25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40030" y="1189451"/>
                  <a:ext cx="25315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C907BC9-C2F5-1CC2-A294-3E9F42266CA7}"/>
                    </a:ext>
                  </a:extLst>
                </p14:cNvPr>
                <p14:cNvContentPartPr/>
                <p14:nvPr/>
              </p14:nvContentPartPr>
              <p14:xfrm>
                <a:off x="3444270" y="793451"/>
                <a:ext cx="2446560" cy="4622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C907BC9-C2F5-1CC2-A294-3E9F42266CA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36710" y="785891"/>
                  <a:ext cx="2461680" cy="47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05EC1D6D-FB3F-9343-3B02-8A02B5924716}"/>
              </a:ext>
            </a:extLst>
          </p:cNvPr>
          <p:cNvGrpSpPr/>
          <p:nvPr/>
        </p:nvGrpSpPr>
        <p:grpSpPr>
          <a:xfrm>
            <a:off x="2512055" y="2681886"/>
            <a:ext cx="178920" cy="192960"/>
            <a:chOff x="2512055" y="2681886"/>
            <a:chExt cx="178920" cy="19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A3EEBBE-724F-31CE-5A00-0FC80263CB56}"/>
                    </a:ext>
                  </a:extLst>
                </p14:cNvPr>
                <p14:cNvContentPartPr/>
                <p14:nvPr/>
              </p14:nvContentPartPr>
              <p14:xfrm>
                <a:off x="2512055" y="2779086"/>
                <a:ext cx="136080" cy="45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A3EEBBE-724F-31CE-5A00-0FC80263CB5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04495" y="2771526"/>
                  <a:ext cx="1512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0166A2B-F135-4336-EF72-6B7F325EBBFF}"/>
                    </a:ext>
                  </a:extLst>
                </p14:cNvPr>
                <p14:cNvContentPartPr/>
                <p14:nvPr/>
              </p14:nvContentPartPr>
              <p14:xfrm>
                <a:off x="2676575" y="2681886"/>
                <a:ext cx="14400" cy="192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0166A2B-F135-4336-EF72-6B7F325EBBF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69375" y="2674326"/>
                  <a:ext cx="29520" cy="20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01528FA8-9D77-D6F2-3454-28AFAE5648CA}"/>
              </a:ext>
            </a:extLst>
          </p:cNvPr>
          <p:cNvGrpSpPr/>
          <p:nvPr/>
        </p:nvGrpSpPr>
        <p:grpSpPr>
          <a:xfrm>
            <a:off x="2442935" y="3712206"/>
            <a:ext cx="156240" cy="155160"/>
            <a:chOff x="2442935" y="3712206"/>
            <a:chExt cx="156240" cy="15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F393C33-34B7-BC7A-1C49-929382DA7340}"/>
                    </a:ext>
                  </a:extLst>
                </p14:cNvPr>
                <p14:cNvContentPartPr/>
                <p14:nvPr/>
              </p14:nvContentPartPr>
              <p14:xfrm>
                <a:off x="2442935" y="3732366"/>
                <a:ext cx="97560" cy="39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F393C33-34B7-BC7A-1C49-929382DA734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35375" y="3724806"/>
                  <a:ext cx="1126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03F153F-9489-102C-C3A8-64B1B37109C1}"/>
                    </a:ext>
                  </a:extLst>
                </p14:cNvPr>
                <p14:cNvContentPartPr/>
                <p14:nvPr/>
              </p14:nvContentPartPr>
              <p14:xfrm>
                <a:off x="2572535" y="3712206"/>
                <a:ext cx="26640" cy="155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03F153F-9489-102C-C3A8-64B1B37109C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564975" y="3704646"/>
                  <a:ext cx="41760" cy="17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84DFDBB4-BA66-8CD7-72D3-16E2723FDBEF}"/>
              </a:ext>
            </a:extLst>
          </p:cNvPr>
          <p:cNvGrpSpPr/>
          <p:nvPr/>
        </p:nvGrpSpPr>
        <p:grpSpPr>
          <a:xfrm>
            <a:off x="2535815" y="4493046"/>
            <a:ext cx="194040" cy="128880"/>
            <a:chOff x="2535815" y="4493046"/>
            <a:chExt cx="194040" cy="12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C5E766B-EFFE-3AFD-4244-26CA4D98F54F}"/>
                    </a:ext>
                  </a:extLst>
                </p14:cNvPr>
                <p14:cNvContentPartPr/>
                <p14:nvPr/>
              </p14:nvContentPartPr>
              <p14:xfrm>
                <a:off x="2535815" y="4563966"/>
                <a:ext cx="87120" cy="32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C5E766B-EFFE-3AFD-4244-26CA4D98F54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528255" y="4556406"/>
                  <a:ext cx="1022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4009AE9-A58E-E959-BD81-78FEB3CD94C2}"/>
                    </a:ext>
                  </a:extLst>
                </p14:cNvPr>
                <p14:cNvContentPartPr/>
                <p14:nvPr/>
              </p14:nvContentPartPr>
              <p14:xfrm>
                <a:off x="2721575" y="4493046"/>
                <a:ext cx="8280" cy="1288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4009AE9-A58E-E959-BD81-78FEB3CD94C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714015" y="4485486"/>
                  <a:ext cx="2340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E4970307-23F6-5D5E-6EE8-CE5EA5BCD608}"/>
              </a:ext>
            </a:extLst>
          </p:cNvPr>
          <p:cNvGrpSpPr/>
          <p:nvPr/>
        </p:nvGrpSpPr>
        <p:grpSpPr>
          <a:xfrm>
            <a:off x="2386055" y="5404926"/>
            <a:ext cx="198360" cy="159120"/>
            <a:chOff x="2386055" y="5404926"/>
            <a:chExt cx="198360" cy="15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AB942DB-F57C-AD7A-45B5-BB7F0D88B082}"/>
                    </a:ext>
                  </a:extLst>
                </p14:cNvPr>
                <p14:cNvContentPartPr/>
                <p14:nvPr/>
              </p14:nvContentPartPr>
              <p14:xfrm>
                <a:off x="2386055" y="5524446"/>
                <a:ext cx="123840" cy="396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AB942DB-F57C-AD7A-45B5-BB7F0D88B08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378495" y="5516886"/>
                  <a:ext cx="1389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98E4777-1C19-0412-ADA1-93B37AB0584F}"/>
                    </a:ext>
                  </a:extLst>
                </p14:cNvPr>
                <p14:cNvContentPartPr/>
                <p14:nvPr/>
              </p14:nvContentPartPr>
              <p14:xfrm>
                <a:off x="2559575" y="5404926"/>
                <a:ext cx="24840" cy="158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98E4777-1C19-0412-ADA1-93B37AB0584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52015" y="5397366"/>
                  <a:ext cx="39960" cy="17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66BB6425-0801-4DB0-4C2E-6664C743FD2E}"/>
              </a:ext>
            </a:extLst>
          </p:cNvPr>
          <p:cNvGrpSpPr/>
          <p:nvPr/>
        </p:nvGrpSpPr>
        <p:grpSpPr>
          <a:xfrm>
            <a:off x="2321255" y="6336966"/>
            <a:ext cx="151920" cy="197640"/>
            <a:chOff x="2321255" y="6336966"/>
            <a:chExt cx="151920" cy="19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4857D43-4CA4-B78A-9CA8-BF6D092FBFC4}"/>
                    </a:ext>
                  </a:extLst>
                </p14:cNvPr>
                <p14:cNvContentPartPr/>
                <p14:nvPr/>
              </p14:nvContentPartPr>
              <p14:xfrm>
                <a:off x="2321255" y="6336966"/>
                <a:ext cx="93960" cy="34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4857D43-4CA4-B78A-9CA8-BF6D092FBFC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313695" y="6329406"/>
                  <a:ext cx="1090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3C65706-930A-D204-1B1E-7C2135356B9C}"/>
                    </a:ext>
                  </a:extLst>
                </p14:cNvPr>
                <p14:cNvContentPartPr/>
                <p14:nvPr/>
              </p14:nvContentPartPr>
              <p14:xfrm>
                <a:off x="2391455" y="6337686"/>
                <a:ext cx="81720" cy="1969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3C65706-930A-D204-1B1E-7C2135356B9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383895" y="6330486"/>
                  <a:ext cx="96840" cy="212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6646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93973-CC20-E253-482F-CB7713393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65D588-8045-6A95-F4DB-45ED090DCAA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59D5C5-D5F1-EE66-3F08-14209A34F23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174882-19C6-D2DB-A6CB-284B18066E8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806380B-05FF-321C-3086-5782EBB7FAD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80EFBAE-4731-606B-B5E6-5D65EC082D8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36FA59B-FFA8-4058-F194-8D3573E1DF7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2A20596-502E-5955-3533-92D1C7479F0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3E7CF1E-A086-A5A3-2CB7-6A7EB47C87F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91AF556-1D4C-D290-144C-A0482F94B80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8CF4ED3-E92F-C4B2-9140-E1A355C6558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3F0C145-90A3-D36F-A930-951A42410DD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33BF481-9714-77E8-3C5C-AE94234D116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263E82C-7BBB-48F8-845E-1076D90CB9A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48EA76C-FCD3-FAE4-C160-62EC90F82E2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6A8A916-745D-CC6C-3915-7BB221A2620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AC60D9B-9287-922B-B371-091E1167722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CBBBA11-4025-7C11-345A-60134DEEFB9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4FA526E-BA5E-471B-983C-3FA08786514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2449478-8526-4A0F-A1A1-80F6178FE25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FF404D6-9D04-7510-1144-708CD37CE65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5D47385-21BB-C746-E670-8FAE93FC9A6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D53A6B9-F084-5F15-29CE-99B796386B4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CABF2DA-E542-2460-6038-85659C2AAD2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581939B-AB32-8DF9-0BE1-082EF6748A6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545F16A-7F35-3496-BDA7-C2F9C967033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3C518BE-E1B3-E7C6-0FF1-06E9654CBB0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05CB722-A8EA-8505-2E46-0CCC4A56922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A8A1A5C-94A3-1590-9900-1EB81D0D0E4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7428278-CFA7-371C-1232-D33ADF717F7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E7E45E8-361A-65AB-D122-75FE7CC65CA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D2E4B2D-C061-6CFE-702B-7AF816D0DF7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96B49A2-78B7-3746-E361-4CAAE9ED67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1F3AB9D-DF0B-06C8-0216-0BC3C7F71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C15A807-531A-B672-99CD-652E600B031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054AB9-99DD-47A3-7839-19F5059E5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BF00F7D-D6E6-AC78-78EB-E8ADA8199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E1B9B11-0D91-FD2A-72AC-CC66798BE5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1142673"/>
            <a:ext cx="7201481" cy="42082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97504ADF-9B7C-6766-B6EB-CC568ECCC233}"/>
              </a:ext>
            </a:extLst>
          </p:cNvPr>
          <p:cNvGrpSpPr/>
          <p:nvPr/>
        </p:nvGrpSpPr>
        <p:grpSpPr>
          <a:xfrm>
            <a:off x="2557584" y="2571768"/>
            <a:ext cx="308160" cy="352080"/>
            <a:chOff x="2557584" y="2571768"/>
            <a:chExt cx="308160" cy="35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4E3B67E-36E3-67F9-9425-41EF4DE25CF6}"/>
                    </a:ext>
                  </a:extLst>
                </p14:cNvPr>
                <p14:cNvContentPartPr/>
                <p14:nvPr/>
              </p14:nvContentPartPr>
              <p14:xfrm>
                <a:off x="2557584" y="2652408"/>
                <a:ext cx="240120" cy="58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4E3B67E-36E3-67F9-9425-41EF4DE25CF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50024" y="2644848"/>
                  <a:ext cx="2552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5C32478-87A7-8905-EEB7-BC3C4CF2C261}"/>
                    </a:ext>
                  </a:extLst>
                </p14:cNvPr>
                <p14:cNvContentPartPr/>
                <p14:nvPr/>
              </p14:nvContentPartPr>
              <p14:xfrm>
                <a:off x="2798064" y="2571768"/>
                <a:ext cx="67680" cy="3520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5C32478-87A7-8905-EEB7-BC3C4CF2C26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790504" y="2564208"/>
                  <a:ext cx="82440" cy="367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BB7C0CCC-187B-7FAF-150F-0673E3A5EFFC}"/>
                  </a:ext>
                </a:extLst>
              </p14:cNvPr>
              <p14:cNvContentPartPr/>
              <p14:nvPr/>
            </p14:nvContentPartPr>
            <p14:xfrm>
              <a:off x="6453864" y="3390408"/>
              <a:ext cx="1997280" cy="18432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BB7C0CCC-187B-7FAF-150F-0673E3A5EFF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46304" y="3382848"/>
                <a:ext cx="2012040" cy="19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296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7BEAD-0016-30CA-6F30-66C506F31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8B2E62-C03C-CC19-40B9-BDDBC9050DD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C4172E-F664-4041-1746-47F1C4DCAC8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ADA8F4-6AA2-F4D2-2D0F-1B13C8AC421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BF49277-AE5C-7E84-0FB8-7E1D8D8F9AE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6B9E7D5-1DE8-3981-C6AB-7BDFF6B9EAE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964232F-FEA9-52DF-425A-476ACDBF17E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80E2F36-015F-A8A5-1BB4-FC6BDE6BCCF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741FCD3-D44D-6DB7-E4CA-1CA0CE325AC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3794428-FD58-A744-99B5-7C1CEA1009E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16D84EC-22E2-FB04-BBD3-8466B9F0116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D9DAA1E-EA8A-B012-65C6-30F6FE8E1CE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922C5BD-0D37-4098-A348-C27E655BAA5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88F510D-C11B-F1F6-65A3-1080E351BB1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10E6D14-7D65-F7D9-E3A7-457E8520984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0C27C57-6EAA-4225-10DF-4435C1F747A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FAF1508-9E4E-8E8F-04FE-2DDE770E44A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BCC5827-8D6D-D130-C555-A85EA123D96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4F09231-2AA0-7164-0AA8-A76A80534E3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58C4CCC-E2D5-3BC0-FD6E-5389D8AF49B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7F9429B-5158-975B-65DE-8B884C45AA4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76B9E16-715A-5FF9-AD5D-1FD0C60E6EF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06175B2-FF3D-19C4-52E7-96615236A87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A2964DD-2849-E2AB-35D7-BED46BDD969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2ED4C10-A690-6E78-BB7A-B433C19D969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1FFC129-1913-7851-858A-22619835CF1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8539DB8-DF5C-4AF8-84A9-301209C0CB0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94E3ADF-0323-21FC-4BBD-303D73740C7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4A1D579-507D-F114-FCE8-49569FA11B4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6AD60BE-17D9-380C-F3A0-A979A5E936F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DF8056C-C657-7D20-26D2-652B546F13F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31066E6-619D-98DF-89B5-B56FA06F0BB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4AFC7F6-535F-029D-4FF5-65D10F2D99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119BB53-55BE-4451-9A7B-B24B43FFA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4160D21-671D-A0CD-D616-A0D11B28BA7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90C9FD1-5D9B-6775-E370-431CF5B26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C1CACCA-93E6-0B61-4A84-79D29A7D9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ricevuta&#10;&#10;Descrizione generata automaticamente">
            <a:extLst>
              <a:ext uri="{FF2B5EF4-FFF2-40B4-BE49-F238E27FC236}">
                <a16:creationId xmlns:a16="http://schemas.microsoft.com/office/drawing/2014/main" id="{69CB0B3B-F3BE-7EAB-8745-77E4E358A0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0039" y="1134937"/>
            <a:ext cx="8269772" cy="4426448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4FA78D6D-7886-5F75-B399-45EC1A89484C}"/>
              </a:ext>
            </a:extLst>
          </p:cNvPr>
          <p:cNvGrpSpPr/>
          <p:nvPr/>
        </p:nvGrpSpPr>
        <p:grpSpPr>
          <a:xfrm>
            <a:off x="2249784" y="2832768"/>
            <a:ext cx="133920" cy="106920"/>
            <a:chOff x="2249784" y="2832768"/>
            <a:chExt cx="133920" cy="10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4005794-1525-8A5E-8C63-B3F2AC124222}"/>
                    </a:ext>
                  </a:extLst>
                </p14:cNvPr>
                <p14:cNvContentPartPr/>
                <p14:nvPr/>
              </p14:nvContentPartPr>
              <p14:xfrm>
                <a:off x="2249784" y="2870208"/>
                <a:ext cx="76320" cy="44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4005794-1525-8A5E-8C63-B3F2AC12422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42224" y="2862648"/>
                  <a:ext cx="914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0449917-1049-7835-2712-35EE6088E534}"/>
                    </a:ext>
                  </a:extLst>
                </p14:cNvPr>
                <p14:cNvContentPartPr/>
                <p14:nvPr/>
              </p14:nvContentPartPr>
              <p14:xfrm>
                <a:off x="2354184" y="2832768"/>
                <a:ext cx="29520" cy="106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0449917-1049-7835-2712-35EE6088E53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346624" y="2825208"/>
                  <a:ext cx="4464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907D826A-BB50-62F5-85C3-F2A3A999FB28}"/>
              </a:ext>
            </a:extLst>
          </p:cNvPr>
          <p:cNvGrpSpPr/>
          <p:nvPr/>
        </p:nvGrpSpPr>
        <p:grpSpPr>
          <a:xfrm>
            <a:off x="4527864" y="2631168"/>
            <a:ext cx="790200" cy="310320"/>
            <a:chOff x="4527864" y="2631168"/>
            <a:chExt cx="790200" cy="31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8EE38F6-DB9C-290B-91FC-DBBA7BDCE00B}"/>
                    </a:ext>
                  </a:extLst>
                </p14:cNvPr>
                <p14:cNvContentPartPr/>
                <p14:nvPr/>
              </p14:nvContentPartPr>
              <p14:xfrm>
                <a:off x="4550544" y="2702088"/>
                <a:ext cx="10080" cy="120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8EE38F6-DB9C-290B-91FC-DBBA7BDCE00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43344" y="2694528"/>
                  <a:ext cx="252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A869C40-C978-12BB-48AA-4FA567D85124}"/>
                    </a:ext>
                  </a:extLst>
                </p14:cNvPr>
                <p14:cNvContentPartPr/>
                <p14:nvPr/>
              </p14:nvContentPartPr>
              <p14:xfrm>
                <a:off x="4527864" y="2653128"/>
                <a:ext cx="132120" cy="210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A869C40-C978-12BB-48AA-4FA567D8512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20304" y="2645568"/>
                  <a:ext cx="1472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9E9A3C3-856C-7873-C557-2936E988942D}"/>
                    </a:ext>
                  </a:extLst>
                </p14:cNvPr>
                <p14:cNvContentPartPr/>
                <p14:nvPr/>
              </p14:nvContentPartPr>
              <p14:xfrm>
                <a:off x="4640904" y="2722248"/>
                <a:ext cx="92160" cy="187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9E9A3C3-856C-7873-C557-2936E988942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633344" y="2714688"/>
                  <a:ext cx="1072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182F1BC-54E2-6226-DE2A-71DBD13B3828}"/>
                    </a:ext>
                  </a:extLst>
                </p14:cNvPr>
                <p14:cNvContentPartPr/>
                <p14:nvPr/>
              </p14:nvContentPartPr>
              <p14:xfrm>
                <a:off x="4716864" y="2631168"/>
                <a:ext cx="43560" cy="193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182F1BC-54E2-6226-DE2A-71DBD13B382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709304" y="2623608"/>
                  <a:ext cx="586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D4852F0-5025-518B-2320-1C12AE102FF3}"/>
                    </a:ext>
                  </a:extLst>
                </p14:cNvPr>
                <p14:cNvContentPartPr/>
                <p14:nvPr/>
              </p14:nvContentPartPr>
              <p14:xfrm>
                <a:off x="4625064" y="2794968"/>
                <a:ext cx="126000" cy="146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D4852F0-5025-518B-2320-1C12AE102FF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617504" y="2787408"/>
                  <a:ext cx="1411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BE18FB1-5281-8257-F39C-CA5D7BB0D45A}"/>
                    </a:ext>
                  </a:extLst>
                </p14:cNvPr>
                <p14:cNvContentPartPr/>
                <p14:nvPr/>
              </p14:nvContentPartPr>
              <p14:xfrm>
                <a:off x="4922064" y="2649528"/>
                <a:ext cx="229320" cy="174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BE18FB1-5281-8257-F39C-CA5D7BB0D45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14504" y="2641968"/>
                  <a:ext cx="2444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1AE505B-1555-36FB-439A-F645C70358AE}"/>
                    </a:ext>
                  </a:extLst>
                </p14:cNvPr>
                <p14:cNvContentPartPr/>
                <p14:nvPr/>
              </p14:nvContentPartPr>
              <p14:xfrm>
                <a:off x="5021064" y="2772648"/>
                <a:ext cx="12600" cy="1364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1AE505B-1555-36FB-439A-F645C70358A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013504" y="2765088"/>
                  <a:ext cx="277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691E950-712A-BDA2-45A1-B56D37F559B8}"/>
                    </a:ext>
                  </a:extLst>
                </p14:cNvPr>
                <p14:cNvContentPartPr/>
                <p14:nvPr/>
              </p14:nvContentPartPr>
              <p14:xfrm>
                <a:off x="4870944" y="2865888"/>
                <a:ext cx="447120" cy="56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691E950-712A-BDA2-45A1-B56D37F559B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863384" y="2858328"/>
                  <a:ext cx="461880" cy="7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3823965E-45B6-E789-71DE-6A4EFEF3D252}"/>
                  </a:ext>
                </a:extLst>
              </p14:cNvPr>
              <p14:cNvContentPartPr/>
              <p14:nvPr/>
            </p14:nvContentPartPr>
            <p14:xfrm>
              <a:off x="3882024" y="3145608"/>
              <a:ext cx="283320" cy="1800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3823965E-45B6-E789-71DE-6A4EFEF3D25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874464" y="3138048"/>
                <a:ext cx="298440" cy="3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4F411C24-505A-0FE9-E628-0B6301BD69A4}"/>
              </a:ext>
            </a:extLst>
          </p:cNvPr>
          <p:cNvGrpSpPr/>
          <p:nvPr/>
        </p:nvGrpSpPr>
        <p:grpSpPr>
          <a:xfrm>
            <a:off x="2331864" y="3455208"/>
            <a:ext cx="158760" cy="186120"/>
            <a:chOff x="2331864" y="3455208"/>
            <a:chExt cx="158760" cy="18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7FBFCED-81DE-D2E9-6D6D-C39695EFEADA}"/>
                    </a:ext>
                  </a:extLst>
                </p14:cNvPr>
                <p14:cNvContentPartPr/>
                <p14:nvPr/>
              </p14:nvContentPartPr>
              <p14:xfrm>
                <a:off x="2331864" y="3523968"/>
                <a:ext cx="81000" cy="324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7FBFCED-81DE-D2E9-6D6D-C39695EFEAD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324304" y="3516408"/>
                  <a:ext cx="957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CDF3E9D-56F4-C69E-EDC0-E4E265CEABB2}"/>
                    </a:ext>
                  </a:extLst>
                </p14:cNvPr>
                <p14:cNvContentPartPr/>
                <p14:nvPr/>
              </p14:nvContentPartPr>
              <p14:xfrm>
                <a:off x="2470824" y="3455208"/>
                <a:ext cx="19800" cy="1861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CDF3E9D-56F4-C69E-EDC0-E4E265CEABB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463264" y="3447648"/>
                  <a:ext cx="34920" cy="20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4B3421D2-904D-3F1A-0DB3-97ABFD2C7018}"/>
              </a:ext>
            </a:extLst>
          </p:cNvPr>
          <p:cNvGrpSpPr/>
          <p:nvPr/>
        </p:nvGrpSpPr>
        <p:grpSpPr>
          <a:xfrm>
            <a:off x="4472064" y="3224448"/>
            <a:ext cx="730800" cy="351000"/>
            <a:chOff x="4472064" y="3224448"/>
            <a:chExt cx="730800" cy="35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1E40F25-F0C0-8664-1E66-6C7BB063A283}"/>
                    </a:ext>
                  </a:extLst>
                </p14:cNvPr>
                <p14:cNvContentPartPr/>
                <p14:nvPr/>
              </p14:nvContentPartPr>
              <p14:xfrm>
                <a:off x="4473864" y="3256848"/>
                <a:ext cx="10080" cy="133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1E40F25-F0C0-8664-1E66-6C7BB063A28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466304" y="3249288"/>
                  <a:ext cx="252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2FEA93E-7A95-FC33-D487-5A3174C15E7D}"/>
                    </a:ext>
                  </a:extLst>
                </p14:cNvPr>
                <p14:cNvContentPartPr/>
                <p14:nvPr/>
              </p14:nvContentPartPr>
              <p14:xfrm>
                <a:off x="4472064" y="3244968"/>
                <a:ext cx="76320" cy="1843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2FEA93E-7A95-FC33-D487-5A3174C15E7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464504" y="3237408"/>
                  <a:ext cx="914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9917C90-EA48-42C6-E936-3BBDB345E999}"/>
                    </a:ext>
                  </a:extLst>
                </p14:cNvPr>
                <p14:cNvContentPartPr/>
                <p14:nvPr/>
              </p14:nvContentPartPr>
              <p14:xfrm>
                <a:off x="4571784" y="3224448"/>
                <a:ext cx="5760" cy="1522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9917C90-EA48-42C6-E936-3BBDB345E99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564224" y="3216888"/>
                  <a:ext cx="208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7E91DC9-0FB9-DEC8-0A2A-DCC556E06A9A}"/>
                    </a:ext>
                  </a:extLst>
                </p14:cNvPr>
                <p14:cNvContentPartPr/>
                <p14:nvPr/>
              </p14:nvContentPartPr>
              <p14:xfrm>
                <a:off x="4573584" y="3316248"/>
                <a:ext cx="35640" cy="255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7E91DC9-0FB9-DEC8-0A2A-DCC556E06A9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566024" y="3308688"/>
                  <a:ext cx="507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9C6DD70-5DF2-A427-EE2E-B45BE9726629}"/>
                    </a:ext>
                  </a:extLst>
                </p14:cNvPr>
                <p14:cNvContentPartPr/>
                <p14:nvPr/>
              </p14:nvContentPartPr>
              <p14:xfrm>
                <a:off x="4475664" y="3456288"/>
                <a:ext cx="102960" cy="1191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9C6DD70-5DF2-A427-EE2E-B45BE972662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468104" y="3449088"/>
                  <a:ext cx="1180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0E9BDBD-EB5E-A7E7-BF48-39DF4E8D2657}"/>
                    </a:ext>
                  </a:extLst>
                </p14:cNvPr>
                <p14:cNvContentPartPr/>
                <p14:nvPr/>
              </p14:nvContentPartPr>
              <p14:xfrm>
                <a:off x="4652424" y="3275208"/>
                <a:ext cx="85320" cy="2192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0E9BDBD-EB5E-A7E7-BF48-39DF4E8D265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644864" y="3267648"/>
                  <a:ext cx="10044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89196C8D-8B17-58B5-AC3D-0BEF77609159}"/>
                    </a:ext>
                  </a:extLst>
                </p14:cNvPr>
                <p14:cNvContentPartPr/>
                <p14:nvPr/>
              </p14:nvContentPartPr>
              <p14:xfrm>
                <a:off x="4779864" y="3255048"/>
                <a:ext cx="25200" cy="2084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89196C8D-8B17-58B5-AC3D-0BEF7760915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772304" y="3247488"/>
                  <a:ext cx="4032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87DA3D53-B238-1F39-08E1-A7509EB97F24}"/>
                    </a:ext>
                  </a:extLst>
                </p14:cNvPr>
                <p14:cNvContentPartPr/>
                <p14:nvPr/>
              </p14:nvContentPartPr>
              <p14:xfrm>
                <a:off x="4785984" y="3361608"/>
                <a:ext cx="84240" cy="334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87DA3D53-B238-1F39-08E1-A7509EB97F2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778424" y="3354048"/>
                  <a:ext cx="993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E35BA4A-DBCD-8FB0-1D1B-06C0C0D40DBE}"/>
                    </a:ext>
                  </a:extLst>
                </p14:cNvPr>
                <p14:cNvContentPartPr/>
                <p14:nvPr/>
              </p14:nvContentPartPr>
              <p14:xfrm>
                <a:off x="5034384" y="3230208"/>
                <a:ext cx="97560" cy="1724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E35BA4A-DBCD-8FB0-1D1B-06C0C0D40DB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026824" y="3222648"/>
                  <a:ext cx="1126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B71BC916-A7FF-13AC-6082-B4BDE42C6E08}"/>
                    </a:ext>
                  </a:extLst>
                </p14:cNvPr>
                <p14:cNvContentPartPr/>
                <p14:nvPr/>
              </p14:nvContentPartPr>
              <p14:xfrm>
                <a:off x="5066424" y="3365208"/>
                <a:ext cx="11880" cy="1238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B71BC916-A7FF-13AC-6082-B4BDE42C6E0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58864" y="3358008"/>
                  <a:ext cx="270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9AB6C00-3F93-09C1-9823-F81F0E846C9D}"/>
                    </a:ext>
                  </a:extLst>
                </p14:cNvPr>
                <p14:cNvContentPartPr/>
                <p14:nvPr/>
              </p14:nvContentPartPr>
              <p14:xfrm>
                <a:off x="4939704" y="3422448"/>
                <a:ext cx="263160" cy="1116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9AB6C00-3F93-09C1-9823-F81F0E846C9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932144" y="3414888"/>
                  <a:ext cx="277920" cy="12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2553A6FF-90CC-6838-E6D6-B6D352344679}"/>
                  </a:ext>
                </a:extLst>
              </p14:cNvPr>
              <p14:cNvContentPartPr/>
              <p14:nvPr/>
            </p14:nvContentPartPr>
            <p14:xfrm>
              <a:off x="5752944" y="3549240"/>
              <a:ext cx="1035000" cy="11268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2553A6FF-90CC-6838-E6D6-B6D352344679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745384" y="3541680"/>
                <a:ext cx="1050120" cy="12780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uppo 79">
            <a:extLst>
              <a:ext uri="{FF2B5EF4-FFF2-40B4-BE49-F238E27FC236}">
                <a16:creationId xmlns:a16="http://schemas.microsoft.com/office/drawing/2014/main" id="{0AFB1D92-D65B-A186-5B5D-9DC8707735F3}"/>
              </a:ext>
            </a:extLst>
          </p:cNvPr>
          <p:cNvGrpSpPr/>
          <p:nvPr/>
        </p:nvGrpSpPr>
        <p:grpSpPr>
          <a:xfrm>
            <a:off x="2284128" y="4045464"/>
            <a:ext cx="191520" cy="120960"/>
            <a:chOff x="2284128" y="4045464"/>
            <a:chExt cx="191520" cy="12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0C9E9532-5D9B-043F-F8EE-9D9E37DEB16D}"/>
                    </a:ext>
                  </a:extLst>
                </p14:cNvPr>
                <p14:cNvContentPartPr/>
                <p14:nvPr/>
              </p14:nvContentPartPr>
              <p14:xfrm>
                <a:off x="2284128" y="4047264"/>
                <a:ext cx="149760" cy="720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0C9E9532-5D9B-043F-F8EE-9D9E37DEB16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276568" y="4039704"/>
                  <a:ext cx="1648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E0A805CC-11A5-760E-8DAA-5CEE5E4EC800}"/>
                    </a:ext>
                  </a:extLst>
                </p14:cNvPr>
                <p14:cNvContentPartPr/>
                <p14:nvPr/>
              </p14:nvContentPartPr>
              <p14:xfrm>
                <a:off x="2417688" y="4045464"/>
                <a:ext cx="57960" cy="1209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E0A805CC-11A5-760E-8DAA-5CEE5E4EC80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410128" y="4037904"/>
                  <a:ext cx="73080" cy="13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E38C19CE-AFE0-7BB3-03D8-C56ACD6C5D1E}"/>
              </a:ext>
            </a:extLst>
          </p:cNvPr>
          <p:cNvGrpSpPr/>
          <p:nvPr/>
        </p:nvGrpSpPr>
        <p:grpSpPr>
          <a:xfrm>
            <a:off x="4168728" y="3906504"/>
            <a:ext cx="466560" cy="287280"/>
            <a:chOff x="4168728" y="3906504"/>
            <a:chExt cx="466560" cy="28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D94C0951-4C20-6022-67E8-F76D9D61E02A}"/>
                    </a:ext>
                  </a:extLst>
                </p14:cNvPr>
                <p14:cNvContentPartPr/>
                <p14:nvPr/>
              </p14:nvContentPartPr>
              <p14:xfrm>
                <a:off x="4191768" y="3907584"/>
                <a:ext cx="138240" cy="1400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D94C0951-4C20-6022-67E8-F76D9D61E02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184208" y="3900024"/>
                  <a:ext cx="1533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F790F9C-F84D-4EAF-EE93-F4807EBDAC40}"/>
                    </a:ext>
                  </a:extLst>
                </p14:cNvPr>
                <p14:cNvContentPartPr/>
                <p14:nvPr/>
              </p14:nvContentPartPr>
              <p14:xfrm>
                <a:off x="4270248" y="4034304"/>
                <a:ext cx="9360" cy="1062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F790F9C-F84D-4EAF-EE93-F4807EBDAC4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262688" y="4027104"/>
                  <a:ext cx="241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6133F84B-D463-EB0E-F137-BA86AA427DA4}"/>
                    </a:ext>
                  </a:extLst>
                </p14:cNvPr>
                <p14:cNvContentPartPr/>
                <p14:nvPr/>
              </p14:nvContentPartPr>
              <p14:xfrm>
                <a:off x="4168728" y="4125384"/>
                <a:ext cx="217080" cy="363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6133F84B-D463-EB0E-F137-BA86AA427DA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161168" y="4118184"/>
                  <a:ext cx="2322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BB4545F2-2F46-CF66-DD15-0BBECF76A434}"/>
                    </a:ext>
                  </a:extLst>
                </p14:cNvPr>
                <p14:cNvContentPartPr/>
                <p14:nvPr/>
              </p14:nvContentPartPr>
              <p14:xfrm>
                <a:off x="4416408" y="3906504"/>
                <a:ext cx="218880" cy="1566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BB4545F2-2F46-CF66-DD15-0BBECF76A43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408848" y="3898944"/>
                  <a:ext cx="2340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734F0763-0C73-5DC3-6C86-33E8255D63BB}"/>
                    </a:ext>
                  </a:extLst>
                </p14:cNvPr>
                <p14:cNvContentPartPr/>
                <p14:nvPr/>
              </p14:nvContentPartPr>
              <p14:xfrm>
                <a:off x="4499208" y="4038984"/>
                <a:ext cx="9360" cy="1548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734F0763-0C73-5DC3-6C86-33E8255D63B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491648" y="4031424"/>
                  <a:ext cx="2412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0152487F-B088-E079-B923-1F5A9F1DC40A}"/>
                    </a:ext>
                  </a:extLst>
                </p14:cNvPr>
                <p14:cNvContentPartPr/>
                <p14:nvPr/>
              </p14:nvContentPartPr>
              <p14:xfrm>
                <a:off x="4386888" y="4083264"/>
                <a:ext cx="246960" cy="860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0152487F-B088-E079-B923-1F5A9F1DC40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379688" y="4075704"/>
                  <a:ext cx="262080" cy="10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C8D9EF3D-C0B2-527C-3BE1-D819C4EDE7D9}"/>
              </a:ext>
            </a:extLst>
          </p:cNvPr>
          <p:cNvGrpSpPr/>
          <p:nvPr/>
        </p:nvGrpSpPr>
        <p:grpSpPr>
          <a:xfrm>
            <a:off x="2288448" y="4614984"/>
            <a:ext cx="102240" cy="109800"/>
            <a:chOff x="2288448" y="4614984"/>
            <a:chExt cx="102240" cy="10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A4E6E061-95A0-7C82-7648-9C761F63CC9C}"/>
                    </a:ext>
                  </a:extLst>
                </p14:cNvPr>
                <p14:cNvContentPartPr/>
                <p14:nvPr/>
              </p14:nvContentPartPr>
              <p14:xfrm>
                <a:off x="2288448" y="4686984"/>
                <a:ext cx="57960" cy="39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A4E6E061-95A0-7C82-7648-9C761F63CC9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280888" y="4679424"/>
                  <a:ext cx="730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DAA49988-B4FC-D27D-D509-CBC4F70D5E7A}"/>
                    </a:ext>
                  </a:extLst>
                </p14:cNvPr>
                <p14:cNvContentPartPr/>
                <p14:nvPr/>
              </p14:nvContentPartPr>
              <p14:xfrm>
                <a:off x="2336328" y="4614984"/>
                <a:ext cx="54360" cy="1098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DAA49988-B4FC-D27D-D509-CBC4F70D5E7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328768" y="4607424"/>
                  <a:ext cx="69480" cy="12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55296364-F281-299D-3236-59AC7925C1DA}"/>
              </a:ext>
            </a:extLst>
          </p:cNvPr>
          <p:cNvGrpSpPr/>
          <p:nvPr/>
        </p:nvGrpSpPr>
        <p:grpSpPr>
          <a:xfrm>
            <a:off x="4544568" y="4357584"/>
            <a:ext cx="554760" cy="357480"/>
            <a:chOff x="4544568" y="4357584"/>
            <a:chExt cx="554760" cy="35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47E0C59-E7E0-D98D-4DA8-6EA1FD89A242}"/>
                    </a:ext>
                  </a:extLst>
                </p14:cNvPr>
                <p14:cNvContentPartPr/>
                <p14:nvPr/>
              </p14:nvContentPartPr>
              <p14:xfrm>
                <a:off x="4544568" y="4419144"/>
                <a:ext cx="124200" cy="381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47E0C59-E7E0-D98D-4DA8-6EA1FD89A24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537008" y="4411584"/>
                  <a:ext cx="1393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37FEEC38-E065-015A-79FF-5B5720902C13}"/>
                    </a:ext>
                  </a:extLst>
                </p14:cNvPr>
                <p14:cNvContentPartPr/>
                <p14:nvPr/>
              </p14:nvContentPartPr>
              <p14:xfrm>
                <a:off x="4551408" y="4497264"/>
                <a:ext cx="92160" cy="648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37FEEC38-E065-015A-79FF-5B5720902C1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543848" y="4489704"/>
                  <a:ext cx="1072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3FF08CE5-7AC4-43EC-1DE7-029E3099B304}"/>
                    </a:ext>
                  </a:extLst>
                </p14:cNvPr>
                <p14:cNvContentPartPr/>
                <p14:nvPr/>
              </p14:nvContentPartPr>
              <p14:xfrm>
                <a:off x="4547088" y="4581144"/>
                <a:ext cx="94320" cy="1062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3FF08CE5-7AC4-43EC-1DE7-029E3099B30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539528" y="4573584"/>
                  <a:ext cx="1094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B3576870-36A0-3406-5EBD-846AEF4A2B98}"/>
                    </a:ext>
                  </a:extLst>
                </p14:cNvPr>
                <p14:cNvContentPartPr/>
                <p14:nvPr/>
              </p14:nvContentPartPr>
              <p14:xfrm>
                <a:off x="4674528" y="4416264"/>
                <a:ext cx="87840" cy="2440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B3576870-36A0-3406-5EBD-846AEF4A2B9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666968" y="4408704"/>
                  <a:ext cx="1029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44B50BD2-53BB-6B8A-E835-BB22295C7818}"/>
                    </a:ext>
                  </a:extLst>
                </p14:cNvPr>
                <p14:cNvContentPartPr/>
                <p14:nvPr/>
              </p14:nvContentPartPr>
              <p14:xfrm>
                <a:off x="4692888" y="4521384"/>
                <a:ext cx="79920" cy="381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44B50BD2-53BB-6B8A-E835-BB22295C781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685328" y="4513824"/>
                  <a:ext cx="950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E5420FBF-C563-795F-C499-1946D28BFABD}"/>
                    </a:ext>
                  </a:extLst>
                </p14:cNvPr>
                <p14:cNvContentPartPr/>
                <p14:nvPr/>
              </p14:nvContentPartPr>
              <p14:xfrm>
                <a:off x="4903488" y="4357584"/>
                <a:ext cx="195840" cy="2156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E5420FBF-C563-795F-C499-1946D28BFAB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895928" y="4350024"/>
                  <a:ext cx="21096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6DBF0A65-57D8-2F9B-5D4F-EE1AE434368E}"/>
                    </a:ext>
                  </a:extLst>
                </p14:cNvPr>
                <p14:cNvContentPartPr/>
                <p14:nvPr/>
              </p14:nvContentPartPr>
              <p14:xfrm>
                <a:off x="4936968" y="4512024"/>
                <a:ext cx="33120" cy="1256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6DBF0A65-57D8-2F9B-5D4F-EE1AE434368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929408" y="4504464"/>
                  <a:ext cx="482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45F46C8C-383D-2BC5-3315-123F9C6789F8}"/>
                    </a:ext>
                  </a:extLst>
                </p14:cNvPr>
                <p14:cNvContentPartPr/>
                <p14:nvPr/>
              </p14:nvContentPartPr>
              <p14:xfrm>
                <a:off x="4781448" y="4597704"/>
                <a:ext cx="284040" cy="1173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45F46C8C-383D-2BC5-3315-123F9C6789F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773888" y="4590144"/>
                  <a:ext cx="29916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" name="Gruppo 120">
            <a:extLst>
              <a:ext uri="{FF2B5EF4-FFF2-40B4-BE49-F238E27FC236}">
                <a16:creationId xmlns:a16="http://schemas.microsoft.com/office/drawing/2014/main" id="{87D6384A-D8D9-A3C3-D21B-E7E07877BBFF}"/>
              </a:ext>
            </a:extLst>
          </p:cNvPr>
          <p:cNvGrpSpPr/>
          <p:nvPr/>
        </p:nvGrpSpPr>
        <p:grpSpPr>
          <a:xfrm>
            <a:off x="1489320" y="5828472"/>
            <a:ext cx="1231200" cy="559080"/>
            <a:chOff x="1489320" y="5828472"/>
            <a:chExt cx="1231200" cy="55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C5FDB615-AF2D-D521-137B-1D41D68A09B0}"/>
                    </a:ext>
                  </a:extLst>
                </p14:cNvPr>
                <p14:cNvContentPartPr/>
                <p14:nvPr/>
              </p14:nvContentPartPr>
              <p14:xfrm>
                <a:off x="1489320" y="5955912"/>
                <a:ext cx="243000" cy="4316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C5FDB615-AF2D-D521-137B-1D41D68A09B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481760" y="5948352"/>
                  <a:ext cx="258120" cy="44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DC8D0250-E78A-D00F-1617-AE921A2239CB}"/>
                    </a:ext>
                  </a:extLst>
                </p14:cNvPr>
                <p14:cNvContentPartPr/>
                <p14:nvPr/>
              </p14:nvContentPartPr>
              <p14:xfrm>
                <a:off x="1728360" y="6058512"/>
                <a:ext cx="212400" cy="21348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DC8D0250-E78A-D00F-1617-AE921A2239C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720800" y="6050952"/>
                  <a:ext cx="22752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3F8C0B2C-F6D0-61F9-0B8E-C24717E4ED6D}"/>
                    </a:ext>
                  </a:extLst>
                </p14:cNvPr>
                <p14:cNvContentPartPr/>
                <p14:nvPr/>
              </p14:nvContentPartPr>
              <p14:xfrm>
                <a:off x="1944720" y="6043752"/>
                <a:ext cx="102960" cy="2620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3F8C0B2C-F6D0-61F9-0B8E-C24717E4ED6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937160" y="6036192"/>
                  <a:ext cx="11808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629401C-4595-EB19-149A-C3BED4BCB5AE}"/>
                    </a:ext>
                  </a:extLst>
                </p14:cNvPr>
                <p14:cNvContentPartPr/>
                <p14:nvPr/>
              </p14:nvContentPartPr>
              <p14:xfrm>
                <a:off x="2100600" y="6039072"/>
                <a:ext cx="192240" cy="2106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629401C-4595-EB19-149A-C3BED4BCB5A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093040" y="6031512"/>
                  <a:ext cx="20736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54DF4E30-6352-7E25-9640-8591EACBD03B}"/>
                    </a:ext>
                  </a:extLst>
                </p14:cNvPr>
                <p14:cNvContentPartPr/>
                <p14:nvPr/>
              </p14:nvContentPartPr>
              <p14:xfrm>
                <a:off x="2327760" y="6047352"/>
                <a:ext cx="6480" cy="1908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54DF4E30-6352-7E25-9640-8591EACBD03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320200" y="6039792"/>
                  <a:ext cx="2160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B96751BB-9413-693A-8692-E0ECD0F19596}"/>
                    </a:ext>
                  </a:extLst>
                </p14:cNvPr>
                <p14:cNvContentPartPr/>
                <p14:nvPr/>
              </p14:nvContentPartPr>
              <p14:xfrm>
                <a:off x="2435760" y="5828472"/>
                <a:ext cx="22320" cy="3618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B96751BB-9413-693A-8692-E0ECD0F1959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428200" y="5820912"/>
                  <a:ext cx="3744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B564D12F-9E79-456F-C841-AFCEB71C0AAD}"/>
                    </a:ext>
                  </a:extLst>
                </p14:cNvPr>
                <p14:cNvContentPartPr/>
                <p14:nvPr/>
              </p14:nvContentPartPr>
              <p14:xfrm>
                <a:off x="2414520" y="6092352"/>
                <a:ext cx="63000" cy="115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B564D12F-9E79-456F-C841-AFCEB71C0AA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406960" y="6085152"/>
                  <a:ext cx="781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96FB96E9-7D44-1CF4-0F1C-22316CDD8B6D}"/>
                    </a:ext>
                  </a:extLst>
                </p14:cNvPr>
                <p14:cNvContentPartPr/>
                <p14:nvPr/>
              </p14:nvContentPartPr>
              <p14:xfrm>
                <a:off x="2531880" y="6078672"/>
                <a:ext cx="188640" cy="1742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96FB96E9-7D44-1CF4-0F1C-22316CDD8B6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524320" y="6071112"/>
                  <a:ext cx="203760" cy="18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CD7C7D7C-5971-8749-A80F-B87EE66E6D72}"/>
              </a:ext>
            </a:extLst>
          </p:cNvPr>
          <p:cNvGrpSpPr/>
          <p:nvPr/>
        </p:nvGrpSpPr>
        <p:grpSpPr>
          <a:xfrm>
            <a:off x="3852360" y="5903712"/>
            <a:ext cx="1195920" cy="359640"/>
            <a:chOff x="3852360" y="5903712"/>
            <a:chExt cx="1195920" cy="35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E6471D5A-0942-DA93-FF00-87551BC4131A}"/>
                    </a:ext>
                  </a:extLst>
                </p14:cNvPr>
                <p14:cNvContentPartPr/>
                <p14:nvPr/>
              </p14:nvContentPartPr>
              <p14:xfrm>
                <a:off x="3852360" y="5903712"/>
                <a:ext cx="376200" cy="766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E6471D5A-0942-DA93-FF00-87551BC4131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844800" y="5896512"/>
                  <a:ext cx="3913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DA9B1B3B-8EAF-3196-55B9-16C90231BF2C}"/>
                    </a:ext>
                  </a:extLst>
                </p14:cNvPr>
                <p14:cNvContentPartPr/>
                <p14:nvPr/>
              </p14:nvContentPartPr>
              <p14:xfrm>
                <a:off x="3952080" y="5965632"/>
                <a:ext cx="107280" cy="2977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DA9B1B3B-8EAF-3196-55B9-16C90231BF2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944880" y="5958072"/>
                  <a:ext cx="12240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44A98FDD-60AC-B35F-7D5C-0C29AF927DC6}"/>
                    </a:ext>
                  </a:extLst>
                </p14:cNvPr>
                <p14:cNvContentPartPr/>
                <p14:nvPr/>
              </p14:nvContentPartPr>
              <p14:xfrm>
                <a:off x="4074120" y="5966352"/>
                <a:ext cx="22320" cy="2764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44A98FDD-60AC-B35F-7D5C-0C29AF927DC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066920" y="5958792"/>
                  <a:ext cx="374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234A393A-73E6-D4C6-6DB3-D37EBD49A48F}"/>
                    </a:ext>
                  </a:extLst>
                </p14:cNvPr>
                <p14:cNvContentPartPr/>
                <p14:nvPr/>
              </p14:nvContentPartPr>
              <p14:xfrm>
                <a:off x="4245120" y="5939712"/>
                <a:ext cx="21600" cy="3178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234A393A-73E6-D4C6-6DB3-D37EBD49A48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237560" y="5932152"/>
                  <a:ext cx="3672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79654A7-9BEA-31CE-0B8A-B2F20CDB79A5}"/>
                    </a:ext>
                  </a:extLst>
                </p14:cNvPr>
                <p14:cNvContentPartPr/>
                <p14:nvPr/>
              </p14:nvContentPartPr>
              <p14:xfrm>
                <a:off x="4297320" y="6025392"/>
                <a:ext cx="132120" cy="471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79654A7-9BEA-31CE-0B8A-B2F20CDB79A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289760" y="6017832"/>
                  <a:ext cx="1472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A36D9EF1-32C4-3C63-3E0D-20D294696B49}"/>
                    </a:ext>
                  </a:extLst>
                </p14:cNvPr>
                <p14:cNvContentPartPr/>
                <p14:nvPr/>
              </p14:nvContentPartPr>
              <p14:xfrm>
                <a:off x="4531320" y="5935032"/>
                <a:ext cx="126720" cy="471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A36D9EF1-32C4-3C63-3E0D-20D294696B4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523760" y="5927472"/>
                  <a:ext cx="1418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3D921DD-F4AD-B700-C2CA-53FF6B310BE5}"/>
                    </a:ext>
                  </a:extLst>
                </p14:cNvPr>
                <p14:cNvContentPartPr/>
                <p14:nvPr/>
              </p14:nvContentPartPr>
              <p14:xfrm>
                <a:off x="4482720" y="5977512"/>
                <a:ext cx="141120" cy="2210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3D921DD-F4AD-B700-C2CA-53FF6B310BE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475160" y="5969952"/>
                  <a:ext cx="15588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16AE9701-6B70-B063-BEEF-EA1C63391CBE}"/>
                    </a:ext>
                  </a:extLst>
                </p14:cNvPr>
                <p14:cNvContentPartPr/>
                <p14:nvPr/>
              </p14:nvContentPartPr>
              <p14:xfrm>
                <a:off x="4687920" y="5942592"/>
                <a:ext cx="16200" cy="2498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16AE9701-6B70-B063-BEEF-EA1C63391CB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680360" y="5935032"/>
                  <a:ext cx="3132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D522B707-6AB3-B711-259C-F859010226F5}"/>
                    </a:ext>
                  </a:extLst>
                </p14:cNvPr>
                <p14:cNvContentPartPr/>
                <p14:nvPr/>
              </p14:nvContentPartPr>
              <p14:xfrm>
                <a:off x="4690800" y="6032592"/>
                <a:ext cx="111600" cy="158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D522B707-6AB3-B711-259C-F859010226F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683240" y="6025032"/>
                  <a:ext cx="1267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C769192C-4947-4A7A-5BA1-3FA5CE6F09B2}"/>
                    </a:ext>
                  </a:extLst>
                </p14:cNvPr>
                <p14:cNvContentPartPr/>
                <p14:nvPr/>
              </p14:nvContentPartPr>
              <p14:xfrm>
                <a:off x="4949640" y="5949792"/>
                <a:ext cx="96480" cy="583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C769192C-4947-4A7A-5BA1-3FA5CE6F09B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942080" y="5942232"/>
                  <a:ext cx="1116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605C62DA-6F96-F11B-568F-A05516F6A035}"/>
                    </a:ext>
                  </a:extLst>
                </p14:cNvPr>
                <p14:cNvContentPartPr/>
                <p14:nvPr/>
              </p14:nvContentPartPr>
              <p14:xfrm>
                <a:off x="4865760" y="6096312"/>
                <a:ext cx="182520" cy="493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605C62DA-6F96-F11B-568F-A05516F6A03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858200" y="6088752"/>
                  <a:ext cx="19764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57500F80-1316-07B9-F38D-482EB33BA9AF}"/>
              </a:ext>
            </a:extLst>
          </p:cNvPr>
          <p:cNvGrpSpPr/>
          <p:nvPr/>
        </p:nvGrpSpPr>
        <p:grpSpPr>
          <a:xfrm>
            <a:off x="5483160" y="5870592"/>
            <a:ext cx="1341720" cy="369360"/>
            <a:chOff x="5483160" y="5870592"/>
            <a:chExt cx="1341720" cy="36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55BAA100-4377-FD47-B745-E148CB49118B}"/>
                    </a:ext>
                  </a:extLst>
                </p14:cNvPr>
                <p14:cNvContentPartPr/>
                <p14:nvPr/>
              </p14:nvContentPartPr>
              <p14:xfrm>
                <a:off x="5483160" y="5870592"/>
                <a:ext cx="229320" cy="3409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55BAA100-4377-FD47-B745-E148CB49118B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475600" y="5863392"/>
                  <a:ext cx="24444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956C6A9A-D336-9738-07AC-A36C5A0F7C6D}"/>
                    </a:ext>
                  </a:extLst>
                </p14:cNvPr>
                <p14:cNvContentPartPr/>
                <p14:nvPr/>
              </p14:nvContentPartPr>
              <p14:xfrm>
                <a:off x="5761800" y="6000912"/>
                <a:ext cx="213120" cy="2206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956C6A9A-D336-9738-07AC-A36C5A0F7C6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754600" y="5993352"/>
                  <a:ext cx="22824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8F738A4C-374A-C09C-56C8-7BBE566D04C3}"/>
                    </a:ext>
                  </a:extLst>
                </p14:cNvPr>
                <p14:cNvContentPartPr/>
                <p14:nvPr/>
              </p14:nvContentPartPr>
              <p14:xfrm>
                <a:off x="5984280" y="5995872"/>
                <a:ext cx="95040" cy="2379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8F738A4C-374A-C09C-56C8-7BBE566D04C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976720" y="5988312"/>
                  <a:ext cx="11016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05790DDB-A8C9-FCE5-F19C-EF5E3E8B446C}"/>
                    </a:ext>
                  </a:extLst>
                </p14:cNvPr>
                <p14:cNvContentPartPr/>
                <p14:nvPr/>
              </p14:nvContentPartPr>
              <p14:xfrm>
                <a:off x="6119640" y="6021792"/>
                <a:ext cx="192240" cy="2181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05790DDB-A8C9-FCE5-F19C-EF5E3E8B446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112080" y="6014232"/>
                  <a:ext cx="20736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93EE0D3E-3328-CDEC-471E-8B184E21D577}"/>
                    </a:ext>
                  </a:extLst>
                </p14:cNvPr>
                <p14:cNvContentPartPr/>
                <p14:nvPr/>
              </p14:nvContentPartPr>
              <p14:xfrm>
                <a:off x="6420240" y="5966352"/>
                <a:ext cx="39240" cy="2008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93EE0D3E-3328-CDEC-471E-8B184E21D577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412680" y="5958792"/>
                  <a:ext cx="540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0E8037EC-0D20-2F76-DEB5-1CC5B11A40B3}"/>
                    </a:ext>
                  </a:extLst>
                </p14:cNvPr>
                <p14:cNvContentPartPr/>
                <p14:nvPr/>
              </p14:nvContentPartPr>
              <p14:xfrm>
                <a:off x="6587640" y="5992992"/>
                <a:ext cx="13680" cy="17892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0E8037EC-0D20-2F76-DEB5-1CC5B11A40B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580080" y="5985432"/>
                  <a:ext cx="2880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6B5F510F-2D4F-3E8E-7BCD-C6116B69B333}"/>
                    </a:ext>
                  </a:extLst>
                </p14:cNvPr>
                <p14:cNvContentPartPr/>
                <p14:nvPr/>
              </p14:nvContentPartPr>
              <p14:xfrm>
                <a:off x="6655680" y="6003072"/>
                <a:ext cx="169200" cy="1926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6B5F510F-2D4F-3E8E-7BCD-C6116B69B33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648120" y="5995872"/>
                  <a:ext cx="184320" cy="20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" name="Gruppo 149">
            <a:extLst>
              <a:ext uri="{FF2B5EF4-FFF2-40B4-BE49-F238E27FC236}">
                <a16:creationId xmlns:a16="http://schemas.microsoft.com/office/drawing/2014/main" id="{00EE95C8-1DE6-41D5-29CF-8435B90038B8}"/>
              </a:ext>
            </a:extLst>
          </p:cNvPr>
          <p:cNvGrpSpPr/>
          <p:nvPr/>
        </p:nvGrpSpPr>
        <p:grpSpPr>
          <a:xfrm>
            <a:off x="194040" y="5519952"/>
            <a:ext cx="1047960" cy="1096560"/>
            <a:chOff x="194040" y="5519952"/>
            <a:chExt cx="1047960" cy="109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92DBF4D1-A765-99AA-49FD-005CED62439F}"/>
                    </a:ext>
                  </a:extLst>
                </p14:cNvPr>
                <p14:cNvContentPartPr/>
                <p14:nvPr/>
              </p14:nvContentPartPr>
              <p14:xfrm>
                <a:off x="437040" y="5843232"/>
                <a:ext cx="260280" cy="572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92DBF4D1-A765-99AA-49FD-005CED62439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29480" y="5835672"/>
                  <a:ext cx="2754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DCBBCEF-B953-1294-D636-CA3EB20303C1}"/>
                    </a:ext>
                  </a:extLst>
                </p14:cNvPr>
                <p14:cNvContentPartPr/>
                <p14:nvPr/>
              </p14:nvContentPartPr>
              <p14:xfrm>
                <a:off x="481320" y="5876352"/>
                <a:ext cx="60480" cy="2008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DCBBCEF-B953-1294-D636-CA3EB20303C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73760" y="5868792"/>
                  <a:ext cx="756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475DC950-FA18-E06E-D4D0-C46411D85DF2}"/>
                    </a:ext>
                  </a:extLst>
                </p14:cNvPr>
                <p14:cNvContentPartPr/>
                <p14:nvPr/>
              </p14:nvContentPartPr>
              <p14:xfrm>
                <a:off x="543960" y="5916672"/>
                <a:ext cx="22320" cy="1688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475DC950-FA18-E06E-D4D0-C46411D85DF2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36400" y="5909112"/>
                  <a:ext cx="374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AB3BE69A-8909-F4C5-0909-52BA77D1386C}"/>
                    </a:ext>
                  </a:extLst>
                </p14:cNvPr>
                <p14:cNvContentPartPr/>
                <p14:nvPr/>
              </p14:nvContentPartPr>
              <p14:xfrm>
                <a:off x="669600" y="5853312"/>
                <a:ext cx="16200" cy="2250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AB3BE69A-8909-F4C5-0909-52BA77D1386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62040" y="5845752"/>
                  <a:ext cx="313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5BC1FAC8-66C2-C291-C08D-7D50B74752E7}"/>
                    </a:ext>
                  </a:extLst>
                </p14:cNvPr>
                <p14:cNvContentPartPr/>
                <p14:nvPr/>
              </p14:nvContentPartPr>
              <p14:xfrm>
                <a:off x="694440" y="5998752"/>
                <a:ext cx="97560" cy="86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5BC1FAC8-66C2-C291-C08D-7D50B74752E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86880" y="5991192"/>
                  <a:ext cx="1126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8E09571F-3B20-0EF5-E487-F8C40EC4C738}"/>
                    </a:ext>
                  </a:extLst>
                </p14:cNvPr>
                <p14:cNvContentPartPr/>
                <p14:nvPr/>
              </p14:nvContentPartPr>
              <p14:xfrm>
                <a:off x="542160" y="6225912"/>
                <a:ext cx="19800" cy="1310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8E09571F-3B20-0EF5-E487-F8C40EC4C738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34960" y="6218352"/>
                  <a:ext cx="349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637002C4-B0E1-8D1B-7805-030977C47B89}"/>
                    </a:ext>
                  </a:extLst>
                </p14:cNvPr>
                <p14:cNvContentPartPr/>
                <p14:nvPr/>
              </p14:nvContentPartPr>
              <p14:xfrm>
                <a:off x="533520" y="6176232"/>
                <a:ext cx="166680" cy="2660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637002C4-B0E1-8D1B-7805-030977C47B89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25960" y="6168672"/>
                  <a:ext cx="18180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1C11BDA4-8224-F820-0604-3277B2DAA25B}"/>
                    </a:ext>
                  </a:extLst>
                </p14:cNvPr>
                <p14:cNvContentPartPr/>
                <p14:nvPr/>
              </p14:nvContentPartPr>
              <p14:xfrm>
                <a:off x="1080720" y="5989032"/>
                <a:ext cx="110880" cy="295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1C11BDA4-8224-F820-0604-3277B2DAA25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073160" y="5981472"/>
                  <a:ext cx="1260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01735221-4B11-DEDF-E00D-E7E5021D2C17}"/>
                    </a:ext>
                  </a:extLst>
                </p14:cNvPr>
                <p14:cNvContentPartPr/>
                <p14:nvPr/>
              </p14:nvContentPartPr>
              <p14:xfrm>
                <a:off x="1064880" y="6127632"/>
                <a:ext cx="177120" cy="115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01735221-4B11-DEDF-E00D-E7E5021D2C17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057320" y="6120072"/>
                  <a:ext cx="1922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6482D2DD-CB06-AC8A-0CF8-8BC5A974F00F}"/>
                    </a:ext>
                  </a:extLst>
                </p14:cNvPr>
                <p14:cNvContentPartPr/>
                <p14:nvPr/>
              </p14:nvContentPartPr>
              <p14:xfrm>
                <a:off x="194040" y="5519952"/>
                <a:ext cx="929160" cy="10965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6482D2DD-CB06-AC8A-0CF8-8BC5A974F00F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86480" y="5512392"/>
                  <a:ext cx="943920" cy="111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uppo 162">
            <a:extLst>
              <a:ext uri="{FF2B5EF4-FFF2-40B4-BE49-F238E27FC236}">
                <a16:creationId xmlns:a16="http://schemas.microsoft.com/office/drawing/2014/main" id="{DBC39088-19E6-FA0B-9138-2C2458413D43}"/>
              </a:ext>
            </a:extLst>
          </p:cNvPr>
          <p:cNvGrpSpPr/>
          <p:nvPr/>
        </p:nvGrpSpPr>
        <p:grpSpPr>
          <a:xfrm>
            <a:off x="1629000" y="5473152"/>
            <a:ext cx="147240" cy="339120"/>
            <a:chOff x="1629000" y="5473152"/>
            <a:chExt cx="147240" cy="33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0EBA6935-6E00-46C7-C1EF-075F25F8BA9B}"/>
                    </a:ext>
                  </a:extLst>
                </p14:cNvPr>
                <p14:cNvContentPartPr/>
                <p14:nvPr/>
              </p14:nvContentPartPr>
              <p14:xfrm>
                <a:off x="1629000" y="5543352"/>
                <a:ext cx="32040" cy="2044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0EBA6935-6E00-46C7-C1EF-075F25F8BA9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621440" y="5535792"/>
                  <a:ext cx="471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36FD5ED6-C1BF-F95F-ECC0-499031313C1A}"/>
                    </a:ext>
                  </a:extLst>
                </p14:cNvPr>
                <p14:cNvContentPartPr/>
                <p14:nvPr/>
              </p14:nvContentPartPr>
              <p14:xfrm>
                <a:off x="1737000" y="5473152"/>
                <a:ext cx="39240" cy="3391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36FD5ED6-C1BF-F95F-ECC0-499031313C1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729440" y="5465592"/>
                  <a:ext cx="54360" cy="35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" name="Gruppo 160">
            <a:extLst>
              <a:ext uri="{FF2B5EF4-FFF2-40B4-BE49-F238E27FC236}">
                <a16:creationId xmlns:a16="http://schemas.microsoft.com/office/drawing/2014/main" id="{F705427E-38BD-F141-9E99-0BB1FC826ADD}"/>
              </a:ext>
            </a:extLst>
          </p:cNvPr>
          <p:cNvGrpSpPr/>
          <p:nvPr/>
        </p:nvGrpSpPr>
        <p:grpSpPr>
          <a:xfrm>
            <a:off x="2103120" y="5470632"/>
            <a:ext cx="867960" cy="257040"/>
            <a:chOff x="2103120" y="5470632"/>
            <a:chExt cx="86796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683102FE-64D7-1EE5-9DF1-FD7F5DDA541F}"/>
                    </a:ext>
                  </a:extLst>
                </p14:cNvPr>
                <p14:cNvContentPartPr/>
                <p14:nvPr/>
              </p14:nvContentPartPr>
              <p14:xfrm>
                <a:off x="2103120" y="5470632"/>
                <a:ext cx="156960" cy="2570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683102FE-64D7-1EE5-9DF1-FD7F5DDA541F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095560" y="5463072"/>
                  <a:ext cx="17208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A25FADF4-AB49-8D55-5C9C-D67A360FFD75}"/>
                    </a:ext>
                  </a:extLst>
                </p14:cNvPr>
                <p14:cNvContentPartPr/>
                <p14:nvPr/>
              </p14:nvContentPartPr>
              <p14:xfrm>
                <a:off x="2335680" y="5623992"/>
                <a:ext cx="92160" cy="777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A25FADF4-AB49-8D55-5C9C-D67A360FFD7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328120" y="5616792"/>
                  <a:ext cx="1072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4CB5F207-F09A-7B58-773B-ABA542075D23}"/>
                    </a:ext>
                  </a:extLst>
                </p14:cNvPr>
                <p14:cNvContentPartPr/>
                <p14:nvPr/>
              </p14:nvContentPartPr>
              <p14:xfrm>
                <a:off x="2447280" y="5615712"/>
                <a:ext cx="83520" cy="878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4CB5F207-F09A-7B58-773B-ABA542075D2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439720" y="5608512"/>
                  <a:ext cx="986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1E6B119A-3558-1D11-1545-12ECCD75E7CC}"/>
                    </a:ext>
                  </a:extLst>
                </p14:cNvPr>
                <p14:cNvContentPartPr/>
                <p14:nvPr/>
              </p14:nvContentPartPr>
              <p14:xfrm>
                <a:off x="2551320" y="5617872"/>
                <a:ext cx="73800" cy="1080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1E6B119A-3558-1D11-1545-12ECCD75E7CC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543760" y="5610312"/>
                  <a:ext cx="889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D2BC48F3-E160-D0F6-3537-2E9B4B4D1175}"/>
                    </a:ext>
                  </a:extLst>
                </p14:cNvPr>
                <p14:cNvContentPartPr/>
                <p14:nvPr/>
              </p14:nvContentPartPr>
              <p14:xfrm>
                <a:off x="2669040" y="5619672"/>
                <a:ext cx="9360" cy="878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D2BC48F3-E160-D0F6-3537-2E9B4B4D1175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661480" y="5612112"/>
                  <a:ext cx="241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C59481C5-65B1-89ED-C84C-FCA6B60499C4}"/>
                    </a:ext>
                  </a:extLst>
                </p14:cNvPr>
                <p14:cNvContentPartPr/>
                <p14:nvPr/>
              </p14:nvContentPartPr>
              <p14:xfrm>
                <a:off x="2710800" y="5599152"/>
                <a:ext cx="41040" cy="9972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C59481C5-65B1-89ED-C84C-FCA6B60499C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703240" y="5591592"/>
                  <a:ext cx="561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A92FA061-8527-662D-3616-3358185E211F}"/>
                    </a:ext>
                  </a:extLst>
                </p14:cNvPr>
                <p14:cNvContentPartPr/>
                <p14:nvPr/>
              </p14:nvContentPartPr>
              <p14:xfrm>
                <a:off x="2810520" y="5582232"/>
                <a:ext cx="160560" cy="1353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A92FA061-8527-662D-3616-3358185E211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802960" y="5574672"/>
                  <a:ext cx="175320" cy="15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164" name="Input penna 163">
                <a:extLst>
                  <a:ext uri="{FF2B5EF4-FFF2-40B4-BE49-F238E27FC236}">
                    <a16:creationId xmlns:a16="http://schemas.microsoft.com/office/drawing/2014/main" id="{0874D961-1DF0-59EC-3C36-2FFF2CB40A99}"/>
                  </a:ext>
                </a:extLst>
              </p14:cNvPr>
              <p14:cNvContentPartPr/>
              <p14:nvPr/>
            </p14:nvContentPartPr>
            <p14:xfrm>
              <a:off x="1195920" y="6603552"/>
              <a:ext cx="1821240" cy="118800"/>
            </p14:xfrm>
          </p:contentPart>
        </mc:Choice>
        <mc:Fallback>
          <p:pic>
            <p:nvPicPr>
              <p:cNvPr id="164" name="Input penna 163">
                <a:extLst>
                  <a:ext uri="{FF2B5EF4-FFF2-40B4-BE49-F238E27FC236}">
                    <a16:creationId xmlns:a16="http://schemas.microsoft.com/office/drawing/2014/main" id="{0874D961-1DF0-59EC-3C36-2FFF2CB40A99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1188360" y="6595992"/>
                <a:ext cx="1836360" cy="13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9A80CEF6-D7C1-EAEC-9757-63470F050C14}"/>
              </a:ext>
            </a:extLst>
          </p:cNvPr>
          <p:cNvGrpSpPr/>
          <p:nvPr/>
        </p:nvGrpSpPr>
        <p:grpSpPr>
          <a:xfrm>
            <a:off x="2221560" y="5160312"/>
            <a:ext cx="190440" cy="96120"/>
            <a:chOff x="2221560" y="5160312"/>
            <a:chExt cx="190440" cy="9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F25E2307-E69F-AAA0-5F18-7D8C8A22EA12}"/>
                    </a:ext>
                  </a:extLst>
                </p14:cNvPr>
                <p14:cNvContentPartPr/>
                <p14:nvPr/>
              </p14:nvContentPartPr>
              <p14:xfrm>
                <a:off x="2221560" y="5213592"/>
                <a:ext cx="130320" cy="417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F25E2307-E69F-AAA0-5F18-7D8C8A22EA1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214000" y="5206392"/>
                  <a:ext cx="1454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0FB37454-EAD9-B828-8C08-908E483092E2}"/>
                    </a:ext>
                  </a:extLst>
                </p14:cNvPr>
                <p14:cNvContentPartPr/>
                <p14:nvPr/>
              </p14:nvContentPartPr>
              <p14:xfrm>
                <a:off x="2363040" y="5160312"/>
                <a:ext cx="48960" cy="9612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0FB37454-EAD9-B828-8C08-908E483092E2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355480" y="5152752"/>
                  <a:ext cx="64080" cy="11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" name="Gruppo 177">
            <a:extLst>
              <a:ext uri="{FF2B5EF4-FFF2-40B4-BE49-F238E27FC236}">
                <a16:creationId xmlns:a16="http://schemas.microsoft.com/office/drawing/2014/main" id="{E86D0952-42B3-3B03-3757-353FF1342716}"/>
              </a:ext>
            </a:extLst>
          </p:cNvPr>
          <p:cNvGrpSpPr/>
          <p:nvPr/>
        </p:nvGrpSpPr>
        <p:grpSpPr>
          <a:xfrm>
            <a:off x="4534200" y="5047272"/>
            <a:ext cx="533520" cy="479880"/>
            <a:chOff x="4534200" y="5047272"/>
            <a:chExt cx="533520" cy="47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4A9185C4-FDE4-422D-B68C-F5C4508BA8AE}"/>
                    </a:ext>
                  </a:extLst>
                </p14:cNvPr>
                <p14:cNvContentPartPr/>
                <p14:nvPr/>
              </p14:nvContentPartPr>
              <p14:xfrm>
                <a:off x="4545720" y="5047272"/>
                <a:ext cx="123120" cy="2160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4A9185C4-FDE4-422D-B68C-F5C4508BA8AE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538160" y="5039712"/>
                  <a:ext cx="138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3BCB3F55-8F6B-4AC4-4953-63A74FF01DFC}"/>
                    </a:ext>
                  </a:extLst>
                </p14:cNvPr>
                <p14:cNvContentPartPr/>
                <p14:nvPr/>
              </p14:nvContentPartPr>
              <p14:xfrm>
                <a:off x="4544640" y="5072112"/>
                <a:ext cx="126000" cy="997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3BCB3F55-8F6B-4AC4-4953-63A74FF01DF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537080" y="5064552"/>
                  <a:ext cx="1411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B19200B3-BCA0-6480-FFC1-1BDCEA67DE91}"/>
                    </a:ext>
                  </a:extLst>
                </p14:cNvPr>
                <p14:cNvContentPartPr/>
                <p14:nvPr/>
              </p14:nvContentPartPr>
              <p14:xfrm>
                <a:off x="4534200" y="5267232"/>
                <a:ext cx="165600" cy="446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B19200B3-BCA0-6480-FFC1-1BDCEA67DE91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526640" y="5259672"/>
                  <a:ext cx="1807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C3B3D533-2563-4884-EA48-460EE64FFE04}"/>
                    </a:ext>
                  </a:extLst>
                </p14:cNvPr>
                <p14:cNvContentPartPr/>
                <p14:nvPr/>
              </p14:nvContentPartPr>
              <p14:xfrm>
                <a:off x="4566960" y="5377392"/>
                <a:ext cx="112680" cy="21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C3B3D533-2563-4884-EA48-460EE64FFE04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559400" y="5369832"/>
                  <a:ext cx="1278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FD910B53-9EB8-C2B4-05F6-4BDAF87C4552}"/>
                    </a:ext>
                  </a:extLst>
                </p14:cNvPr>
                <p14:cNvContentPartPr/>
                <p14:nvPr/>
              </p14:nvContentPartPr>
              <p14:xfrm>
                <a:off x="4550760" y="5362992"/>
                <a:ext cx="176400" cy="1641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FD910B53-9EB8-C2B4-05F6-4BDAF87C4552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543560" y="5355432"/>
                  <a:ext cx="1915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2F15BFF7-102F-0945-629A-FB4FAB0B476E}"/>
                    </a:ext>
                  </a:extLst>
                </p14:cNvPr>
                <p14:cNvContentPartPr/>
                <p14:nvPr/>
              </p14:nvContentPartPr>
              <p14:xfrm>
                <a:off x="4860360" y="5088672"/>
                <a:ext cx="182520" cy="18720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2F15BFF7-102F-0945-629A-FB4FAB0B476E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852800" y="5081112"/>
                  <a:ext cx="19764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AEB7B4EC-15B6-B9FF-4532-F8774446D463}"/>
                    </a:ext>
                  </a:extLst>
                </p14:cNvPr>
                <p14:cNvContentPartPr/>
                <p14:nvPr/>
              </p14:nvContentPartPr>
              <p14:xfrm>
                <a:off x="4934880" y="5265432"/>
                <a:ext cx="10800" cy="712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AEB7B4EC-15B6-B9FF-4532-F8774446D463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927320" y="5257872"/>
                  <a:ext cx="259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1344BB54-59D2-1D8C-81D8-4374159F2655}"/>
                    </a:ext>
                  </a:extLst>
                </p14:cNvPr>
                <p14:cNvContentPartPr/>
                <p14:nvPr/>
              </p14:nvContentPartPr>
              <p14:xfrm>
                <a:off x="4784400" y="5351832"/>
                <a:ext cx="283320" cy="576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1344BB54-59D2-1D8C-81D8-4374159F2655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776840" y="5344272"/>
                  <a:ext cx="298440" cy="72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2364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C6556-72E1-115B-96DA-8BD630706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1B9F5B-02F9-156D-10BC-42C264BA219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CDBBF9-65CE-9FBF-81E3-007CDDF4970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3C6BB7-79E4-E6FA-B6D8-0725A1F04A1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0F3B084-CF5D-B5FA-1D10-00D283AE7FD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BDA7210-E551-22EE-D264-7E556854506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00ADD04-2476-1C20-2AA9-04520936932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81EF94B-3C96-DA65-DE39-DACE9A0F7B3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0D9DBFA-239D-C606-0188-4A1E0216B0F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E6579B4-6047-CF27-05C7-7064BBF0422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CC98011-E06D-24A8-8848-6E873FC0400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D2AE8FA-3019-DBA9-9619-5B7AEBA1819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4A4E382-6220-83FA-FAAD-E62E31ADDC9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5F2E297-46C9-D399-0283-03EAA347B75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5E7FB5C-0F2C-CB8A-23BB-C2560871653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6857F3D-5BE2-F7F7-D01B-161E304ED4B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580DDD6-4962-569C-715F-520C13C167E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0D0A8B0-70A8-4905-450F-F0E818A2289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3CF9065-365F-217C-9C14-07CB95A75DC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7D1E5C2-76E6-CFF7-A38F-BD2AEBF8AC2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761596C-75E8-6ED4-E412-111ED1F51CB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4760C01-56FE-226E-F95C-7DFE9449BB1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C5953F0-8CA2-4021-3254-DF8646B8E8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9CC082D-86FE-FEEE-C4DB-BFCCFC6EB2D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6BCB31C-322A-E368-4C44-7818DE7E427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EF53E30-3762-5F89-E002-CE9FE5F94EF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C476C1E-F523-507B-68A4-E5A85A35313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14F3836-637F-0A72-C779-EB8A6349792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614C5F1-A8F3-E012-6928-67E192F7A7A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BB048B0-1E56-FD05-A606-5A0F4F8861C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3F01397-6061-DB79-971D-B2F594AD626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7C34AD1-D703-FA0D-CC96-E9699176F7E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CB03832-D6F3-09C9-305F-34DEA31A41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2DFD990-7AEC-C965-3291-0EA1543BE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81CE474-4F85-6D69-4DB5-FED6A79A1F5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A2DDC97-16F1-8AB4-D07C-F870115E0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11D07BE-425C-1B3D-FD3E-543CDD10B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84B83D87-E340-E0F6-5F64-0F33C04B9AE0}"/>
                  </a:ext>
                </a:extLst>
              </p14:cNvPr>
              <p14:cNvContentPartPr/>
              <p14:nvPr/>
            </p14:nvContentPartPr>
            <p14:xfrm>
              <a:off x="1891800" y="3903192"/>
              <a:ext cx="360" cy="3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84B83D87-E340-E0F6-5F64-0F33C04B9A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87480" y="389887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uppo 76">
            <a:extLst>
              <a:ext uri="{FF2B5EF4-FFF2-40B4-BE49-F238E27FC236}">
                <a16:creationId xmlns:a16="http://schemas.microsoft.com/office/drawing/2014/main" id="{30264512-2068-8E3F-DCA9-57D38886B561}"/>
              </a:ext>
            </a:extLst>
          </p:cNvPr>
          <p:cNvGrpSpPr/>
          <p:nvPr/>
        </p:nvGrpSpPr>
        <p:grpSpPr>
          <a:xfrm>
            <a:off x="2592000" y="307440"/>
            <a:ext cx="1130760" cy="488880"/>
            <a:chOff x="2592000" y="307440"/>
            <a:chExt cx="1130760" cy="48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26EBA32-3DFE-3922-C4DD-4DD4CA678815}"/>
                    </a:ext>
                  </a:extLst>
                </p14:cNvPr>
                <p14:cNvContentPartPr/>
                <p14:nvPr/>
              </p14:nvContentPartPr>
              <p14:xfrm>
                <a:off x="2592000" y="445320"/>
                <a:ext cx="75600" cy="293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26EBA32-3DFE-3922-C4DD-4DD4CA67881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584440" y="437760"/>
                  <a:ext cx="907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43AFC52-FB42-4D58-54D9-18854214419A}"/>
                    </a:ext>
                  </a:extLst>
                </p14:cNvPr>
                <p14:cNvContentPartPr/>
                <p14:nvPr/>
              </p14:nvContentPartPr>
              <p14:xfrm>
                <a:off x="2636280" y="463320"/>
                <a:ext cx="186840" cy="297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43AFC52-FB42-4D58-54D9-18854214419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28720" y="455760"/>
                  <a:ext cx="20196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60B089B-527D-B7DF-681C-7AD65F69B336}"/>
                    </a:ext>
                  </a:extLst>
                </p14:cNvPr>
                <p14:cNvContentPartPr/>
                <p14:nvPr/>
              </p14:nvContentPartPr>
              <p14:xfrm>
                <a:off x="2891160" y="506880"/>
                <a:ext cx="130320" cy="2001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60B089B-527D-B7DF-681C-7AD65F69B33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83600" y="499320"/>
                  <a:ext cx="1454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815B4DD-2F6C-921C-994B-D462D5D6FDE9}"/>
                    </a:ext>
                  </a:extLst>
                </p14:cNvPr>
                <p14:cNvContentPartPr/>
                <p14:nvPr/>
              </p14:nvContentPartPr>
              <p14:xfrm>
                <a:off x="3091680" y="364320"/>
                <a:ext cx="11880" cy="4078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815B4DD-2F6C-921C-994B-D462D5D6FDE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84120" y="356760"/>
                  <a:ext cx="27000" cy="42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88DADE7-15E3-607E-9365-2D8416E99481}"/>
                    </a:ext>
                  </a:extLst>
                </p14:cNvPr>
                <p14:cNvContentPartPr/>
                <p14:nvPr/>
              </p14:nvContentPartPr>
              <p14:xfrm>
                <a:off x="3096360" y="583200"/>
                <a:ext cx="51480" cy="619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88DADE7-15E3-607E-9365-2D8416E9948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88800" y="576000"/>
                  <a:ext cx="666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24D968B-BB7A-331E-6E9E-33982A5E357F}"/>
                    </a:ext>
                  </a:extLst>
                </p14:cNvPr>
                <p14:cNvContentPartPr/>
                <p14:nvPr/>
              </p14:nvContentPartPr>
              <p14:xfrm>
                <a:off x="3189240" y="307440"/>
                <a:ext cx="22320" cy="315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24D968B-BB7A-331E-6E9E-33982A5E357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181680" y="299880"/>
                  <a:ext cx="3744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FC6204D-F569-587E-4115-E9EBAB8A998E}"/>
                    </a:ext>
                  </a:extLst>
                </p14:cNvPr>
                <p14:cNvContentPartPr/>
                <p14:nvPr/>
              </p14:nvContentPartPr>
              <p14:xfrm>
                <a:off x="3178440" y="551880"/>
                <a:ext cx="56160" cy="34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FC6204D-F569-587E-4115-E9EBAB8A998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170880" y="544320"/>
                  <a:ext cx="712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A4EFF9A-BA5E-6374-803E-7492BB7124E6}"/>
                    </a:ext>
                  </a:extLst>
                </p14:cNvPr>
                <p14:cNvContentPartPr/>
                <p14:nvPr/>
              </p14:nvContentPartPr>
              <p14:xfrm>
                <a:off x="3273840" y="492120"/>
                <a:ext cx="19800" cy="1688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A4EFF9A-BA5E-6374-803E-7492BB7124E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266280" y="484920"/>
                  <a:ext cx="349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134E06F-D99A-89DC-851D-5E145AFF42E9}"/>
                    </a:ext>
                  </a:extLst>
                </p14:cNvPr>
                <p14:cNvContentPartPr/>
                <p14:nvPr/>
              </p14:nvContentPartPr>
              <p14:xfrm>
                <a:off x="3336840" y="537480"/>
                <a:ext cx="106560" cy="99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134E06F-D99A-89DC-851D-5E145AFF42E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329280" y="529920"/>
                  <a:ext cx="1216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5B29010-E7B9-97A2-BFA5-5DCA4EAC5495}"/>
                    </a:ext>
                  </a:extLst>
                </p14:cNvPr>
                <p14:cNvContentPartPr/>
                <p14:nvPr/>
              </p14:nvContentPartPr>
              <p14:xfrm>
                <a:off x="3524400" y="559800"/>
                <a:ext cx="198360" cy="2365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5B29010-E7B9-97A2-BFA5-5DCA4EAC549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516840" y="552240"/>
                  <a:ext cx="213480" cy="25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67668662-3279-2D37-7E7F-88B36A8CE347}"/>
              </a:ext>
            </a:extLst>
          </p:cNvPr>
          <p:cNvGrpSpPr/>
          <p:nvPr/>
        </p:nvGrpSpPr>
        <p:grpSpPr>
          <a:xfrm>
            <a:off x="2392200" y="1315800"/>
            <a:ext cx="1432080" cy="420120"/>
            <a:chOff x="2392200" y="1315800"/>
            <a:chExt cx="1432080" cy="42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1EE767D-AA04-BF40-B63C-B61D2C07B946}"/>
                    </a:ext>
                  </a:extLst>
                </p14:cNvPr>
                <p14:cNvContentPartPr/>
                <p14:nvPr/>
              </p14:nvContentPartPr>
              <p14:xfrm>
                <a:off x="2392200" y="1315800"/>
                <a:ext cx="172800" cy="4201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1EE767D-AA04-BF40-B63C-B61D2C07B94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384640" y="1308240"/>
                  <a:ext cx="18792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A80338F-DE31-D775-1F8A-666767233910}"/>
                    </a:ext>
                  </a:extLst>
                </p14:cNvPr>
                <p14:cNvContentPartPr/>
                <p14:nvPr/>
              </p14:nvContentPartPr>
              <p14:xfrm>
                <a:off x="2662920" y="1370880"/>
                <a:ext cx="169560" cy="1357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A80338F-DE31-D775-1F8A-66676723391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655360" y="1363320"/>
                  <a:ext cx="1843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120B0D8-65A8-D097-CB0B-E445DF3877B0}"/>
                    </a:ext>
                  </a:extLst>
                </p14:cNvPr>
                <p14:cNvContentPartPr/>
                <p14:nvPr/>
              </p14:nvContentPartPr>
              <p14:xfrm>
                <a:off x="2850480" y="1341720"/>
                <a:ext cx="132840" cy="1630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120B0D8-65A8-D097-CB0B-E445DF3877B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842920" y="1334160"/>
                  <a:ext cx="1479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0A810D1-8EE7-7ECF-C5EB-B9B9CC1FE254}"/>
                    </a:ext>
                  </a:extLst>
                </p14:cNvPr>
                <p14:cNvContentPartPr/>
                <p14:nvPr/>
              </p14:nvContentPartPr>
              <p14:xfrm>
                <a:off x="3035160" y="1351800"/>
                <a:ext cx="69480" cy="1447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0A810D1-8EE7-7ECF-C5EB-B9B9CC1FE25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027600" y="1344240"/>
                  <a:ext cx="842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A81B829-46EB-1BBE-B52A-DD75F4965AEA}"/>
                    </a:ext>
                  </a:extLst>
                </p14:cNvPr>
                <p14:cNvContentPartPr/>
                <p14:nvPr/>
              </p14:nvContentPartPr>
              <p14:xfrm>
                <a:off x="3159720" y="1350000"/>
                <a:ext cx="103680" cy="1458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A81B829-46EB-1BBE-B52A-DD75F4965AE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152520" y="1342440"/>
                  <a:ext cx="1188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7320A86-1E81-D789-3DBB-970920BA2CC1}"/>
                    </a:ext>
                  </a:extLst>
                </p14:cNvPr>
                <p14:cNvContentPartPr/>
                <p14:nvPr/>
              </p14:nvContentPartPr>
              <p14:xfrm>
                <a:off x="3282120" y="1369080"/>
                <a:ext cx="36720" cy="720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7320A86-1E81-D789-3DBB-970920BA2CC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274560" y="1361520"/>
                  <a:ext cx="518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A076261-26D1-B755-A0DF-B4531DB038BF}"/>
                    </a:ext>
                  </a:extLst>
                </p14:cNvPr>
                <p14:cNvContentPartPr/>
                <p14:nvPr/>
              </p14:nvContentPartPr>
              <p14:xfrm>
                <a:off x="3355200" y="1380960"/>
                <a:ext cx="152640" cy="1080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A076261-26D1-B755-A0DF-B4531DB038B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347640" y="1373760"/>
                  <a:ext cx="1674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76C7D16-E0F7-A925-05F4-A6A0A883D0F2}"/>
                    </a:ext>
                  </a:extLst>
                </p14:cNvPr>
                <p14:cNvContentPartPr/>
                <p14:nvPr/>
              </p14:nvContentPartPr>
              <p14:xfrm>
                <a:off x="3525840" y="1379160"/>
                <a:ext cx="45360" cy="1364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76C7D16-E0F7-A925-05F4-A6A0A883D0F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518640" y="1371600"/>
                  <a:ext cx="604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5DC066E-AC42-5579-EB5C-48C79A1DA5EB}"/>
                    </a:ext>
                  </a:extLst>
                </p14:cNvPr>
                <p14:cNvContentPartPr/>
                <p14:nvPr/>
              </p14:nvContentPartPr>
              <p14:xfrm>
                <a:off x="3670920" y="1390320"/>
                <a:ext cx="4320" cy="831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5DC066E-AC42-5579-EB5C-48C79A1DA5E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663360" y="1382760"/>
                  <a:ext cx="194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1019C3EC-DA14-6FC8-3813-50380776B6D5}"/>
                    </a:ext>
                  </a:extLst>
                </p14:cNvPr>
                <p14:cNvContentPartPr/>
                <p14:nvPr/>
              </p14:nvContentPartPr>
              <p14:xfrm>
                <a:off x="3738240" y="1344240"/>
                <a:ext cx="86040" cy="1756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1019C3EC-DA14-6FC8-3813-50380776B6D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730680" y="1336680"/>
                  <a:ext cx="101160" cy="19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ED8B18B9-0952-0D72-53F1-7CDCBA97C2CD}"/>
              </a:ext>
            </a:extLst>
          </p:cNvPr>
          <p:cNvGrpSpPr/>
          <p:nvPr/>
        </p:nvGrpSpPr>
        <p:grpSpPr>
          <a:xfrm>
            <a:off x="2540520" y="2157840"/>
            <a:ext cx="819720" cy="272880"/>
            <a:chOff x="2540520" y="2157840"/>
            <a:chExt cx="819720" cy="27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344D8644-7D35-7018-8C48-12948DA38280}"/>
                    </a:ext>
                  </a:extLst>
                </p14:cNvPr>
                <p14:cNvContentPartPr/>
                <p14:nvPr/>
              </p14:nvContentPartPr>
              <p14:xfrm>
                <a:off x="2540520" y="2157840"/>
                <a:ext cx="244080" cy="2728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344D8644-7D35-7018-8C48-12948DA3828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532960" y="2150280"/>
                  <a:ext cx="25920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14DAD861-9B40-32BD-1099-13DAC93FDECF}"/>
                    </a:ext>
                  </a:extLst>
                </p14:cNvPr>
                <p14:cNvContentPartPr/>
                <p14:nvPr/>
              </p14:nvContentPartPr>
              <p14:xfrm>
                <a:off x="2829960" y="2184840"/>
                <a:ext cx="171000" cy="1915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14DAD861-9B40-32BD-1099-13DAC93FDEC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822400" y="2177280"/>
                  <a:ext cx="18612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1B94578F-2141-E8D3-023C-6DC8D4CCB10F}"/>
                    </a:ext>
                  </a:extLst>
                </p14:cNvPr>
                <p14:cNvContentPartPr/>
                <p14:nvPr/>
              </p14:nvContentPartPr>
              <p14:xfrm>
                <a:off x="3054600" y="2222280"/>
                <a:ext cx="116280" cy="1753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1B94578F-2141-E8D3-023C-6DC8D4CCB10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047040" y="2214720"/>
                  <a:ext cx="13140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85F266B-DE39-ED2C-6A1E-FAF73859D625}"/>
                    </a:ext>
                  </a:extLst>
                </p14:cNvPr>
                <p14:cNvContentPartPr/>
                <p14:nvPr/>
              </p14:nvContentPartPr>
              <p14:xfrm>
                <a:off x="3183840" y="2242440"/>
                <a:ext cx="176400" cy="1299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85F266B-DE39-ED2C-6A1E-FAF73859D62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176280" y="2234880"/>
                  <a:ext cx="191520" cy="14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3EF27F41-D477-F215-AF44-F749309625A1}"/>
                  </a:ext>
                </a:extLst>
              </p14:cNvPr>
              <p14:cNvContentPartPr/>
              <p14:nvPr/>
            </p14:nvContentPartPr>
            <p14:xfrm>
              <a:off x="4880664" y="434160"/>
              <a:ext cx="271800" cy="25776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3EF27F41-D477-F215-AF44-F749309625A1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873104" y="426600"/>
                <a:ext cx="28692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EF8F66F6-4A35-ABE9-9FC6-7B9FA2AE8CC8}"/>
                  </a:ext>
                </a:extLst>
              </p14:cNvPr>
              <p14:cNvContentPartPr/>
              <p14:nvPr/>
            </p14:nvContentPartPr>
            <p14:xfrm>
              <a:off x="5189544" y="431640"/>
              <a:ext cx="33840" cy="28368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EF8F66F6-4A35-ABE9-9FC6-7B9FA2AE8CC8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181984" y="424080"/>
                <a:ext cx="4896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AE2C557B-0910-6632-E384-5B31BD61FB2D}"/>
                  </a:ext>
                </a:extLst>
              </p14:cNvPr>
              <p14:cNvContentPartPr/>
              <p14:nvPr/>
            </p14:nvContentPartPr>
            <p14:xfrm>
              <a:off x="5215104" y="596160"/>
              <a:ext cx="103680" cy="2700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AE2C557B-0910-6632-E384-5B31BD61FB2D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207544" y="588600"/>
                <a:ext cx="11880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18AEE18A-F23C-F72A-05A2-86B3E816E565}"/>
                  </a:ext>
                </a:extLst>
              </p14:cNvPr>
              <p14:cNvContentPartPr/>
              <p14:nvPr/>
            </p14:nvContentPartPr>
            <p14:xfrm>
              <a:off x="5632704" y="281520"/>
              <a:ext cx="16200" cy="20088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18AEE18A-F23C-F72A-05A2-86B3E816E565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625144" y="273960"/>
                <a:ext cx="313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B525634F-BB11-7CA0-B2A5-ADC8E09AF60E}"/>
                  </a:ext>
                </a:extLst>
              </p14:cNvPr>
              <p14:cNvContentPartPr/>
              <p14:nvPr/>
            </p14:nvContentPartPr>
            <p14:xfrm>
              <a:off x="5424624" y="451800"/>
              <a:ext cx="422280" cy="3816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B525634F-BB11-7CA0-B2A5-ADC8E09AF60E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417424" y="444240"/>
                <a:ext cx="43740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CEEB9089-8F34-F573-EEB7-5F1CBB8F3CA1}"/>
                  </a:ext>
                </a:extLst>
              </p14:cNvPr>
              <p14:cNvContentPartPr/>
              <p14:nvPr/>
            </p14:nvContentPartPr>
            <p14:xfrm>
              <a:off x="5576904" y="418680"/>
              <a:ext cx="143640" cy="21672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CEEB9089-8F34-F573-EEB7-5F1CBB8F3CA1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5569344" y="411120"/>
                <a:ext cx="15876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5DE48DBF-0095-A06E-A8F8-2EFA6CFD8BCA}"/>
                  </a:ext>
                </a:extLst>
              </p14:cNvPr>
              <p14:cNvContentPartPr/>
              <p14:nvPr/>
            </p14:nvContentPartPr>
            <p14:xfrm>
              <a:off x="5651064" y="502560"/>
              <a:ext cx="118800" cy="11268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5DE48DBF-0095-A06E-A8F8-2EFA6CFD8BCA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5643504" y="495000"/>
                <a:ext cx="13392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8DADC1C0-DDB1-384D-B424-0240291737B6}"/>
                  </a:ext>
                </a:extLst>
              </p14:cNvPr>
              <p14:cNvContentPartPr/>
              <p14:nvPr/>
            </p14:nvContentPartPr>
            <p14:xfrm>
              <a:off x="5874984" y="466560"/>
              <a:ext cx="28800" cy="147600"/>
            </p14:xfrm>
          </p:contentPart>
        </mc:Choice>
        <mc:Fallback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8DADC1C0-DDB1-384D-B424-0240291737B6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867424" y="459000"/>
                <a:ext cx="4392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88" name="Input penna 87">
                <a:extLst>
                  <a:ext uri="{FF2B5EF4-FFF2-40B4-BE49-F238E27FC236}">
                    <a16:creationId xmlns:a16="http://schemas.microsoft.com/office/drawing/2014/main" id="{95E50AF9-6FAB-669D-55FB-837D88D036F5}"/>
                  </a:ext>
                </a:extLst>
              </p14:cNvPr>
              <p14:cNvContentPartPr/>
              <p14:nvPr/>
            </p14:nvContentPartPr>
            <p14:xfrm>
              <a:off x="5705064" y="711360"/>
              <a:ext cx="11880" cy="125640"/>
            </p14:xfrm>
          </p:contentPart>
        </mc:Choice>
        <mc:Fallback>
          <p:pic>
            <p:nvPicPr>
              <p:cNvPr id="88" name="Input penna 87">
                <a:extLst>
                  <a:ext uri="{FF2B5EF4-FFF2-40B4-BE49-F238E27FC236}">
                    <a16:creationId xmlns:a16="http://schemas.microsoft.com/office/drawing/2014/main" id="{95E50AF9-6FAB-669D-55FB-837D88D036F5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5697504" y="703800"/>
                <a:ext cx="2700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89" name="Input penna 88">
                <a:extLst>
                  <a:ext uri="{FF2B5EF4-FFF2-40B4-BE49-F238E27FC236}">
                    <a16:creationId xmlns:a16="http://schemas.microsoft.com/office/drawing/2014/main" id="{E5568E6F-9E57-318D-D29C-D35E4820488A}"/>
                  </a:ext>
                </a:extLst>
              </p14:cNvPr>
              <p14:cNvContentPartPr/>
              <p14:nvPr/>
            </p14:nvContentPartPr>
            <p14:xfrm>
              <a:off x="5714784" y="661320"/>
              <a:ext cx="181800" cy="192960"/>
            </p14:xfrm>
          </p:contentPart>
        </mc:Choice>
        <mc:Fallback>
          <p:pic>
            <p:nvPicPr>
              <p:cNvPr id="89" name="Input penna 88">
                <a:extLst>
                  <a:ext uri="{FF2B5EF4-FFF2-40B4-BE49-F238E27FC236}">
                    <a16:creationId xmlns:a16="http://schemas.microsoft.com/office/drawing/2014/main" id="{E5568E6F-9E57-318D-D29C-D35E4820488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5707224" y="653760"/>
                <a:ext cx="19656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064F57B7-4001-301A-9D4A-FAB1C142462B}"/>
                  </a:ext>
                </a:extLst>
              </p14:cNvPr>
              <p14:cNvContentPartPr/>
              <p14:nvPr/>
            </p14:nvContentPartPr>
            <p14:xfrm>
              <a:off x="4818024" y="1337760"/>
              <a:ext cx="348480" cy="35280"/>
            </p14:xfrm>
          </p:contentPart>
        </mc:Choice>
        <mc:Fallback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064F57B7-4001-301A-9D4A-FAB1C142462B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4810464" y="1330560"/>
                <a:ext cx="36360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91" name="Input penna 90">
                <a:extLst>
                  <a:ext uri="{FF2B5EF4-FFF2-40B4-BE49-F238E27FC236}">
                    <a16:creationId xmlns:a16="http://schemas.microsoft.com/office/drawing/2014/main" id="{777C1837-DEE2-FD12-00D4-47C066261A8A}"/>
                  </a:ext>
                </a:extLst>
              </p14:cNvPr>
              <p14:cNvContentPartPr/>
              <p14:nvPr/>
            </p14:nvContentPartPr>
            <p14:xfrm>
              <a:off x="4876344" y="1374840"/>
              <a:ext cx="83520" cy="215640"/>
            </p14:xfrm>
          </p:contentPart>
        </mc:Choice>
        <mc:Fallback>
          <p:pic>
            <p:nvPicPr>
              <p:cNvPr id="91" name="Input penna 90">
                <a:extLst>
                  <a:ext uri="{FF2B5EF4-FFF2-40B4-BE49-F238E27FC236}">
                    <a16:creationId xmlns:a16="http://schemas.microsoft.com/office/drawing/2014/main" id="{777C1837-DEE2-FD12-00D4-47C066261A8A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4869144" y="1367280"/>
                <a:ext cx="9864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92" name="Input penna 91">
                <a:extLst>
                  <a:ext uri="{FF2B5EF4-FFF2-40B4-BE49-F238E27FC236}">
                    <a16:creationId xmlns:a16="http://schemas.microsoft.com/office/drawing/2014/main" id="{38FB2439-9EDF-2F1E-29BA-A712660E6699}"/>
                  </a:ext>
                </a:extLst>
              </p14:cNvPr>
              <p14:cNvContentPartPr/>
              <p14:nvPr/>
            </p14:nvContentPartPr>
            <p14:xfrm>
              <a:off x="5034744" y="1411560"/>
              <a:ext cx="62280" cy="158760"/>
            </p14:xfrm>
          </p:contentPart>
        </mc:Choice>
        <mc:Fallback>
          <p:pic>
            <p:nvPicPr>
              <p:cNvPr id="92" name="Input penna 91">
                <a:extLst>
                  <a:ext uri="{FF2B5EF4-FFF2-40B4-BE49-F238E27FC236}">
                    <a16:creationId xmlns:a16="http://schemas.microsoft.com/office/drawing/2014/main" id="{38FB2439-9EDF-2F1E-29BA-A712660E6699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5027184" y="1404000"/>
                <a:ext cx="77400" cy="1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93" name="Input penna 92">
                <a:extLst>
                  <a:ext uri="{FF2B5EF4-FFF2-40B4-BE49-F238E27FC236}">
                    <a16:creationId xmlns:a16="http://schemas.microsoft.com/office/drawing/2014/main" id="{25072F5A-9E13-C1E2-9A61-A5180C2BB703}"/>
                  </a:ext>
                </a:extLst>
              </p14:cNvPr>
              <p14:cNvContentPartPr/>
              <p14:nvPr/>
            </p14:nvContentPartPr>
            <p14:xfrm>
              <a:off x="5144544" y="1474920"/>
              <a:ext cx="110160" cy="44640"/>
            </p14:xfrm>
          </p:contentPart>
        </mc:Choice>
        <mc:Fallback>
          <p:pic>
            <p:nvPicPr>
              <p:cNvPr id="93" name="Input penna 92">
                <a:extLst>
                  <a:ext uri="{FF2B5EF4-FFF2-40B4-BE49-F238E27FC236}">
                    <a16:creationId xmlns:a16="http://schemas.microsoft.com/office/drawing/2014/main" id="{25072F5A-9E13-C1E2-9A61-A5180C2BB703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5136984" y="1467360"/>
                <a:ext cx="1249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94" name="Input penna 93">
                <a:extLst>
                  <a:ext uri="{FF2B5EF4-FFF2-40B4-BE49-F238E27FC236}">
                    <a16:creationId xmlns:a16="http://schemas.microsoft.com/office/drawing/2014/main" id="{EF9E35BF-7CDB-4B8C-CC4E-B53C38290CDD}"/>
                  </a:ext>
                </a:extLst>
              </p14:cNvPr>
              <p14:cNvContentPartPr/>
              <p14:nvPr/>
            </p14:nvContentPartPr>
            <p14:xfrm>
              <a:off x="5279904" y="1363680"/>
              <a:ext cx="19800" cy="210240"/>
            </p14:xfrm>
          </p:contentPart>
        </mc:Choice>
        <mc:Fallback>
          <p:pic>
            <p:nvPicPr>
              <p:cNvPr id="94" name="Input penna 93">
                <a:extLst>
                  <a:ext uri="{FF2B5EF4-FFF2-40B4-BE49-F238E27FC236}">
                    <a16:creationId xmlns:a16="http://schemas.microsoft.com/office/drawing/2014/main" id="{EF9E35BF-7CDB-4B8C-CC4E-B53C38290CDD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5272344" y="1356120"/>
                <a:ext cx="3492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95" name="Input penna 94">
                <a:extLst>
                  <a:ext uri="{FF2B5EF4-FFF2-40B4-BE49-F238E27FC236}">
                    <a16:creationId xmlns:a16="http://schemas.microsoft.com/office/drawing/2014/main" id="{9EC0B885-CEE9-A42C-2F3F-A4E8C9F88C29}"/>
                  </a:ext>
                </a:extLst>
              </p14:cNvPr>
              <p14:cNvContentPartPr/>
              <p14:nvPr/>
            </p14:nvContentPartPr>
            <p14:xfrm>
              <a:off x="5139864" y="1694880"/>
              <a:ext cx="5760" cy="121680"/>
            </p14:xfrm>
          </p:contentPart>
        </mc:Choice>
        <mc:Fallback>
          <p:pic>
            <p:nvPicPr>
              <p:cNvPr id="95" name="Input penna 94">
                <a:extLst>
                  <a:ext uri="{FF2B5EF4-FFF2-40B4-BE49-F238E27FC236}">
                    <a16:creationId xmlns:a16="http://schemas.microsoft.com/office/drawing/2014/main" id="{9EC0B885-CEE9-A42C-2F3F-A4E8C9F88C29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5132664" y="1687320"/>
                <a:ext cx="2088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96" name="Input penna 95">
                <a:extLst>
                  <a:ext uri="{FF2B5EF4-FFF2-40B4-BE49-F238E27FC236}">
                    <a16:creationId xmlns:a16="http://schemas.microsoft.com/office/drawing/2014/main" id="{8B146166-17C7-1317-C54A-9ACD22159B5D}"/>
                  </a:ext>
                </a:extLst>
              </p14:cNvPr>
              <p14:cNvContentPartPr/>
              <p14:nvPr/>
            </p14:nvContentPartPr>
            <p14:xfrm>
              <a:off x="5142744" y="1644480"/>
              <a:ext cx="139320" cy="212760"/>
            </p14:xfrm>
          </p:contentPart>
        </mc:Choice>
        <mc:Fallback>
          <p:pic>
            <p:nvPicPr>
              <p:cNvPr id="96" name="Input penna 95">
                <a:extLst>
                  <a:ext uri="{FF2B5EF4-FFF2-40B4-BE49-F238E27FC236}">
                    <a16:creationId xmlns:a16="http://schemas.microsoft.com/office/drawing/2014/main" id="{8B146166-17C7-1317-C54A-9ACD22159B5D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5135184" y="1636920"/>
                <a:ext cx="15444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97" name="Input penna 96">
                <a:extLst>
                  <a:ext uri="{FF2B5EF4-FFF2-40B4-BE49-F238E27FC236}">
                    <a16:creationId xmlns:a16="http://schemas.microsoft.com/office/drawing/2014/main" id="{E7D3BAD9-2FC2-E852-B85A-ADFE0FF192C6}"/>
                  </a:ext>
                </a:extLst>
              </p14:cNvPr>
              <p14:cNvContentPartPr/>
              <p14:nvPr/>
            </p14:nvContentPartPr>
            <p14:xfrm>
              <a:off x="5417784" y="1431000"/>
              <a:ext cx="56880" cy="214920"/>
            </p14:xfrm>
          </p:contentPart>
        </mc:Choice>
        <mc:Fallback>
          <p:pic>
            <p:nvPicPr>
              <p:cNvPr id="97" name="Input penna 96">
                <a:extLst>
                  <a:ext uri="{FF2B5EF4-FFF2-40B4-BE49-F238E27FC236}">
                    <a16:creationId xmlns:a16="http://schemas.microsoft.com/office/drawing/2014/main" id="{E7D3BAD9-2FC2-E852-B85A-ADFE0FF192C6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5410224" y="1423440"/>
                <a:ext cx="7164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98" name="Input penna 97">
                <a:extLst>
                  <a:ext uri="{FF2B5EF4-FFF2-40B4-BE49-F238E27FC236}">
                    <a16:creationId xmlns:a16="http://schemas.microsoft.com/office/drawing/2014/main" id="{C33E1B8B-C1FB-5D10-6A72-DEB6971E2536}"/>
                  </a:ext>
                </a:extLst>
              </p14:cNvPr>
              <p14:cNvContentPartPr/>
              <p14:nvPr/>
            </p14:nvContentPartPr>
            <p14:xfrm>
              <a:off x="5448744" y="1567080"/>
              <a:ext cx="104760" cy="15840"/>
            </p14:xfrm>
          </p:contentPart>
        </mc:Choice>
        <mc:Fallback>
          <p:pic>
            <p:nvPicPr>
              <p:cNvPr id="98" name="Input penna 97">
                <a:extLst>
                  <a:ext uri="{FF2B5EF4-FFF2-40B4-BE49-F238E27FC236}">
                    <a16:creationId xmlns:a16="http://schemas.microsoft.com/office/drawing/2014/main" id="{C33E1B8B-C1FB-5D10-6A72-DEB6971E2536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5441184" y="1559520"/>
                <a:ext cx="11988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99" name="Input penna 98">
                <a:extLst>
                  <a:ext uri="{FF2B5EF4-FFF2-40B4-BE49-F238E27FC236}">
                    <a16:creationId xmlns:a16="http://schemas.microsoft.com/office/drawing/2014/main" id="{577D0132-041F-4395-E32A-BBC22F3E61F9}"/>
                  </a:ext>
                </a:extLst>
              </p14:cNvPr>
              <p14:cNvContentPartPr/>
              <p14:nvPr/>
            </p14:nvContentPartPr>
            <p14:xfrm>
              <a:off x="5670504" y="1448280"/>
              <a:ext cx="25920" cy="148680"/>
            </p14:xfrm>
          </p:contentPart>
        </mc:Choice>
        <mc:Fallback>
          <p:pic>
            <p:nvPicPr>
              <p:cNvPr id="99" name="Input penna 98">
                <a:extLst>
                  <a:ext uri="{FF2B5EF4-FFF2-40B4-BE49-F238E27FC236}">
                    <a16:creationId xmlns:a16="http://schemas.microsoft.com/office/drawing/2014/main" id="{577D0132-041F-4395-E32A-BBC22F3E61F9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5662944" y="1440720"/>
                <a:ext cx="4104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00" name="Input penna 99">
                <a:extLst>
                  <a:ext uri="{FF2B5EF4-FFF2-40B4-BE49-F238E27FC236}">
                    <a16:creationId xmlns:a16="http://schemas.microsoft.com/office/drawing/2014/main" id="{84901676-8DE1-4EC1-202C-6BC352B764D7}"/>
                  </a:ext>
                </a:extLst>
              </p14:cNvPr>
              <p14:cNvContentPartPr/>
              <p14:nvPr/>
            </p14:nvContentPartPr>
            <p14:xfrm>
              <a:off x="5546664" y="1747440"/>
              <a:ext cx="16200" cy="129240"/>
            </p14:xfrm>
          </p:contentPart>
        </mc:Choice>
        <mc:Fallback>
          <p:pic>
            <p:nvPicPr>
              <p:cNvPr id="100" name="Input penna 99">
                <a:extLst>
                  <a:ext uri="{FF2B5EF4-FFF2-40B4-BE49-F238E27FC236}">
                    <a16:creationId xmlns:a16="http://schemas.microsoft.com/office/drawing/2014/main" id="{84901676-8DE1-4EC1-202C-6BC352B764D7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5539104" y="1739880"/>
                <a:ext cx="3132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01" name="Input penna 100">
                <a:extLst>
                  <a:ext uri="{FF2B5EF4-FFF2-40B4-BE49-F238E27FC236}">
                    <a16:creationId xmlns:a16="http://schemas.microsoft.com/office/drawing/2014/main" id="{DB10BBE2-DB72-DE03-6424-E0E7FDA16364}"/>
                  </a:ext>
                </a:extLst>
              </p14:cNvPr>
              <p14:cNvContentPartPr/>
              <p14:nvPr/>
            </p14:nvContentPartPr>
            <p14:xfrm>
              <a:off x="5553864" y="1708560"/>
              <a:ext cx="149040" cy="225720"/>
            </p14:xfrm>
          </p:contentPart>
        </mc:Choice>
        <mc:Fallback>
          <p:pic>
            <p:nvPicPr>
              <p:cNvPr id="101" name="Input penna 100">
                <a:extLst>
                  <a:ext uri="{FF2B5EF4-FFF2-40B4-BE49-F238E27FC236}">
                    <a16:creationId xmlns:a16="http://schemas.microsoft.com/office/drawing/2014/main" id="{DB10BBE2-DB72-DE03-6424-E0E7FDA16364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5546304" y="1701000"/>
                <a:ext cx="164160" cy="24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3035BA23-57FF-085C-F730-96B74AD78157}"/>
              </a:ext>
            </a:extLst>
          </p:cNvPr>
          <p:cNvGrpSpPr/>
          <p:nvPr/>
        </p:nvGrpSpPr>
        <p:grpSpPr>
          <a:xfrm>
            <a:off x="4613904" y="2244240"/>
            <a:ext cx="889200" cy="564480"/>
            <a:chOff x="4613904" y="2244240"/>
            <a:chExt cx="889200" cy="56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0F9A57E2-D211-921C-1351-3ACD9401E7C9}"/>
                    </a:ext>
                  </a:extLst>
                </p14:cNvPr>
                <p14:cNvContentPartPr/>
                <p14:nvPr/>
              </p14:nvContentPartPr>
              <p14:xfrm>
                <a:off x="4613904" y="2244240"/>
                <a:ext cx="393840" cy="169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0F9A57E2-D211-921C-1351-3ACD9401E7C9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606344" y="2236680"/>
                  <a:ext cx="4089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FE2F9010-CC27-9D60-866A-89AD93B80C4E}"/>
                    </a:ext>
                  </a:extLst>
                </p14:cNvPr>
                <p14:cNvContentPartPr/>
                <p14:nvPr/>
              </p14:nvContentPartPr>
              <p14:xfrm>
                <a:off x="4650264" y="2285640"/>
                <a:ext cx="152280" cy="2552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FE2F9010-CC27-9D60-866A-89AD93B80C4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642704" y="2278080"/>
                  <a:ext cx="16740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F13BA486-2DC1-105B-31E1-F35DE4A7E4FF}"/>
                    </a:ext>
                  </a:extLst>
                </p14:cNvPr>
                <p14:cNvContentPartPr/>
                <p14:nvPr/>
              </p14:nvContentPartPr>
              <p14:xfrm>
                <a:off x="4800384" y="2299320"/>
                <a:ext cx="59760" cy="1688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F13BA486-2DC1-105B-31E1-F35DE4A7E4F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792824" y="2291760"/>
                  <a:ext cx="745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338B81C9-B5A7-E9FE-6CEE-25E13D39A44C}"/>
                    </a:ext>
                  </a:extLst>
                </p14:cNvPr>
                <p14:cNvContentPartPr/>
                <p14:nvPr/>
              </p14:nvContentPartPr>
              <p14:xfrm>
                <a:off x="4971024" y="2347200"/>
                <a:ext cx="93960" cy="122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338B81C9-B5A7-E9FE-6CEE-25E13D39A44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963464" y="2339640"/>
                  <a:ext cx="1090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30A866FC-2AC0-0654-76A8-100B53860881}"/>
                    </a:ext>
                  </a:extLst>
                </p14:cNvPr>
                <p14:cNvContentPartPr/>
                <p14:nvPr/>
              </p14:nvContentPartPr>
              <p14:xfrm>
                <a:off x="5023224" y="2293920"/>
                <a:ext cx="61200" cy="2174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30A866FC-2AC0-0654-76A8-100B5386088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015664" y="2286360"/>
                  <a:ext cx="7632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040EA2C8-D4F9-0599-A54B-7A7E84398305}"/>
                    </a:ext>
                  </a:extLst>
                </p14:cNvPr>
                <p14:cNvContentPartPr/>
                <p14:nvPr/>
              </p14:nvContentPartPr>
              <p14:xfrm>
                <a:off x="5165784" y="2292120"/>
                <a:ext cx="163800" cy="2469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040EA2C8-D4F9-0599-A54B-7A7E8439830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158224" y="2284560"/>
                  <a:ext cx="17892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A037BB98-6AD8-F26F-78BD-821065581577}"/>
                    </a:ext>
                  </a:extLst>
                </p14:cNvPr>
                <p14:cNvContentPartPr/>
                <p14:nvPr/>
              </p14:nvContentPartPr>
              <p14:xfrm>
                <a:off x="5330304" y="2348280"/>
                <a:ext cx="77400" cy="86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A037BB98-6AD8-F26F-78BD-82106558157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322744" y="2340720"/>
                  <a:ext cx="925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E6406812-030A-3820-CB65-376E8046F50F}"/>
                    </a:ext>
                  </a:extLst>
                </p14:cNvPr>
                <p14:cNvContentPartPr/>
                <p14:nvPr/>
              </p14:nvContentPartPr>
              <p14:xfrm>
                <a:off x="5363784" y="2400840"/>
                <a:ext cx="50040" cy="410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E6406812-030A-3820-CB65-376E8046F50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356224" y="2393280"/>
                  <a:ext cx="648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261989F8-073B-5F08-BE74-56B1C19E9F33}"/>
                    </a:ext>
                  </a:extLst>
                </p14:cNvPr>
                <p14:cNvContentPartPr/>
                <p14:nvPr/>
              </p14:nvContentPartPr>
              <p14:xfrm>
                <a:off x="5489424" y="2245320"/>
                <a:ext cx="13680" cy="1818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261989F8-073B-5F08-BE74-56B1C19E9F3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481864" y="2237760"/>
                  <a:ext cx="288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90096277-3CDE-5386-FDA4-3D66ECA1CAF9}"/>
                    </a:ext>
                  </a:extLst>
                </p14:cNvPr>
                <p14:cNvContentPartPr/>
                <p14:nvPr/>
              </p14:nvContentPartPr>
              <p14:xfrm>
                <a:off x="5271624" y="2558160"/>
                <a:ext cx="167040" cy="2505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90096277-3CDE-5386-FDA4-3D66ECA1CAF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264064" y="2550600"/>
                  <a:ext cx="182160" cy="26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4804EF51-B0A6-2F09-8549-CEFBF4EA3FF9}"/>
              </a:ext>
            </a:extLst>
          </p:cNvPr>
          <p:cNvGrpSpPr/>
          <p:nvPr/>
        </p:nvGrpSpPr>
        <p:grpSpPr>
          <a:xfrm>
            <a:off x="-121320" y="74160"/>
            <a:ext cx="2473560" cy="1302840"/>
            <a:chOff x="-121320" y="74160"/>
            <a:chExt cx="2473560" cy="130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0B41ABF-1448-FBF6-F0A7-9EFD8D34247A}"/>
                    </a:ext>
                  </a:extLst>
                </p14:cNvPr>
                <p14:cNvContentPartPr/>
                <p14:nvPr/>
              </p14:nvContentPartPr>
              <p14:xfrm>
                <a:off x="255960" y="454680"/>
                <a:ext cx="213480" cy="3268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0B41ABF-1448-FBF6-F0A7-9EFD8D34247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48400" y="447120"/>
                  <a:ext cx="22860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9BEEF4A-7F6F-C7BC-E905-3705FA68DA7E}"/>
                    </a:ext>
                  </a:extLst>
                </p14:cNvPr>
                <p14:cNvContentPartPr/>
                <p14:nvPr/>
              </p14:nvContentPartPr>
              <p14:xfrm>
                <a:off x="513000" y="556560"/>
                <a:ext cx="123120" cy="151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9BEEF4A-7F6F-C7BC-E905-3705FA68DA7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05440" y="549000"/>
                  <a:ext cx="1382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90B4F88-36B3-8F92-0FCC-6C95A2F8280C}"/>
                    </a:ext>
                  </a:extLst>
                </p14:cNvPr>
                <p14:cNvContentPartPr/>
                <p14:nvPr/>
              </p14:nvContentPartPr>
              <p14:xfrm>
                <a:off x="683640" y="569520"/>
                <a:ext cx="67680" cy="125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90B4F88-36B3-8F92-0FCC-6C95A2F8280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76440" y="561960"/>
                  <a:ext cx="824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ABCA0C1-2C4E-997C-EA93-EEE8EE682E45}"/>
                    </a:ext>
                  </a:extLst>
                </p14:cNvPr>
                <p14:cNvContentPartPr/>
                <p14:nvPr/>
              </p14:nvContentPartPr>
              <p14:xfrm>
                <a:off x="852840" y="557640"/>
                <a:ext cx="69480" cy="1609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ABCA0C1-2C4E-997C-EA93-EEE8EE682E4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45280" y="550080"/>
                  <a:ext cx="8424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A7760AC-50F7-E7A8-8B97-7AA395576418}"/>
                    </a:ext>
                  </a:extLst>
                </p14:cNvPr>
                <p14:cNvContentPartPr/>
                <p14:nvPr/>
              </p14:nvContentPartPr>
              <p14:xfrm>
                <a:off x="972000" y="533520"/>
                <a:ext cx="30600" cy="1310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A7760AC-50F7-E7A8-8B97-7AA39557641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64440" y="525960"/>
                  <a:ext cx="453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440DDB8-17DD-4129-F73A-845F1C573BE5}"/>
                    </a:ext>
                  </a:extLst>
                </p14:cNvPr>
                <p14:cNvContentPartPr/>
                <p14:nvPr/>
              </p14:nvContentPartPr>
              <p14:xfrm>
                <a:off x="1035000" y="555840"/>
                <a:ext cx="59760" cy="1198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440DDB8-17DD-4129-F73A-845F1C573BE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027440" y="548280"/>
                  <a:ext cx="745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4EE0221-61AB-FFFC-2151-449672B1B9F6}"/>
                    </a:ext>
                  </a:extLst>
                </p14:cNvPr>
                <p14:cNvContentPartPr/>
                <p14:nvPr/>
              </p14:nvContentPartPr>
              <p14:xfrm>
                <a:off x="1171800" y="529920"/>
                <a:ext cx="44640" cy="122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4EE0221-61AB-FFFC-2151-449672B1B9F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164240" y="522360"/>
                  <a:ext cx="597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1E8F6AC-65C6-FAFE-A613-D6E4C6FD24CF}"/>
                    </a:ext>
                  </a:extLst>
                </p14:cNvPr>
                <p14:cNvContentPartPr/>
                <p14:nvPr/>
              </p14:nvContentPartPr>
              <p14:xfrm>
                <a:off x="1295640" y="568800"/>
                <a:ext cx="103680" cy="179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1E8F6AC-65C6-FAFE-A613-D6E4C6FD24C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288080" y="561240"/>
                  <a:ext cx="1188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75FA0800-5687-AC07-185C-D6609471CCA0}"/>
                    </a:ext>
                  </a:extLst>
                </p14:cNvPr>
                <p14:cNvContentPartPr/>
                <p14:nvPr/>
              </p14:nvContentPartPr>
              <p14:xfrm>
                <a:off x="-121320" y="74160"/>
                <a:ext cx="2473560" cy="13028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75FA0800-5687-AC07-185C-D6609471CCA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-128880" y="66600"/>
                  <a:ext cx="2488680" cy="131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" name="Gruppo 156">
            <a:extLst>
              <a:ext uri="{FF2B5EF4-FFF2-40B4-BE49-F238E27FC236}">
                <a16:creationId xmlns:a16="http://schemas.microsoft.com/office/drawing/2014/main" id="{0034528C-00FE-1880-EABB-815C8A59B3AF}"/>
              </a:ext>
            </a:extLst>
          </p:cNvPr>
          <p:cNvGrpSpPr/>
          <p:nvPr/>
        </p:nvGrpSpPr>
        <p:grpSpPr>
          <a:xfrm>
            <a:off x="6473808" y="526320"/>
            <a:ext cx="240120" cy="162360"/>
            <a:chOff x="6473808" y="526320"/>
            <a:chExt cx="240120" cy="16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5C2BBFE-B747-4259-041C-0B3BE2401B32}"/>
                    </a:ext>
                  </a:extLst>
                </p14:cNvPr>
                <p14:cNvContentPartPr/>
                <p14:nvPr/>
              </p14:nvContentPartPr>
              <p14:xfrm>
                <a:off x="6473808" y="542880"/>
                <a:ext cx="157680" cy="410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5C2BBFE-B747-4259-041C-0B3BE2401B3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466248" y="535320"/>
                  <a:ext cx="1728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EC677B96-25CB-5CD5-75B6-52EC31279631}"/>
                    </a:ext>
                  </a:extLst>
                </p14:cNvPr>
                <p14:cNvContentPartPr/>
                <p14:nvPr/>
              </p14:nvContentPartPr>
              <p14:xfrm>
                <a:off x="6651648" y="526320"/>
                <a:ext cx="62280" cy="16236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EC677B96-25CB-5CD5-75B6-52EC3127963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644088" y="518760"/>
                  <a:ext cx="77400" cy="17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uppo 154">
            <a:extLst>
              <a:ext uri="{FF2B5EF4-FFF2-40B4-BE49-F238E27FC236}">
                <a16:creationId xmlns:a16="http://schemas.microsoft.com/office/drawing/2014/main" id="{F2EF8709-539F-056F-E185-146108AB0220}"/>
              </a:ext>
            </a:extLst>
          </p:cNvPr>
          <p:cNvGrpSpPr/>
          <p:nvPr/>
        </p:nvGrpSpPr>
        <p:grpSpPr>
          <a:xfrm>
            <a:off x="7284528" y="339480"/>
            <a:ext cx="1312920" cy="407160"/>
            <a:chOff x="7284528" y="339480"/>
            <a:chExt cx="1312920" cy="40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3F35AB5C-765D-403A-9C72-4B289351FADD}"/>
                    </a:ext>
                  </a:extLst>
                </p14:cNvPr>
                <p14:cNvContentPartPr/>
                <p14:nvPr/>
              </p14:nvContentPartPr>
              <p14:xfrm>
                <a:off x="7284528" y="501840"/>
                <a:ext cx="199440" cy="1616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3F35AB5C-765D-403A-9C72-4B289351FAD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276968" y="494280"/>
                  <a:ext cx="21456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AA6A883F-EFAA-BB0C-AF83-C1C892E414C8}"/>
                    </a:ext>
                  </a:extLst>
                </p14:cNvPr>
                <p14:cNvContentPartPr/>
                <p14:nvPr/>
              </p14:nvContentPartPr>
              <p14:xfrm>
                <a:off x="7471368" y="516960"/>
                <a:ext cx="129240" cy="1216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AA6A883F-EFAA-BB0C-AF83-C1C892E414C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463808" y="509400"/>
                  <a:ext cx="1443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D5C4140D-F74D-9336-C58A-2B3991DCDA32}"/>
                    </a:ext>
                  </a:extLst>
                </p14:cNvPr>
                <p14:cNvContentPartPr/>
                <p14:nvPr/>
              </p14:nvContentPartPr>
              <p14:xfrm>
                <a:off x="7663968" y="339480"/>
                <a:ext cx="76320" cy="2746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D5C4140D-F74D-9336-C58A-2B3991DCDA3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656408" y="331920"/>
                  <a:ext cx="9144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DF16513E-9F19-0ED0-34B3-806BD76B90FC}"/>
                    </a:ext>
                  </a:extLst>
                </p14:cNvPr>
                <p14:cNvContentPartPr/>
                <p14:nvPr/>
              </p14:nvContentPartPr>
              <p14:xfrm>
                <a:off x="7721568" y="540000"/>
                <a:ext cx="116280" cy="1098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DF16513E-9F19-0ED0-34B3-806BD76B90F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714008" y="532440"/>
                  <a:ext cx="1314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16107C21-C836-73E1-D717-CD3605C053AD}"/>
                    </a:ext>
                  </a:extLst>
                </p14:cNvPr>
                <p14:cNvContentPartPr/>
                <p14:nvPr/>
              </p14:nvContentPartPr>
              <p14:xfrm>
                <a:off x="7899408" y="471240"/>
                <a:ext cx="140040" cy="1990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16107C21-C836-73E1-D717-CD3605C053A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891848" y="463680"/>
                  <a:ext cx="1551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561043DB-289E-CC71-3EDE-459CC21FC058}"/>
                    </a:ext>
                  </a:extLst>
                </p14:cNvPr>
                <p14:cNvContentPartPr/>
                <p14:nvPr/>
              </p14:nvContentPartPr>
              <p14:xfrm>
                <a:off x="8067168" y="527040"/>
                <a:ext cx="38520" cy="1422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561043DB-289E-CC71-3EDE-459CC21FC05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059968" y="519840"/>
                  <a:ext cx="536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14D0A199-87C3-46B0-BD00-E39ED37D8EF8}"/>
                    </a:ext>
                  </a:extLst>
                </p14:cNvPr>
                <p14:cNvContentPartPr/>
                <p14:nvPr/>
              </p14:nvContentPartPr>
              <p14:xfrm>
                <a:off x="8160048" y="553320"/>
                <a:ext cx="101160" cy="1436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14D0A199-87C3-46B0-BD00-E39ED37D8EF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152488" y="545760"/>
                  <a:ext cx="1162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4A8A1EDC-0478-A88C-0A95-5BA165AB0A29}"/>
                    </a:ext>
                  </a:extLst>
                </p14:cNvPr>
                <p14:cNvContentPartPr/>
                <p14:nvPr/>
              </p14:nvContentPartPr>
              <p14:xfrm>
                <a:off x="8365248" y="467280"/>
                <a:ext cx="89640" cy="1310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4A8A1EDC-0478-A88C-0A95-5BA165AB0A2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357688" y="459720"/>
                  <a:ext cx="1047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5ECC269B-10D0-9E4E-A3E3-892D49B2F5D1}"/>
                    </a:ext>
                  </a:extLst>
                </p14:cNvPr>
                <p14:cNvContentPartPr/>
                <p14:nvPr/>
              </p14:nvContentPartPr>
              <p14:xfrm>
                <a:off x="8445888" y="517680"/>
                <a:ext cx="151560" cy="2289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5ECC269B-10D0-9E4E-A3E3-892D49B2F5D1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438328" y="510120"/>
                  <a:ext cx="166680" cy="24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808D2773-7F26-FC9D-2AF1-DFC167D36D20}"/>
              </a:ext>
            </a:extLst>
          </p:cNvPr>
          <p:cNvGrpSpPr/>
          <p:nvPr/>
        </p:nvGrpSpPr>
        <p:grpSpPr>
          <a:xfrm>
            <a:off x="6318288" y="1469520"/>
            <a:ext cx="185040" cy="230760"/>
            <a:chOff x="6318288" y="1469520"/>
            <a:chExt cx="185040" cy="23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D82CFEDC-4004-290D-3042-570B3FB850E7}"/>
                    </a:ext>
                  </a:extLst>
                </p14:cNvPr>
                <p14:cNvContentPartPr/>
                <p14:nvPr/>
              </p14:nvContentPartPr>
              <p14:xfrm>
                <a:off x="6318288" y="1542960"/>
                <a:ext cx="64080" cy="306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D82CFEDC-4004-290D-3042-570B3FB850E7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310728" y="1535400"/>
                  <a:ext cx="792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24418BB7-F982-9F2F-550F-A6E777606B5C}"/>
                    </a:ext>
                  </a:extLst>
                </p14:cNvPr>
                <p14:cNvContentPartPr/>
                <p14:nvPr/>
              </p14:nvContentPartPr>
              <p14:xfrm>
                <a:off x="6419808" y="1469520"/>
                <a:ext cx="83520" cy="2307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24418BB7-F982-9F2F-550F-A6E777606B5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412248" y="1461960"/>
                  <a:ext cx="98640" cy="24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FC6E1CF4-5304-4A05-DA8A-FBB3CF6C7F73}"/>
              </a:ext>
            </a:extLst>
          </p:cNvPr>
          <p:cNvGrpSpPr/>
          <p:nvPr/>
        </p:nvGrpSpPr>
        <p:grpSpPr>
          <a:xfrm>
            <a:off x="6983208" y="1466280"/>
            <a:ext cx="1402560" cy="376200"/>
            <a:chOff x="6983208" y="1466280"/>
            <a:chExt cx="1402560" cy="37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4097086E-573C-2EB4-57C3-10A6C16029AB}"/>
                    </a:ext>
                  </a:extLst>
                </p14:cNvPr>
                <p14:cNvContentPartPr/>
                <p14:nvPr/>
              </p14:nvContentPartPr>
              <p14:xfrm>
                <a:off x="6983208" y="1466280"/>
                <a:ext cx="257400" cy="3762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4097086E-573C-2EB4-57C3-10A6C16029A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975648" y="1458720"/>
                  <a:ext cx="27252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020A1BE2-89E8-0EB8-C63D-3F573A2ADC86}"/>
                    </a:ext>
                  </a:extLst>
                </p14:cNvPr>
                <p14:cNvContentPartPr/>
                <p14:nvPr/>
              </p14:nvContentPartPr>
              <p14:xfrm>
                <a:off x="7297128" y="1515600"/>
                <a:ext cx="149040" cy="1620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020A1BE2-89E8-0EB8-C63D-3F573A2ADC86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289568" y="1508040"/>
                  <a:ext cx="1641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3AFD7BE4-70A0-FEA3-D9C6-4DC8DF9FB9BA}"/>
                    </a:ext>
                  </a:extLst>
                </p14:cNvPr>
                <p14:cNvContentPartPr/>
                <p14:nvPr/>
              </p14:nvContentPartPr>
              <p14:xfrm>
                <a:off x="7473168" y="1503720"/>
                <a:ext cx="110880" cy="2707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3AFD7BE4-70A0-FEA3-D9C6-4DC8DF9FB9B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465608" y="1496160"/>
                  <a:ext cx="12600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4EBE33E8-9887-659A-4F20-99A80C4BB5DF}"/>
                    </a:ext>
                  </a:extLst>
                </p14:cNvPr>
                <p14:cNvContentPartPr/>
                <p14:nvPr/>
              </p14:nvContentPartPr>
              <p14:xfrm>
                <a:off x="7667568" y="1523880"/>
                <a:ext cx="116280" cy="1958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4EBE33E8-9887-659A-4F20-99A80C4BB5D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660008" y="1516320"/>
                  <a:ext cx="1314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7AAE47B9-49FE-0444-3041-94E5786F54BF}"/>
                    </a:ext>
                  </a:extLst>
                </p14:cNvPr>
                <p14:cNvContentPartPr/>
                <p14:nvPr/>
              </p14:nvContentPartPr>
              <p14:xfrm>
                <a:off x="7858728" y="1547640"/>
                <a:ext cx="128520" cy="1724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7AAE47B9-49FE-0444-3041-94E5786F54BF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851168" y="1540080"/>
                  <a:ext cx="1436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56A72505-80C2-7CB1-D62C-666B057316CB}"/>
                    </a:ext>
                  </a:extLst>
                </p14:cNvPr>
                <p14:cNvContentPartPr/>
                <p14:nvPr/>
              </p14:nvContentPartPr>
              <p14:xfrm>
                <a:off x="8027568" y="1592640"/>
                <a:ext cx="100440" cy="1306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56A72505-80C2-7CB1-D62C-666B057316CB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020008" y="1585440"/>
                  <a:ext cx="1152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EC7B00FD-DEDE-C9F4-155B-8E1E94F3EAB6}"/>
                    </a:ext>
                  </a:extLst>
                </p14:cNvPr>
                <p14:cNvContentPartPr/>
                <p14:nvPr/>
              </p14:nvContentPartPr>
              <p14:xfrm>
                <a:off x="8214048" y="1589040"/>
                <a:ext cx="31320" cy="961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EC7B00FD-DEDE-C9F4-155B-8E1E94F3EAB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8206488" y="1581480"/>
                  <a:ext cx="464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C51D6F34-1ED5-5174-F5E9-5C00A6315379}"/>
                    </a:ext>
                  </a:extLst>
                </p14:cNvPr>
                <p14:cNvContentPartPr/>
                <p14:nvPr/>
              </p14:nvContentPartPr>
              <p14:xfrm>
                <a:off x="8260848" y="1583640"/>
                <a:ext cx="124920" cy="2156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C51D6F34-1ED5-5174-F5E9-5C00A631537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253288" y="1576080"/>
                  <a:ext cx="140040" cy="230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139" name="Input penna 138">
                <a:extLst>
                  <a:ext uri="{FF2B5EF4-FFF2-40B4-BE49-F238E27FC236}">
                    <a16:creationId xmlns:a16="http://schemas.microsoft.com/office/drawing/2014/main" id="{9178B700-D0BD-2363-8B68-F59EEB56C721}"/>
                  </a:ext>
                </a:extLst>
              </p14:cNvPr>
              <p14:cNvContentPartPr/>
              <p14:nvPr/>
            </p14:nvContentPartPr>
            <p14:xfrm>
              <a:off x="5920128" y="2669400"/>
              <a:ext cx="298440" cy="79560"/>
            </p14:xfrm>
          </p:contentPart>
        </mc:Choice>
        <mc:Fallback>
          <p:pic>
            <p:nvPicPr>
              <p:cNvPr id="139" name="Input penna 138">
                <a:extLst>
                  <a:ext uri="{FF2B5EF4-FFF2-40B4-BE49-F238E27FC236}">
                    <a16:creationId xmlns:a16="http://schemas.microsoft.com/office/drawing/2014/main" id="{9178B700-D0BD-2363-8B68-F59EEB56C721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5912568" y="2661840"/>
                <a:ext cx="313560" cy="9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9" name="Gruppo 148">
            <a:extLst>
              <a:ext uri="{FF2B5EF4-FFF2-40B4-BE49-F238E27FC236}">
                <a16:creationId xmlns:a16="http://schemas.microsoft.com/office/drawing/2014/main" id="{196BA294-50A3-6A00-3E73-E40187F4826B}"/>
              </a:ext>
            </a:extLst>
          </p:cNvPr>
          <p:cNvGrpSpPr/>
          <p:nvPr/>
        </p:nvGrpSpPr>
        <p:grpSpPr>
          <a:xfrm>
            <a:off x="6860808" y="2501640"/>
            <a:ext cx="1024560" cy="422640"/>
            <a:chOff x="6860808" y="2501640"/>
            <a:chExt cx="1024560" cy="42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E1D3B96-179F-C5A6-4B6F-E66787956A35}"/>
                    </a:ext>
                  </a:extLst>
                </p14:cNvPr>
                <p14:cNvContentPartPr/>
                <p14:nvPr/>
              </p14:nvContentPartPr>
              <p14:xfrm>
                <a:off x="6860808" y="2564640"/>
                <a:ext cx="264240" cy="2926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E1D3B96-179F-C5A6-4B6F-E66787956A3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853248" y="2557080"/>
                  <a:ext cx="27900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5DCF82A6-2339-3E83-81AA-DB5FB855842E}"/>
                    </a:ext>
                  </a:extLst>
                </p14:cNvPr>
                <p14:cNvContentPartPr/>
                <p14:nvPr/>
              </p14:nvContentPartPr>
              <p14:xfrm>
                <a:off x="7165368" y="2501640"/>
                <a:ext cx="325080" cy="4226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5DCF82A6-2339-3E83-81AA-DB5FB855842E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157808" y="2494440"/>
                  <a:ext cx="340200" cy="43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AB2D6DE1-E9E9-AFC8-582D-E8566CBC6194}"/>
                    </a:ext>
                  </a:extLst>
                </p14:cNvPr>
                <p14:cNvContentPartPr/>
                <p14:nvPr/>
              </p14:nvContentPartPr>
              <p14:xfrm>
                <a:off x="7489008" y="2631600"/>
                <a:ext cx="147240" cy="14472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AB2D6DE1-E9E9-AFC8-582D-E8566CBC6194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481448" y="2624040"/>
                  <a:ext cx="1623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69C9E902-625F-7587-28BB-E639BF5BCCC6}"/>
                    </a:ext>
                  </a:extLst>
                </p14:cNvPr>
                <p14:cNvContentPartPr/>
                <p14:nvPr/>
              </p14:nvContentPartPr>
              <p14:xfrm>
                <a:off x="7761168" y="2577240"/>
                <a:ext cx="124200" cy="2034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69C9E902-625F-7587-28BB-E639BF5BCCC6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753608" y="2569680"/>
                  <a:ext cx="139320" cy="21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F2AF9DAA-3F8D-4209-F878-11C3012A27EF}"/>
              </a:ext>
            </a:extLst>
          </p:cNvPr>
          <p:cNvGrpSpPr/>
          <p:nvPr/>
        </p:nvGrpSpPr>
        <p:grpSpPr>
          <a:xfrm>
            <a:off x="8063928" y="2473200"/>
            <a:ext cx="243720" cy="220320"/>
            <a:chOff x="8063928" y="2473200"/>
            <a:chExt cx="243720" cy="22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6B369CC6-04D5-9BDF-D275-E1B6D578C6D4}"/>
                    </a:ext>
                  </a:extLst>
                </p14:cNvPr>
                <p14:cNvContentPartPr/>
                <p14:nvPr/>
              </p14:nvContentPartPr>
              <p14:xfrm>
                <a:off x="8063928" y="2498400"/>
                <a:ext cx="58680" cy="1630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6B369CC6-04D5-9BDF-D275-E1B6D578C6D4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056368" y="2490840"/>
                  <a:ext cx="738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F6B97E14-7853-7D48-497F-9306B9DAA771}"/>
                    </a:ext>
                  </a:extLst>
                </p14:cNvPr>
                <p14:cNvContentPartPr/>
                <p14:nvPr/>
              </p14:nvContentPartPr>
              <p14:xfrm>
                <a:off x="8137368" y="2473200"/>
                <a:ext cx="170280" cy="2203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F6B97E14-7853-7D48-497F-9306B9DAA77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129808" y="2466000"/>
                  <a:ext cx="185400" cy="23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2" name="Gruppo 181">
            <a:extLst>
              <a:ext uri="{FF2B5EF4-FFF2-40B4-BE49-F238E27FC236}">
                <a16:creationId xmlns:a16="http://schemas.microsoft.com/office/drawing/2014/main" id="{B63DBD7B-ED3D-DAD4-33F8-F4247C350653}"/>
              </a:ext>
            </a:extLst>
          </p:cNvPr>
          <p:cNvGrpSpPr/>
          <p:nvPr/>
        </p:nvGrpSpPr>
        <p:grpSpPr>
          <a:xfrm>
            <a:off x="349416" y="3204144"/>
            <a:ext cx="938160" cy="514800"/>
            <a:chOff x="349416" y="3204144"/>
            <a:chExt cx="938160" cy="51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D2DC0CC-20CB-4885-4C12-06C586F6162F}"/>
                    </a:ext>
                  </a:extLst>
                </p14:cNvPr>
                <p14:cNvContentPartPr/>
                <p14:nvPr/>
              </p14:nvContentPartPr>
              <p14:xfrm>
                <a:off x="349416" y="3287664"/>
                <a:ext cx="281160" cy="3088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D2DC0CC-20CB-4885-4C12-06C586F6162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41856" y="3280104"/>
                  <a:ext cx="29628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0052E7FB-B43C-0276-3ACC-7DB15AFFF15D}"/>
                    </a:ext>
                  </a:extLst>
                </p14:cNvPr>
                <p14:cNvContentPartPr/>
                <p14:nvPr/>
              </p14:nvContentPartPr>
              <p14:xfrm>
                <a:off x="705456" y="3307104"/>
                <a:ext cx="18000" cy="2635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0052E7FB-B43C-0276-3ACC-7DB15AFFF15D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697896" y="3299544"/>
                  <a:ext cx="3312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F2E00BA0-44C5-0C1F-6030-6941117EF9B3}"/>
                    </a:ext>
                  </a:extLst>
                </p14:cNvPr>
                <p14:cNvContentPartPr/>
                <p14:nvPr/>
              </p14:nvContentPartPr>
              <p14:xfrm>
                <a:off x="747216" y="3463704"/>
                <a:ext cx="114480" cy="140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F2E00BA0-44C5-0C1F-6030-6941117EF9B3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39656" y="3456144"/>
                  <a:ext cx="1296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E3DA9861-6F04-6D7D-FE38-38B41AD3A6F3}"/>
                    </a:ext>
                  </a:extLst>
                </p14:cNvPr>
                <p14:cNvContentPartPr/>
                <p14:nvPr/>
              </p14:nvContentPartPr>
              <p14:xfrm>
                <a:off x="1144296" y="3204144"/>
                <a:ext cx="20520" cy="1612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E3DA9861-6F04-6D7D-FE38-38B41AD3A6F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136736" y="3196584"/>
                  <a:ext cx="3564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2CFC247B-03D3-7BC0-A9A2-3827C2D84FB9}"/>
                    </a:ext>
                  </a:extLst>
                </p14:cNvPr>
                <p14:cNvContentPartPr/>
                <p14:nvPr/>
              </p14:nvContentPartPr>
              <p14:xfrm>
                <a:off x="1022976" y="3381624"/>
                <a:ext cx="168480" cy="223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2CFC247B-03D3-7BC0-A9A2-3827C2D84FB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15416" y="3374064"/>
                  <a:ext cx="1836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5D29194F-4449-A707-C6B0-9DE72A536B1A}"/>
                    </a:ext>
                  </a:extLst>
                </p14:cNvPr>
                <p14:cNvContentPartPr/>
                <p14:nvPr/>
              </p14:nvContentPartPr>
              <p14:xfrm>
                <a:off x="1050336" y="3399984"/>
                <a:ext cx="101160" cy="14112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5D29194F-4449-A707-C6B0-9DE72A536B1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42776" y="3392424"/>
                  <a:ext cx="1162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8890C4FD-BD4B-DE9D-5B5C-419A8E1B1564}"/>
                    </a:ext>
                  </a:extLst>
                </p14:cNvPr>
                <p14:cNvContentPartPr/>
                <p14:nvPr/>
              </p14:nvContentPartPr>
              <p14:xfrm>
                <a:off x="1150416" y="3426984"/>
                <a:ext cx="50040" cy="979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8890C4FD-BD4B-DE9D-5B5C-419A8E1B1564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142856" y="3419424"/>
                  <a:ext cx="648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6E64D761-2485-88B0-5122-8D2972375A84}"/>
                    </a:ext>
                  </a:extLst>
                </p14:cNvPr>
                <p14:cNvContentPartPr/>
                <p14:nvPr/>
              </p14:nvContentPartPr>
              <p14:xfrm>
                <a:off x="1281096" y="3402144"/>
                <a:ext cx="6480" cy="961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6E64D761-2485-88B0-5122-8D2972375A84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273536" y="3394584"/>
                  <a:ext cx="216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EF826CD2-59D9-373E-D58F-4398F3E0D81D}"/>
                    </a:ext>
                  </a:extLst>
                </p14:cNvPr>
                <p14:cNvContentPartPr/>
                <p14:nvPr/>
              </p14:nvContentPartPr>
              <p14:xfrm>
                <a:off x="1135296" y="3596904"/>
                <a:ext cx="42840" cy="1062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EF826CD2-59D9-373E-D58F-4398F3E0D81D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127736" y="3589344"/>
                  <a:ext cx="579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BFB1F163-9B37-1A67-488D-2D0852B3BF6E}"/>
                    </a:ext>
                  </a:extLst>
                </p14:cNvPr>
                <p14:cNvContentPartPr/>
                <p14:nvPr/>
              </p14:nvContentPartPr>
              <p14:xfrm>
                <a:off x="1150416" y="3541104"/>
                <a:ext cx="124560" cy="17784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BFB1F163-9B37-1A67-488D-2D0852B3BF6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142856" y="3533544"/>
                  <a:ext cx="139680" cy="19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72EA4931-1F1E-142A-0380-AC3965EFD906}"/>
              </a:ext>
            </a:extLst>
          </p:cNvPr>
          <p:cNvGrpSpPr/>
          <p:nvPr/>
        </p:nvGrpSpPr>
        <p:grpSpPr>
          <a:xfrm>
            <a:off x="1651896" y="3335904"/>
            <a:ext cx="902160" cy="380880"/>
            <a:chOff x="1651896" y="3335904"/>
            <a:chExt cx="902160" cy="38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F255D16E-DC1E-1C7D-8881-DF96229570F6}"/>
                    </a:ext>
                  </a:extLst>
                </p14:cNvPr>
                <p14:cNvContentPartPr/>
                <p14:nvPr/>
              </p14:nvContentPartPr>
              <p14:xfrm>
                <a:off x="1676376" y="3363264"/>
                <a:ext cx="37440" cy="1483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F255D16E-DC1E-1C7D-8881-DF96229570F6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668816" y="3355704"/>
                  <a:ext cx="525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EC06C175-C79D-CCED-C2D1-0C119379C52A}"/>
                    </a:ext>
                  </a:extLst>
                </p14:cNvPr>
                <p14:cNvContentPartPr/>
                <p14:nvPr/>
              </p14:nvContentPartPr>
              <p14:xfrm>
                <a:off x="1651896" y="3335904"/>
                <a:ext cx="163080" cy="2966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EC06C175-C79D-CCED-C2D1-0C119379C52A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644336" y="3328344"/>
                  <a:ext cx="17820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19D9C483-9452-7DDF-FA57-A9B1872B678E}"/>
                    </a:ext>
                  </a:extLst>
                </p14:cNvPr>
                <p14:cNvContentPartPr/>
                <p14:nvPr/>
              </p14:nvContentPartPr>
              <p14:xfrm>
                <a:off x="1888776" y="3423024"/>
                <a:ext cx="76320" cy="39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19D9C483-9452-7DDF-FA57-A9B1872B678E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881216" y="3415464"/>
                  <a:ext cx="914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29FD220-3856-BFCF-6E12-61F987D379CB}"/>
                    </a:ext>
                  </a:extLst>
                </p14:cNvPr>
                <p14:cNvContentPartPr/>
                <p14:nvPr/>
              </p14:nvContentPartPr>
              <p14:xfrm>
                <a:off x="1962936" y="3336624"/>
                <a:ext cx="44640" cy="19548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29FD220-3856-BFCF-6E12-61F987D379CB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955376" y="3329064"/>
                  <a:ext cx="597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1AE41A3D-41A9-01CF-C451-0B63E5E7F554}"/>
                    </a:ext>
                  </a:extLst>
                </p14:cNvPr>
                <p14:cNvContentPartPr/>
                <p14:nvPr/>
              </p14:nvContentPartPr>
              <p14:xfrm>
                <a:off x="1817136" y="3603384"/>
                <a:ext cx="147240" cy="1134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1AE41A3D-41A9-01CF-C451-0B63E5E7F554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809576" y="3595824"/>
                  <a:ext cx="1623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A96B0A78-0292-1D1A-613B-69FE48C09B2C}"/>
                    </a:ext>
                  </a:extLst>
                </p14:cNvPr>
                <p14:cNvContentPartPr/>
                <p14:nvPr/>
              </p14:nvContentPartPr>
              <p14:xfrm>
                <a:off x="2219616" y="3351024"/>
                <a:ext cx="118800" cy="309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A96B0A78-0292-1D1A-613B-69FE48C09B2C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2212056" y="3343464"/>
                  <a:ext cx="1339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E59310D3-C589-0B8F-3AC6-9261CC5ADA9C}"/>
                    </a:ext>
                  </a:extLst>
                </p14:cNvPr>
                <p14:cNvContentPartPr/>
                <p14:nvPr/>
              </p14:nvContentPartPr>
              <p14:xfrm>
                <a:off x="2180736" y="3421224"/>
                <a:ext cx="136440" cy="2192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E59310D3-C589-0B8F-3AC6-9261CC5ADA9C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2173176" y="3413664"/>
                  <a:ext cx="1515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BC151842-B3B6-0110-21EA-255E4737BF53}"/>
                    </a:ext>
                  </a:extLst>
                </p14:cNvPr>
                <p14:cNvContentPartPr/>
                <p14:nvPr/>
              </p14:nvContentPartPr>
              <p14:xfrm>
                <a:off x="2375856" y="3399984"/>
                <a:ext cx="33840" cy="1962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BC151842-B3B6-0110-21EA-255E4737BF5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2368296" y="3392424"/>
                  <a:ext cx="4896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7E4246B8-7C0F-C8C8-B4FA-098BAD1B6E46}"/>
                    </a:ext>
                  </a:extLst>
                </p14:cNvPr>
                <p14:cNvContentPartPr/>
                <p14:nvPr/>
              </p14:nvContentPartPr>
              <p14:xfrm>
                <a:off x="2419416" y="3495744"/>
                <a:ext cx="134640" cy="410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7E4246B8-7C0F-C8C8-B4FA-098BAD1B6E46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2411856" y="3488184"/>
                  <a:ext cx="149760" cy="5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1">
            <p14:nvContentPartPr>
              <p14:cNvPr id="177" name="Input penna 176">
                <a:extLst>
                  <a:ext uri="{FF2B5EF4-FFF2-40B4-BE49-F238E27FC236}">
                    <a16:creationId xmlns:a16="http://schemas.microsoft.com/office/drawing/2014/main" id="{CFC3BFD8-E2DE-39D9-82FA-E106A1BC207D}"/>
                  </a:ext>
                </a:extLst>
              </p14:cNvPr>
              <p14:cNvContentPartPr/>
              <p14:nvPr/>
            </p14:nvContentPartPr>
            <p14:xfrm>
              <a:off x="2925216" y="3398184"/>
              <a:ext cx="183240" cy="28080"/>
            </p14:xfrm>
          </p:contentPart>
        </mc:Choice>
        <mc:Fallback>
          <p:pic>
            <p:nvPicPr>
              <p:cNvPr id="177" name="Input penna 176">
                <a:extLst>
                  <a:ext uri="{FF2B5EF4-FFF2-40B4-BE49-F238E27FC236}">
                    <a16:creationId xmlns:a16="http://schemas.microsoft.com/office/drawing/2014/main" id="{CFC3BFD8-E2DE-39D9-82FA-E106A1BC207D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2917656" y="3390624"/>
                <a:ext cx="19836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3">
            <p14:nvContentPartPr>
              <p14:cNvPr id="178" name="Input penna 177">
                <a:extLst>
                  <a:ext uri="{FF2B5EF4-FFF2-40B4-BE49-F238E27FC236}">
                    <a16:creationId xmlns:a16="http://schemas.microsoft.com/office/drawing/2014/main" id="{13121E64-598D-E9C7-45A6-6D055356F3C3}"/>
                  </a:ext>
                </a:extLst>
              </p14:cNvPr>
              <p14:cNvContentPartPr/>
              <p14:nvPr/>
            </p14:nvContentPartPr>
            <p14:xfrm>
              <a:off x="2922336" y="3591504"/>
              <a:ext cx="180720" cy="24480"/>
            </p14:xfrm>
          </p:contentPart>
        </mc:Choice>
        <mc:Fallback>
          <p:pic>
            <p:nvPicPr>
              <p:cNvPr id="178" name="Input penna 177">
                <a:extLst>
                  <a:ext uri="{FF2B5EF4-FFF2-40B4-BE49-F238E27FC236}">
                    <a16:creationId xmlns:a16="http://schemas.microsoft.com/office/drawing/2014/main" id="{13121E64-598D-E9C7-45A6-6D055356F3C3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2915136" y="3583944"/>
                <a:ext cx="195840" cy="3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8" name="Gruppo 187">
            <a:extLst>
              <a:ext uri="{FF2B5EF4-FFF2-40B4-BE49-F238E27FC236}">
                <a16:creationId xmlns:a16="http://schemas.microsoft.com/office/drawing/2014/main" id="{65295957-9CCB-0ABE-0607-29B10F1A5F2A}"/>
              </a:ext>
            </a:extLst>
          </p:cNvPr>
          <p:cNvGrpSpPr/>
          <p:nvPr/>
        </p:nvGrpSpPr>
        <p:grpSpPr>
          <a:xfrm>
            <a:off x="575496" y="4311504"/>
            <a:ext cx="642600" cy="252360"/>
            <a:chOff x="575496" y="4311504"/>
            <a:chExt cx="642600" cy="25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BB657C16-9CA1-6EC7-AA9C-057E3D1DD600}"/>
                    </a:ext>
                  </a:extLst>
                </p14:cNvPr>
                <p14:cNvContentPartPr/>
                <p14:nvPr/>
              </p14:nvContentPartPr>
              <p14:xfrm>
                <a:off x="575496" y="4311504"/>
                <a:ext cx="231840" cy="2523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BB657C16-9CA1-6EC7-AA9C-057E3D1DD600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67936" y="4303944"/>
                  <a:ext cx="24696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9A23E14E-511F-B279-BD52-9058284ACB2B}"/>
                    </a:ext>
                  </a:extLst>
                </p14:cNvPr>
                <p14:cNvContentPartPr/>
                <p14:nvPr/>
              </p14:nvContentPartPr>
              <p14:xfrm>
                <a:off x="852336" y="4317624"/>
                <a:ext cx="217800" cy="15084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9A23E14E-511F-B279-BD52-9058284ACB2B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44776" y="4310064"/>
                  <a:ext cx="2329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60DEC6F7-5652-7272-256E-0728D5E27B6C}"/>
                    </a:ext>
                  </a:extLst>
                </p14:cNvPr>
                <p14:cNvContentPartPr/>
                <p14:nvPr/>
              </p14:nvContentPartPr>
              <p14:xfrm>
                <a:off x="1016856" y="4369104"/>
                <a:ext cx="201240" cy="1677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60DEC6F7-5652-7272-256E-0728D5E27B6C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009296" y="4361544"/>
                  <a:ext cx="216360" cy="18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1">
            <p14:nvContentPartPr>
              <p14:cNvPr id="186" name="Input penna 185">
                <a:extLst>
                  <a:ext uri="{FF2B5EF4-FFF2-40B4-BE49-F238E27FC236}">
                    <a16:creationId xmlns:a16="http://schemas.microsoft.com/office/drawing/2014/main" id="{91F35A5C-C3B3-7E7B-B093-8D8029E27CAD}"/>
                  </a:ext>
                </a:extLst>
              </p14:cNvPr>
              <p14:cNvContentPartPr/>
              <p14:nvPr/>
            </p14:nvContentPartPr>
            <p14:xfrm>
              <a:off x="1375776" y="4496184"/>
              <a:ext cx="47160" cy="21600"/>
            </p14:xfrm>
          </p:contentPart>
        </mc:Choice>
        <mc:Fallback>
          <p:pic>
            <p:nvPicPr>
              <p:cNvPr id="186" name="Input penna 185">
                <a:extLst>
                  <a:ext uri="{FF2B5EF4-FFF2-40B4-BE49-F238E27FC236}">
                    <a16:creationId xmlns:a16="http://schemas.microsoft.com/office/drawing/2014/main" id="{91F35A5C-C3B3-7E7B-B093-8D8029E27CAD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1368216" y="4488624"/>
                <a:ext cx="622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3">
            <p14:nvContentPartPr>
              <p14:cNvPr id="189" name="Input penna 188">
                <a:extLst>
                  <a:ext uri="{FF2B5EF4-FFF2-40B4-BE49-F238E27FC236}">
                    <a16:creationId xmlns:a16="http://schemas.microsoft.com/office/drawing/2014/main" id="{2D6C33DA-D6A1-AFE3-E357-597D34031139}"/>
                  </a:ext>
                </a:extLst>
              </p14:cNvPr>
              <p14:cNvContentPartPr/>
              <p14:nvPr/>
            </p14:nvContentPartPr>
            <p14:xfrm>
              <a:off x="3478176" y="3395664"/>
              <a:ext cx="213840" cy="266400"/>
            </p14:xfrm>
          </p:contentPart>
        </mc:Choice>
        <mc:Fallback>
          <p:pic>
            <p:nvPicPr>
              <p:cNvPr id="189" name="Input penna 188">
                <a:extLst>
                  <a:ext uri="{FF2B5EF4-FFF2-40B4-BE49-F238E27FC236}">
                    <a16:creationId xmlns:a16="http://schemas.microsoft.com/office/drawing/2014/main" id="{2D6C33DA-D6A1-AFE3-E357-597D34031139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3470616" y="3388104"/>
                <a:ext cx="228960" cy="28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5">
            <p14:nvContentPartPr>
              <p14:cNvPr id="190" name="Input penna 189">
                <a:extLst>
                  <a:ext uri="{FF2B5EF4-FFF2-40B4-BE49-F238E27FC236}">
                    <a16:creationId xmlns:a16="http://schemas.microsoft.com/office/drawing/2014/main" id="{456BE430-CD67-72D6-3E95-F275C70078CF}"/>
                  </a:ext>
                </a:extLst>
              </p14:cNvPr>
              <p14:cNvContentPartPr/>
              <p14:nvPr/>
            </p14:nvContentPartPr>
            <p14:xfrm>
              <a:off x="3778416" y="3475584"/>
              <a:ext cx="97560" cy="86040"/>
            </p14:xfrm>
          </p:contentPart>
        </mc:Choice>
        <mc:Fallback>
          <p:pic>
            <p:nvPicPr>
              <p:cNvPr id="190" name="Input penna 189">
                <a:extLst>
                  <a:ext uri="{FF2B5EF4-FFF2-40B4-BE49-F238E27FC236}">
                    <a16:creationId xmlns:a16="http://schemas.microsoft.com/office/drawing/2014/main" id="{456BE430-CD67-72D6-3E95-F275C70078CF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3770856" y="3468024"/>
                <a:ext cx="112680" cy="10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07753084-07F1-18E6-DB55-B71C8BCE7748}"/>
              </a:ext>
            </a:extLst>
          </p:cNvPr>
          <p:cNvGrpSpPr/>
          <p:nvPr/>
        </p:nvGrpSpPr>
        <p:grpSpPr>
          <a:xfrm>
            <a:off x="4045896" y="3241944"/>
            <a:ext cx="1202040" cy="415440"/>
            <a:chOff x="4045896" y="3241944"/>
            <a:chExt cx="1202040" cy="41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C01698A2-56E4-44B7-8B5F-C0C7D917E48A}"/>
                    </a:ext>
                  </a:extLst>
                </p14:cNvPr>
                <p14:cNvContentPartPr/>
                <p14:nvPr/>
              </p14:nvContentPartPr>
              <p14:xfrm>
                <a:off x="4045896" y="3241944"/>
                <a:ext cx="46080" cy="31680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C01698A2-56E4-44B7-8B5F-C0C7D917E48A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4038336" y="3234384"/>
                  <a:ext cx="6120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21BF6F0F-9935-8BAA-D406-8B67A6AE4E65}"/>
                    </a:ext>
                  </a:extLst>
                </p14:cNvPr>
                <p14:cNvContentPartPr/>
                <p14:nvPr/>
              </p14:nvContentPartPr>
              <p14:xfrm>
                <a:off x="4113576" y="3477384"/>
                <a:ext cx="114480" cy="990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21BF6F0F-9935-8BAA-D406-8B67A6AE4E65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106016" y="3469824"/>
                  <a:ext cx="1296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64CCD4BB-6693-545C-581E-57258DCAA165}"/>
                    </a:ext>
                  </a:extLst>
                </p14:cNvPr>
                <p14:cNvContentPartPr/>
                <p14:nvPr/>
              </p14:nvContentPartPr>
              <p14:xfrm>
                <a:off x="4293936" y="3402144"/>
                <a:ext cx="154080" cy="2358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64CCD4BB-6693-545C-581E-57258DCAA165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4286376" y="3394584"/>
                  <a:ext cx="16920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876CE12E-B0DC-AD0A-34BA-043B1021FA2C}"/>
                    </a:ext>
                  </a:extLst>
                </p14:cNvPr>
                <p14:cNvContentPartPr/>
                <p14:nvPr/>
              </p14:nvContentPartPr>
              <p14:xfrm>
                <a:off x="4582296" y="3480264"/>
                <a:ext cx="13680" cy="1281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876CE12E-B0DC-AD0A-34BA-043B1021FA2C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574736" y="3472704"/>
                  <a:ext cx="288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93D29F5-770D-B036-7F40-009DCF2C6C7C}"/>
                    </a:ext>
                  </a:extLst>
                </p14:cNvPr>
                <p14:cNvContentPartPr/>
                <p14:nvPr/>
              </p14:nvContentPartPr>
              <p14:xfrm>
                <a:off x="4647456" y="3528144"/>
                <a:ext cx="130680" cy="1209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93D29F5-770D-B036-7F40-009DCF2C6C7C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4639896" y="3520584"/>
                  <a:ext cx="1458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70CA1F4F-6E05-2A5C-FD85-0B933FCE5307}"/>
                    </a:ext>
                  </a:extLst>
                </p14:cNvPr>
                <p14:cNvContentPartPr/>
                <p14:nvPr/>
              </p14:nvContentPartPr>
              <p14:xfrm>
                <a:off x="4851216" y="3536424"/>
                <a:ext cx="76320" cy="446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70CA1F4F-6E05-2A5C-FD85-0B933FCE5307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4843656" y="3528864"/>
                  <a:ext cx="914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1267A23F-DDF5-3D99-A900-65DBA6081899}"/>
                    </a:ext>
                  </a:extLst>
                </p14:cNvPr>
                <p14:cNvContentPartPr/>
                <p14:nvPr/>
              </p14:nvContentPartPr>
              <p14:xfrm>
                <a:off x="4988736" y="3526344"/>
                <a:ext cx="259200" cy="1310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1267A23F-DDF5-3D99-A900-65DBA6081899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981176" y="3518784"/>
                  <a:ext cx="273960" cy="14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1">
            <p14:nvContentPartPr>
              <p14:cNvPr id="205" name="Input penna 204">
                <a:extLst>
                  <a:ext uri="{FF2B5EF4-FFF2-40B4-BE49-F238E27FC236}">
                    <a16:creationId xmlns:a16="http://schemas.microsoft.com/office/drawing/2014/main" id="{344404B1-8EE6-261C-A24E-14D709FECA09}"/>
                  </a:ext>
                </a:extLst>
              </p14:cNvPr>
              <p14:cNvContentPartPr/>
              <p14:nvPr/>
            </p14:nvContentPartPr>
            <p14:xfrm>
              <a:off x="3595896" y="2765304"/>
              <a:ext cx="250560" cy="416160"/>
            </p14:xfrm>
          </p:contentPart>
        </mc:Choice>
        <mc:Fallback>
          <p:pic>
            <p:nvPicPr>
              <p:cNvPr id="205" name="Input penna 204">
                <a:extLst>
                  <a:ext uri="{FF2B5EF4-FFF2-40B4-BE49-F238E27FC236}">
                    <a16:creationId xmlns:a16="http://schemas.microsoft.com/office/drawing/2014/main" id="{344404B1-8EE6-261C-A24E-14D709FECA09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3588336" y="2757744"/>
                <a:ext cx="265680" cy="43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3">
            <p14:nvContentPartPr>
              <p14:cNvPr id="206" name="Input penna 205">
                <a:extLst>
                  <a:ext uri="{FF2B5EF4-FFF2-40B4-BE49-F238E27FC236}">
                    <a16:creationId xmlns:a16="http://schemas.microsoft.com/office/drawing/2014/main" id="{E6427318-65DD-DE7A-68C9-8128972806E7}"/>
                  </a:ext>
                </a:extLst>
              </p14:cNvPr>
              <p14:cNvContentPartPr/>
              <p14:nvPr/>
            </p14:nvContentPartPr>
            <p14:xfrm>
              <a:off x="3600936" y="2965824"/>
              <a:ext cx="246960" cy="30600"/>
            </p14:xfrm>
          </p:contentPart>
        </mc:Choice>
        <mc:Fallback>
          <p:pic>
            <p:nvPicPr>
              <p:cNvPr id="206" name="Input penna 205">
                <a:extLst>
                  <a:ext uri="{FF2B5EF4-FFF2-40B4-BE49-F238E27FC236}">
                    <a16:creationId xmlns:a16="http://schemas.microsoft.com/office/drawing/2014/main" id="{E6427318-65DD-DE7A-68C9-8128972806E7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3593376" y="2958264"/>
                <a:ext cx="26208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5">
            <p14:nvContentPartPr>
              <p14:cNvPr id="207" name="Input penna 206">
                <a:extLst>
                  <a:ext uri="{FF2B5EF4-FFF2-40B4-BE49-F238E27FC236}">
                    <a16:creationId xmlns:a16="http://schemas.microsoft.com/office/drawing/2014/main" id="{EAD91CF2-3CA0-6F79-C5F3-05E38880AD1A}"/>
                  </a:ext>
                </a:extLst>
              </p14:cNvPr>
              <p14:cNvContentPartPr/>
              <p14:nvPr/>
            </p14:nvContentPartPr>
            <p14:xfrm>
              <a:off x="3817296" y="2938104"/>
              <a:ext cx="187200" cy="179640"/>
            </p14:xfrm>
          </p:contentPart>
        </mc:Choice>
        <mc:Fallback>
          <p:pic>
            <p:nvPicPr>
              <p:cNvPr id="207" name="Input penna 206">
                <a:extLst>
                  <a:ext uri="{FF2B5EF4-FFF2-40B4-BE49-F238E27FC236}">
                    <a16:creationId xmlns:a16="http://schemas.microsoft.com/office/drawing/2014/main" id="{EAD91CF2-3CA0-6F79-C5F3-05E38880AD1A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3809736" y="2930544"/>
                <a:ext cx="20232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7">
            <p14:nvContentPartPr>
              <p14:cNvPr id="208" name="Input penna 207">
                <a:extLst>
                  <a:ext uri="{FF2B5EF4-FFF2-40B4-BE49-F238E27FC236}">
                    <a16:creationId xmlns:a16="http://schemas.microsoft.com/office/drawing/2014/main" id="{9C9D2B42-B98F-99B6-4C85-6F742BB2F3C9}"/>
                  </a:ext>
                </a:extLst>
              </p14:cNvPr>
              <p14:cNvContentPartPr/>
              <p14:nvPr/>
            </p14:nvContentPartPr>
            <p14:xfrm>
              <a:off x="4056336" y="2939904"/>
              <a:ext cx="48240" cy="141120"/>
            </p14:xfrm>
          </p:contentPart>
        </mc:Choice>
        <mc:Fallback>
          <p:pic>
            <p:nvPicPr>
              <p:cNvPr id="208" name="Input penna 207">
                <a:extLst>
                  <a:ext uri="{FF2B5EF4-FFF2-40B4-BE49-F238E27FC236}">
                    <a16:creationId xmlns:a16="http://schemas.microsoft.com/office/drawing/2014/main" id="{9C9D2B42-B98F-99B6-4C85-6F742BB2F3C9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4048776" y="2932344"/>
                <a:ext cx="63360" cy="1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9">
            <p14:nvContentPartPr>
              <p14:cNvPr id="209" name="Input penna 208">
                <a:extLst>
                  <a:ext uri="{FF2B5EF4-FFF2-40B4-BE49-F238E27FC236}">
                    <a16:creationId xmlns:a16="http://schemas.microsoft.com/office/drawing/2014/main" id="{D0597CB8-6618-1EBB-E62E-70CBBA624F00}"/>
                  </a:ext>
                </a:extLst>
              </p14:cNvPr>
              <p14:cNvContentPartPr/>
              <p14:nvPr/>
            </p14:nvContentPartPr>
            <p14:xfrm>
              <a:off x="4202136" y="2987064"/>
              <a:ext cx="503640" cy="226800"/>
            </p14:xfrm>
          </p:contentPart>
        </mc:Choice>
        <mc:Fallback>
          <p:pic>
            <p:nvPicPr>
              <p:cNvPr id="209" name="Input penna 208">
                <a:extLst>
                  <a:ext uri="{FF2B5EF4-FFF2-40B4-BE49-F238E27FC236}">
                    <a16:creationId xmlns:a16="http://schemas.microsoft.com/office/drawing/2014/main" id="{D0597CB8-6618-1EBB-E62E-70CBBA624F00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4194576" y="2979504"/>
                <a:ext cx="518760" cy="24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477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D3E6-104B-6CF8-AD64-04C0CD0BA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73FE3A-6BE8-E4A8-7DDF-8C23B534179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67D397-B3DF-4B19-6C3E-E0BC0F02347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4DDAFF-B5C6-320E-43D5-3B2E709AC85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EC1CA64-7401-8656-F773-9381C33B9E8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7FAD9E5-98C1-B8AA-F00B-494075BC456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DFD9167-8399-A85E-F9CA-2924442915F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989FDCE-141E-6150-2EFE-5EE2BB45D9C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888ADF5-80DE-8241-F413-4AC7C1B7329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6D33212-B043-67A6-16E4-357D32EE990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38E866C-53F7-8957-ADD0-3F3F478E1A0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E7F9461-9C89-F9A4-D0C8-6018617D556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1104D42-8FF1-72F6-6C27-ECC29B90F74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32E38F6-7AB9-AC67-D969-CC335457E8A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F9107C0-03E6-0A7D-A178-1B1B735071C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1F49207-1557-6B89-3054-C3C0513554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07D0A83-4FB4-310E-AFA8-D2A8F21A30A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9F149C9-018B-C0C2-4020-79ED31BBB9B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659DC2F-69B4-D2F3-85D7-52559A29E4B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7E9A60C-410C-488E-AAD0-9C74B2D85B7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D2E0CDF-278A-B926-95CC-AF5F59ED4FA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D8FD345-9A32-B3DC-4AB3-B615145BD27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77AB1A9-0568-AE86-8A28-13C9E31BA3D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E4C21CA-831D-7A81-2FA8-20C59BDDFC9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3D6AC27-5870-AED4-805D-FF024EB5667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BD086DE-44F3-2451-A3D2-7E42B884BC3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2DF5362-EC4B-2D6C-386E-2C7B1B08AB9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15026A9-2365-69D7-300C-C23881CE082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23F3964-83E7-C90D-0725-B785EE49475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A4BE52C-86C2-2903-1ABB-E7E77B28AC5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0431A01-2765-FECE-61FA-38D004D3744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45B79A2-9F63-D5E0-337C-120CE1D6717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DEF4AAB-96EF-6E41-CD5F-D5DD550066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3056E4B-3B3D-E97B-AE26-9227BFE81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D6B005E-0B22-151A-45D8-BF355378323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C860240-6BA9-5407-5EF9-8EFE5F07A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38F2970-0C20-C40F-2A07-48CF4CDA8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9620D6F-8788-F29F-0640-19956FEEBB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578" y="1565314"/>
            <a:ext cx="6477000" cy="3778250"/>
          </a:xfrm>
          <a:prstGeom prst="rect">
            <a:avLst/>
          </a:prstGeom>
        </p:spPr>
      </p:pic>
      <p:grpSp>
        <p:nvGrpSpPr>
          <p:cNvPr id="38" name="Gruppo 37">
            <a:extLst>
              <a:ext uri="{FF2B5EF4-FFF2-40B4-BE49-F238E27FC236}">
                <a16:creationId xmlns:a16="http://schemas.microsoft.com/office/drawing/2014/main" id="{6FB6ED22-FA1F-8441-DF47-7246208AA947}"/>
              </a:ext>
            </a:extLst>
          </p:cNvPr>
          <p:cNvGrpSpPr/>
          <p:nvPr/>
        </p:nvGrpSpPr>
        <p:grpSpPr>
          <a:xfrm>
            <a:off x="4976451" y="2895857"/>
            <a:ext cx="1012320" cy="331560"/>
            <a:chOff x="4976451" y="2895857"/>
            <a:chExt cx="1012320" cy="33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F90B3E4-72E3-DB98-E912-04F0F2A7DF73}"/>
                    </a:ext>
                  </a:extLst>
                </p14:cNvPr>
                <p14:cNvContentPartPr/>
                <p14:nvPr/>
              </p14:nvContentPartPr>
              <p14:xfrm>
                <a:off x="4976451" y="2913497"/>
                <a:ext cx="135720" cy="1238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F90B3E4-72E3-DB98-E912-04F0F2A7DF7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68891" y="2905937"/>
                  <a:ext cx="1508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B1CB7A5-8A69-DEFD-487B-570152153A4E}"/>
                    </a:ext>
                  </a:extLst>
                </p14:cNvPr>
                <p14:cNvContentPartPr/>
                <p14:nvPr/>
              </p14:nvContentPartPr>
              <p14:xfrm>
                <a:off x="5174091" y="2895857"/>
                <a:ext cx="14760" cy="134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B1CB7A5-8A69-DEFD-487B-570152153A4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66531" y="2888297"/>
                  <a:ext cx="298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94619D1-61F4-3F1A-B528-55534CAEAC6C}"/>
                    </a:ext>
                  </a:extLst>
                </p14:cNvPr>
                <p14:cNvContentPartPr/>
                <p14:nvPr/>
              </p14:nvContentPartPr>
              <p14:xfrm>
                <a:off x="5057091" y="3035897"/>
                <a:ext cx="118440" cy="191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94619D1-61F4-3F1A-B528-55534CAEAC6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049531" y="3028337"/>
                  <a:ext cx="1332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300414D-EF52-5459-30D3-771394012442}"/>
                    </a:ext>
                  </a:extLst>
                </p14:cNvPr>
                <p14:cNvContentPartPr/>
                <p14:nvPr/>
              </p14:nvContentPartPr>
              <p14:xfrm>
                <a:off x="5250771" y="2999177"/>
                <a:ext cx="91440" cy="89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300414D-EF52-5459-30D3-77139401244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243211" y="2991617"/>
                  <a:ext cx="1065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E5EFAE7-DDC7-6EB8-3DFD-40E3489365DA}"/>
                    </a:ext>
                  </a:extLst>
                </p14:cNvPr>
                <p14:cNvContentPartPr/>
                <p14:nvPr/>
              </p14:nvContentPartPr>
              <p14:xfrm>
                <a:off x="5304771" y="3041297"/>
                <a:ext cx="110520" cy="32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E5EFAE7-DDC7-6EB8-3DFD-40E3489365D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297211" y="3033737"/>
                  <a:ext cx="1256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8B92FAB-BE8D-6AEB-FA9B-F8E6BF5C44BE}"/>
                    </a:ext>
                  </a:extLst>
                </p14:cNvPr>
                <p14:cNvContentPartPr/>
                <p14:nvPr/>
              </p14:nvContentPartPr>
              <p14:xfrm>
                <a:off x="5398371" y="3001697"/>
                <a:ext cx="27360" cy="172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8B92FAB-BE8D-6AEB-FA9B-F8E6BF5C44B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390811" y="2994497"/>
                  <a:ext cx="424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DDAA040-2DE4-5512-18FB-E5D84B6C8A78}"/>
                    </a:ext>
                  </a:extLst>
                </p14:cNvPr>
                <p14:cNvContentPartPr/>
                <p14:nvPr/>
              </p14:nvContentPartPr>
              <p14:xfrm>
                <a:off x="5503491" y="2958137"/>
                <a:ext cx="93960" cy="190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DDAA040-2DE4-5512-18FB-E5D84B6C8A7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495931" y="2950577"/>
                  <a:ext cx="10908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934CE3A-F0F0-88BC-2D89-F95B1F22350B}"/>
                    </a:ext>
                  </a:extLst>
                </p14:cNvPr>
                <p14:cNvContentPartPr/>
                <p14:nvPr/>
              </p14:nvContentPartPr>
              <p14:xfrm>
                <a:off x="5631651" y="2948417"/>
                <a:ext cx="49320" cy="1958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934CE3A-F0F0-88BC-2D89-F95B1F22350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24091" y="2940857"/>
                  <a:ext cx="6444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E462172-D99B-320B-F11E-3819044DAE0F}"/>
                    </a:ext>
                  </a:extLst>
                </p14:cNvPr>
                <p14:cNvContentPartPr/>
                <p14:nvPr/>
              </p14:nvContentPartPr>
              <p14:xfrm>
                <a:off x="5660091" y="3044897"/>
                <a:ext cx="101520" cy="24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E462172-D99B-320B-F11E-3819044DAE0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52531" y="3037337"/>
                  <a:ext cx="1166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07D715E-47C7-7207-7518-5D4192DE159D}"/>
                    </a:ext>
                  </a:extLst>
                </p14:cNvPr>
                <p14:cNvContentPartPr/>
                <p14:nvPr/>
              </p14:nvContentPartPr>
              <p14:xfrm>
                <a:off x="5827851" y="2930057"/>
                <a:ext cx="131760" cy="129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07D715E-47C7-7207-7518-5D4192DE159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820291" y="2922497"/>
                  <a:ext cx="1468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696CA26-8646-0B74-4204-4CCA5551D51F}"/>
                    </a:ext>
                  </a:extLst>
                </p14:cNvPr>
                <p14:cNvContentPartPr/>
                <p14:nvPr/>
              </p14:nvContentPartPr>
              <p14:xfrm>
                <a:off x="5880771" y="3053537"/>
                <a:ext cx="14760" cy="889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696CA26-8646-0B74-4204-4CCA5551D51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873211" y="3045977"/>
                  <a:ext cx="298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197D05D-D1F8-E303-F65B-71560DDA2095}"/>
                    </a:ext>
                  </a:extLst>
                </p14:cNvPr>
                <p14:cNvContentPartPr/>
                <p14:nvPr/>
              </p14:nvContentPartPr>
              <p14:xfrm>
                <a:off x="5804091" y="3138497"/>
                <a:ext cx="184680" cy="151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197D05D-D1F8-E303-F65B-71560DDA209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796531" y="3130937"/>
                  <a:ext cx="19980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F0A94159-139C-8389-85D2-5C55004DD345}"/>
              </a:ext>
            </a:extLst>
          </p:cNvPr>
          <p:cNvGrpSpPr/>
          <p:nvPr/>
        </p:nvGrpSpPr>
        <p:grpSpPr>
          <a:xfrm>
            <a:off x="6617691" y="2819177"/>
            <a:ext cx="1440360" cy="376560"/>
            <a:chOff x="6617691" y="2819177"/>
            <a:chExt cx="1440360" cy="37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8D884827-65BB-82A2-318E-AF7567B219F5}"/>
                    </a:ext>
                  </a:extLst>
                </p14:cNvPr>
                <p14:cNvContentPartPr/>
                <p14:nvPr/>
              </p14:nvContentPartPr>
              <p14:xfrm>
                <a:off x="6617691" y="2871377"/>
                <a:ext cx="122400" cy="2815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8D884827-65BB-82A2-318E-AF7567B219F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610131" y="2863817"/>
                  <a:ext cx="13752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8643DC2-41D6-2CA7-F199-FDDE6E806F42}"/>
                    </a:ext>
                  </a:extLst>
                </p14:cNvPr>
                <p14:cNvContentPartPr/>
                <p14:nvPr/>
              </p14:nvContentPartPr>
              <p14:xfrm>
                <a:off x="6672411" y="3015737"/>
                <a:ext cx="77040" cy="662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8643DC2-41D6-2CA7-F199-FDDE6E806F4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664851" y="3008177"/>
                  <a:ext cx="921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1B1E38C-3B6B-BE83-88EB-BBCDDA2BB8AB}"/>
                    </a:ext>
                  </a:extLst>
                </p14:cNvPr>
                <p14:cNvContentPartPr/>
                <p14:nvPr/>
              </p14:nvContentPartPr>
              <p14:xfrm>
                <a:off x="6818211" y="2868497"/>
                <a:ext cx="10440" cy="214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1B1E38C-3B6B-BE83-88EB-BBCDDA2BB8A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10651" y="2860937"/>
                  <a:ext cx="2556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CAB46E9-1904-6255-EBCE-014226184517}"/>
                    </a:ext>
                  </a:extLst>
                </p14:cNvPr>
                <p14:cNvContentPartPr/>
                <p14:nvPr/>
              </p14:nvContentPartPr>
              <p14:xfrm>
                <a:off x="6831531" y="2908097"/>
                <a:ext cx="84600" cy="30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CAB46E9-1904-6255-EBCE-01422618451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824331" y="2900537"/>
                  <a:ext cx="997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BA301E6-5B2E-86C3-4954-8A8B99FE64FF}"/>
                    </a:ext>
                  </a:extLst>
                </p14:cNvPr>
                <p14:cNvContentPartPr/>
                <p14:nvPr/>
              </p14:nvContentPartPr>
              <p14:xfrm>
                <a:off x="6816411" y="3013217"/>
                <a:ext cx="115920" cy="266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BA301E6-5B2E-86C3-4954-8A8B99FE64F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808851" y="3005657"/>
                  <a:ext cx="1306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D9CC1D9-2FAB-10E3-72F4-CD30C89CF19D}"/>
                    </a:ext>
                  </a:extLst>
                </p14:cNvPr>
                <p14:cNvContentPartPr/>
                <p14:nvPr/>
              </p14:nvContentPartPr>
              <p14:xfrm>
                <a:off x="6989571" y="2877857"/>
                <a:ext cx="120600" cy="115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D9CC1D9-2FAB-10E3-72F4-CD30C89CF19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982011" y="2870297"/>
                  <a:ext cx="1353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2A03149-D2D6-0237-727E-4D3D85D774B2}"/>
                    </a:ext>
                  </a:extLst>
                </p14:cNvPr>
                <p14:cNvContentPartPr/>
                <p14:nvPr/>
              </p14:nvContentPartPr>
              <p14:xfrm>
                <a:off x="6943131" y="3060737"/>
                <a:ext cx="154080" cy="43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2A03149-D2D6-0237-727E-4D3D85D774B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935571" y="3053177"/>
                  <a:ext cx="1692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926E203-03A7-A9FA-CDCD-DB4F01574E2F}"/>
                    </a:ext>
                  </a:extLst>
                </p14:cNvPr>
                <p14:cNvContentPartPr/>
                <p14:nvPr/>
              </p14:nvContentPartPr>
              <p14:xfrm>
                <a:off x="7041051" y="3089537"/>
                <a:ext cx="6840" cy="66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926E203-03A7-A9FA-CDCD-DB4F01574E2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033491" y="3081977"/>
                  <a:ext cx="219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1624951-4B30-6415-D03F-4DC95603F776}"/>
                    </a:ext>
                  </a:extLst>
                </p14:cNvPr>
                <p14:cNvContentPartPr/>
                <p14:nvPr/>
              </p14:nvContentPartPr>
              <p14:xfrm>
                <a:off x="7106211" y="3040577"/>
                <a:ext cx="92880" cy="144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1624951-4B30-6415-D03F-4DC95603F77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098651" y="3033017"/>
                  <a:ext cx="1080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8643D5E-FCE8-C8AE-CE10-F7C2EFB4EA63}"/>
                    </a:ext>
                  </a:extLst>
                </p14:cNvPr>
                <p14:cNvContentPartPr/>
                <p14:nvPr/>
              </p14:nvContentPartPr>
              <p14:xfrm>
                <a:off x="7197291" y="2895857"/>
                <a:ext cx="49320" cy="261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8643D5E-FCE8-C8AE-CE10-F7C2EFB4EA6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189731" y="2888297"/>
                  <a:ext cx="6444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EC62AE1-F8A9-272D-A27A-D178F9A8B3F7}"/>
                    </a:ext>
                  </a:extLst>
                </p14:cNvPr>
                <p14:cNvContentPartPr/>
                <p14:nvPr/>
              </p14:nvContentPartPr>
              <p14:xfrm>
                <a:off x="7380891" y="2819177"/>
                <a:ext cx="163800" cy="360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EC62AE1-F8A9-272D-A27A-D178F9A8B3F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373331" y="2811617"/>
                  <a:ext cx="1789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ABB51DF3-4FEB-A3EE-2002-6E56E321A6A8}"/>
                    </a:ext>
                  </a:extLst>
                </p14:cNvPr>
                <p14:cNvContentPartPr/>
                <p14:nvPr/>
              </p14:nvContentPartPr>
              <p14:xfrm>
                <a:off x="7405371" y="2924657"/>
                <a:ext cx="110520" cy="133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ABB51DF3-4FEB-A3EE-2002-6E56E321A6A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397811" y="2917097"/>
                  <a:ext cx="1256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D620B94-C890-9B69-959D-CDF66B0D4C0B}"/>
                    </a:ext>
                  </a:extLst>
                </p14:cNvPr>
                <p14:cNvContentPartPr/>
                <p14:nvPr/>
              </p14:nvContentPartPr>
              <p14:xfrm>
                <a:off x="7400331" y="2986217"/>
                <a:ext cx="111600" cy="810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D620B94-C890-9B69-959D-CDF66B0D4C0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392771" y="2978657"/>
                  <a:ext cx="1267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3BE78753-BBD9-9998-DAE0-CD3BEAE60025}"/>
                    </a:ext>
                  </a:extLst>
                </p14:cNvPr>
                <p14:cNvContentPartPr/>
                <p14:nvPr/>
              </p14:nvContentPartPr>
              <p14:xfrm>
                <a:off x="7561971" y="2854457"/>
                <a:ext cx="59400" cy="1947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3BE78753-BBD9-9998-DAE0-CD3BEAE6002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554411" y="2847257"/>
                  <a:ext cx="7452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B0DB758-5CDB-2D46-DED2-E8267C4EE18C}"/>
                    </a:ext>
                  </a:extLst>
                </p14:cNvPr>
                <p14:cNvContentPartPr/>
                <p14:nvPr/>
              </p14:nvContentPartPr>
              <p14:xfrm>
                <a:off x="7592931" y="2979017"/>
                <a:ext cx="83880" cy="187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B0DB758-5CDB-2D46-DED2-E8267C4EE18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585371" y="2971457"/>
                  <a:ext cx="986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F91DDC75-F13B-B391-D70D-086AE721DA4E}"/>
                    </a:ext>
                  </a:extLst>
                </p14:cNvPr>
                <p14:cNvContentPartPr/>
                <p14:nvPr/>
              </p14:nvContentPartPr>
              <p14:xfrm>
                <a:off x="7726491" y="2850137"/>
                <a:ext cx="47160" cy="1792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F91DDC75-F13B-B391-D70D-086AE721DA4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718931" y="2842577"/>
                  <a:ext cx="622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F47A509-0E49-44DD-76A1-55C3C083830A}"/>
                    </a:ext>
                  </a:extLst>
                </p14:cNvPr>
                <p14:cNvContentPartPr/>
                <p14:nvPr/>
              </p14:nvContentPartPr>
              <p14:xfrm>
                <a:off x="7862211" y="2859857"/>
                <a:ext cx="107640" cy="1360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F47A509-0E49-44DD-76A1-55C3C083830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854651" y="2852297"/>
                  <a:ext cx="1227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8098298-5729-858F-A490-9FF5674C2ADD}"/>
                    </a:ext>
                  </a:extLst>
                </p14:cNvPr>
                <p14:cNvContentPartPr/>
                <p14:nvPr/>
              </p14:nvContentPartPr>
              <p14:xfrm>
                <a:off x="7845651" y="3029057"/>
                <a:ext cx="28080" cy="1116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8098298-5729-858F-A490-9FF5674C2AD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838091" y="3021497"/>
                  <a:ext cx="432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0512402-72C4-3580-F436-5F441EDE33A9}"/>
                    </a:ext>
                  </a:extLst>
                </p14:cNvPr>
                <p14:cNvContentPartPr/>
                <p14:nvPr/>
              </p14:nvContentPartPr>
              <p14:xfrm>
                <a:off x="7936011" y="3056057"/>
                <a:ext cx="34200" cy="1054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0512402-72C4-3580-F436-5F441EDE33A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928451" y="3048497"/>
                  <a:ext cx="489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17A679F-A178-7465-6E0D-DB5C5F9B9C92}"/>
                    </a:ext>
                  </a:extLst>
                </p14:cNvPr>
                <p14:cNvContentPartPr/>
                <p14:nvPr/>
              </p14:nvContentPartPr>
              <p14:xfrm>
                <a:off x="7731891" y="3174497"/>
                <a:ext cx="326160" cy="212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17A679F-A178-7465-6E0D-DB5C5F9B9C9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724331" y="3166937"/>
                  <a:ext cx="34128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953A6C5C-8737-4747-E06B-D7E19D0196F0}"/>
              </a:ext>
            </a:extLst>
          </p:cNvPr>
          <p:cNvGrpSpPr/>
          <p:nvPr/>
        </p:nvGrpSpPr>
        <p:grpSpPr>
          <a:xfrm>
            <a:off x="2594691" y="2772377"/>
            <a:ext cx="1045440" cy="669960"/>
            <a:chOff x="2594691" y="2772377"/>
            <a:chExt cx="1045440" cy="66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410FDF1-4683-D269-1A7B-E3356D265168}"/>
                    </a:ext>
                  </a:extLst>
                </p14:cNvPr>
                <p14:cNvContentPartPr/>
                <p14:nvPr/>
              </p14:nvContentPartPr>
              <p14:xfrm>
                <a:off x="2744451" y="3311297"/>
                <a:ext cx="895680" cy="687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410FDF1-4683-D269-1A7B-E3356D26516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736891" y="3303737"/>
                  <a:ext cx="9108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5357C117-1EC0-6B53-794D-AC08EB08D161}"/>
                    </a:ext>
                  </a:extLst>
                </p14:cNvPr>
                <p14:cNvContentPartPr/>
                <p14:nvPr/>
              </p14:nvContentPartPr>
              <p14:xfrm>
                <a:off x="2594691" y="2772377"/>
                <a:ext cx="926640" cy="6699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5357C117-1EC0-6B53-794D-AC08EB08D16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587131" y="2764817"/>
                  <a:ext cx="941760" cy="68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92CF323C-A14F-826D-DF20-F0827B6F53FE}"/>
              </a:ext>
            </a:extLst>
          </p:cNvPr>
          <p:cNvGrpSpPr/>
          <p:nvPr/>
        </p:nvGrpSpPr>
        <p:grpSpPr>
          <a:xfrm>
            <a:off x="6144291" y="2107817"/>
            <a:ext cx="568800" cy="334440"/>
            <a:chOff x="6144291" y="2107817"/>
            <a:chExt cx="568800" cy="33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9317E3D0-03AC-66BC-7D71-0B1F95F9B9DC}"/>
                    </a:ext>
                  </a:extLst>
                </p14:cNvPr>
                <p14:cNvContentPartPr/>
                <p14:nvPr/>
              </p14:nvContentPartPr>
              <p14:xfrm>
                <a:off x="6144291" y="2144537"/>
                <a:ext cx="183960" cy="2649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9317E3D0-03AC-66BC-7D71-0B1F95F9B9D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137091" y="2136977"/>
                  <a:ext cx="19908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F9AE621-0B72-6900-4D99-734A29CE877F}"/>
                    </a:ext>
                  </a:extLst>
                </p14:cNvPr>
                <p14:cNvContentPartPr/>
                <p14:nvPr/>
              </p14:nvContentPartPr>
              <p14:xfrm>
                <a:off x="6350931" y="2118617"/>
                <a:ext cx="19080" cy="3236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F9AE621-0B72-6900-4D99-734A29CE877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343371" y="2111057"/>
                  <a:ext cx="3384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B66E3888-3B9E-B0FE-2C51-52CBB96FF814}"/>
                    </a:ext>
                  </a:extLst>
                </p14:cNvPr>
                <p14:cNvContentPartPr/>
                <p14:nvPr/>
              </p14:nvContentPartPr>
              <p14:xfrm>
                <a:off x="6358491" y="2275217"/>
                <a:ext cx="135000" cy="144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B66E3888-3B9E-B0FE-2C51-52CBB96FF81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350931" y="2268017"/>
                  <a:ext cx="1501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59F59926-D4A0-4F39-1335-F5B707376CD2}"/>
                    </a:ext>
                  </a:extLst>
                </p14:cNvPr>
                <p14:cNvContentPartPr/>
                <p14:nvPr/>
              </p14:nvContentPartPr>
              <p14:xfrm>
                <a:off x="6479811" y="2111417"/>
                <a:ext cx="61920" cy="2502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59F59926-D4A0-4F39-1335-F5B707376CD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472251" y="2103857"/>
                  <a:ext cx="7704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FA5460AC-28D6-36A5-ECF2-15DFA9395F52}"/>
                    </a:ext>
                  </a:extLst>
                </p14:cNvPr>
                <p14:cNvContentPartPr/>
                <p14:nvPr/>
              </p14:nvContentPartPr>
              <p14:xfrm>
                <a:off x="6507531" y="2246417"/>
                <a:ext cx="109080" cy="835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FA5460AC-28D6-36A5-ECF2-15DFA9395F5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499971" y="2238857"/>
                  <a:ext cx="1242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4D629F3A-C979-BDB9-862A-71B70734ABA3}"/>
                    </a:ext>
                  </a:extLst>
                </p14:cNvPr>
                <p14:cNvContentPartPr/>
                <p14:nvPr/>
              </p14:nvContentPartPr>
              <p14:xfrm>
                <a:off x="6600051" y="2253617"/>
                <a:ext cx="77760" cy="180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4D629F3A-C979-BDB9-862A-71B70734ABA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592491" y="2246057"/>
                  <a:ext cx="928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D13EFC56-6F09-935C-B522-A8855A0B418F}"/>
                    </a:ext>
                  </a:extLst>
                </p14:cNvPr>
                <p14:cNvContentPartPr/>
                <p14:nvPr/>
              </p14:nvContentPartPr>
              <p14:xfrm>
                <a:off x="6699411" y="2107817"/>
                <a:ext cx="13680" cy="2581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D13EFC56-6F09-935C-B522-A8855A0B418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691851" y="2100617"/>
                  <a:ext cx="28800" cy="27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91" name="Input penna 90">
                <a:extLst>
                  <a:ext uri="{FF2B5EF4-FFF2-40B4-BE49-F238E27FC236}">
                    <a16:creationId xmlns:a16="http://schemas.microsoft.com/office/drawing/2014/main" id="{1BBF6109-22C8-AD15-2194-1E4D86DE36B9}"/>
                  </a:ext>
                </a:extLst>
              </p14:cNvPr>
              <p14:cNvContentPartPr/>
              <p14:nvPr/>
            </p14:nvContentPartPr>
            <p14:xfrm>
              <a:off x="6166251" y="1594457"/>
              <a:ext cx="155520" cy="198360"/>
            </p14:xfrm>
          </p:contentPart>
        </mc:Choice>
        <mc:Fallback>
          <p:pic>
            <p:nvPicPr>
              <p:cNvPr id="91" name="Input penna 90">
                <a:extLst>
                  <a:ext uri="{FF2B5EF4-FFF2-40B4-BE49-F238E27FC236}">
                    <a16:creationId xmlns:a16="http://schemas.microsoft.com/office/drawing/2014/main" id="{1BBF6109-22C8-AD15-2194-1E4D86DE36B9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158691" y="1586897"/>
                <a:ext cx="170280" cy="213480"/>
              </a:xfrm>
              <a:prstGeom prst="rect">
                <a:avLst/>
              </a:prstGeom>
            </p:spPr>
          </p:pic>
        </mc:Fallback>
      </mc:AlternateContent>
      <p:grpSp>
        <p:nvGrpSpPr>
          <p:cNvPr id="96" name="Gruppo 95">
            <a:extLst>
              <a:ext uri="{FF2B5EF4-FFF2-40B4-BE49-F238E27FC236}">
                <a16:creationId xmlns:a16="http://schemas.microsoft.com/office/drawing/2014/main" id="{65C3637B-F93F-A880-BA62-5A28788BF008}"/>
              </a:ext>
            </a:extLst>
          </p:cNvPr>
          <p:cNvGrpSpPr/>
          <p:nvPr/>
        </p:nvGrpSpPr>
        <p:grpSpPr>
          <a:xfrm>
            <a:off x="6575571" y="1569977"/>
            <a:ext cx="402480" cy="259200"/>
            <a:chOff x="6575571" y="1569977"/>
            <a:chExt cx="402480" cy="25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A6A8398-5024-2CBB-349F-6AFC6BF438C3}"/>
                    </a:ext>
                  </a:extLst>
                </p14:cNvPr>
                <p14:cNvContentPartPr/>
                <p14:nvPr/>
              </p14:nvContentPartPr>
              <p14:xfrm>
                <a:off x="6575571" y="1591937"/>
                <a:ext cx="163800" cy="2372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A6A8398-5024-2CBB-349F-6AFC6BF438C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568011" y="1584377"/>
                  <a:ext cx="17892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38AAE07D-555D-0303-D350-591FAFF9F27F}"/>
                    </a:ext>
                  </a:extLst>
                </p14:cNvPr>
                <p14:cNvContentPartPr/>
                <p14:nvPr/>
              </p14:nvContentPartPr>
              <p14:xfrm>
                <a:off x="6761691" y="1601297"/>
                <a:ext cx="114840" cy="1202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38AAE07D-555D-0303-D350-591FAFF9F27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754131" y="1593737"/>
                  <a:ext cx="1299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54AB0BA1-D538-B817-811F-E8EED96B6211}"/>
                    </a:ext>
                  </a:extLst>
                </p14:cNvPr>
                <p14:cNvContentPartPr/>
                <p14:nvPr/>
              </p14:nvContentPartPr>
              <p14:xfrm>
                <a:off x="6937011" y="1569977"/>
                <a:ext cx="41040" cy="1530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54AB0BA1-D538-B817-811F-E8EED96B621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929451" y="1562417"/>
                  <a:ext cx="56160" cy="16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117F27DC-8B3C-2E66-46F5-8F848DDA63CF}"/>
              </a:ext>
            </a:extLst>
          </p:cNvPr>
          <p:cNvGrpSpPr/>
          <p:nvPr/>
        </p:nvGrpSpPr>
        <p:grpSpPr>
          <a:xfrm>
            <a:off x="4397571" y="1023137"/>
            <a:ext cx="547920" cy="343080"/>
            <a:chOff x="4397571" y="1023137"/>
            <a:chExt cx="547920" cy="34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BC7F74BB-965A-FC63-B11C-DEA049B6A0A7}"/>
                    </a:ext>
                  </a:extLst>
                </p14:cNvPr>
                <p14:cNvContentPartPr/>
                <p14:nvPr/>
              </p14:nvContentPartPr>
              <p14:xfrm>
                <a:off x="4397571" y="1023137"/>
                <a:ext cx="216720" cy="3178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BC7F74BB-965A-FC63-B11C-DEA049B6A0A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390011" y="1015577"/>
                  <a:ext cx="23184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DC7FA0FF-4752-495E-D7B5-7EA1A31CAC14}"/>
                    </a:ext>
                  </a:extLst>
                </p14:cNvPr>
                <p14:cNvContentPartPr/>
                <p14:nvPr/>
              </p14:nvContentPartPr>
              <p14:xfrm>
                <a:off x="4682691" y="1072817"/>
                <a:ext cx="117720" cy="1303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DC7FA0FF-4752-495E-D7B5-7EA1A31CAC1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675131" y="1065257"/>
                  <a:ext cx="1328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B0DBC036-9F37-7ABE-26F7-D9931208CE23}"/>
                    </a:ext>
                  </a:extLst>
                </p14:cNvPr>
                <p14:cNvContentPartPr/>
                <p14:nvPr/>
              </p14:nvContentPartPr>
              <p14:xfrm>
                <a:off x="4881051" y="1073177"/>
                <a:ext cx="64440" cy="2930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B0DBC036-9F37-7ABE-26F7-D9931208CE2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873491" y="1065617"/>
                  <a:ext cx="79560" cy="30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E291831E-63E7-755F-464F-7CA55DAA46EE}"/>
              </a:ext>
            </a:extLst>
          </p:cNvPr>
          <p:cNvGrpSpPr/>
          <p:nvPr/>
        </p:nvGrpSpPr>
        <p:grpSpPr>
          <a:xfrm>
            <a:off x="223731" y="5524937"/>
            <a:ext cx="448560" cy="194040"/>
            <a:chOff x="223731" y="5524937"/>
            <a:chExt cx="448560" cy="19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BA45D342-54AC-F965-6C33-973B7447799C}"/>
                    </a:ext>
                  </a:extLst>
                </p14:cNvPr>
                <p14:cNvContentPartPr/>
                <p14:nvPr/>
              </p14:nvContentPartPr>
              <p14:xfrm>
                <a:off x="223731" y="5526737"/>
                <a:ext cx="180720" cy="1922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BA45D342-54AC-F965-6C33-973B7447799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16171" y="5519177"/>
                  <a:ext cx="1958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4B0FF4AC-2638-731D-F305-D17E4919E4B0}"/>
                    </a:ext>
                  </a:extLst>
                </p14:cNvPr>
                <p14:cNvContentPartPr/>
                <p14:nvPr/>
              </p14:nvContentPartPr>
              <p14:xfrm>
                <a:off x="561411" y="5524937"/>
                <a:ext cx="110880" cy="1702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4B0FF4AC-2638-731D-F305-D17E4919E4B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53851" y="5517377"/>
                  <a:ext cx="125640" cy="18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E174D93C-0DC8-289D-5724-E5AE2278E121}"/>
              </a:ext>
            </a:extLst>
          </p:cNvPr>
          <p:cNvGrpSpPr/>
          <p:nvPr/>
        </p:nvGrpSpPr>
        <p:grpSpPr>
          <a:xfrm>
            <a:off x="1354851" y="5415497"/>
            <a:ext cx="294840" cy="491760"/>
            <a:chOff x="1354851" y="5415497"/>
            <a:chExt cx="294840" cy="49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EA458396-45BB-76CC-24CE-A1FA314EE60C}"/>
                    </a:ext>
                  </a:extLst>
                </p14:cNvPr>
                <p14:cNvContentPartPr/>
                <p14:nvPr/>
              </p14:nvContentPartPr>
              <p14:xfrm>
                <a:off x="1354851" y="5415497"/>
                <a:ext cx="167040" cy="2880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EA458396-45BB-76CC-24CE-A1FA314EE60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347291" y="5407937"/>
                  <a:ext cx="1821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2C989108-C4E3-5B18-4C68-65547F2234DE}"/>
                    </a:ext>
                  </a:extLst>
                </p14:cNvPr>
                <p14:cNvContentPartPr/>
                <p14:nvPr/>
              </p14:nvContentPartPr>
              <p14:xfrm>
                <a:off x="1369971" y="5596577"/>
                <a:ext cx="134280" cy="277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2C989108-C4E3-5B18-4C68-65547F2234D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362411" y="5589377"/>
                  <a:ext cx="1494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09500D2B-327C-8D03-693C-EE75EFBA5C1E}"/>
                    </a:ext>
                  </a:extLst>
                </p14:cNvPr>
                <p14:cNvContentPartPr/>
                <p14:nvPr/>
              </p14:nvContentPartPr>
              <p14:xfrm>
                <a:off x="1568691" y="5449337"/>
                <a:ext cx="33120" cy="2336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09500D2B-327C-8D03-693C-EE75EFBA5C1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561131" y="5442137"/>
                  <a:ext cx="4824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5D149B00-E26A-EC24-4427-15932EBB7351}"/>
                    </a:ext>
                  </a:extLst>
                </p14:cNvPr>
                <p14:cNvContentPartPr/>
                <p14:nvPr/>
              </p14:nvContentPartPr>
              <p14:xfrm>
                <a:off x="1583811" y="5607377"/>
                <a:ext cx="65880" cy="302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5D149B00-E26A-EC24-4427-15932EBB735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576251" y="5599817"/>
                  <a:ext cx="81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4124A23E-3D1A-C6C5-A3BA-EC3FA9C2EEE9}"/>
                    </a:ext>
                  </a:extLst>
                </p14:cNvPr>
                <p14:cNvContentPartPr/>
                <p14:nvPr/>
              </p14:nvContentPartPr>
              <p14:xfrm>
                <a:off x="1438011" y="5745617"/>
                <a:ext cx="121680" cy="1616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4124A23E-3D1A-C6C5-A3BA-EC3FA9C2EEE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430451" y="5738057"/>
                  <a:ext cx="1368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341DEF90-5D2B-F6E5-9DF6-9828E7014711}"/>
                    </a:ext>
                  </a:extLst>
                </p14:cNvPr>
                <p14:cNvContentPartPr/>
                <p14:nvPr/>
              </p14:nvContentPartPr>
              <p14:xfrm>
                <a:off x="1483731" y="5745617"/>
                <a:ext cx="360" cy="3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341DEF90-5D2B-F6E5-9DF6-9828E701471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476171" y="573805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DF3138DD-CB01-934F-E9EC-78E7F83B547F}"/>
                    </a:ext>
                  </a:extLst>
                </p14:cNvPr>
                <p14:cNvContentPartPr/>
                <p14:nvPr/>
              </p14:nvContentPartPr>
              <p14:xfrm>
                <a:off x="1483731" y="5745617"/>
                <a:ext cx="360" cy="3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DF3138DD-CB01-934F-E9EC-78E7F83B547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476171" y="573805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9" name="Gruppo 148">
            <a:extLst>
              <a:ext uri="{FF2B5EF4-FFF2-40B4-BE49-F238E27FC236}">
                <a16:creationId xmlns:a16="http://schemas.microsoft.com/office/drawing/2014/main" id="{53C759B9-6771-7D73-B710-F81D383AC1ED}"/>
              </a:ext>
            </a:extLst>
          </p:cNvPr>
          <p:cNvGrpSpPr/>
          <p:nvPr/>
        </p:nvGrpSpPr>
        <p:grpSpPr>
          <a:xfrm>
            <a:off x="2125251" y="5477417"/>
            <a:ext cx="549720" cy="352440"/>
            <a:chOff x="2125251" y="5477417"/>
            <a:chExt cx="549720" cy="35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E79617D3-A345-A3B2-D8FF-F8F16161E83A}"/>
                    </a:ext>
                  </a:extLst>
                </p14:cNvPr>
                <p14:cNvContentPartPr/>
                <p14:nvPr/>
              </p14:nvContentPartPr>
              <p14:xfrm>
                <a:off x="2125251" y="5477417"/>
                <a:ext cx="136800" cy="2404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E79617D3-A345-A3B2-D8FF-F8F16161E83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118051" y="5470217"/>
                  <a:ext cx="1519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B048382F-4B9A-9DED-9101-7D3C59E87F6A}"/>
                    </a:ext>
                  </a:extLst>
                </p14:cNvPr>
                <p14:cNvContentPartPr/>
                <p14:nvPr/>
              </p14:nvContentPartPr>
              <p14:xfrm>
                <a:off x="2248371" y="5563457"/>
                <a:ext cx="108000" cy="108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B048382F-4B9A-9DED-9101-7D3C59E87F6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240811" y="5555897"/>
                  <a:ext cx="1231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7F7B6F0B-DA0D-842C-DBBB-9280BAF2A4D1}"/>
                    </a:ext>
                  </a:extLst>
                </p14:cNvPr>
                <p14:cNvContentPartPr/>
                <p14:nvPr/>
              </p14:nvContentPartPr>
              <p14:xfrm>
                <a:off x="2337651" y="5503697"/>
                <a:ext cx="29160" cy="16596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7F7B6F0B-DA0D-842C-DBBB-9280BAF2A4D1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330091" y="5496497"/>
                  <a:ext cx="442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90FCBE5A-398B-B818-C237-BB471C354E15}"/>
                    </a:ext>
                  </a:extLst>
                </p14:cNvPr>
                <p14:cNvContentPartPr/>
                <p14:nvPr/>
              </p14:nvContentPartPr>
              <p14:xfrm>
                <a:off x="2211291" y="5706377"/>
                <a:ext cx="123480" cy="1234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90FCBE5A-398B-B818-C237-BB471C354E1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203731" y="5698817"/>
                  <a:ext cx="1382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D9C7ED9B-8EE6-420D-0DE1-25D002266B7F}"/>
                    </a:ext>
                  </a:extLst>
                </p14:cNvPr>
                <p14:cNvContentPartPr/>
                <p14:nvPr/>
              </p14:nvContentPartPr>
              <p14:xfrm>
                <a:off x="2504331" y="5502257"/>
                <a:ext cx="119160" cy="1317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D9C7ED9B-8EE6-420D-0DE1-25D002266B7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496771" y="5494697"/>
                  <a:ext cx="1342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C25C3CF-A698-EF34-C07E-992E2915BA5A}"/>
                    </a:ext>
                  </a:extLst>
                </p14:cNvPr>
                <p14:cNvContentPartPr/>
                <p14:nvPr/>
              </p14:nvContentPartPr>
              <p14:xfrm>
                <a:off x="2550771" y="5608097"/>
                <a:ext cx="22320" cy="1249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C25C3CF-A698-EF34-C07E-992E2915BA5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543211" y="5600537"/>
                  <a:ext cx="374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2E385D86-C4B1-542E-A493-B155677D7A9A}"/>
                    </a:ext>
                  </a:extLst>
                </p14:cNvPr>
                <p14:cNvContentPartPr/>
                <p14:nvPr/>
              </p14:nvContentPartPr>
              <p14:xfrm>
                <a:off x="2494251" y="5708897"/>
                <a:ext cx="180720" cy="151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2E385D86-C4B1-542E-A493-B155677D7A9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486691" y="5701337"/>
                  <a:ext cx="19548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5EBFCAE0-17B9-DF74-30B1-669504FDB2E1}"/>
              </a:ext>
            </a:extLst>
          </p:cNvPr>
          <p:cNvGrpSpPr/>
          <p:nvPr/>
        </p:nvGrpSpPr>
        <p:grpSpPr>
          <a:xfrm>
            <a:off x="3159531" y="5420537"/>
            <a:ext cx="626760" cy="315360"/>
            <a:chOff x="3159531" y="5420537"/>
            <a:chExt cx="626760" cy="31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365FAB9A-E71B-CB64-10F4-8359F548BAFA}"/>
                    </a:ext>
                  </a:extLst>
                </p14:cNvPr>
                <p14:cNvContentPartPr/>
                <p14:nvPr/>
              </p14:nvContentPartPr>
              <p14:xfrm>
                <a:off x="3159531" y="5463737"/>
                <a:ext cx="160560" cy="2721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365FAB9A-E71B-CB64-10F4-8359F548BAF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151971" y="5456177"/>
                  <a:ext cx="1753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8A026539-6ADD-1522-79F3-2CA67CCBD840}"/>
                    </a:ext>
                  </a:extLst>
                </p14:cNvPr>
                <p14:cNvContentPartPr/>
                <p14:nvPr/>
              </p14:nvContentPartPr>
              <p14:xfrm>
                <a:off x="3345651" y="5514497"/>
                <a:ext cx="4680" cy="2088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8A026539-6ADD-1522-79F3-2CA67CCBD84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338091" y="5506937"/>
                  <a:ext cx="198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AEFB1CF7-D514-8126-6E25-D20ACF8791C5}"/>
                    </a:ext>
                  </a:extLst>
                </p14:cNvPr>
                <p14:cNvContentPartPr/>
                <p14:nvPr/>
              </p14:nvContentPartPr>
              <p14:xfrm>
                <a:off x="3354291" y="5624657"/>
                <a:ext cx="79560" cy="504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AEFB1CF7-D514-8126-6E25-D20ACF8791C5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346731" y="5617097"/>
                  <a:ext cx="946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957B0576-6CD4-DC99-ADE5-7153B0C11B23}"/>
                    </a:ext>
                  </a:extLst>
                </p14:cNvPr>
                <p14:cNvContentPartPr/>
                <p14:nvPr/>
              </p14:nvContentPartPr>
              <p14:xfrm>
                <a:off x="3498291" y="5457257"/>
                <a:ext cx="77760" cy="2062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957B0576-6CD4-DC99-ADE5-7153B0C11B2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490731" y="5449697"/>
                  <a:ext cx="928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E5ED4C59-5E45-C025-3154-1EB4E75BACF5}"/>
                    </a:ext>
                  </a:extLst>
                </p14:cNvPr>
                <p14:cNvContentPartPr/>
                <p14:nvPr/>
              </p14:nvContentPartPr>
              <p14:xfrm>
                <a:off x="3531051" y="5564177"/>
                <a:ext cx="101520" cy="6264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E5ED4C59-5E45-C025-3154-1EB4E75BACF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523491" y="5556617"/>
                  <a:ext cx="1166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2A7C48D9-6E8C-347C-ADB0-7918DC164D6B}"/>
                    </a:ext>
                  </a:extLst>
                </p14:cNvPr>
                <p14:cNvContentPartPr/>
                <p14:nvPr/>
              </p14:nvContentPartPr>
              <p14:xfrm>
                <a:off x="3645531" y="5553017"/>
                <a:ext cx="71280" cy="3276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2A7C48D9-6E8C-347C-ADB0-7918DC164D6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637971" y="5545457"/>
                  <a:ext cx="860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F1315786-CC0C-1998-F27A-C219790D63A5}"/>
                    </a:ext>
                  </a:extLst>
                </p14:cNvPr>
                <p14:cNvContentPartPr/>
                <p14:nvPr/>
              </p14:nvContentPartPr>
              <p14:xfrm>
                <a:off x="3765051" y="5420537"/>
                <a:ext cx="21240" cy="28260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F1315786-CC0C-1998-F27A-C219790D63A5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757851" y="5412977"/>
                  <a:ext cx="36360" cy="29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14F236DD-7FF9-15A6-7F47-D9A4598DE1F0}"/>
              </a:ext>
            </a:extLst>
          </p:cNvPr>
          <p:cNvGrpSpPr/>
          <p:nvPr/>
        </p:nvGrpSpPr>
        <p:grpSpPr>
          <a:xfrm>
            <a:off x="4676571" y="5425937"/>
            <a:ext cx="1104120" cy="308520"/>
            <a:chOff x="4676571" y="5425937"/>
            <a:chExt cx="1104120" cy="30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3432FE9E-BD13-7F8A-3111-4FAD4C086FBF}"/>
                    </a:ext>
                  </a:extLst>
                </p14:cNvPr>
                <p14:cNvContentPartPr/>
                <p14:nvPr/>
              </p14:nvContentPartPr>
              <p14:xfrm>
                <a:off x="4750731" y="5428457"/>
                <a:ext cx="204120" cy="230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3432FE9E-BD13-7F8A-3111-4FAD4C086FB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743171" y="5420897"/>
                  <a:ext cx="2192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5492603B-14A8-B0A8-D827-8DB0D9C0DEA1}"/>
                    </a:ext>
                  </a:extLst>
                </p14:cNvPr>
                <p14:cNvContentPartPr/>
                <p14:nvPr/>
              </p14:nvContentPartPr>
              <p14:xfrm>
                <a:off x="4718691" y="5460137"/>
                <a:ext cx="226800" cy="16236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5492603B-14A8-B0A8-D827-8DB0D9C0DEA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711131" y="5452577"/>
                  <a:ext cx="2419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690B92DF-B5EA-CA0A-3B0D-B05B64CA327F}"/>
                    </a:ext>
                  </a:extLst>
                </p14:cNvPr>
                <p14:cNvContentPartPr/>
                <p14:nvPr/>
              </p14:nvContentPartPr>
              <p14:xfrm>
                <a:off x="4676571" y="5666777"/>
                <a:ext cx="317880" cy="676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690B92DF-B5EA-CA0A-3B0D-B05B64CA327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669011" y="5659217"/>
                  <a:ext cx="3330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04625F66-4632-663C-C923-B5C1F5FE079F}"/>
                    </a:ext>
                  </a:extLst>
                </p14:cNvPr>
                <p14:cNvContentPartPr/>
                <p14:nvPr/>
              </p14:nvContentPartPr>
              <p14:xfrm>
                <a:off x="5095971" y="5425937"/>
                <a:ext cx="97920" cy="2386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04625F66-4632-663C-C923-B5C1F5FE079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088411" y="5418377"/>
                  <a:ext cx="11304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5417985D-F173-C20E-4143-B6B8353220D3}"/>
                    </a:ext>
                  </a:extLst>
                </p14:cNvPr>
                <p14:cNvContentPartPr/>
                <p14:nvPr/>
              </p14:nvContentPartPr>
              <p14:xfrm>
                <a:off x="5250051" y="5478497"/>
                <a:ext cx="9720" cy="15732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5417985D-F173-C20E-4143-B6B8353220D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242491" y="5470937"/>
                  <a:ext cx="248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48F0994E-8253-AB13-5029-8BA9C834306F}"/>
                    </a:ext>
                  </a:extLst>
                </p14:cNvPr>
                <p14:cNvContentPartPr/>
                <p14:nvPr/>
              </p14:nvContentPartPr>
              <p14:xfrm>
                <a:off x="5280291" y="5583617"/>
                <a:ext cx="152640" cy="284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48F0994E-8253-AB13-5029-8BA9C834306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272731" y="5576057"/>
                  <a:ext cx="1677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8F1211A6-631F-88C8-0931-F72971708735}"/>
                    </a:ext>
                  </a:extLst>
                </p14:cNvPr>
                <p14:cNvContentPartPr/>
                <p14:nvPr/>
              </p14:nvContentPartPr>
              <p14:xfrm>
                <a:off x="5481531" y="5461937"/>
                <a:ext cx="23760" cy="1940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8F1211A6-631F-88C8-0931-F72971708735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473971" y="5454377"/>
                  <a:ext cx="388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3B77E18C-5ED4-7CC7-8136-0D5B30051340}"/>
                    </a:ext>
                  </a:extLst>
                </p14:cNvPr>
                <p14:cNvContentPartPr/>
                <p14:nvPr/>
              </p14:nvContentPartPr>
              <p14:xfrm>
                <a:off x="5510331" y="5463737"/>
                <a:ext cx="95400" cy="2062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3B77E18C-5ED4-7CC7-8136-0D5B30051340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502771" y="5456177"/>
                  <a:ext cx="11052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E590FF26-2E81-AD04-BE22-314A86E04924}"/>
                    </a:ext>
                  </a:extLst>
                </p14:cNvPr>
                <p14:cNvContentPartPr/>
                <p14:nvPr/>
              </p14:nvContentPartPr>
              <p14:xfrm>
                <a:off x="5662611" y="5493257"/>
                <a:ext cx="11160" cy="1432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E590FF26-2E81-AD04-BE22-314A86E0492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655051" y="5485697"/>
                  <a:ext cx="262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2F8A1B4B-9B37-9CCB-0FAA-648151D96D8F}"/>
                    </a:ext>
                  </a:extLst>
                </p14:cNvPr>
                <p14:cNvContentPartPr/>
                <p14:nvPr/>
              </p14:nvContentPartPr>
              <p14:xfrm>
                <a:off x="5680251" y="5570657"/>
                <a:ext cx="100440" cy="302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2F8A1B4B-9B37-9CCB-0FAA-648151D96D8F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672691" y="5563097"/>
                  <a:ext cx="11556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" name="Gruppo 183">
            <a:extLst>
              <a:ext uri="{FF2B5EF4-FFF2-40B4-BE49-F238E27FC236}">
                <a16:creationId xmlns:a16="http://schemas.microsoft.com/office/drawing/2014/main" id="{7666735C-3640-2155-9A80-BACD221BDE74}"/>
              </a:ext>
            </a:extLst>
          </p:cNvPr>
          <p:cNvGrpSpPr/>
          <p:nvPr/>
        </p:nvGrpSpPr>
        <p:grpSpPr>
          <a:xfrm>
            <a:off x="6212331" y="5392457"/>
            <a:ext cx="1355040" cy="561600"/>
            <a:chOff x="6212331" y="5392457"/>
            <a:chExt cx="1355040" cy="56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66E521D2-FF17-32FC-5CB2-2C72071773B6}"/>
                    </a:ext>
                  </a:extLst>
                </p14:cNvPr>
                <p14:cNvContentPartPr/>
                <p14:nvPr/>
              </p14:nvContentPartPr>
              <p14:xfrm>
                <a:off x="6226371" y="5392457"/>
                <a:ext cx="173520" cy="23652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66E521D2-FF17-32FC-5CB2-2C72071773B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218811" y="5384897"/>
                  <a:ext cx="18864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EE094C36-119F-C4BA-FD26-71B5097ED732}"/>
                    </a:ext>
                  </a:extLst>
                </p14:cNvPr>
                <p14:cNvContentPartPr/>
                <p14:nvPr/>
              </p14:nvContentPartPr>
              <p14:xfrm>
                <a:off x="6264891" y="5547617"/>
                <a:ext cx="72000" cy="144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EE094C36-119F-C4BA-FD26-71B5097ED732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257331" y="5540057"/>
                  <a:ext cx="871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7ACD5330-E86A-5D2B-CEAC-5C8D99E59277}"/>
                    </a:ext>
                  </a:extLst>
                </p14:cNvPr>
                <p14:cNvContentPartPr/>
                <p14:nvPr/>
              </p14:nvContentPartPr>
              <p14:xfrm>
                <a:off x="6321411" y="5643377"/>
                <a:ext cx="19800" cy="414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7ACD5330-E86A-5D2B-CEAC-5C8D99E59277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313851" y="5635817"/>
                  <a:ext cx="349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F989E8A9-6E39-CB6C-DB95-C19470985039}"/>
                    </a:ext>
                  </a:extLst>
                </p14:cNvPr>
                <p14:cNvContentPartPr/>
                <p14:nvPr/>
              </p14:nvContentPartPr>
              <p14:xfrm>
                <a:off x="6212331" y="5729057"/>
                <a:ext cx="176760" cy="615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F989E8A9-6E39-CB6C-DB95-C19470985039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204771" y="5721497"/>
                  <a:ext cx="1918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5192D4E0-DA15-3D80-6F0C-A3B3970C481C}"/>
                    </a:ext>
                  </a:extLst>
                </p14:cNvPr>
                <p14:cNvContentPartPr/>
                <p14:nvPr/>
              </p14:nvContentPartPr>
              <p14:xfrm>
                <a:off x="6452811" y="5499377"/>
                <a:ext cx="18000" cy="18684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5192D4E0-DA15-3D80-6F0C-A3B3970C481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445251" y="5491817"/>
                  <a:ext cx="3312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2238233-2809-3B1E-227B-5562D3BB27C5}"/>
                    </a:ext>
                  </a:extLst>
                </p14:cNvPr>
                <p14:cNvContentPartPr/>
                <p14:nvPr/>
              </p14:nvContentPartPr>
              <p14:xfrm>
                <a:off x="6451731" y="5581817"/>
                <a:ext cx="113400" cy="338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2238233-2809-3B1E-227B-5562D3BB27C5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444171" y="5574257"/>
                  <a:ext cx="1281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E4635473-4ABF-9624-D74F-EB9724D8F4E2}"/>
                    </a:ext>
                  </a:extLst>
                </p14:cNvPr>
                <p14:cNvContentPartPr/>
                <p14:nvPr/>
              </p14:nvContentPartPr>
              <p14:xfrm>
                <a:off x="6259851" y="5794937"/>
                <a:ext cx="119880" cy="1591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E4635473-4ABF-9624-D74F-EB9724D8F4E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252291" y="5787377"/>
                  <a:ext cx="1350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A7CD8CB0-EFB8-5C89-CF4B-B5F66A883D8A}"/>
                    </a:ext>
                  </a:extLst>
                </p14:cNvPr>
                <p14:cNvContentPartPr/>
                <p14:nvPr/>
              </p14:nvContentPartPr>
              <p14:xfrm>
                <a:off x="6305211" y="5836697"/>
                <a:ext cx="101520" cy="7308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A7CD8CB0-EFB8-5C89-CF4B-B5F66A883D8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297651" y="5829497"/>
                  <a:ext cx="1166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12C822F5-4F14-EB3C-2508-B9200E6D2528}"/>
                    </a:ext>
                  </a:extLst>
                </p14:cNvPr>
                <p14:cNvContentPartPr/>
                <p14:nvPr/>
              </p14:nvContentPartPr>
              <p14:xfrm>
                <a:off x="6417171" y="5779097"/>
                <a:ext cx="61920" cy="1047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12C822F5-4F14-EB3C-2508-B9200E6D2528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409611" y="5771537"/>
                  <a:ext cx="770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59F5B2CD-A8CB-2572-8DF8-E5332D71FA85}"/>
                    </a:ext>
                  </a:extLst>
                </p14:cNvPr>
                <p14:cNvContentPartPr/>
                <p14:nvPr/>
              </p14:nvContentPartPr>
              <p14:xfrm>
                <a:off x="6415731" y="5857937"/>
                <a:ext cx="104040" cy="266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59F5B2CD-A8CB-2572-8DF8-E5332D71FA85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408171" y="5850377"/>
                  <a:ext cx="1191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E213D453-C3F5-EBAC-D736-99F41DFE9F47}"/>
                    </a:ext>
                  </a:extLst>
                </p14:cNvPr>
                <p14:cNvContentPartPr/>
                <p14:nvPr/>
              </p14:nvContentPartPr>
              <p14:xfrm>
                <a:off x="6675651" y="5551937"/>
                <a:ext cx="111600" cy="1353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E213D453-C3F5-EBAC-D736-99F41DFE9F47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668091" y="5544377"/>
                  <a:ext cx="1267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C4D85BD3-438B-B41D-DFE0-F7D10505A7DA}"/>
                    </a:ext>
                  </a:extLst>
                </p14:cNvPr>
                <p14:cNvContentPartPr/>
                <p14:nvPr/>
              </p14:nvContentPartPr>
              <p14:xfrm>
                <a:off x="6789411" y="5621417"/>
                <a:ext cx="102960" cy="46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C4D85BD3-438B-B41D-DFE0-F7D10505A7DA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782211" y="5613857"/>
                  <a:ext cx="1180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D8A88F6F-F74E-A77B-86D0-D5652319BBF8}"/>
                    </a:ext>
                  </a:extLst>
                </p14:cNvPr>
                <p14:cNvContentPartPr/>
                <p14:nvPr/>
              </p14:nvContentPartPr>
              <p14:xfrm>
                <a:off x="6945291" y="5461937"/>
                <a:ext cx="17280" cy="2448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D8A88F6F-F74E-A77B-86D0-D5652319BBF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937731" y="5454377"/>
                  <a:ext cx="324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3CF37752-1DB3-0B87-9531-F9126E7671DC}"/>
                    </a:ext>
                  </a:extLst>
                </p14:cNvPr>
                <p14:cNvContentPartPr/>
                <p14:nvPr/>
              </p14:nvContentPartPr>
              <p14:xfrm>
                <a:off x="7222851" y="5517017"/>
                <a:ext cx="99720" cy="15768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3CF37752-1DB3-0B87-9531-F9126E7671D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215291" y="5509457"/>
                  <a:ext cx="1148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BA6BF133-FC18-4C88-E8F0-7DA97935907B}"/>
                    </a:ext>
                  </a:extLst>
                </p14:cNvPr>
                <p14:cNvContentPartPr/>
                <p14:nvPr/>
              </p14:nvContentPartPr>
              <p14:xfrm>
                <a:off x="7204851" y="5702777"/>
                <a:ext cx="28800" cy="1299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BA6BF133-FC18-4C88-E8F0-7DA97935907B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197291" y="5695217"/>
                  <a:ext cx="439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EFDA588C-0C8D-62CE-736D-5DE658E9913D}"/>
                    </a:ext>
                  </a:extLst>
                </p14:cNvPr>
                <p14:cNvContentPartPr/>
                <p14:nvPr/>
              </p14:nvContentPartPr>
              <p14:xfrm>
                <a:off x="7315011" y="5709977"/>
                <a:ext cx="17280" cy="1800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EFDA588C-0C8D-62CE-736D-5DE658E9913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307451" y="5702417"/>
                  <a:ext cx="324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98190787-DB51-E699-67A5-B900FAD11E91}"/>
                    </a:ext>
                  </a:extLst>
                </p14:cNvPr>
                <p14:cNvContentPartPr/>
                <p14:nvPr/>
              </p14:nvContentPartPr>
              <p14:xfrm>
                <a:off x="7027011" y="5856137"/>
                <a:ext cx="540360" cy="432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98190787-DB51-E699-67A5-B900FAD11E91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019451" y="5848577"/>
                  <a:ext cx="55512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1" name="Gruppo 190">
            <a:extLst>
              <a:ext uri="{FF2B5EF4-FFF2-40B4-BE49-F238E27FC236}">
                <a16:creationId xmlns:a16="http://schemas.microsoft.com/office/drawing/2014/main" id="{004F9273-5B83-CEAA-A1C4-5DC7FC5CAF95}"/>
              </a:ext>
            </a:extLst>
          </p:cNvPr>
          <p:cNvGrpSpPr/>
          <p:nvPr/>
        </p:nvGrpSpPr>
        <p:grpSpPr>
          <a:xfrm>
            <a:off x="5146011" y="943217"/>
            <a:ext cx="727560" cy="711360"/>
            <a:chOff x="5146011" y="943217"/>
            <a:chExt cx="727560" cy="71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6A0FC21B-A386-C96A-69EF-C0A39D8745DA}"/>
                    </a:ext>
                  </a:extLst>
                </p14:cNvPr>
                <p14:cNvContentPartPr/>
                <p14:nvPr/>
              </p14:nvContentPartPr>
              <p14:xfrm>
                <a:off x="5146011" y="943217"/>
                <a:ext cx="179280" cy="7113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6A0FC21B-A386-C96A-69EF-C0A39D8745D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138451" y="935657"/>
                  <a:ext cx="194400" cy="72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F7576750-894C-8FE9-E3CA-3E966D3CD6B8}"/>
                    </a:ext>
                  </a:extLst>
                </p14:cNvPr>
                <p14:cNvContentPartPr/>
                <p14:nvPr/>
              </p14:nvContentPartPr>
              <p14:xfrm>
                <a:off x="5328171" y="1199177"/>
                <a:ext cx="172080" cy="3027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F7576750-894C-8FE9-E3CA-3E966D3CD6B8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320971" y="1191617"/>
                  <a:ext cx="18720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2F7D68FB-3E13-E284-774C-99A80FB410AD}"/>
                    </a:ext>
                  </a:extLst>
                </p14:cNvPr>
                <p14:cNvContentPartPr/>
                <p14:nvPr/>
              </p14:nvContentPartPr>
              <p14:xfrm>
                <a:off x="5518611" y="1318337"/>
                <a:ext cx="136800" cy="10728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2F7D68FB-3E13-E284-774C-99A80FB410A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511051" y="1310777"/>
                  <a:ext cx="1519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66D3EA73-B3CF-D7D0-FD7E-07E336E07C7A}"/>
                    </a:ext>
                  </a:extLst>
                </p14:cNvPr>
                <p14:cNvContentPartPr/>
                <p14:nvPr/>
              </p14:nvContentPartPr>
              <p14:xfrm>
                <a:off x="5630571" y="1213217"/>
                <a:ext cx="114120" cy="2808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66D3EA73-B3CF-D7D0-FD7E-07E336E07C7A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623011" y="1205657"/>
                  <a:ext cx="1292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23E98513-3FEA-2668-5ED6-CB72A3E2CE98}"/>
                    </a:ext>
                  </a:extLst>
                </p14:cNvPr>
                <p14:cNvContentPartPr/>
                <p14:nvPr/>
              </p14:nvContentPartPr>
              <p14:xfrm>
                <a:off x="5756211" y="1293857"/>
                <a:ext cx="117360" cy="1321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23E98513-3FEA-2668-5ED6-CB72A3E2CE9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748651" y="1286297"/>
                  <a:ext cx="132480" cy="14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E12D126C-7D36-8F91-39C2-3DC23526B915}"/>
              </a:ext>
            </a:extLst>
          </p:cNvPr>
          <p:cNvGrpSpPr/>
          <p:nvPr/>
        </p:nvGrpSpPr>
        <p:grpSpPr>
          <a:xfrm>
            <a:off x="288891" y="992537"/>
            <a:ext cx="3541320" cy="659880"/>
            <a:chOff x="288891" y="992537"/>
            <a:chExt cx="3541320" cy="65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6FA9126-9765-2CAE-F31B-7F688A3AA3FD}"/>
                    </a:ext>
                  </a:extLst>
                </p14:cNvPr>
                <p14:cNvContentPartPr/>
                <p14:nvPr/>
              </p14:nvContentPartPr>
              <p14:xfrm>
                <a:off x="554571" y="1104497"/>
                <a:ext cx="124200" cy="1922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6FA9126-9765-2CAE-F31B-7F688A3AA3FD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47011" y="1096937"/>
                  <a:ext cx="13932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0616456B-9590-9FFB-FAE9-BBDDF60EB525}"/>
                    </a:ext>
                  </a:extLst>
                </p14:cNvPr>
                <p14:cNvContentPartPr/>
                <p14:nvPr/>
              </p14:nvContentPartPr>
              <p14:xfrm>
                <a:off x="581571" y="1300697"/>
                <a:ext cx="28080" cy="993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0616456B-9590-9FFB-FAE9-BBDDF60EB525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74011" y="1293497"/>
                  <a:ext cx="432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638A1DFF-667D-25DB-F643-224E283E2B5F}"/>
                    </a:ext>
                  </a:extLst>
                </p14:cNvPr>
                <p14:cNvContentPartPr/>
                <p14:nvPr/>
              </p14:nvContentPartPr>
              <p14:xfrm>
                <a:off x="487251" y="1372337"/>
                <a:ext cx="307080" cy="831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638A1DFF-667D-25DB-F643-224E283E2B5F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79691" y="1364777"/>
                  <a:ext cx="3218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500632E8-127A-3F85-C78B-AB7E9519FAF8}"/>
                    </a:ext>
                  </a:extLst>
                </p14:cNvPr>
                <p14:cNvContentPartPr/>
                <p14:nvPr/>
              </p14:nvContentPartPr>
              <p14:xfrm>
                <a:off x="1533411" y="1051937"/>
                <a:ext cx="179640" cy="2545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500632E8-127A-3F85-C78B-AB7E9519FAF8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525851" y="1044377"/>
                  <a:ext cx="19476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28C99D40-997C-8D4B-9A65-89604C848E31}"/>
                    </a:ext>
                  </a:extLst>
                </p14:cNvPr>
                <p14:cNvContentPartPr/>
                <p14:nvPr/>
              </p14:nvContentPartPr>
              <p14:xfrm>
                <a:off x="1803771" y="1065977"/>
                <a:ext cx="14760" cy="2808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28C99D40-997C-8D4B-9A65-89604C848E3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796211" y="1058417"/>
                  <a:ext cx="2988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2812D94-7B22-B01D-7C2E-3215E9A6D9F5}"/>
                    </a:ext>
                  </a:extLst>
                </p14:cNvPr>
                <p14:cNvContentPartPr/>
                <p14:nvPr/>
              </p14:nvContentPartPr>
              <p14:xfrm>
                <a:off x="1819611" y="1217537"/>
                <a:ext cx="70920" cy="108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2812D94-7B22-B01D-7C2E-3215E9A6D9F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812051" y="1209977"/>
                  <a:ext cx="860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97468DE-A7CD-50D5-EB44-3BCC1C901403}"/>
                    </a:ext>
                  </a:extLst>
                </p14:cNvPr>
                <p14:cNvContentPartPr/>
                <p14:nvPr/>
              </p14:nvContentPartPr>
              <p14:xfrm>
                <a:off x="1938411" y="1074617"/>
                <a:ext cx="89640" cy="2343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97468DE-A7CD-50D5-EB44-3BCC1C90140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930851" y="1067057"/>
                  <a:ext cx="1047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6416ADDE-CA6B-4C4A-38A5-7E418BE88217}"/>
                    </a:ext>
                  </a:extLst>
                </p14:cNvPr>
                <p14:cNvContentPartPr/>
                <p14:nvPr/>
              </p14:nvContentPartPr>
              <p14:xfrm>
                <a:off x="1974771" y="1173617"/>
                <a:ext cx="84600" cy="896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6416ADDE-CA6B-4C4A-38A5-7E418BE88217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967211" y="1166417"/>
                  <a:ext cx="997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C812158D-A80F-87B9-E4C2-6CB3AA2E318D}"/>
                    </a:ext>
                  </a:extLst>
                </p14:cNvPr>
                <p14:cNvContentPartPr/>
                <p14:nvPr/>
              </p14:nvContentPartPr>
              <p14:xfrm>
                <a:off x="2081691" y="1189457"/>
                <a:ext cx="65160" cy="230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C812158D-A80F-87B9-E4C2-6CB3AA2E318D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2074131" y="1181897"/>
                  <a:ext cx="802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391BA699-ED3F-BF41-5C49-42461C552B9C}"/>
                    </a:ext>
                  </a:extLst>
                </p14:cNvPr>
                <p14:cNvContentPartPr/>
                <p14:nvPr/>
              </p14:nvContentPartPr>
              <p14:xfrm>
                <a:off x="2154051" y="1061657"/>
                <a:ext cx="32400" cy="3096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391BA699-ED3F-BF41-5C49-42461C552B9C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2146491" y="1054097"/>
                  <a:ext cx="4752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FC09AFF0-9A8C-2630-2016-83C4165AB41A}"/>
                    </a:ext>
                  </a:extLst>
                </p14:cNvPr>
                <p14:cNvContentPartPr/>
                <p14:nvPr/>
              </p14:nvContentPartPr>
              <p14:xfrm>
                <a:off x="2652651" y="992537"/>
                <a:ext cx="190440" cy="3150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FC09AFF0-9A8C-2630-2016-83C4165AB41A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2645091" y="984977"/>
                  <a:ext cx="20556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69792BC2-8BC6-CC1F-D851-03D1E5298FDC}"/>
                    </a:ext>
                  </a:extLst>
                </p14:cNvPr>
                <p14:cNvContentPartPr/>
                <p14:nvPr/>
              </p14:nvContentPartPr>
              <p14:xfrm>
                <a:off x="2786931" y="1003697"/>
                <a:ext cx="189000" cy="4194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69792BC2-8BC6-CC1F-D851-03D1E5298FDC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2779371" y="996137"/>
                  <a:ext cx="20376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9176A57E-6292-4911-B342-5F8073238DDF}"/>
                    </a:ext>
                  </a:extLst>
                </p14:cNvPr>
                <p14:cNvContentPartPr/>
                <p14:nvPr/>
              </p14:nvContentPartPr>
              <p14:xfrm>
                <a:off x="3618891" y="1062377"/>
                <a:ext cx="211320" cy="2113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9176A57E-6292-4911-B342-5F8073238DDF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3611331" y="1054817"/>
                  <a:ext cx="2264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4E34F76D-E448-A342-5C6A-6227965DD676}"/>
                    </a:ext>
                  </a:extLst>
                </p14:cNvPr>
                <p14:cNvContentPartPr/>
                <p14:nvPr/>
              </p14:nvContentPartPr>
              <p14:xfrm>
                <a:off x="288891" y="1293497"/>
                <a:ext cx="3171600" cy="3589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4E34F76D-E448-A342-5C6A-6227965DD676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281331" y="1285937"/>
                  <a:ext cx="3186720" cy="37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6713BA04-0A54-D891-62C9-27161073E6A7}"/>
              </a:ext>
            </a:extLst>
          </p:cNvPr>
          <p:cNvGrpSpPr/>
          <p:nvPr/>
        </p:nvGrpSpPr>
        <p:grpSpPr>
          <a:xfrm>
            <a:off x="607851" y="3367097"/>
            <a:ext cx="131400" cy="206640"/>
            <a:chOff x="607851" y="3367097"/>
            <a:chExt cx="131400" cy="2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60132548-80E7-90AB-A37E-7ED9673CDD11}"/>
                    </a:ext>
                  </a:extLst>
                </p14:cNvPr>
                <p14:cNvContentPartPr/>
                <p14:nvPr/>
              </p14:nvContentPartPr>
              <p14:xfrm>
                <a:off x="607851" y="3531257"/>
                <a:ext cx="90360" cy="230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60132548-80E7-90AB-A37E-7ED9673CDD11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00291" y="3523697"/>
                  <a:ext cx="1054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DC311DCE-9D3A-C7EF-B6B4-AA77C8A77755}"/>
                    </a:ext>
                  </a:extLst>
                </p14:cNvPr>
                <p14:cNvContentPartPr/>
                <p14:nvPr/>
              </p14:nvContentPartPr>
              <p14:xfrm>
                <a:off x="668331" y="3367097"/>
                <a:ext cx="70920" cy="2066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DC311DCE-9D3A-C7EF-B6B4-AA77C8A77755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660771" y="3359537"/>
                  <a:ext cx="86040" cy="22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5" name="Gruppo 254">
            <a:extLst>
              <a:ext uri="{FF2B5EF4-FFF2-40B4-BE49-F238E27FC236}">
                <a16:creationId xmlns:a16="http://schemas.microsoft.com/office/drawing/2014/main" id="{6B1839C2-5C6D-802C-4694-7F7B1C316AB8}"/>
              </a:ext>
            </a:extLst>
          </p:cNvPr>
          <p:cNvGrpSpPr/>
          <p:nvPr/>
        </p:nvGrpSpPr>
        <p:grpSpPr>
          <a:xfrm>
            <a:off x="5019291" y="3350537"/>
            <a:ext cx="924480" cy="347400"/>
            <a:chOff x="5019291" y="3350537"/>
            <a:chExt cx="924480" cy="34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8DAF2F54-D508-B5D5-7ABA-AC3B7BAA5121}"/>
                    </a:ext>
                  </a:extLst>
                </p14:cNvPr>
                <p14:cNvContentPartPr/>
                <p14:nvPr/>
              </p14:nvContentPartPr>
              <p14:xfrm>
                <a:off x="5029371" y="3389057"/>
                <a:ext cx="140040" cy="1342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8DAF2F54-D508-B5D5-7ABA-AC3B7BAA5121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021811" y="3381857"/>
                  <a:ext cx="1551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32D467F4-49DA-B58B-47DD-759DFC181D2D}"/>
                    </a:ext>
                  </a:extLst>
                </p14:cNvPr>
                <p14:cNvContentPartPr/>
                <p14:nvPr/>
              </p14:nvContentPartPr>
              <p14:xfrm>
                <a:off x="5082291" y="3501377"/>
                <a:ext cx="11160" cy="896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32D467F4-49DA-B58B-47DD-759DFC181D2D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074731" y="3493817"/>
                  <a:ext cx="262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1FB9361E-9D95-C98E-D503-254061752B1B}"/>
                    </a:ext>
                  </a:extLst>
                </p14:cNvPr>
                <p14:cNvContentPartPr/>
                <p14:nvPr/>
              </p14:nvContentPartPr>
              <p14:xfrm>
                <a:off x="5019291" y="3566177"/>
                <a:ext cx="107280" cy="309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1FB9361E-9D95-C98E-D503-254061752B1B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011731" y="3558617"/>
                  <a:ext cx="1224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EB469F7-0C3A-D9D0-4F6A-CA1932277ED4}"/>
                    </a:ext>
                  </a:extLst>
                </p14:cNvPr>
                <p14:cNvContentPartPr/>
                <p14:nvPr/>
              </p14:nvContentPartPr>
              <p14:xfrm>
                <a:off x="5052051" y="3586337"/>
                <a:ext cx="78840" cy="1116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EB469F7-0C3A-D9D0-4F6A-CA1932277ED4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044491" y="3578777"/>
                  <a:ext cx="936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7E20A9FF-7A75-B519-7E9C-8FF838258CE8}"/>
                    </a:ext>
                  </a:extLst>
                </p14:cNvPr>
                <p14:cNvContentPartPr/>
                <p14:nvPr/>
              </p14:nvContentPartPr>
              <p14:xfrm>
                <a:off x="5228091" y="3418937"/>
                <a:ext cx="139320" cy="1278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7E20A9FF-7A75-B519-7E9C-8FF838258CE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220531" y="3411377"/>
                  <a:ext cx="1544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C9FFDF80-4211-B2D5-DDA3-B4EDA113FA7A}"/>
                    </a:ext>
                  </a:extLst>
                </p14:cNvPr>
                <p14:cNvContentPartPr/>
                <p14:nvPr/>
              </p14:nvContentPartPr>
              <p14:xfrm>
                <a:off x="5253291" y="3447017"/>
                <a:ext cx="87840" cy="327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C9FFDF80-4211-B2D5-DDA3-B4EDA113FA7A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245731" y="3439457"/>
                  <a:ext cx="1029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8B1861E5-95A6-38FF-CE83-99C46A953799}"/>
                    </a:ext>
                  </a:extLst>
                </p14:cNvPr>
                <p14:cNvContentPartPr/>
                <p14:nvPr/>
              </p14:nvContentPartPr>
              <p14:xfrm>
                <a:off x="5248251" y="3527657"/>
                <a:ext cx="92160" cy="424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8B1861E5-95A6-38FF-CE83-99C46A953799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240691" y="3520097"/>
                  <a:ext cx="1072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9E16184B-611B-E44C-8496-2B620C4115C8}"/>
                    </a:ext>
                  </a:extLst>
                </p14:cNvPr>
                <p14:cNvContentPartPr/>
                <p14:nvPr/>
              </p14:nvContentPartPr>
              <p14:xfrm>
                <a:off x="5290731" y="3578417"/>
                <a:ext cx="19440" cy="626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9E16184B-611B-E44C-8496-2B620C4115C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283171" y="3570857"/>
                  <a:ext cx="345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88BF3427-90E8-35C3-DE26-436F258EDA05}"/>
                    </a:ext>
                  </a:extLst>
                </p14:cNvPr>
                <p14:cNvContentPartPr/>
                <p14:nvPr/>
              </p14:nvContentPartPr>
              <p14:xfrm>
                <a:off x="5512851" y="3388337"/>
                <a:ext cx="91440" cy="108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88BF3427-90E8-35C3-DE26-436F258EDA05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505291" y="3380777"/>
                  <a:ext cx="1065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E6FF1643-FA6E-2958-032D-982406FE1979}"/>
                    </a:ext>
                  </a:extLst>
                </p14:cNvPr>
                <p14:cNvContentPartPr/>
                <p14:nvPr/>
              </p14:nvContentPartPr>
              <p14:xfrm>
                <a:off x="5536251" y="3412817"/>
                <a:ext cx="63360" cy="100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E6FF1643-FA6E-2958-032D-982406FE1979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528691" y="3405257"/>
                  <a:ext cx="784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7F4A112B-5869-CBD2-A473-34B029893104}"/>
                    </a:ext>
                  </a:extLst>
                </p14:cNvPr>
                <p14:cNvContentPartPr/>
                <p14:nvPr/>
              </p14:nvContentPartPr>
              <p14:xfrm>
                <a:off x="5490891" y="3495977"/>
                <a:ext cx="82080" cy="712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7F4A112B-5869-CBD2-A473-34B029893104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483331" y="3488777"/>
                  <a:ext cx="972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AC56EF21-9FEE-94E5-717A-5D56EF959D4B}"/>
                    </a:ext>
                  </a:extLst>
                </p14:cNvPr>
                <p14:cNvContentPartPr/>
                <p14:nvPr/>
              </p14:nvContentPartPr>
              <p14:xfrm>
                <a:off x="5612931" y="3399857"/>
                <a:ext cx="32400" cy="15120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AC56EF21-9FEE-94E5-717A-5D56EF959D4B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605371" y="3392297"/>
                  <a:ext cx="475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7831365A-69CC-360C-FB46-6EF66C3C4F0B}"/>
                    </a:ext>
                  </a:extLst>
                </p14:cNvPr>
                <p14:cNvContentPartPr/>
                <p14:nvPr/>
              </p14:nvContentPartPr>
              <p14:xfrm>
                <a:off x="5621571" y="3473297"/>
                <a:ext cx="82800" cy="3096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7831365A-69CC-360C-FB46-6EF66C3C4F0B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5614011" y="3465737"/>
                  <a:ext cx="979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E76287A7-BA85-2C22-F6FA-DCBE40D7CD7F}"/>
                    </a:ext>
                  </a:extLst>
                </p14:cNvPr>
                <p14:cNvContentPartPr/>
                <p14:nvPr/>
              </p14:nvContentPartPr>
              <p14:xfrm>
                <a:off x="5834691" y="3350537"/>
                <a:ext cx="109080" cy="1512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E76287A7-BA85-2C22-F6FA-DCBE40D7CD7F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5827131" y="3342977"/>
                  <a:ext cx="1242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357CBD5C-5A68-CFA8-DF16-064C28646F3C}"/>
                    </a:ext>
                  </a:extLst>
                </p14:cNvPr>
                <p14:cNvContentPartPr/>
                <p14:nvPr/>
              </p14:nvContentPartPr>
              <p14:xfrm>
                <a:off x="5843691" y="3497777"/>
                <a:ext cx="20520" cy="712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357CBD5C-5A68-CFA8-DF16-064C28646F3C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5836131" y="3490217"/>
                  <a:ext cx="356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DB2F1521-DF3C-BE60-98E2-E566FF3C4BA8}"/>
                    </a:ext>
                  </a:extLst>
                </p14:cNvPr>
                <p14:cNvContentPartPr/>
                <p14:nvPr/>
              </p14:nvContentPartPr>
              <p14:xfrm>
                <a:off x="5784651" y="3553937"/>
                <a:ext cx="102960" cy="3636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DB2F1521-DF3C-BE60-98E2-E566FF3C4BA8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5777451" y="3546377"/>
                  <a:ext cx="11808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3" name="Gruppo 252">
            <a:extLst>
              <a:ext uri="{FF2B5EF4-FFF2-40B4-BE49-F238E27FC236}">
                <a16:creationId xmlns:a16="http://schemas.microsoft.com/office/drawing/2014/main" id="{46D38F03-1F4A-3F90-178E-3D7159FC2D85}"/>
              </a:ext>
            </a:extLst>
          </p:cNvPr>
          <p:cNvGrpSpPr/>
          <p:nvPr/>
        </p:nvGrpSpPr>
        <p:grpSpPr>
          <a:xfrm>
            <a:off x="6447771" y="3359537"/>
            <a:ext cx="772560" cy="359280"/>
            <a:chOff x="6447771" y="3359537"/>
            <a:chExt cx="772560" cy="35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4B7D3924-C6AA-3F9A-4EDB-CB725CE05AA7}"/>
                    </a:ext>
                  </a:extLst>
                </p14:cNvPr>
                <p14:cNvContentPartPr/>
                <p14:nvPr/>
              </p14:nvContentPartPr>
              <p14:xfrm>
                <a:off x="6538851" y="3359537"/>
                <a:ext cx="174960" cy="14076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4B7D3924-C6AA-3F9A-4EDB-CB725CE05AA7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6531291" y="3351977"/>
                  <a:ext cx="1897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356312B5-2E04-A027-62EC-F8ACED8164AA}"/>
                    </a:ext>
                  </a:extLst>
                </p14:cNvPr>
                <p14:cNvContentPartPr/>
                <p14:nvPr/>
              </p14:nvContentPartPr>
              <p14:xfrm>
                <a:off x="6447771" y="3510377"/>
                <a:ext cx="178920" cy="3564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356312B5-2E04-A027-62EC-F8ACED8164AA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440211" y="3503177"/>
                  <a:ext cx="1940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EB909ED3-A240-779F-B5A7-B4188EDE55AC}"/>
                    </a:ext>
                  </a:extLst>
                </p14:cNvPr>
                <p14:cNvContentPartPr/>
                <p14:nvPr/>
              </p14:nvContentPartPr>
              <p14:xfrm>
                <a:off x="6503931" y="3565457"/>
                <a:ext cx="147600" cy="7488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EB909ED3-A240-779F-B5A7-B4188EDE55AC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6496371" y="3557897"/>
                  <a:ext cx="1627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3441D56F-DA27-5686-9E1B-EF580E3F3DBF}"/>
                    </a:ext>
                  </a:extLst>
                </p14:cNvPr>
                <p14:cNvContentPartPr/>
                <p14:nvPr/>
              </p14:nvContentPartPr>
              <p14:xfrm>
                <a:off x="6735771" y="3439097"/>
                <a:ext cx="114840" cy="914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3441D56F-DA27-5686-9E1B-EF580E3F3DBF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6728211" y="3431537"/>
                  <a:ext cx="1299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BC788905-446E-0F63-EBEF-18A5E60DED97}"/>
                    </a:ext>
                  </a:extLst>
                </p14:cNvPr>
                <p14:cNvContentPartPr/>
                <p14:nvPr/>
              </p14:nvContentPartPr>
              <p14:xfrm>
                <a:off x="6850251" y="3439097"/>
                <a:ext cx="360" cy="36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BC788905-446E-0F63-EBEF-18A5E60DED9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842691" y="343153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9BAA2AFE-0D69-59CE-ABA4-39591C9C9D32}"/>
                    </a:ext>
                  </a:extLst>
                </p14:cNvPr>
                <p14:cNvContentPartPr/>
                <p14:nvPr/>
              </p14:nvContentPartPr>
              <p14:xfrm>
                <a:off x="6850251" y="3439097"/>
                <a:ext cx="360" cy="3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9BAA2AFE-0D69-59CE-ABA4-39591C9C9D3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842691" y="343153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41AAB0BE-042A-52B7-8EEA-DDFC2D59E77B}"/>
                    </a:ext>
                  </a:extLst>
                </p14:cNvPr>
                <p14:cNvContentPartPr/>
                <p14:nvPr/>
              </p14:nvContentPartPr>
              <p14:xfrm>
                <a:off x="6894171" y="3492737"/>
                <a:ext cx="360" cy="36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41AAB0BE-042A-52B7-8EEA-DDFC2D59E77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886611" y="348517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7815182D-98A8-12DF-E73F-B496E723BB1E}"/>
                    </a:ext>
                  </a:extLst>
                </p14:cNvPr>
                <p14:cNvContentPartPr/>
                <p14:nvPr/>
              </p14:nvContentPartPr>
              <p14:xfrm>
                <a:off x="6776091" y="3569777"/>
                <a:ext cx="94680" cy="6516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7815182D-98A8-12DF-E73F-B496E723BB1E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6768531" y="3562217"/>
                  <a:ext cx="1098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81D4B898-A5AE-5634-9A2C-98416D2CE105}"/>
                    </a:ext>
                  </a:extLst>
                </p14:cNvPr>
                <p14:cNvContentPartPr/>
                <p14:nvPr/>
              </p14:nvContentPartPr>
              <p14:xfrm>
                <a:off x="6856011" y="3415337"/>
                <a:ext cx="39240" cy="12672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81D4B898-A5AE-5634-9A2C-98416D2CE105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6848451" y="3407777"/>
                  <a:ext cx="540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DF3D16CC-22DF-D293-CA68-204CC4D55029}"/>
                    </a:ext>
                  </a:extLst>
                </p14:cNvPr>
                <p14:cNvContentPartPr/>
                <p14:nvPr/>
              </p14:nvContentPartPr>
              <p14:xfrm>
                <a:off x="6867891" y="3481217"/>
                <a:ext cx="99720" cy="3096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DF3D16CC-22DF-D293-CA68-204CC4D55029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6860331" y="3473657"/>
                  <a:ext cx="1148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C1721F4F-E794-7CBA-8E44-3929805D15C5}"/>
                    </a:ext>
                  </a:extLst>
                </p14:cNvPr>
                <p14:cNvContentPartPr/>
                <p14:nvPr/>
              </p14:nvContentPartPr>
              <p14:xfrm>
                <a:off x="7019451" y="3362777"/>
                <a:ext cx="139320" cy="14868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C1721F4F-E794-7CBA-8E44-3929805D15C5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011891" y="3355217"/>
                  <a:ext cx="1544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94ABB3F0-708F-6793-F129-9F3226E78A74}"/>
                    </a:ext>
                  </a:extLst>
                </p14:cNvPr>
                <p14:cNvContentPartPr/>
                <p14:nvPr/>
              </p14:nvContentPartPr>
              <p14:xfrm>
                <a:off x="6994971" y="3500657"/>
                <a:ext cx="217800" cy="4068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94ABB3F0-708F-6793-F129-9F3226E78A74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987411" y="3493097"/>
                  <a:ext cx="2325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B5E58CF9-B395-640B-A8C7-B9248AAA8FAA}"/>
                    </a:ext>
                  </a:extLst>
                </p14:cNvPr>
                <p14:cNvContentPartPr/>
                <p14:nvPr/>
              </p14:nvContentPartPr>
              <p14:xfrm>
                <a:off x="7027731" y="3570497"/>
                <a:ext cx="192600" cy="14832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B5E58CF9-B395-640B-A8C7-B9248AAA8FAA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7020171" y="3562937"/>
                  <a:ext cx="207360" cy="16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" name="Gruppo 250">
            <a:extLst>
              <a:ext uri="{FF2B5EF4-FFF2-40B4-BE49-F238E27FC236}">
                <a16:creationId xmlns:a16="http://schemas.microsoft.com/office/drawing/2014/main" id="{647E525C-9111-90CB-D184-B03A91C3181A}"/>
              </a:ext>
            </a:extLst>
          </p:cNvPr>
          <p:cNvGrpSpPr/>
          <p:nvPr/>
        </p:nvGrpSpPr>
        <p:grpSpPr>
          <a:xfrm>
            <a:off x="7510491" y="3381497"/>
            <a:ext cx="987480" cy="349920"/>
            <a:chOff x="7510491" y="3381497"/>
            <a:chExt cx="987480" cy="34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342FF9D9-592B-71A7-86C4-93A153207A4C}"/>
                    </a:ext>
                  </a:extLst>
                </p14:cNvPr>
                <p14:cNvContentPartPr/>
                <p14:nvPr/>
              </p14:nvContentPartPr>
              <p14:xfrm>
                <a:off x="7658811" y="3381497"/>
                <a:ext cx="155520" cy="1692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342FF9D9-592B-71A7-86C4-93A153207A4C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7651251" y="3373937"/>
                  <a:ext cx="1702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18AD172F-4605-70D8-9DA9-DC97CED79A48}"/>
                    </a:ext>
                  </a:extLst>
                </p14:cNvPr>
                <p14:cNvContentPartPr/>
                <p14:nvPr/>
              </p14:nvContentPartPr>
              <p14:xfrm>
                <a:off x="7596531" y="3422537"/>
                <a:ext cx="197640" cy="10188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18AD172F-4605-70D8-9DA9-DC97CED79A48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7588971" y="3414977"/>
                  <a:ext cx="2124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2F9CCDE3-6E6D-4B0C-5101-7DC2A19BD8CE}"/>
                    </a:ext>
                  </a:extLst>
                </p14:cNvPr>
                <p14:cNvContentPartPr/>
                <p14:nvPr/>
              </p14:nvContentPartPr>
              <p14:xfrm>
                <a:off x="7510491" y="3545657"/>
                <a:ext cx="244440" cy="5328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2F9CCDE3-6E6D-4B0C-5101-7DC2A19BD8CE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7502931" y="3538097"/>
                  <a:ext cx="2595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72C4C301-252E-A0BA-E653-76B346A2CD1D}"/>
                    </a:ext>
                  </a:extLst>
                </p14:cNvPr>
                <p14:cNvContentPartPr/>
                <p14:nvPr/>
              </p14:nvContentPartPr>
              <p14:xfrm>
                <a:off x="7555131" y="3611897"/>
                <a:ext cx="277560" cy="11952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72C4C301-252E-A0BA-E653-76B346A2CD1D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7547571" y="3604337"/>
                  <a:ext cx="2926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C72A1227-5023-1849-EACB-0FD334799B89}"/>
                    </a:ext>
                  </a:extLst>
                </p14:cNvPr>
                <p14:cNvContentPartPr/>
                <p14:nvPr/>
              </p14:nvContentPartPr>
              <p14:xfrm>
                <a:off x="7873371" y="3493457"/>
                <a:ext cx="110520" cy="12276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C72A1227-5023-1849-EACB-0FD334799B89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7865811" y="3485897"/>
                  <a:ext cx="1256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17DBDB48-EF4C-8072-48F0-5899D55FBAF4}"/>
                    </a:ext>
                  </a:extLst>
                </p14:cNvPr>
                <p14:cNvContentPartPr/>
                <p14:nvPr/>
              </p14:nvContentPartPr>
              <p14:xfrm>
                <a:off x="7939251" y="3493457"/>
                <a:ext cx="360" cy="3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17DBDB48-EF4C-8072-48F0-5899D55FBAF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931691" y="348589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A8DE8380-D35D-42D5-ED89-3BDDD3BF4EAB}"/>
                    </a:ext>
                  </a:extLst>
                </p14:cNvPr>
                <p14:cNvContentPartPr/>
                <p14:nvPr/>
              </p14:nvContentPartPr>
              <p14:xfrm>
                <a:off x="7939251" y="3493457"/>
                <a:ext cx="360" cy="3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A8DE8380-D35D-42D5-ED89-3BDDD3BF4EA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931691" y="348589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2E6AA59A-6454-BF5A-58AD-8AAB7E48895C}"/>
                    </a:ext>
                  </a:extLst>
                </p14:cNvPr>
                <p14:cNvContentPartPr/>
                <p14:nvPr/>
              </p14:nvContentPartPr>
              <p14:xfrm>
                <a:off x="8078571" y="3450617"/>
                <a:ext cx="56520" cy="13536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2E6AA59A-6454-BF5A-58AD-8AAB7E48895C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8071011" y="3443057"/>
                  <a:ext cx="7164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B6694E3B-85FB-2A24-0B1C-95E2EA72F597}"/>
                    </a:ext>
                  </a:extLst>
                </p14:cNvPr>
                <p14:cNvContentPartPr/>
                <p14:nvPr/>
              </p14:nvContentPartPr>
              <p14:xfrm>
                <a:off x="7972011" y="3512177"/>
                <a:ext cx="105480" cy="1152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B6694E3B-85FB-2A24-0B1C-95E2EA72F597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7964451" y="3504617"/>
                  <a:ext cx="1206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C567BBB5-5334-B3A2-1587-96453387D784}"/>
                    </a:ext>
                  </a:extLst>
                </p14:cNvPr>
                <p14:cNvContentPartPr/>
                <p14:nvPr/>
              </p14:nvContentPartPr>
              <p14:xfrm>
                <a:off x="8174331" y="3436937"/>
                <a:ext cx="154440" cy="8496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C567BBB5-5334-B3A2-1587-96453387D784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8166771" y="3429377"/>
                  <a:ext cx="1695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79D2EC8A-3D55-18F8-709F-929B52113A42}"/>
                    </a:ext>
                  </a:extLst>
                </p14:cNvPr>
                <p14:cNvContentPartPr/>
                <p14:nvPr/>
              </p14:nvContentPartPr>
              <p14:xfrm>
                <a:off x="8210331" y="3550337"/>
                <a:ext cx="9000" cy="7992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79D2EC8A-3D55-18F8-709F-929B52113A42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8202771" y="3542777"/>
                  <a:ext cx="241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44C5D14E-C6F3-02A1-607C-97BF380C4BA2}"/>
                    </a:ext>
                  </a:extLst>
                </p14:cNvPr>
                <p14:cNvContentPartPr/>
                <p14:nvPr/>
              </p14:nvContentPartPr>
              <p14:xfrm>
                <a:off x="8281971" y="3558257"/>
                <a:ext cx="16560" cy="7488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44C5D14E-C6F3-02A1-607C-97BF380C4BA2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8274411" y="3550697"/>
                  <a:ext cx="313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63B85535-F5A2-AF59-7452-E67E6D256F42}"/>
                    </a:ext>
                  </a:extLst>
                </p14:cNvPr>
                <p14:cNvContentPartPr/>
                <p14:nvPr/>
              </p14:nvContentPartPr>
              <p14:xfrm>
                <a:off x="8078211" y="3625577"/>
                <a:ext cx="419760" cy="2700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63B85535-F5A2-AF59-7452-E67E6D256F42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8070651" y="3618017"/>
                  <a:ext cx="43488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DC5119F7-D10B-BF06-CFD3-7B5A3E070123}"/>
              </a:ext>
            </a:extLst>
          </p:cNvPr>
          <p:cNvGrpSpPr/>
          <p:nvPr/>
        </p:nvGrpSpPr>
        <p:grpSpPr>
          <a:xfrm>
            <a:off x="664011" y="3977297"/>
            <a:ext cx="118440" cy="195480"/>
            <a:chOff x="664011" y="3977297"/>
            <a:chExt cx="118440" cy="19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CB9C991D-FD06-627A-D95C-47630B66E6B4}"/>
                    </a:ext>
                  </a:extLst>
                </p14:cNvPr>
                <p14:cNvContentPartPr/>
                <p14:nvPr/>
              </p14:nvContentPartPr>
              <p14:xfrm>
                <a:off x="664011" y="4015097"/>
                <a:ext cx="73800" cy="406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CB9C991D-FD06-627A-D95C-47630B66E6B4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56811" y="4007537"/>
                  <a:ext cx="885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B3A0D766-CB34-F9EE-527F-0B1E10CF18C1}"/>
                    </a:ext>
                  </a:extLst>
                </p14:cNvPr>
                <p14:cNvContentPartPr/>
                <p14:nvPr/>
              </p14:nvContentPartPr>
              <p14:xfrm>
                <a:off x="715491" y="3977297"/>
                <a:ext cx="66960" cy="19548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B3A0D766-CB34-F9EE-527F-0B1E10CF18C1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707931" y="3969737"/>
                  <a:ext cx="82080" cy="21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9" name="Gruppo 268">
            <a:extLst>
              <a:ext uri="{FF2B5EF4-FFF2-40B4-BE49-F238E27FC236}">
                <a16:creationId xmlns:a16="http://schemas.microsoft.com/office/drawing/2014/main" id="{7683E044-486C-440E-329E-5488D325DC3E}"/>
              </a:ext>
            </a:extLst>
          </p:cNvPr>
          <p:cNvGrpSpPr/>
          <p:nvPr/>
        </p:nvGrpSpPr>
        <p:grpSpPr>
          <a:xfrm>
            <a:off x="4779171" y="3935177"/>
            <a:ext cx="518400" cy="388440"/>
            <a:chOff x="4779171" y="3935177"/>
            <a:chExt cx="518400" cy="38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74E77C6A-2611-E383-D190-B34D97DA02D7}"/>
                    </a:ext>
                  </a:extLst>
                </p14:cNvPr>
                <p14:cNvContentPartPr/>
                <p14:nvPr/>
              </p14:nvContentPartPr>
              <p14:xfrm>
                <a:off x="4803651" y="3966857"/>
                <a:ext cx="2880" cy="16056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74E77C6A-2611-E383-D190-B34D97DA02D7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4796091" y="3959297"/>
                  <a:ext cx="180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A8C29AA3-F7F6-0BFB-DB47-A22668DD6229}"/>
                    </a:ext>
                  </a:extLst>
                </p14:cNvPr>
                <p14:cNvContentPartPr/>
                <p14:nvPr/>
              </p14:nvContentPartPr>
              <p14:xfrm>
                <a:off x="4779171" y="3956057"/>
                <a:ext cx="114480" cy="23616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A8C29AA3-F7F6-0BFB-DB47-A22668DD6229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4771611" y="3948857"/>
                  <a:ext cx="12960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7D440311-AFCF-7E9E-CBFB-A2BF9DDDFC86}"/>
                    </a:ext>
                  </a:extLst>
                </p14:cNvPr>
                <p14:cNvContentPartPr/>
                <p14:nvPr/>
              </p14:nvContentPartPr>
              <p14:xfrm>
                <a:off x="4887171" y="4025537"/>
                <a:ext cx="72720" cy="370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7D440311-AFCF-7E9E-CBFB-A2BF9DDDFC86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4879611" y="4017977"/>
                  <a:ext cx="878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BB1308D5-B730-FE7F-943C-FEAB5ED41AF9}"/>
                    </a:ext>
                  </a:extLst>
                </p14:cNvPr>
                <p14:cNvContentPartPr/>
                <p14:nvPr/>
              </p14:nvContentPartPr>
              <p14:xfrm>
                <a:off x="4995531" y="3935177"/>
                <a:ext cx="7920" cy="14148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BB1308D5-B730-FE7F-943C-FEAB5ED41AF9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4987971" y="3927617"/>
                  <a:ext cx="230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1AB1951B-5252-44BA-79EF-D834E9B5F747}"/>
                    </a:ext>
                  </a:extLst>
                </p14:cNvPr>
                <p14:cNvContentPartPr/>
                <p14:nvPr/>
              </p14:nvContentPartPr>
              <p14:xfrm>
                <a:off x="4851531" y="4149017"/>
                <a:ext cx="123480" cy="17460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1AB1951B-5252-44BA-79EF-D834E9B5F747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4843971" y="4141457"/>
                  <a:ext cx="13824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651B6C65-60A1-1112-2A95-C1F470FC181E}"/>
                    </a:ext>
                  </a:extLst>
                </p14:cNvPr>
                <p14:cNvContentPartPr/>
                <p14:nvPr/>
              </p14:nvContentPartPr>
              <p14:xfrm>
                <a:off x="5145651" y="3970097"/>
                <a:ext cx="112320" cy="14580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651B6C65-60A1-1112-2A95-C1F470FC181E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5138091" y="3962537"/>
                  <a:ext cx="1274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09BBA35C-81C3-0712-C0D3-9A03117BF2E4}"/>
                    </a:ext>
                  </a:extLst>
                </p14:cNvPr>
                <p14:cNvContentPartPr/>
                <p14:nvPr/>
              </p14:nvContentPartPr>
              <p14:xfrm>
                <a:off x="5170131" y="4103297"/>
                <a:ext cx="14760" cy="11448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09BBA35C-81C3-0712-C0D3-9A03117BF2E4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5162571" y="4095737"/>
                  <a:ext cx="298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EC8F9F54-D28E-DF4E-CA88-5CC0BBE52BEE}"/>
                    </a:ext>
                  </a:extLst>
                </p14:cNvPr>
                <p14:cNvContentPartPr/>
                <p14:nvPr/>
              </p14:nvContentPartPr>
              <p14:xfrm>
                <a:off x="5101011" y="4175297"/>
                <a:ext cx="196560" cy="3456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EC8F9F54-D28E-DF4E-CA88-5CC0BBE52BEE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5093451" y="4167737"/>
                  <a:ext cx="211680" cy="4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CBD7A53D-B2CF-57B9-A419-1EE124FB2D80}"/>
              </a:ext>
            </a:extLst>
          </p:cNvPr>
          <p:cNvGrpSpPr/>
          <p:nvPr/>
        </p:nvGrpSpPr>
        <p:grpSpPr>
          <a:xfrm>
            <a:off x="5651811" y="3926537"/>
            <a:ext cx="499680" cy="241200"/>
            <a:chOff x="5651811" y="3926537"/>
            <a:chExt cx="499680" cy="24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11116B27-B34E-A025-E151-5B8FCD8058DD}"/>
                    </a:ext>
                  </a:extLst>
                </p14:cNvPr>
                <p14:cNvContentPartPr/>
                <p14:nvPr/>
              </p14:nvContentPartPr>
              <p14:xfrm>
                <a:off x="5651811" y="3946697"/>
                <a:ext cx="65880" cy="22104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11116B27-B34E-A025-E151-5B8FCD8058DD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5644251" y="3939137"/>
                  <a:ext cx="8100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A83D4C82-C59D-52C7-3F43-597118EB0188}"/>
                    </a:ext>
                  </a:extLst>
                </p14:cNvPr>
                <p14:cNvContentPartPr/>
                <p14:nvPr/>
              </p14:nvContentPartPr>
              <p14:xfrm>
                <a:off x="5810931" y="3940577"/>
                <a:ext cx="31680" cy="21168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A83D4C82-C59D-52C7-3F43-597118EB0188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5803371" y="3933017"/>
                  <a:ext cx="464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2463F07A-3AD5-6782-FC0E-FDC4FD1E922E}"/>
                    </a:ext>
                  </a:extLst>
                </p14:cNvPr>
                <p14:cNvContentPartPr/>
                <p14:nvPr/>
              </p14:nvContentPartPr>
              <p14:xfrm>
                <a:off x="5815251" y="4078097"/>
                <a:ext cx="84600" cy="828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2463F07A-3AD5-6782-FC0E-FDC4FD1E922E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5807691" y="4070537"/>
                  <a:ext cx="997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FC737380-B509-8780-910C-0F01997193BC}"/>
                    </a:ext>
                  </a:extLst>
                </p14:cNvPr>
                <p14:cNvContentPartPr/>
                <p14:nvPr/>
              </p14:nvContentPartPr>
              <p14:xfrm>
                <a:off x="5924691" y="3944897"/>
                <a:ext cx="79560" cy="1774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FC737380-B509-8780-910C-0F01997193BC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5917131" y="3937337"/>
                  <a:ext cx="946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C277B734-2A8C-7C58-4146-3CDE3C36AE45}"/>
                    </a:ext>
                  </a:extLst>
                </p14:cNvPr>
                <p14:cNvContentPartPr/>
                <p14:nvPr/>
              </p14:nvContentPartPr>
              <p14:xfrm>
                <a:off x="5967531" y="4016537"/>
                <a:ext cx="63360" cy="8352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C277B734-2A8C-7C58-4146-3CDE3C36AE45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5959971" y="4008977"/>
                  <a:ext cx="784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0E1F27E5-10A2-6B23-BD0A-5071B259BD45}"/>
                    </a:ext>
                  </a:extLst>
                </p14:cNvPr>
                <p14:cNvContentPartPr/>
                <p14:nvPr/>
              </p14:nvContentPartPr>
              <p14:xfrm>
                <a:off x="6054291" y="4026257"/>
                <a:ext cx="54360" cy="108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0E1F27E5-10A2-6B23-BD0A-5071B259BD45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6046731" y="4018697"/>
                  <a:ext cx="694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F3712145-310A-6F55-21F3-BB2DF60AB5BF}"/>
                    </a:ext>
                  </a:extLst>
                </p14:cNvPr>
                <p14:cNvContentPartPr/>
                <p14:nvPr/>
              </p14:nvContentPartPr>
              <p14:xfrm>
                <a:off x="6114051" y="3926537"/>
                <a:ext cx="37440" cy="23436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F3712145-310A-6F55-21F3-BB2DF60AB5BF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6106491" y="3918977"/>
                  <a:ext cx="52560" cy="24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3" name="Gruppo 312">
            <a:extLst>
              <a:ext uri="{FF2B5EF4-FFF2-40B4-BE49-F238E27FC236}">
                <a16:creationId xmlns:a16="http://schemas.microsoft.com/office/drawing/2014/main" id="{83BAE57B-F905-A8A0-068E-57E3683F98C8}"/>
              </a:ext>
            </a:extLst>
          </p:cNvPr>
          <p:cNvGrpSpPr/>
          <p:nvPr/>
        </p:nvGrpSpPr>
        <p:grpSpPr>
          <a:xfrm>
            <a:off x="6552171" y="3831857"/>
            <a:ext cx="1020960" cy="521640"/>
            <a:chOff x="6552171" y="3831857"/>
            <a:chExt cx="1020960" cy="52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9624000E-5016-2E16-7D0C-FFEA00ABAE88}"/>
                    </a:ext>
                  </a:extLst>
                </p14:cNvPr>
                <p14:cNvContentPartPr/>
                <p14:nvPr/>
              </p14:nvContentPartPr>
              <p14:xfrm>
                <a:off x="6552171" y="3949217"/>
                <a:ext cx="148680" cy="14940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9624000E-5016-2E16-7D0C-FFEA00ABAE88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6544611" y="3941657"/>
                  <a:ext cx="1638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D5FDC32E-C1DD-4831-84CA-18356D0B1C47}"/>
                    </a:ext>
                  </a:extLst>
                </p14:cNvPr>
                <p14:cNvContentPartPr/>
                <p14:nvPr/>
              </p14:nvContentPartPr>
              <p14:xfrm>
                <a:off x="6759171" y="3962177"/>
                <a:ext cx="87120" cy="144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D5FDC32E-C1DD-4831-84CA-18356D0B1C47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6751611" y="3954977"/>
                  <a:ext cx="1022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3430D298-721A-0351-1E9F-26058E20A16A}"/>
                    </a:ext>
                  </a:extLst>
                </p14:cNvPr>
                <p14:cNvContentPartPr/>
                <p14:nvPr/>
              </p14:nvContentPartPr>
              <p14:xfrm>
                <a:off x="6748371" y="4080617"/>
                <a:ext cx="55800" cy="576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3430D298-721A-0351-1E9F-26058E20A16A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6740811" y="4073057"/>
                  <a:ext cx="709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E10A05A3-E017-0DCD-2D26-13D693411FE2}"/>
                    </a:ext>
                  </a:extLst>
                </p14:cNvPr>
                <p14:cNvContentPartPr/>
                <p14:nvPr/>
              </p14:nvContentPartPr>
              <p14:xfrm>
                <a:off x="6831531" y="3953537"/>
                <a:ext cx="44280" cy="2264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E10A05A3-E017-0DCD-2D26-13D693411FE2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6824331" y="3945977"/>
                  <a:ext cx="590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E2F76CF6-C973-BE33-9BAF-8EF977B096DA}"/>
                    </a:ext>
                  </a:extLst>
                </p14:cNvPr>
                <p14:cNvContentPartPr/>
                <p14:nvPr/>
              </p14:nvContentPartPr>
              <p14:xfrm>
                <a:off x="6669171" y="4138577"/>
                <a:ext cx="173160" cy="1209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E2F76CF6-C973-BE33-9BAF-8EF977B096DA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661611" y="4131017"/>
                  <a:ext cx="1879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599B7F30-E4FD-F9D5-8B46-76DE3DF6C39C}"/>
                    </a:ext>
                  </a:extLst>
                </p14:cNvPr>
                <p14:cNvContentPartPr/>
                <p14:nvPr/>
              </p14:nvContentPartPr>
              <p14:xfrm>
                <a:off x="7074171" y="3951017"/>
                <a:ext cx="106560" cy="6660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599B7F30-E4FD-F9D5-8B46-76DE3DF6C39C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7066611" y="3943457"/>
                  <a:ext cx="1216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D7EE7DD0-2578-A391-6C8E-677E688FB21A}"/>
                    </a:ext>
                  </a:extLst>
                </p14:cNvPr>
                <p14:cNvContentPartPr/>
                <p14:nvPr/>
              </p14:nvContentPartPr>
              <p14:xfrm>
                <a:off x="7115571" y="4014017"/>
                <a:ext cx="14040" cy="565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D7EE7DD0-2578-A391-6C8E-677E688FB21A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7108011" y="4006457"/>
                  <a:ext cx="288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E2F61708-0111-A752-1C50-5B83414CA0A1}"/>
                    </a:ext>
                  </a:extLst>
                </p14:cNvPr>
                <p14:cNvContentPartPr/>
                <p14:nvPr/>
              </p14:nvContentPartPr>
              <p14:xfrm>
                <a:off x="7178571" y="3831857"/>
                <a:ext cx="1440" cy="8532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E2F61708-0111-A752-1C50-5B83414CA0A1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7171011" y="3824297"/>
                  <a:ext cx="162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3277BCCB-226D-EE11-9566-79402E84D50F}"/>
                    </a:ext>
                  </a:extLst>
                </p14:cNvPr>
                <p14:cNvContentPartPr/>
                <p14:nvPr/>
              </p14:nvContentPartPr>
              <p14:xfrm>
                <a:off x="7035651" y="3888737"/>
                <a:ext cx="226800" cy="2844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3277BCCB-226D-EE11-9566-79402E84D50F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7028091" y="3881177"/>
                  <a:ext cx="2419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CE704F5C-690E-098B-B1A3-049C46EAF775}"/>
                    </a:ext>
                  </a:extLst>
                </p14:cNvPr>
                <p14:cNvContentPartPr/>
                <p14:nvPr/>
              </p14:nvContentPartPr>
              <p14:xfrm>
                <a:off x="7007571" y="4096457"/>
                <a:ext cx="169560" cy="2052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CE704F5C-690E-098B-B1A3-049C46EAF775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7000011" y="4088897"/>
                  <a:ext cx="1846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71AD7ABA-2C51-2DC8-F898-E91E0E23DD09}"/>
                    </a:ext>
                  </a:extLst>
                </p14:cNvPr>
                <p14:cNvContentPartPr/>
                <p14:nvPr/>
              </p14:nvContentPartPr>
              <p14:xfrm>
                <a:off x="7272891" y="3946697"/>
                <a:ext cx="31680" cy="16236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71AD7ABA-2C51-2DC8-F898-E91E0E23DD09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7265331" y="3939137"/>
                  <a:ext cx="4644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B491F9BD-FEA1-D213-DCF6-C6D5196262DC}"/>
                    </a:ext>
                  </a:extLst>
                </p14:cNvPr>
                <p14:cNvContentPartPr/>
                <p14:nvPr/>
              </p14:nvContentPartPr>
              <p14:xfrm>
                <a:off x="7286571" y="4068377"/>
                <a:ext cx="124920" cy="248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B491F9BD-FEA1-D213-DCF6-C6D5196262DC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7279011" y="4060817"/>
                  <a:ext cx="1400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BE2CFC92-E9CF-2172-9B36-BD1C601C3646}"/>
                    </a:ext>
                  </a:extLst>
                </p14:cNvPr>
                <p14:cNvContentPartPr/>
                <p14:nvPr/>
              </p14:nvContentPartPr>
              <p14:xfrm>
                <a:off x="7440651" y="3961097"/>
                <a:ext cx="132480" cy="1393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BE2CFC92-E9CF-2172-9B36-BD1C601C3646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7433091" y="3953537"/>
                  <a:ext cx="1476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5C554027-D5C0-6EA5-8174-27F43EF4BB31}"/>
                    </a:ext>
                  </a:extLst>
                </p14:cNvPr>
                <p14:cNvContentPartPr/>
                <p14:nvPr/>
              </p14:nvContentPartPr>
              <p14:xfrm>
                <a:off x="7370811" y="4193657"/>
                <a:ext cx="96480" cy="648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5C554027-D5C0-6EA5-8174-27F43EF4BB31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7363251" y="4186097"/>
                  <a:ext cx="11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54ADEE2E-5550-52FB-4AD1-534EDDB2393A}"/>
                    </a:ext>
                  </a:extLst>
                </p14:cNvPr>
                <p14:cNvContentPartPr/>
                <p14:nvPr/>
              </p14:nvContentPartPr>
              <p14:xfrm>
                <a:off x="7402851" y="4236497"/>
                <a:ext cx="88920" cy="11700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54ADEE2E-5550-52FB-4AD1-534EDDB2393A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7395291" y="4228937"/>
                  <a:ext cx="103680" cy="13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" name="Gruppo 308">
            <a:extLst>
              <a:ext uri="{FF2B5EF4-FFF2-40B4-BE49-F238E27FC236}">
                <a16:creationId xmlns:a16="http://schemas.microsoft.com/office/drawing/2014/main" id="{12E86A5F-3C6E-1710-4652-42125C3FD063}"/>
              </a:ext>
            </a:extLst>
          </p:cNvPr>
          <p:cNvGrpSpPr/>
          <p:nvPr/>
        </p:nvGrpSpPr>
        <p:grpSpPr>
          <a:xfrm>
            <a:off x="7971291" y="3999977"/>
            <a:ext cx="1158480" cy="389520"/>
            <a:chOff x="7971291" y="3999977"/>
            <a:chExt cx="1158480" cy="38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90C3D7F1-9D83-C374-45AA-B5FA4FD791CB}"/>
                    </a:ext>
                  </a:extLst>
                </p14:cNvPr>
                <p14:cNvContentPartPr/>
                <p14:nvPr/>
              </p14:nvContentPartPr>
              <p14:xfrm>
                <a:off x="8021691" y="3999977"/>
                <a:ext cx="168480" cy="21492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90C3D7F1-9D83-C374-45AA-B5FA4FD791CB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8014131" y="3992417"/>
                  <a:ext cx="1836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1326AF4C-FD9D-2BBD-0ABB-36FBA6E8DF09}"/>
                    </a:ext>
                  </a:extLst>
                </p14:cNvPr>
                <p14:cNvContentPartPr/>
                <p14:nvPr/>
              </p14:nvContentPartPr>
              <p14:xfrm>
                <a:off x="8005851" y="4134257"/>
                <a:ext cx="146160" cy="180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1326AF4C-FD9D-2BBD-0ABB-36FBA6E8DF09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7998291" y="4126697"/>
                  <a:ext cx="1612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80DBD814-F261-DA69-39BC-390512C788F7}"/>
                    </a:ext>
                  </a:extLst>
                </p14:cNvPr>
                <p14:cNvContentPartPr/>
                <p14:nvPr/>
              </p14:nvContentPartPr>
              <p14:xfrm>
                <a:off x="8054451" y="4244417"/>
                <a:ext cx="2160" cy="651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80DBD814-F261-DA69-39BC-390512C788F7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8046891" y="4236857"/>
                  <a:ext cx="172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B985F4A8-AE70-93EA-A07D-453B486148B8}"/>
                    </a:ext>
                  </a:extLst>
                </p14:cNvPr>
                <p14:cNvContentPartPr/>
                <p14:nvPr/>
              </p14:nvContentPartPr>
              <p14:xfrm>
                <a:off x="7971291" y="4305977"/>
                <a:ext cx="178200" cy="1512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B985F4A8-AE70-93EA-A07D-453B486148B8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7963731" y="4298417"/>
                  <a:ext cx="1929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8D92D374-EB2F-95B8-5B3F-ECD77769E54A}"/>
                    </a:ext>
                  </a:extLst>
                </p14:cNvPr>
                <p14:cNvContentPartPr/>
                <p14:nvPr/>
              </p14:nvContentPartPr>
              <p14:xfrm>
                <a:off x="8246691" y="4062257"/>
                <a:ext cx="81360" cy="20016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8D92D374-EB2F-95B8-5B3F-ECD77769E54A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8239131" y="4054697"/>
                  <a:ext cx="961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5DC18899-F926-FF4E-B1B4-B1697B283E87}"/>
                    </a:ext>
                  </a:extLst>
                </p14:cNvPr>
                <p14:cNvContentPartPr/>
                <p14:nvPr/>
              </p14:nvContentPartPr>
              <p14:xfrm>
                <a:off x="8200251" y="4172777"/>
                <a:ext cx="243000" cy="1620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5DC18899-F926-FF4E-B1B4-B1697B283E87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8192691" y="4165217"/>
                  <a:ext cx="2581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F9ECB0C4-3EDB-8D05-2476-5C7613937D2F}"/>
                    </a:ext>
                  </a:extLst>
                </p14:cNvPr>
                <p14:cNvContentPartPr/>
                <p14:nvPr/>
              </p14:nvContentPartPr>
              <p14:xfrm>
                <a:off x="8534691" y="4048937"/>
                <a:ext cx="158760" cy="1328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F9ECB0C4-3EDB-8D05-2476-5C7613937D2F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8527131" y="4041737"/>
                  <a:ext cx="1738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46766E76-D4A0-BB2B-EA75-23647D444AF5}"/>
                    </a:ext>
                  </a:extLst>
                </p14:cNvPr>
                <p14:cNvContentPartPr/>
                <p14:nvPr/>
              </p14:nvContentPartPr>
              <p14:xfrm>
                <a:off x="8531091" y="4251617"/>
                <a:ext cx="27360" cy="9072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46766E76-D4A0-BB2B-EA75-23647D444AF5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8523891" y="4244057"/>
                  <a:ext cx="424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6253F828-6F91-5F4B-70F3-CEA7DD41577F}"/>
                    </a:ext>
                  </a:extLst>
                </p14:cNvPr>
                <p14:cNvContentPartPr/>
                <p14:nvPr/>
              </p14:nvContentPartPr>
              <p14:xfrm>
                <a:off x="8643411" y="4202657"/>
                <a:ext cx="20520" cy="1213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6253F828-6F91-5F4B-70F3-CEA7DD41577F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8635851" y="4195097"/>
                  <a:ext cx="356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2ABCB582-96B7-2459-A395-079301AE910C}"/>
                    </a:ext>
                  </a:extLst>
                </p14:cNvPr>
                <p14:cNvContentPartPr/>
                <p14:nvPr/>
              </p14:nvContentPartPr>
              <p14:xfrm>
                <a:off x="8407611" y="4356737"/>
                <a:ext cx="722160" cy="3276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2ABCB582-96B7-2459-A395-079301AE910C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8400051" y="4349177"/>
                  <a:ext cx="73728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0" name="Gruppo 339">
            <a:extLst>
              <a:ext uri="{FF2B5EF4-FFF2-40B4-BE49-F238E27FC236}">
                <a16:creationId xmlns:a16="http://schemas.microsoft.com/office/drawing/2014/main" id="{D53FC15D-8A70-3813-74A1-8B9D27763A54}"/>
              </a:ext>
            </a:extLst>
          </p:cNvPr>
          <p:cNvGrpSpPr/>
          <p:nvPr/>
        </p:nvGrpSpPr>
        <p:grpSpPr>
          <a:xfrm>
            <a:off x="6298731" y="4410017"/>
            <a:ext cx="1318320" cy="415080"/>
            <a:chOff x="6298731" y="4410017"/>
            <a:chExt cx="1318320" cy="41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F0B3C929-A333-DC6E-6C2C-783717FD7224}"/>
                    </a:ext>
                  </a:extLst>
                </p14:cNvPr>
                <p14:cNvContentPartPr/>
                <p14:nvPr/>
              </p14:nvContentPartPr>
              <p14:xfrm>
                <a:off x="6492411" y="4410017"/>
                <a:ext cx="2160" cy="8172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F0B3C929-A333-DC6E-6C2C-783717FD7224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6484851" y="4402457"/>
                  <a:ext cx="169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74352870-2FB4-A3F4-7ACF-FC1363174903}"/>
                    </a:ext>
                  </a:extLst>
                </p14:cNvPr>
                <p14:cNvContentPartPr/>
                <p14:nvPr/>
              </p14:nvContentPartPr>
              <p14:xfrm>
                <a:off x="6298731" y="4540697"/>
                <a:ext cx="200880" cy="248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74352870-2FB4-A3F4-7ACF-FC1363174903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6291171" y="4533137"/>
                  <a:ext cx="2160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6E30145F-0F12-DAE3-D664-277A2C32FACB}"/>
                    </a:ext>
                  </a:extLst>
                </p14:cNvPr>
                <p14:cNvContentPartPr/>
                <p14:nvPr/>
              </p14:nvContentPartPr>
              <p14:xfrm>
                <a:off x="6359211" y="4537097"/>
                <a:ext cx="81360" cy="13968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6E30145F-0F12-DAE3-D664-277A2C32FACB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6351651" y="4529897"/>
                  <a:ext cx="961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1CB4E090-4D1F-DD54-87A3-FA2C94B7058B}"/>
                    </a:ext>
                  </a:extLst>
                </p14:cNvPr>
                <p14:cNvContentPartPr/>
                <p14:nvPr/>
              </p14:nvContentPartPr>
              <p14:xfrm>
                <a:off x="6437691" y="4556537"/>
                <a:ext cx="10440" cy="8460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1CB4E090-4D1F-DD54-87A3-FA2C94B7058B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6430131" y="4548977"/>
                  <a:ext cx="255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9AF3E8A1-AB31-DFAD-E22B-E86FE881D035}"/>
                    </a:ext>
                  </a:extLst>
                </p14:cNvPr>
                <p14:cNvContentPartPr/>
                <p14:nvPr/>
              </p14:nvContentPartPr>
              <p14:xfrm>
                <a:off x="6530211" y="4506497"/>
                <a:ext cx="13680" cy="11268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9AF3E8A1-AB31-DFAD-E22B-E86FE881D035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6522651" y="4498937"/>
                  <a:ext cx="288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469D6586-E759-8DD8-395B-EEA344C0F48C}"/>
                    </a:ext>
                  </a:extLst>
                </p14:cNvPr>
                <p14:cNvContentPartPr/>
                <p14:nvPr/>
              </p14:nvContentPartPr>
              <p14:xfrm>
                <a:off x="6393051" y="4701257"/>
                <a:ext cx="120960" cy="12384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469D6586-E759-8DD8-395B-EEA344C0F48C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6385491" y="4693697"/>
                  <a:ext cx="1357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F0E3FD84-DFFE-9D19-CC6C-7ED39134325E}"/>
                    </a:ext>
                  </a:extLst>
                </p14:cNvPr>
                <p14:cNvContentPartPr/>
                <p14:nvPr/>
              </p14:nvContentPartPr>
              <p14:xfrm>
                <a:off x="6624531" y="4515137"/>
                <a:ext cx="131760" cy="1170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F0E3FD84-DFFE-9D19-CC6C-7ED39134325E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6616971" y="4507937"/>
                  <a:ext cx="1468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91A56C5B-8864-75DA-439E-DC90DA3CEE5B}"/>
                    </a:ext>
                  </a:extLst>
                </p14:cNvPr>
                <p14:cNvContentPartPr/>
                <p14:nvPr/>
              </p14:nvContentPartPr>
              <p14:xfrm>
                <a:off x="6615171" y="4659857"/>
                <a:ext cx="113400" cy="2592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91A56C5B-8864-75DA-439E-DC90DA3CEE5B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6607611" y="4652297"/>
                  <a:ext cx="1281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8A5D26E1-0404-26FB-3E74-B6D7E6F42DC9}"/>
                    </a:ext>
                  </a:extLst>
                </p14:cNvPr>
                <p14:cNvContentPartPr/>
                <p14:nvPr/>
              </p14:nvContentPartPr>
              <p14:xfrm>
                <a:off x="6668811" y="4680017"/>
                <a:ext cx="27720" cy="8712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8A5D26E1-0404-26FB-3E74-B6D7E6F42DC9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6661251" y="4672457"/>
                  <a:ext cx="428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47C574DC-D57A-2D2C-98CC-6A4E238999BD}"/>
                    </a:ext>
                  </a:extLst>
                </p14:cNvPr>
                <p14:cNvContentPartPr/>
                <p14:nvPr/>
              </p14:nvContentPartPr>
              <p14:xfrm>
                <a:off x="6845931" y="4516937"/>
                <a:ext cx="111600" cy="1692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47C574DC-D57A-2D2C-98CC-6A4E238999BD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6838371" y="4509377"/>
                  <a:ext cx="1267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1FDC4E71-CBCF-93AB-7A93-305EC19AAEFB}"/>
                    </a:ext>
                  </a:extLst>
                </p14:cNvPr>
                <p14:cNvContentPartPr/>
                <p14:nvPr/>
              </p14:nvContentPartPr>
              <p14:xfrm>
                <a:off x="6830091" y="4532777"/>
                <a:ext cx="102240" cy="10044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1FDC4E71-CBCF-93AB-7A93-305EC19AAEFB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6822531" y="4525217"/>
                  <a:ext cx="1173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87BF4716-BA1F-6BA1-57CF-362EC2D88637}"/>
                    </a:ext>
                  </a:extLst>
                </p14:cNvPr>
                <p14:cNvContentPartPr/>
                <p14:nvPr/>
              </p14:nvContentPartPr>
              <p14:xfrm>
                <a:off x="6802371" y="4661657"/>
                <a:ext cx="111600" cy="169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87BF4716-BA1F-6BA1-57CF-362EC2D88637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6794811" y="4654097"/>
                  <a:ext cx="1267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26081F7C-C31E-C33A-07C8-6E17DC274D99}"/>
                    </a:ext>
                  </a:extLst>
                </p14:cNvPr>
                <p14:cNvContentPartPr/>
                <p14:nvPr/>
              </p14:nvContentPartPr>
              <p14:xfrm>
                <a:off x="6845931" y="4701257"/>
                <a:ext cx="73800" cy="1108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26081F7C-C31E-C33A-07C8-6E17DC274D99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6838371" y="4693697"/>
                  <a:ext cx="885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A105F8C2-7416-9580-0DE7-036BA6EAD426}"/>
                    </a:ext>
                  </a:extLst>
                </p14:cNvPr>
                <p14:cNvContentPartPr/>
                <p14:nvPr/>
              </p14:nvContentPartPr>
              <p14:xfrm>
                <a:off x="7107291" y="4586417"/>
                <a:ext cx="104040" cy="5112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A105F8C2-7416-9580-0DE7-036BA6EAD426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7099731" y="4578857"/>
                  <a:ext cx="1188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2B73CE2B-1F1C-0DBC-8B24-23392F4FEAA0}"/>
                    </a:ext>
                  </a:extLst>
                </p14:cNvPr>
                <p14:cNvContentPartPr/>
                <p14:nvPr/>
              </p14:nvContentPartPr>
              <p14:xfrm>
                <a:off x="7231491" y="4549337"/>
                <a:ext cx="58680" cy="17136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2B73CE2B-1F1C-0DBC-8B24-23392F4FEAA0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7224291" y="4542137"/>
                  <a:ext cx="738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D8F9926C-A395-9D8A-2F24-B757881A6BE2}"/>
                    </a:ext>
                  </a:extLst>
                </p14:cNvPr>
                <p14:cNvContentPartPr/>
                <p14:nvPr/>
              </p14:nvContentPartPr>
              <p14:xfrm>
                <a:off x="7389171" y="4551497"/>
                <a:ext cx="68400" cy="1526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D8F9926C-A395-9D8A-2F24-B757881A6BE2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7381611" y="4543937"/>
                  <a:ext cx="8352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346DCC60-9E9E-B77D-2BE5-22C0A0137DE8}"/>
                    </a:ext>
                  </a:extLst>
                </p14:cNvPr>
                <p14:cNvContentPartPr/>
                <p14:nvPr/>
              </p14:nvContentPartPr>
              <p14:xfrm>
                <a:off x="7545771" y="4563377"/>
                <a:ext cx="30600" cy="11412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346DCC60-9E9E-B77D-2BE5-22C0A0137DE8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7538211" y="4555817"/>
                  <a:ext cx="457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3700EBE1-5FCA-F172-B2B2-F5662B79FB41}"/>
                    </a:ext>
                  </a:extLst>
                </p14:cNvPr>
                <p14:cNvContentPartPr/>
                <p14:nvPr/>
              </p14:nvContentPartPr>
              <p14:xfrm>
                <a:off x="7557651" y="4627457"/>
                <a:ext cx="59400" cy="2412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3700EBE1-5FCA-F172-B2B2-F5662B79FB41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7550091" y="4619897"/>
                  <a:ext cx="74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30A326C7-0047-22F4-5C8A-A9F21C6ACF5F}"/>
                    </a:ext>
                  </a:extLst>
                </p14:cNvPr>
                <p14:cNvContentPartPr/>
                <p14:nvPr/>
              </p14:nvContentPartPr>
              <p14:xfrm>
                <a:off x="7557651" y="4651217"/>
                <a:ext cx="360" cy="36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30A326C7-0047-22F4-5C8A-A9F21C6ACF5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550091" y="464365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8B3CB16F-57AF-CFBA-833C-802066E63DE6}"/>
                    </a:ext>
                  </a:extLst>
                </p14:cNvPr>
                <p14:cNvContentPartPr/>
                <p14:nvPr/>
              </p14:nvContentPartPr>
              <p14:xfrm>
                <a:off x="7557651" y="4651217"/>
                <a:ext cx="360" cy="3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8B3CB16F-57AF-CFBA-833C-802066E63DE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550091" y="464365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EC828B86-3680-187B-9631-2E0B52A2D784}"/>
                    </a:ext>
                  </a:extLst>
                </p14:cNvPr>
                <p14:cNvContentPartPr/>
                <p14:nvPr/>
              </p14:nvContentPartPr>
              <p14:xfrm>
                <a:off x="7457571" y="4741577"/>
                <a:ext cx="25560" cy="7308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EC828B86-3680-187B-9631-2E0B52A2D784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7450011" y="4734017"/>
                  <a:ext cx="4068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1" name="Gruppo 350">
            <a:extLst>
              <a:ext uri="{FF2B5EF4-FFF2-40B4-BE49-F238E27FC236}">
                <a16:creationId xmlns:a16="http://schemas.microsoft.com/office/drawing/2014/main" id="{DB527C68-BD53-BBA4-2CA5-FC96C44CA815}"/>
              </a:ext>
            </a:extLst>
          </p:cNvPr>
          <p:cNvGrpSpPr/>
          <p:nvPr/>
        </p:nvGrpSpPr>
        <p:grpSpPr>
          <a:xfrm>
            <a:off x="7860051" y="4623137"/>
            <a:ext cx="657360" cy="252720"/>
            <a:chOff x="7860051" y="4623137"/>
            <a:chExt cx="657360" cy="25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F2D0B9CE-830E-43E4-2F69-2B2FD0EC852D}"/>
                    </a:ext>
                  </a:extLst>
                </p14:cNvPr>
                <p14:cNvContentPartPr/>
                <p14:nvPr/>
              </p14:nvContentPartPr>
              <p14:xfrm>
                <a:off x="7860051" y="4623137"/>
                <a:ext cx="72000" cy="17568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F2D0B9CE-830E-43E4-2F69-2B2FD0EC852D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7852491" y="4615577"/>
                  <a:ext cx="871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6B1AEC4A-9279-82B0-D721-DF84BF5F3C94}"/>
                    </a:ext>
                  </a:extLst>
                </p14:cNvPr>
                <p14:cNvContentPartPr/>
                <p14:nvPr/>
              </p14:nvContentPartPr>
              <p14:xfrm>
                <a:off x="7944291" y="4658057"/>
                <a:ext cx="45000" cy="16164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6B1AEC4A-9279-82B0-D721-DF84BF5F3C94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7936731" y="4650497"/>
                  <a:ext cx="601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9989EF86-A6B3-BC45-7CDF-2F9D8E5A3DB1}"/>
                    </a:ext>
                  </a:extLst>
                </p14:cNvPr>
                <p14:cNvContentPartPr/>
                <p14:nvPr/>
              </p14:nvContentPartPr>
              <p14:xfrm>
                <a:off x="7964451" y="4747697"/>
                <a:ext cx="102240" cy="1800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9989EF86-A6B3-BC45-7CDF-2F9D8E5A3DB1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7956891" y="4740137"/>
                  <a:ext cx="1173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EB3175A1-9547-AF98-9D4F-D5D75085AAF6}"/>
                    </a:ext>
                  </a:extLst>
                </p14:cNvPr>
                <p14:cNvContentPartPr/>
                <p14:nvPr/>
              </p14:nvContentPartPr>
              <p14:xfrm>
                <a:off x="8099091" y="4640777"/>
                <a:ext cx="80280" cy="17280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EB3175A1-9547-AF98-9D4F-D5D75085AAF6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8091531" y="4633217"/>
                  <a:ext cx="954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D7C7D521-8407-6CC4-85D1-B86AC7DD6DC7}"/>
                    </a:ext>
                  </a:extLst>
                </p14:cNvPr>
                <p14:cNvContentPartPr/>
                <p14:nvPr/>
              </p14:nvContentPartPr>
              <p14:xfrm>
                <a:off x="8182611" y="4624937"/>
                <a:ext cx="50040" cy="21240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D7C7D521-8407-6CC4-85D1-B86AC7DD6DC7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8175051" y="4617377"/>
                  <a:ext cx="651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704C30BD-A85C-4EEE-1C6C-ECF9D28D473F}"/>
                    </a:ext>
                  </a:extLst>
                </p14:cNvPr>
                <p14:cNvContentPartPr/>
                <p14:nvPr/>
              </p14:nvContentPartPr>
              <p14:xfrm>
                <a:off x="8207811" y="4724657"/>
                <a:ext cx="102240" cy="169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704C30BD-A85C-4EEE-1C6C-ECF9D28D473F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8200251" y="4717097"/>
                  <a:ext cx="1173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4929B2A8-962E-C0A2-7F6F-70A82E539D76}"/>
                    </a:ext>
                  </a:extLst>
                </p14:cNvPr>
                <p14:cNvContentPartPr/>
                <p14:nvPr/>
              </p14:nvContentPartPr>
              <p14:xfrm>
                <a:off x="8364411" y="4629977"/>
                <a:ext cx="118440" cy="1231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4929B2A8-962E-C0A2-7F6F-70A82E539D76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8356851" y="4622417"/>
                  <a:ext cx="1332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AB87220F-3AD5-420A-2314-9FA4CE9BDD1E}"/>
                    </a:ext>
                  </a:extLst>
                </p14:cNvPr>
                <p14:cNvContentPartPr/>
                <p14:nvPr/>
              </p14:nvContentPartPr>
              <p14:xfrm>
                <a:off x="8407611" y="4747697"/>
                <a:ext cx="6120" cy="12816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AB87220F-3AD5-420A-2314-9FA4CE9BDD1E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8400051" y="4740137"/>
                  <a:ext cx="212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612CE3A6-7B13-1C8A-300B-77BDAB6EE1D7}"/>
                    </a:ext>
                  </a:extLst>
                </p14:cNvPr>
                <p14:cNvContentPartPr/>
                <p14:nvPr/>
              </p14:nvContentPartPr>
              <p14:xfrm>
                <a:off x="8334171" y="4829777"/>
                <a:ext cx="183240" cy="2088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612CE3A6-7B13-1C8A-300B-77BDAB6EE1D7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8326611" y="4822217"/>
                  <a:ext cx="19836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0" name="Gruppo 359">
            <a:extLst>
              <a:ext uri="{FF2B5EF4-FFF2-40B4-BE49-F238E27FC236}">
                <a16:creationId xmlns:a16="http://schemas.microsoft.com/office/drawing/2014/main" id="{32B8B88D-4ACB-E31C-21D7-A0BAC1AE55DD}"/>
              </a:ext>
            </a:extLst>
          </p:cNvPr>
          <p:cNvGrpSpPr/>
          <p:nvPr/>
        </p:nvGrpSpPr>
        <p:grpSpPr>
          <a:xfrm>
            <a:off x="8708931" y="4610897"/>
            <a:ext cx="422640" cy="240480"/>
            <a:chOff x="8708931" y="4610897"/>
            <a:chExt cx="422640" cy="24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10E8417E-E0BC-EEF0-B507-28977DD263CE}"/>
                    </a:ext>
                  </a:extLst>
                </p14:cNvPr>
                <p14:cNvContentPartPr/>
                <p14:nvPr/>
              </p14:nvContentPartPr>
              <p14:xfrm>
                <a:off x="8708931" y="4610897"/>
                <a:ext cx="65880" cy="1897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10E8417E-E0BC-EEF0-B507-28977DD263CE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8701371" y="4603337"/>
                  <a:ext cx="810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41D7E8DA-E7E5-D939-E8A8-98122070EC2D}"/>
                    </a:ext>
                  </a:extLst>
                </p14:cNvPr>
                <p14:cNvContentPartPr/>
                <p14:nvPr/>
              </p14:nvContentPartPr>
              <p14:xfrm>
                <a:off x="8827011" y="4631057"/>
                <a:ext cx="18000" cy="15552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41D7E8DA-E7E5-D939-E8A8-98122070EC2D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8819451" y="4623497"/>
                  <a:ext cx="331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A2623839-506E-5BD4-CEFD-822FD52DA312}"/>
                    </a:ext>
                  </a:extLst>
                </p14:cNvPr>
                <p14:cNvContentPartPr/>
                <p14:nvPr/>
              </p14:nvContentPartPr>
              <p14:xfrm>
                <a:off x="8832771" y="4740497"/>
                <a:ext cx="69480" cy="57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A2623839-506E-5BD4-CEFD-822FD52DA312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8825211" y="4732937"/>
                  <a:ext cx="846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C042BDC8-B5BD-85BB-7FA8-DAF063489A88}"/>
                    </a:ext>
                  </a:extLst>
                </p14:cNvPr>
                <p14:cNvContentPartPr/>
                <p14:nvPr/>
              </p14:nvContentPartPr>
              <p14:xfrm>
                <a:off x="8946531" y="4640777"/>
                <a:ext cx="59400" cy="15444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C042BDC8-B5BD-85BB-7FA8-DAF063489A88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8938971" y="4633217"/>
                  <a:ext cx="745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AF76B56D-C0FD-0682-259A-F10B1BBA850C}"/>
                    </a:ext>
                  </a:extLst>
                </p14:cNvPr>
                <p14:cNvContentPartPr/>
                <p14:nvPr/>
              </p14:nvContentPartPr>
              <p14:xfrm>
                <a:off x="8959851" y="4716737"/>
                <a:ext cx="101520" cy="6768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AF76B56D-C0FD-0682-259A-F10B1BBA850C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8952291" y="4709537"/>
                  <a:ext cx="1166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F5F4F1AE-3609-3E79-8822-C05B19CF3A18}"/>
                    </a:ext>
                  </a:extLst>
                </p14:cNvPr>
                <p14:cNvContentPartPr/>
                <p14:nvPr/>
              </p14:nvContentPartPr>
              <p14:xfrm>
                <a:off x="9067851" y="4728257"/>
                <a:ext cx="29880" cy="2916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F5F4F1AE-3609-3E79-8822-C05B19CF3A18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9060291" y="4720697"/>
                  <a:ext cx="450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C89BB50D-1EA1-C64F-D5E2-3DE4B2CA0062}"/>
                    </a:ext>
                  </a:extLst>
                </p14:cNvPr>
                <p14:cNvContentPartPr/>
                <p14:nvPr/>
              </p14:nvContentPartPr>
              <p14:xfrm>
                <a:off x="9121851" y="4631777"/>
                <a:ext cx="9720" cy="21960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C89BB50D-1EA1-C64F-D5E2-3DE4B2CA0062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9114291" y="4624217"/>
                  <a:ext cx="24840" cy="23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2" name="Gruppo 371">
            <a:extLst>
              <a:ext uri="{FF2B5EF4-FFF2-40B4-BE49-F238E27FC236}">
                <a16:creationId xmlns:a16="http://schemas.microsoft.com/office/drawing/2014/main" id="{8F647FC6-F54B-FAC7-F149-D5D17AE50D3C}"/>
              </a:ext>
            </a:extLst>
          </p:cNvPr>
          <p:cNvGrpSpPr/>
          <p:nvPr/>
        </p:nvGrpSpPr>
        <p:grpSpPr>
          <a:xfrm>
            <a:off x="9645171" y="4614051"/>
            <a:ext cx="584640" cy="355320"/>
            <a:chOff x="9645171" y="4614051"/>
            <a:chExt cx="584640" cy="35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3F4EFC74-95BB-CE11-0C64-E3C60F9036F2}"/>
                    </a:ext>
                  </a:extLst>
                </p14:cNvPr>
                <p14:cNvContentPartPr/>
                <p14:nvPr/>
              </p14:nvContentPartPr>
              <p14:xfrm>
                <a:off x="9645171" y="4614051"/>
                <a:ext cx="119160" cy="3816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3F4EFC74-95BB-CE11-0C64-E3C60F9036F2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9637611" y="4606491"/>
                  <a:ext cx="1342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82EA41CE-2DE1-A1C2-9011-4126BBD5301D}"/>
                    </a:ext>
                  </a:extLst>
                </p14:cNvPr>
                <p14:cNvContentPartPr/>
                <p14:nvPr/>
              </p14:nvContentPartPr>
              <p14:xfrm>
                <a:off x="9662811" y="4633491"/>
                <a:ext cx="70200" cy="16164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82EA41CE-2DE1-A1C2-9011-4126BBD5301D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9655251" y="4625931"/>
                  <a:ext cx="853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45749B8E-2E21-16CA-F42B-75CEB88AAE03}"/>
                    </a:ext>
                  </a:extLst>
                </p14:cNvPr>
                <p14:cNvContentPartPr/>
                <p14:nvPr/>
              </p14:nvContentPartPr>
              <p14:xfrm>
                <a:off x="9750291" y="4658691"/>
                <a:ext cx="26280" cy="7992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45749B8E-2E21-16CA-F42B-75CEB88AAE03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9742731" y="4651131"/>
                  <a:ext cx="41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32A88620-6E7A-0A38-5422-ABC59B28C148}"/>
                    </a:ext>
                  </a:extLst>
                </p14:cNvPr>
                <p14:cNvContentPartPr/>
                <p14:nvPr/>
              </p14:nvContentPartPr>
              <p14:xfrm>
                <a:off x="9856491" y="4651851"/>
                <a:ext cx="8640" cy="9576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32A88620-6E7A-0A38-5422-ABC59B28C148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9848931" y="4644291"/>
                  <a:ext cx="237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182809D8-DCE2-967C-026E-5E833BDA148F}"/>
                    </a:ext>
                  </a:extLst>
                </p14:cNvPr>
                <p14:cNvContentPartPr/>
                <p14:nvPr/>
              </p14:nvContentPartPr>
              <p14:xfrm>
                <a:off x="9735891" y="4821051"/>
                <a:ext cx="97200" cy="14832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182809D8-DCE2-967C-026E-5E833BDA148F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9728331" y="4813491"/>
                  <a:ext cx="1123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EA7D5228-ED03-ABDC-C175-3B6FEFE932C0}"/>
                    </a:ext>
                  </a:extLst>
                </p14:cNvPr>
                <p14:cNvContentPartPr/>
                <p14:nvPr/>
              </p14:nvContentPartPr>
              <p14:xfrm>
                <a:off x="9742731" y="4802691"/>
                <a:ext cx="159480" cy="864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EA7D5228-ED03-ABDC-C175-3B6FEFE932C0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9735171" y="4795131"/>
                  <a:ext cx="1746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D6026208-E11B-FB6A-EBF3-0ABDDE7AC227}"/>
                    </a:ext>
                  </a:extLst>
                </p14:cNvPr>
                <p14:cNvContentPartPr/>
                <p14:nvPr/>
              </p14:nvContentPartPr>
              <p14:xfrm>
                <a:off x="9924171" y="4694691"/>
                <a:ext cx="131400" cy="14220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D6026208-E11B-FB6A-EBF3-0ABDDE7AC227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9916611" y="4687131"/>
                  <a:ext cx="1465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13C650F5-4E94-E2EA-B5FB-D0CC9372A94A}"/>
                    </a:ext>
                  </a:extLst>
                </p14:cNvPr>
                <p14:cNvContentPartPr/>
                <p14:nvPr/>
              </p14:nvContentPartPr>
              <p14:xfrm>
                <a:off x="10040811" y="4779651"/>
                <a:ext cx="60120" cy="1512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13C650F5-4E94-E2EA-B5FB-D0CC9372A94A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10033251" y="4772091"/>
                  <a:ext cx="752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AD9C4ECD-B5C2-1B4B-56D1-532A3F11237D}"/>
                    </a:ext>
                  </a:extLst>
                </p14:cNvPr>
                <p14:cNvContentPartPr/>
                <p14:nvPr/>
              </p14:nvContentPartPr>
              <p14:xfrm>
                <a:off x="10139451" y="4664811"/>
                <a:ext cx="20520" cy="14508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AD9C4ECD-B5C2-1B4B-56D1-532A3F11237D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10131891" y="4657251"/>
                  <a:ext cx="356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006B895F-26AA-57A4-230C-D6C2C0AB955B}"/>
                    </a:ext>
                  </a:extLst>
                </p14:cNvPr>
                <p14:cNvContentPartPr/>
                <p14:nvPr/>
              </p14:nvContentPartPr>
              <p14:xfrm>
                <a:off x="10203531" y="4684971"/>
                <a:ext cx="26280" cy="19584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006B895F-26AA-57A4-230C-D6C2C0AB955B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10195971" y="4677771"/>
                  <a:ext cx="41400" cy="21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" name="Gruppo 390">
            <a:extLst>
              <a:ext uri="{FF2B5EF4-FFF2-40B4-BE49-F238E27FC236}">
                <a16:creationId xmlns:a16="http://schemas.microsoft.com/office/drawing/2014/main" id="{F05AF80D-EAC3-C2A5-6D65-78143B7F722A}"/>
              </a:ext>
            </a:extLst>
          </p:cNvPr>
          <p:cNvGrpSpPr/>
          <p:nvPr/>
        </p:nvGrpSpPr>
        <p:grpSpPr>
          <a:xfrm>
            <a:off x="10672611" y="4551051"/>
            <a:ext cx="1276560" cy="443160"/>
            <a:chOff x="10672611" y="4551051"/>
            <a:chExt cx="1276560" cy="44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FEE0EC5B-FFE6-7CC0-3237-2E37B9D2BE5B}"/>
                    </a:ext>
                  </a:extLst>
                </p14:cNvPr>
                <p14:cNvContentPartPr/>
                <p14:nvPr/>
              </p14:nvContentPartPr>
              <p14:xfrm>
                <a:off x="10697091" y="4568691"/>
                <a:ext cx="168840" cy="1800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FEE0EC5B-FFE6-7CC0-3237-2E37B9D2BE5B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10689531" y="4561131"/>
                  <a:ext cx="1839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FB204F6D-2A05-5B95-31AF-F28B75F01AF2}"/>
                    </a:ext>
                  </a:extLst>
                </p14:cNvPr>
                <p14:cNvContentPartPr/>
                <p14:nvPr/>
              </p14:nvContentPartPr>
              <p14:xfrm>
                <a:off x="10690971" y="4564371"/>
                <a:ext cx="107280" cy="12024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FB204F6D-2A05-5B95-31AF-F28B75F01AF2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10683411" y="4556811"/>
                  <a:ext cx="1224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80610957-6E70-720F-9671-625E5A574753}"/>
                    </a:ext>
                  </a:extLst>
                </p14:cNvPr>
                <p14:cNvContentPartPr/>
                <p14:nvPr/>
              </p14:nvContentPartPr>
              <p14:xfrm>
                <a:off x="10761891" y="4682451"/>
                <a:ext cx="2160" cy="3096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80610957-6E70-720F-9671-625E5A574753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10754331" y="4674891"/>
                  <a:ext cx="172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1B7F921F-A014-6ED6-6FE5-B45782153B7B}"/>
                    </a:ext>
                  </a:extLst>
                </p14:cNvPr>
                <p14:cNvContentPartPr/>
                <p14:nvPr/>
              </p14:nvContentPartPr>
              <p14:xfrm>
                <a:off x="10672611" y="4714491"/>
                <a:ext cx="129960" cy="2016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1B7F921F-A014-6ED6-6FE5-B45782153B7B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10665051" y="4706931"/>
                  <a:ext cx="1450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97B33C50-6368-6B96-A5AB-57146416D911}"/>
                    </a:ext>
                  </a:extLst>
                </p14:cNvPr>
                <p14:cNvContentPartPr/>
                <p14:nvPr/>
              </p14:nvContentPartPr>
              <p14:xfrm>
                <a:off x="10683411" y="4797291"/>
                <a:ext cx="132480" cy="13428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97B33C50-6368-6B96-A5AB-57146416D911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10675851" y="4789731"/>
                  <a:ext cx="1476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9908A315-C269-1B0D-A175-B9F4251F09A9}"/>
                    </a:ext>
                  </a:extLst>
                </p14:cNvPr>
                <p14:cNvContentPartPr/>
                <p14:nvPr/>
              </p14:nvContentPartPr>
              <p14:xfrm>
                <a:off x="10870611" y="4652211"/>
                <a:ext cx="129960" cy="13464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9908A315-C269-1B0D-A175-B9F4251F09A9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10863051" y="4644651"/>
                  <a:ext cx="1450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5310479C-CD93-ADB9-FCF4-7B9F039DE717}"/>
                    </a:ext>
                  </a:extLst>
                </p14:cNvPr>
                <p14:cNvContentPartPr/>
                <p14:nvPr/>
              </p14:nvContentPartPr>
              <p14:xfrm>
                <a:off x="11047371" y="4615851"/>
                <a:ext cx="13680" cy="19656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5310479C-CD93-ADB9-FCF4-7B9F039DE717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11039811" y="4608291"/>
                  <a:ext cx="288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63916B91-6238-EC7F-5B37-8038A6C9C50F}"/>
                    </a:ext>
                  </a:extLst>
                </p14:cNvPr>
                <p14:cNvContentPartPr/>
                <p14:nvPr/>
              </p14:nvContentPartPr>
              <p14:xfrm>
                <a:off x="11036571" y="4723851"/>
                <a:ext cx="146880" cy="2052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63916B91-6238-EC7F-5B37-8038A6C9C50F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11029011" y="4716291"/>
                  <a:ext cx="1620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B21CC73B-23A2-FCA8-BDBA-CFA2E4F32B70}"/>
                    </a:ext>
                  </a:extLst>
                </p14:cNvPr>
                <p14:cNvContentPartPr/>
                <p14:nvPr/>
              </p14:nvContentPartPr>
              <p14:xfrm>
                <a:off x="11232051" y="4598211"/>
                <a:ext cx="140760" cy="14868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B21CC73B-23A2-FCA8-BDBA-CFA2E4F32B70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11224491" y="4590651"/>
                  <a:ext cx="1558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C349F7ED-B7A8-4880-169A-1CB254C7919F}"/>
                    </a:ext>
                  </a:extLst>
                </p14:cNvPr>
                <p14:cNvContentPartPr/>
                <p14:nvPr/>
              </p14:nvContentPartPr>
              <p14:xfrm>
                <a:off x="11273811" y="4734291"/>
                <a:ext cx="32400" cy="12312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C349F7ED-B7A8-4880-169A-1CB254C7919F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11266251" y="4726731"/>
                  <a:ext cx="475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C4A38D9B-F635-BE63-3DB3-795D56C4D3C1}"/>
                    </a:ext>
                  </a:extLst>
                </p14:cNvPr>
                <p14:cNvContentPartPr/>
                <p14:nvPr/>
              </p14:nvContentPartPr>
              <p14:xfrm>
                <a:off x="11179491" y="4821771"/>
                <a:ext cx="210240" cy="5040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C4A38D9B-F635-BE63-3DB3-795D56C4D3C1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11171931" y="4814211"/>
                  <a:ext cx="2250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B4D1F631-87C1-45D8-56E4-F1A738D76C3A}"/>
                    </a:ext>
                  </a:extLst>
                </p14:cNvPr>
                <p14:cNvContentPartPr/>
                <p14:nvPr/>
              </p14:nvContentPartPr>
              <p14:xfrm>
                <a:off x="11392611" y="4551051"/>
                <a:ext cx="45720" cy="29556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B4D1F631-87C1-45D8-56E4-F1A738D76C3A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11385051" y="4543491"/>
                  <a:ext cx="6084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02654EF7-22A4-94ED-0932-C601188CBF22}"/>
                    </a:ext>
                  </a:extLst>
                </p14:cNvPr>
                <p14:cNvContentPartPr/>
                <p14:nvPr/>
              </p14:nvContentPartPr>
              <p14:xfrm>
                <a:off x="11401971" y="4742931"/>
                <a:ext cx="147600" cy="4500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02654EF7-22A4-94ED-0932-C601188CBF22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11394411" y="4735371"/>
                  <a:ext cx="1627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754EC891-9124-0BFE-5D2A-B86E256B225A}"/>
                    </a:ext>
                  </a:extLst>
                </p14:cNvPr>
                <p14:cNvContentPartPr/>
                <p14:nvPr/>
              </p14:nvContentPartPr>
              <p14:xfrm>
                <a:off x="11588811" y="4658691"/>
                <a:ext cx="133560" cy="16308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754EC891-9124-0BFE-5D2A-B86E256B225A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11581251" y="4651131"/>
                  <a:ext cx="1486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87E94D1E-E731-3844-77AD-08CAAAE32719}"/>
                    </a:ext>
                  </a:extLst>
                </p14:cNvPr>
                <p14:cNvContentPartPr/>
                <p14:nvPr/>
              </p14:nvContentPartPr>
              <p14:xfrm>
                <a:off x="11593851" y="4824291"/>
                <a:ext cx="15480" cy="11952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87E94D1E-E731-3844-77AD-08CAAAE32719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11586291" y="4817091"/>
                  <a:ext cx="306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62F9BCC2-7B42-7DE1-67D6-1B2DCA032E4A}"/>
                    </a:ext>
                  </a:extLst>
                </p14:cNvPr>
                <p14:cNvContentPartPr/>
                <p14:nvPr/>
              </p14:nvContentPartPr>
              <p14:xfrm>
                <a:off x="11659731" y="4848051"/>
                <a:ext cx="29160" cy="9324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62F9BCC2-7B42-7DE1-67D6-1B2DCA032E4A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11652171" y="4840491"/>
                  <a:ext cx="439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890FF31A-3516-181A-6E7E-868A8C5319C7}"/>
                    </a:ext>
                  </a:extLst>
                </p14:cNvPr>
                <p14:cNvContentPartPr/>
                <p14:nvPr/>
              </p14:nvContentPartPr>
              <p14:xfrm>
                <a:off x="11413851" y="4940211"/>
                <a:ext cx="535320" cy="5400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890FF31A-3516-181A-6E7E-868A8C5319C7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11406291" y="4932651"/>
                  <a:ext cx="55008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5" name="Gruppo 434">
            <a:extLst>
              <a:ext uri="{FF2B5EF4-FFF2-40B4-BE49-F238E27FC236}">
                <a16:creationId xmlns:a16="http://schemas.microsoft.com/office/drawing/2014/main" id="{0DA08306-0FDE-BB43-8368-306AED6ECCBA}"/>
              </a:ext>
            </a:extLst>
          </p:cNvPr>
          <p:cNvGrpSpPr/>
          <p:nvPr/>
        </p:nvGrpSpPr>
        <p:grpSpPr>
          <a:xfrm>
            <a:off x="10097331" y="1633303"/>
            <a:ext cx="1452240" cy="498600"/>
            <a:chOff x="10097331" y="1633303"/>
            <a:chExt cx="1452240" cy="49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0B83F764-A061-BCF6-7EE7-DB935F60EAE4}"/>
                    </a:ext>
                  </a:extLst>
                </p14:cNvPr>
                <p14:cNvContentPartPr/>
                <p14:nvPr/>
              </p14:nvContentPartPr>
              <p14:xfrm>
                <a:off x="10162131" y="1633303"/>
                <a:ext cx="194760" cy="205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0B83F764-A061-BCF6-7EE7-DB935F60EAE4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10154571" y="1625743"/>
                  <a:ext cx="2098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537AEC61-B070-9C44-F3CB-549116F61DDF}"/>
                    </a:ext>
                  </a:extLst>
                </p14:cNvPr>
                <p14:cNvContentPartPr/>
                <p14:nvPr/>
              </p14:nvContentPartPr>
              <p14:xfrm>
                <a:off x="10097331" y="1650943"/>
                <a:ext cx="262440" cy="18324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537AEC61-B070-9C44-F3CB-549116F61DDF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10089771" y="1643383"/>
                  <a:ext cx="27720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FFD74F0A-C7B4-DBE5-AE62-8F019DEEFBB0}"/>
                    </a:ext>
                  </a:extLst>
                </p14:cNvPr>
                <p14:cNvContentPartPr/>
                <p14:nvPr/>
              </p14:nvContentPartPr>
              <p14:xfrm>
                <a:off x="10113171" y="1869103"/>
                <a:ext cx="218520" cy="5832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FFD74F0A-C7B4-DBE5-AE62-8F019DEEFBB0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10105611" y="1861543"/>
                  <a:ext cx="2336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AE671D44-33B8-EA3D-9B33-90DF84AC35BF}"/>
                    </a:ext>
                  </a:extLst>
                </p14:cNvPr>
                <p14:cNvContentPartPr/>
                <p14:nvPr/>
              </p14:nvContentPartPr>
              <p14:xfrm>
                <a:off x="10203171" y="1994383"/>
                <a:ext cx="116640" cy="13752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AE671D44-33B8-EA3D-9B33-90DF84AC35BF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10195611" y="1986823"/>
                  <a:ext cx="1317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9009C20A-B7B7-F6E2-20E7-792E195D41A3}"/>
                    </a:ext>
                  </a:extLst>
                </p14:cNvPr>
                <p14:cNvContentPartPr/>
                <p14:nvPr/>
              </p14:nvContentPartPr>
              <p14:xfrm>
                <a:off x="10423851" y="1869103"/>
                <a:ext cx="90360" cy="11268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9009C20A-B7B7-F6E2-20E7-792E195D41A3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10416291" y="1861543"/>
                  <a:ext cx="1054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E612EBC5-EB48-6FCB-86BA-8FB976ECBF5C}"/>
                    </a:ext>
                  </a:extLst>
                </p14:cNvPr>
                <p14:cNvContentPartPr/>
                <p14:nvPr/>
              </p14:nvContentPartPr>
              <p14:xfrm>
                <a:off x="10520691" y="1888183"/>
                <a:ext cx="82800" cy="4680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E612EBC5-EB48-6FCB-86BA-8FB976ECBF5C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10513131" y="1880623"/>
                  <a:ext cx="979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2E6B1E3F-B087-2390-BFC6-741AA8672E84}"/>
                    </a:ext>
                  </a:extLst>
                </p14:cNvPr>
                <p14:cNvContentPartPr/>
                <p14:nvPr/>
              </p14:nvContentPartPr>
              <p14:xfrm>
                <a:off x="10616091" y="1828783"/>
                <a:ext cx="40680" cy="13608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2E6B1E3F-B087-2390-BFC6-741AA8672E84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10608531" y="1821223"/>
                  <a:ext cx="558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E07ECF34-87D3-F5B8-3E63-712BADE9EF9A}"/>
                    </a:ext>
                  </a:extLst>
                </p14:cNvPr>
                <p14:cNvContentPartPr/>
                <p14:nvPr/>
              </p14:nvContentPartPr>
              <p14:xfrm>
                <a:off x="10817331" y="1797103"/>
                <a:ext cx="119880" cy="12564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E07ECF34-87D3-F5B8-3E63-712BADE9EF9A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10809771" y="1789543"/>
                  <a:ext cx="1350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20C468AE-482D-5586-9DFC-12BD630D9DEF}"/>
                    </a:ext>
                  </a:extLst>
                </p14:cNvPr>
                <p14:cNvContentPartPr/>
                <p14:nvPr/>
              </p14:nvContentPartPr>
              <p14:xfrm>
                <a:off x="10856931" y="1899703"/>
                <a:ext cx="30960" cy="13788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20C468AE-482D-5586-9DFC-12BD630D9DEF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10849371" y="1892143"/>
                  <a:ext cx="460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50633D72-E9B2-3AE9-5613-44E201AD2378}"/>
                    </a:ext>
                  </a:extLst>
                </p14:cNvPr>
                <p14:cNvContentPartPr/>
                <p14:nvPr/>
              </p14:nvContentPartPr>
              <p14:xfrm>
                <a:off x="10770171" y="2006623"/>
                <a:ext cx="164520" cy="1188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50633D72-E9B2-3AE9-5613-44E201AD2378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10762611" y="1999063"/>
                  <a:ext cx="1796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52362E95-5C58-BA81-4989-A4DFA6731775}"/>
                    </a:ext>
                  </a:extLst>
                </p14:cNvPr>
                <p14:cNvContentPartPr/>
                <p14:nvPr/>
              </p14:nvContentPartPr>
              <p14:xfrm>
                <a:off x="10985811" y="1784863"/>
                <a:ext cx="48240" cy="21492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52362E95-5C58-BA81-4989-A4DFA6731775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10978251" y="1777303"/>
                  <a:ext cx="6336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9A2E7C60-3CAD-70CD-EAA7-78E2AC553AB8}"/>
                    </a:ext>
                  </a:extLst>
                </p14:cNvPr>
                <p14:cNvContentPartPr/>
                <p14:nvPr/>
              </p14:nvContentPartPr>
              <p14:xfrm>
                <a:off x="10991571" y="1930303"/>
                <a:ext cx="114120" cy="2592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9A2E7C60-3CAD-70CD-EAA7-78E2AC553AB8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10984011" y="1922743"/>
                  <a:ext cx="1292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1A47ADDD-7180-EB5D-2AA6-0F7FF6954073}"/>
                    </a:ext>
                  </a:extLst>
                </p14:cNvPr>
                <p14:cNvContentPartPr/>
                <p14:nvPr/>
              </p14:nvContentPartPr>
              <p14:xfrm>
                <a:off x="11117931" y="1813663"/>
                <a:ext cx="150120" cy="986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1A47ADDD-7180-EB5D-2AA6-0F7FF6954073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11110371" y="1806103"/>
                  <a:ext cx="1648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3E300286-91B1-4E8B-2C54-03172CCDD55F}"/>
                    </a:ext>
                  </a:extLst>
                </p14:cNvPr>
                <p14:cNvContentPartPr/>
                <p14:nvPr/>
              </p14:nvContentPartPr>
              <p14:xfrm>
                <a:off x="11152491" y="1898623"/>
                <a:ext cx="28080" cy="12564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3E300286-91B1-4E8B-2C54-03172CCDD55F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11144931" y="1891423"/>
                  <a:ext cx="432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D1412405-9B3A-DA71-679D-E302B177990B}"/>
                    </a:ext>
                  </a:extLst>
                </p14:cNvPr>
                <p14:cNvContentPartPr/>
                <p14:nvPr/>
              </p14:nvContentPartPr>
              <p14:xfrm>
                <a:off x="11190291" y="1964503"/>
                <a:ext cx="16560" cy="8964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D1412405-9B3A-DA71-679D-E302B177990B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11182731" y="1956943"/>
                  <a:ext cx="316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79557CCA-9490-EE18-DCEC-934CB9638849}"/>
                    </a:ext>
                  </a:extLst>
                </p14:cNvPr>
                <p14:cNvContentPartPr/>
                <p14:nvPr/>
              </p14:nvContentPartPr>
              <p14:xfrm>
                <a:off x="11049891" y="2043343"/>
                <a:ext cx="146160" cy="2844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79557CCA-9490-EE18-DCEC-934CB9638849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11042331" y="2035783"/>
                  <a:ext cx="1612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A312F5BF-6007-B2B5-5F73-5C17ACE8A694}"/>
                    </a:ext>
                  </a:extLst>
                </p14:cNvPr>
                <p14:cNvContentPartPr/>
                <p14:nvPr/>
              </p14:nvContentPartPr>
              <p14:xfrm>
                <a:off x="11435451" y="1830583"/>
                <a:ext cx="114120" cy="2196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A312F5BF-6007-B2B5-5F73-5C17ACE8A694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11427891" y="1823023"/>
                  <a:ext cx="129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C8EE7BC7-00CC-D01A-4356-7602A8E49E7C}"/>
                    </a:ext>
                  </a:extLst>
                </p14:cNvPr>
                <p14:cNvContentPartPr/>
                <p14:nvPr/>
              </p14:nvContentPartPr>
              <p14:xfrm>
                <a:off x="11397651" y="1935703"/>
                <a:ext cx="150120" cy="1260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C8EE7BC7-00CC-D01A-4356-7602A8E49E7C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11390091" y="1928143"/>
                  <a:ext cx="16524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7" name="Gruppo 446">
            <a:extLst>
              <a:ext uri="{FF2B5EF4-FFF2-40B4-BE49-F238E27FC236}">
                <a16:creationId xmlns:a16="http://schemas.microsoft.com/office/drawing/2014/main" id="{E1245B6F-2447-E2AE-FAD2-1C8AAD44B6E9}"/>
              </a:ext>
            </a:extLst>
          </p:cNvPr>
          <p:cNvGrpSpPr/>
          <p:nvPr/>
        </p:nvGrpSpPr>
        <p:grpSpPr>
          <a:xfrm>
            <a:off x="10832451" y="2381743"/>
            <a:ext cx="848520" cy="154440"/>
            <a:chOff x="10832451" y="2381743"/>
            <a:chExt cx="848520" cy="15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B5F689D5-83E2-DF7B-BB1C-D63EE6BA8281}"/>
                    </a:ext>
                  </a:extLst>
                </p14:cNvPr>
                <p14:cNvContentPartPr/>
                <p14:nvPr/>
              </p14:nvContentPartPr>
              <p14:xfrm>
                <a:off x="10832451" y="2398303"/>
                <a:ext cx="167760" cy="4680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B5F689D5-83E2-DF7B-BB1C-D63EE6BA8281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10824891" y="2390743"/>
                  <a:ext cx="1828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5842A999-6A26-11EB-E144-41CB786ADE69}"/>
                    </a:ext>
                  </a:extLst>
                </p14:cNvPr>
                <p14:cNvContentPartPr/>
                <p14:nvPr/>
              </p14:nvContentPartPr>
              <p14:xfrm>
                <a:off x="10908411" y="2390383"/>
                <a:ext cx="31680" cy="13968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5842A999-6A26-11EB-E144-41CB786ADE69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10900851" y="2382823"/>
                  <a:ext cx="464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9635A699-0504-926D-37E4-F6627A41A85C}"/>
                    </a:ext>
                  </a:extLst>
                </p14:cNvPr>
                <p14:cNvContentPartPr/>
                <p14:nvPr/>
              </p14:nvContentPartPr>
              <p14:xfrm>
                <a:off x="11004531" y="2388583"/>
                <a:ext cx="130680" cy="14760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9635A699-0504-926D-37E4-F6627A41A85C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10996971" y="2381023"/>
                  <a:ext cx="1458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156C7252-1658-2870-6E25-1D34597D9DE3}"/>
                    </a:ext>
                  </a:extLst>
                </p14:cNvPr>
                <p14:cNvContentPartPr/>
                <p14:nvPr/>
              </p14:nvContentPartPr>
              <p14:xfrm>
                <a:off x="11163291" y="2387863"/>
                <a:ext cx="66240" cy="12924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156C7252-1658-2870-6E25-1D34597D9DE3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11155731" y="2380303"/>
                  <a:ext cx="810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1CCD137B-3CB8-EC9A-9793-44588363227A}"/>
                    </a:ext>
                  </a:extLst>
                </p14:cNvPr>
                <p14:cNvContentPartPr/>
                <p14:nvPr/>
              </p14:nvContentPartPr>
              <p14:xfrm>
                <a:off x="11258691" y="2397583"/>
                <a:ext cx="108000" cy="11484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1CCD137B-3CB8-EC9A-9793-44588363227A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11251131" y="2390023"/>
                  <a:ext cx="1231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155BF481-1566-BB54-DFBE-B9D6C2B1637F}"/>
                    </a:ext>
                  </a:extLst>
                </p14:cNvPr>
                <p14:cNvContentPartPr/>
                <p14:nvPr/>
              </p14:nvContentPartPr>
              <p14:xfrm>
                <a:off x="11396571" y="2400103"/>
                <a:ext cx="69480" cy="11880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155BF481-1566-BB54-DFBE-B9D6C2B1637F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11389011" y="2392543"/>
                  <a:ext cx="846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C518BBAC-E44B-CD47-0D2B-231D06C6CAE3}"/>
                    </a:ext>
                  </a:extLst>
                </p14:cNvPr>
                <p14:cNvContentPartPr/>
                <p14:nvPr/>
              </p14:nvContentPartPr>
              <p14:xfrm>
                <a:off x="11527971" y="2424583"/>
                <a:ext cx="10440" cy="7488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C518BBAC-E44B-CD47-0D2B-231D06C6CAE3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11520771" y="2417023"/>
                  <a:ext cx="255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21457EFC-A71F-ECE8-C8DA-A08A30BB070F}"/>
                    </a:ext>
                  </a:extLst>
                </p14:cNvPr>
                <p14:cNvContentPartPr/>
                <p14:nvPr/>
              </p14:nvContentPartPr>
              <p14:xfrm>
                <a:off x="11554971" y="2381743"/>
                <a:ext cx="126000" cy="13356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21457EFC-A71F-ECE8-C8DA-A08A30BB070F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11547411" y="2374183"/>
                  <a:ext cx="140760" cy="14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3B46E4A8-C193-9310-A3BC-7BB5E6BD08C0}"/>
              </a:ext>
            </a:extLst>
          </p:cNvPr>
          <p:cNvGrpSpPr/>
          <p:nvPr/>
        </p:nvGrpSpPr>
        <p:grpSpPr>
          <a:xfrm>
            <a:off x="10041463" y="437109"/>
            <a:ext cx="1755720" cy="904594"/>
            <a:chOff x="10041463" y="437109"/>
            <a:chExt cx="1755720" cy="90459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2A0DC95E-D323-D366-B4EB-94A81CDB305F}"/>
                    </a:ext>
                  </a:extLst>
                </p14:cNvPr>
                <p14:cNvContentPartPr/>
                <p14:nvPr/>
              </p14:nvContentPartPr>
              <p14:xfrm>
                <a:off x="10075303" y="437109"/>
                <a:ext cx="217080" cy="2052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2A0DC95E-D323-D366-B4EB-94A81CDB305F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10067743" y="429549"/>
                  <a:ext cx="2318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A3F46F32-002E-71B6-AAA0-33779513CDCA}"/>
                    </a:ext>
                  </a:extLst>
                </p14:cNvPr>
                <p14:cNvContentPartPr/>
                <p14:nvPr/>
              </p14:nvContentPartPr>
              <p14:xfrm>
                <a:off x="10075303" y="469509"/>
                <a:ext cx="180720" cy="10548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A3F46F32-002E-71B6-AAA0-33779513CDCA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10067743" y="462309"/>
                  <a:ext cx="1954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3E4CBFD4-073B-0356-DF64-3A6CDBB979B4}"/>
                    </a:ext>
                  </a:extLst>
                </p14:cNvPr>
                <p14:cNvContentPartPr/>
                <p14:nvPr/>
              </p14:nvContentPartPr>
              <p14:xfrm>
                <a:off x="10041463" y="638709"/>
                <a:ext cx="219240" cy="4140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3E4CBFD4-073B-0356-DF64-3A6CDBB979B4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10033903" y="631149"/>
                  <a:ext cx="2343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49E49383-D84B-ED6D-9889-3DC3AB1AD1AB}"/>
                    </a:ext>
                  </a:extLst>
                </p14:cNvPr>
                <p14:cNvContentPartPr/>
                <p14:nvPr/>
              </p14:nvContentPartPr>
              <p14:xfrm>
                <a:off x="10068823" y="744909"/>
                <a:ext cx="138960" cy="12960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49E49383-D84B-ED6D-9889-3DC3AB1AD1AB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10061263" y="737349"/>
                  <a:ext cx="1540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734D1B44-6A20-2FDC-B64E-F0FC620FB8CD}"/>
                    </a:ext>
                  </a:extLst>
                </p14:cNvPr>
                <p14:cNvContentPartPr/>
                <p14:nvPr/>
              </p14:nvContentPartPr>
              <p14:xfrm>
                <a:off x="10341343" y="557349"/>
                <a:ext cx="129960" cy="12600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734D1B44-6A20-2FDC-B64E-F0FC620FB8CD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10333783" y="549789"/>
                  <a:ext cx="1450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0132996B-2808-9F56-3122-F530E9C71D65}"/>
                    </a:ext>
                  </a:extLst>
                </p14:cNvPr>
                <p14:cNvContentPartPr/>
                <p14:nvPr/>
              </p14:nvContentPartPr>
              <p14:xfrm>
                <a:off x="10461583" y="599469"/>
                <a:ext cx="97920" cy="3384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0132996B-2808-9F56-3122-F530E9C71D65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10454383" y="591909"/>
                  <a:ext cx="1130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3AB5AB68-0857-A65B-1F01-51500F4E8DDF}"/>
                    </a:ext>
                  </a:extLst>
                </p14:cNvPr>
                <p14:cNvContentPartPr/>
                <p14:nvPr/>
              </p14:nvContentPartPr>
              <p14:xfrm>
                <a:off x="10560223" y="537189"/>
                <a:ext cx="24840" cy="19152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3AB5AB68-0857-A65B-1F01-51500F4E8DDF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10552663" y="529629"/>
                  <a:ext cx="3996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F3D666A4-5A36-C33C-EE87-69C299F251C6}"/>
                    </a:ext>
                  </a:extLst>
                </p14:cNvPr>
                <p14:cNvContentPartPr/>
                <p14:nvPr/>
              </p14:nvContentPartPr>
              <p14:xfrm>
                <a:off x="10684783" y="496869"/>
                <a:ext cx="102240" cy="22032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F3D666A4-5A36-C33C-EE87-69C299F251C6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10677223" y="489309"/>
                  <a:ext cx="1173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1FBA5576-D573-8ABB-5214-ED8C23546700}"/>
                    </a:ext>
                  </a:extLst>
                </p14:cNvPr>
                <p14:cNvContentPartPr/>
                <p14:nvPr/>
              </p14:nvContentPartPr>
              <p14:xfrm>
                <a:off x="10841743" y="532869"/>
                <a:ext cx="11520" cy="16524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1FBA5576-D573-8ABB-5214-ED8C23546700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10834183" y="525309"/>
                  <a:ext cx="266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6A2E1537-9D20-2BAF-AB80-7ADCB78D2950}"/>
                    </a:ext>
                  </a:extLst>
                </p14:cNvPr>
                <p14:cNvContentPartPr/>
                <p14:nvPr/>
              </p14:nvContentPartPr>
              <p14:xfrm>
                <a:off x="10856863" y="628269"/>
                <a:ext cx="93960" cy="396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6A2E1537-9D20-2BAF-AB80-7ADCB78D2950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10849303" y="620709"/>
                  <a:ext cx="1090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5258FBF4-1AA6-9A27-988F-5BBC5990C29A}"/>
                    </a:ext>
                  </a:extLst>
                </p14:cNvPr>
                <p14:cNvContentPartPr/>
                <p14:nvPr/>
              </p14:nvContentPartPr>
              <p14:xfrm>
                <a:off x="11049823" y="499389"/>
                <a:ext cx="138960" cy="12996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5258FBF4-1AA6-9A27-988F-5BBC5990C29A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11042263" y="491829"/>
                  <a:ext cx="1540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A996B228-C477-3F85-8805-190FB4260B43}"/>
                    </a:ext>
                  </a:extLst>
                </p14:cNvPr>
                <p14:cNvContentPartPr/>
                <p14:nvPr/>
              </p14:nvContentPartPr>
              <p14:xfrm>
                <a:off x="11053783" y="632589"/>
                <a:ext cx="29880" cy="10296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A996B228-C477-3F85-8805-190FB4260B43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11046223" y="625029"/>
                  <a:ext cx="450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1BA1B8EE-3F8C-D9D7-B485-0769B8F4A2C8}"/>
                    </a:ext>
                  </a:extLst>
                </p14:cNvPr>
                <p14:cNvContentPartPr/>
                <p14:nvPr/>
              </p14:nvContentPartPr>
              <p14:xfrm>
                <a:off x="11117143" y="631869"/>
                <a:ext cx="18720" cy="11952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1BA1B8EE-3F8C-D9D7-B485-0769B8F4A2C8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11109583" y="624309"/>
                  <a:ext cx="338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A8861DE4-2657-438A-75C1-BE5D8E8BBCC1}"/>
                    </a:ext>
                  </a:extLst>
                </p14:cNvPr>
                <p14:cNvContentPartPr/>
                <p14:nvPr/>
              </p14:nvContentPartPr>
              <p14:xfrm>
                <a:off x="10963783" y="745629"/>
                <a:ext cx="216000" cy="1800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A8861DE4-2657-438A-75C1-BE5D8E8BBCC1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10956223" y="738069"/>
                  <a:ext cx="2311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56547C8C-6577-37A5-D276-E5910486E217}"/>
                    </a:ext>
                  </a:extLst>
                </p14:cNvPr>
                <p14:cNvContentPartPr/>
                <p14:nvPr/>
              </p14:nvContentPartPr>
              <p14:xfrm>
                <a:off x="11489383" y="579309"/>
                <a:ext cx="57600" cy="3528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56547C8C-6577-37A5-D276-E5910486E217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11481823" y="571749"/>
                  <a:ext cx="72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7D53BC9B-5555-EDC8-A932-F9E768234DC8}"/>
                    </a:ext>
                  </a:extLst>
                </p14:cNvPr>
                <p14:cNvContentPartPr/>
                <p14:nvPr/>
              </p14:nvContentPartPr>
              <p14:xfrm>
                <a:off x="11435383" y="700989"/>
                <a:ext cx="146880" cy="648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7D53BC9B-5555-EDC8-A932-F9E768234DC8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11427823" y="693429"/>
                  <a:ext cx="1620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B565FBFD-CA7D-F446-9D63-A9C0100452C3}"/>
                    </a:ext>
                  </a:extLst>
                </p14:cNvPr>
                <p14:cNvContentPartPr/>
                <p14:nvPr/>
              </p14:nvContentPartPr>
              <p14:xfrm>
                <a:off x="10980771" y="1116343"/>
                <a:ext cx="151920" cy="15804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B565FBFD-CA7D-F446-9D63-A9C0100452C3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10973211" y="1108783"/>
                  <a:ext cx="1670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E9D7225A-76A2-E6BF-906D-7E753E5057FF}"/>
                    </a:ext>
                  </a:extLst>
                </p14:cNvPr>
                <p14:cNvContentPartPr/>
                <p14:nvPr/>
              </p14:nvContentPartPr>
              <p14:xfrm>
                <a:off x="11182011" y="1157383"/>
                <a:ext cx="111600" cy="9396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E9D7225A-76A2-E6BF-906D-7E753E5057FF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11174451" y="1149823"/>
                  <a:ext cx="1267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7CA19801-7B23-E7E3-E3F1-57AB3AC3A2D2}"/>
                    </a:ext>
                  </a:extLst>
                </p14:cNvPr>
                <p14:cNvContentPartPr/>
                <p14:nvPr/>
              </p14:nvContentPartPr>
              <p14:xfrm>
                <a:off x="11356251" y="1037503"/>
                <a:ext cx="148680" cy="22896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7CA19801-7B23-E7E3-E3F1-57AB3AC3A2D2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11348691" y="1029943"/>
                  <a:ext cx="16380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A801AE64-C3A4-9F58-CB44-7D56D37FA91B}"/>
                    </a:ext>
                  </a:extLst>
                </p14:cNvPr>
                <p14:cNvContentPartPr/>
                <p14:nvPr/>
              </p14:nvContentPartPr>
              <p14:xfrm>
                <a:off x="11490891" y="1164583"/>
                <a:ext cx="72720" cy="8748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A801AE64-C3A4-9F58-CB44-7D56D37FA91B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11483691" y="1157023"/>
                  <a:ext cx="878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9809E053-9040-A101-95D0-7004ABFBB43E}"/>
                    </a:ext>
                  </a:extLst>
                </p14:cNvPr>
                <p14:cNvContentPartPr/>
                <p14:nvPr/>
              </p14:nvContentPartPr>
              <p14:xfrm>
                <a:off x="11633451" y="1167823"/>
                <a:ext cx="45000" cy="8460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9809E053-9040-A101-95D0-7004ABFBB43E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11625891" y="1160263"/>
                  <a:ext cx="601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436B1E0A-A5D8-6801-19DF-D5932FFB2421}"/>
                    </a:ext>
                  </a:extLst>
                </p14:cNvPr>
                <p14:cNvContentPartPr/>
                <p14:nvPr/>
              </p14:nvContentPartPr>
              <p14:xfrm>
                <a:off x="11666211" y="1151263"/>
                <a:ext cx="128160" cy="19044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436B1E0A-A5D8-6801-19DF-D5932FFB2421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11658651" y="1143703"/>
                  <a:ext cx="14292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4C8FE751-7842-BDF3-0593-C02D9420E3B5}"/>
                    </a:ext>
                  </a:extLst>
                </p14:cNvPr>
                <p14:cNvContentPartPr/>
                <p14:nvPr/>
              </p14:nvContentPartPr>
              <p14:xfrm>
                <a:off x="11059183" y="912309"/>
                <a:ext cx="110160" cy="14580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4C8FE751-7842-BDF3-0593-C02D9420E3B5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11051623" y="904749"/>
                  <a:ext cx="1252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EA26080D-2366-EFD4-0DED-F5201076A09C}"/>
                    </a:ext>
                  </a:extLst>
                </p14:cNvPr>
                <p14:cNvContentPartPr/>
                <p14:nvPr/>
              </p14:nvContentPartPr>
              <p14:xfrm>
                <a:off x="11211463" y="914829"/>
                <a:ext cx="93960" cy="10800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EA26080D-2366-EFD4-0DED-F5201076A09C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11203903" y="907269"/>
                  <a:ext cx="1090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F819B2E8-A65A-DE97-CD70-9D82D2A33ECE}"/>
                    </a:ext>
                  </a:extLst>
                </p14:cNvPr>
                <p14:cNvContentPartPr/>
                <p14:nvPr/>
              </p14:nvContentPartPr>
              <p14:xfrm>
                <a:off x="11397583" y="817629"/>
                <a:ext cx="2520" cy="16056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F819B2E8-A65A-DE97-CD70-9D82D2A33ECE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11390023" y="810069"/>
                  <a:ext cx="176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85525319-168D-2557-EF66-FD7062728456}"/>
                    </a:ext>
                  </a:extLst>
                </p14:cNvPr>
                <p14:cNvContentPartPr/>
                <p14:nvPr/>
              </p14:nvContentPartPr>
              <p14:xfrm>
                <a:off x="11388943" y="908709"/>
                <a:ext cx="43200" cy="1188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85525319-168D-2557-EF66-FD7062728456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11381383" y="901149"/>
                  <a:ext cx="583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739052B0-1D35-D4C8-B8BF-DFA72783A585}"/>
                    </a:ext>
                  </a:extLst>
                </p14:cNvPr>
                <p14:cNvContentPartPr/>
                <p14:nvPr/>
              </p14:nvContentPartPr>
              <p14:xfrm>
                <a:off x="11447263" y="890349"/>
                <a:ext cx="85320" cy="10044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739052B0-1D35-D4C8-B8BF-DFA72783A585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11439703" y="882789"/>
                  <a:ext cx="1004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662F6346-DF43-2999-FBAA-F9602FFF1126}"/>
                    </a:ext>
                  </a:extLst>
                </p14:cNvPr>
                <p14:cNvContentPartPr/>
                <p14:nvPr/>
              </p14:nvContentPartPr>
              <p14:xfrm>
                <a:off x="11534023" y="873789"/>
                <a:ext cx="55080" cy="9288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662F6346-DF43-2999-FBAA-F9602FFF1126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11526463" y="866229"/>
                  <a:ext cx="702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F146B5DD-66DC-D24B-1583-8367BA38876F}"/>
                    </a:ext>
                  </a:extLst>
                </p14:cNvPr>
                <p14:cNvContentPartPr/>
                <p14:nvPr/>
              </p14:nvContentPartPr>
              <p14:xfrm>
                <a:off x="11644183" y="865869"/>
                <a:ext cx="56880" cy="7920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F146B5DD-66DC-D24B-1583-8367BA38876F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11636623" y="858309"/>
                  <a:ext cx="720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0C9E7049-A6E2-CA26-811B-89AE953E79F4}"/>
                    </a:ext>
                  </a:extLst>
                </p14:cNvPr>
                <p14:cNvContentPartPr/>
                <p14:nvPr/>
              </p14:nvContentPartPr>
              <p14:xfrm>
                <a:off x="11681263" y="821949"/>
                <a:ext cx="115920" cy="20124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0C9E7049-A6E2-CA26-811B-89AE953E79F4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11673703" y="814389"/>
                  <a:ext cx="131040" cy="21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2" name="Gruppo 471">
            <a:extLst>
              <a:ext uri="{FF2B5EF4-FFF2-40B4-BE49-F238E27FC236}">
                <a16:creationId xmlns:a16="http://schemas.microsoft.com/office/drawing/2014/main" id="{C02BDCFE-34F4-C5AA-9C0B-8DECCC988F03}"/>
              </a:ext>
            </a:extLst>
          </p:cNvPr>
          <p:cNvGrpSpPr/>
          <p:nvPr/>
        </p:nvGrpSpPr>
        <p:grpSpPr>
          <a:xfrm>
            <a:off x="6374709" y="4931914"/>
            <a:ext cx="728280" cy="373680"/>
            <a:chOff x="6374709" y="4931914"/>
            <a:chExt cx="728280" cy="37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DE71415F-1DEB-F3EE-CE50-5489D5402ECF}"/>
                    </a:ext>
                  </a:extLst>
                </p14:cNvPr>
                <p14:cNvContentPartPr/>
                <p14:nvPr/>
              </p14:nvContentPartPr>
              <p14:xfrm>
                <a:off x="6374709" y="5012554"/>
                <a:ext cx="135000" cy="13104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DE71415F-1DEB-F3EE-CE50-5489D5402ECF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6367509" y="5004994"/>
                  <a:ext cx="1501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EAB0200E-6AE5-7977-EDD6-21208DDE859C}"/>
                    </a:ext>
                  </a:extLst>
                </p14:cNvPr>
                <p14:cNvContentPartPr/>
                <p14:nvPr/>
              </p14:nvContentPartPr>
              <p14:xfrm>
                <a:off x="6562629" y="4953154"/>
                <a:ext cx="2160" cy="17928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EAB0200E-6AE5-7977-EDD6-21208DDE859C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6555069" y="4945594"/>
                  <a:ext cx="169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B364046B-B561-935C-6422-8871831538D0}"/>
                    </a:ext>
                  </a:extLst>
                </p14:cNvPr>
                <p14:cNvContentPartPr/>
                <p14:nvPr/>
              </p14:nvContentPartPr>
              <p14:xfrm>
                <a:off x="6562629" y="5046754"/>
                <a:ext cx="106560" cy="2664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B364046B-B561-935C-6422-8871831538D0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6555069" y="5039194"/>
                  <a:ext cx="1216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7F271F7A-7864-A2DB-EC1B-6E93E799310B}"/>
                    </a:ext>
                  </a:extLst>
                </p14:cNvPr>
                <p14:cNvContentPartPr/>
                <p14:nvPr/>
              </p14:nvContentPartPr>
              <p14:xfrm>
                <a:off x="6794109" y="4931914"/>
                <a:ext cx="16560" cy="8280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7F271F7A-7864-A2DB-EC1B-6E93E799310B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6786909" y="4924354"/>
                  <a:ext cx="313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46500E7A-4A07-BD87-F7BA-FE5E12F664B5}"/>
                    </a:ext>
                  </a:extLst>
                </p14:cNvPr>
                <p14:cNvContentPartPr/>
                <p14:nvPr/>
              </p14:nvContentPartPr>
              <p14:xfrm>
                <a:off x="6687189" y="4990954"/>
                <a:ext cx="150480" cy="5364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46500E7A-4A07-BD87-F7BA-FE5E12F664B5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6679629" y="4983394"/>
                  <a:ext cx="1656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0145302D-3F32-CADA-4AFD-923C2FB5D905}"/>
                    </a:ext>
                  </a:extLst>
                </p14:cNvPr>
                <p14:cNvContentPartPr/>
                <p14:nvPr/>
              </p14:nvContentPartPr>
              <p14:xfrm>
                <a:off x="6714189" y="5000314"/>
                <a:ext cx="56880" cy="11340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0145302D-3F32-CADA-4AFD-923C2FB5D905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6706629" y="4992754"/>
                  <a:ext cx="720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15B2BDA6-9246-D5CE-8CAD-3D33D280B5AA}"/>
                    </a:ext>
                  </a:extLst>
                </p14:cNvPr>
                <p14:cNvContentPartPr/>
                <p14:nvPr/>
              </p14:nvContentPartPr>
              <p14:xfrm>
                <a:off x="6775029" y="5033794"/>
                <a:ext cx="40680" cy="4608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15B2BDA6-9246-D5CE-8CAD-3D33D280B5AA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6767469" y="5026234"/>
                  <a:ext cx="558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43148CE7-1896-652E-BE76-665251ECADFC}"/>
                    </a:ext>
                  </a:extLst>
                </p14:cNvPr>
                <p14:cNvContentPartPr/>
                <p14:nvPr/>
              </p14:nvContentPartPr>
              <p14:xfrm>
                <a:off x="6891309" y="5001394"/>
                <a:ext cx="2160" cy="5976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43148CE7-1896-652E-BE76-665251ECADFC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6883749" y="4993834"/>
                  <a:ext cx="16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F6D71648-6405-A5BA-8C77-DA85C7FE95C9}"/>
                    </a:ext>
                  </a:extLst>
                </p14:cNvPr>
                <p14:cNvContentPartPr/>
                <p14:nvPr/>
              </p14:nvContentPartPr>
              <p14:xfrm>
                <a:off x="6764949" y="5112634"/>
                <a:ext cx="51840" cy="10656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F6D71648-6405-A5BA-8C77-DA85C7FE95C9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6757389" y="5105074"/>
                  <a:ext cx="669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B36A41A4-0233-96DB-4F52-8FAC5BF6F22D}"/>
                    </a:ext>
                  </a:extLst>
                </p14:cNvPr>
                <p14:cNvContentPartPr/>
                <p14:nvPr/>
              </p14:nvContentPartPr>
              <p14:xfrm>
                <a:off x="6768909" y="5096074"/>
                <a:ext cx="114840" cy="11700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B36A41A4-0233-96DB-4F52-8FAC5BF6F22D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6761349" y="5088514"/>
                  <a:ext cx="1299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DDFBD903-6920-C469-CF7B-B64B1900367E}"/>
                    </a:ext>
                  </a:extLst>
                </p14:cNvPr>
                <p14:cNvContentPartPr/>
                <p14:nvPr/>
              </p14:nvContentPartPr>
              <p14:xfrm>
                <a:off x="6993909" y="4951354"/>
                <a:ext cx="109080" cy="11664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DDFBD903-6920-C469-CF7B-B64B1900367E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6986349" y="4943794"/>
                  <a:ext cx="1242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94B2D275-C528-C93C-51B9-BA0131141D8B}"/>
                    </a:ext>
                  </a:extLst>
                </p14:cNvPr>
                <p14:cNvContentPartPr/>
                <p14:nvPr/>
              </p14:nvContentPartPr>
              <p14:xfrm>
                <a:off x="6910389" y="5077354"/>
                <a:ext cx="162720" cy="7596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94B2D275-C528-C93C-51B9-BA0131141D8B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6902829" y="5069794"/>
                  <a:ext cx="1778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EFAAB03A-5692-2FF8-EF42-0BBAFE42049B}"/>
                    </a:ext>
                  </a:extLst>
                </p14:cNvPr>
                <p14:cNvContentPartPr/>
                <p14:nvPr/>
              </p14:nvContentPartPr>
              <p14:xfrm>
                <a:off x="6965109" y="5170234"/>
                <a:ext cx="121680" cy="13536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EFAAB03A-5692-2FF8-EF42-0BBAFE42049B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6957549" y="5162674"/>
                  <a:ext cx="13680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2" name="Gruppo 481">
            <a:extLst>
              <a:ext uri="{FF2B5EF4-FFF2-40B4-BE49-F238E27FC236}">
                <a16:creationId xmlns:a16="http://schemas.microsoft.com/office/drawing/2014/main" id="{F7BB6677-9505-80F7-5A2E-5592A5D2F78E}"/>
              </a:ext>
            </a:extLst>
          </p:cNvPr>
          <p:cNvGrpSpPr/>
          <p:nvPr/>
        </p:nvGrpSpPr>
        <p:grpSpPr>
          <a:xfrm>
            <a:off x="7427709" y="4981954"/>
            <a:ext cx="531000" cy="369360"/>
            <a:chOff x="7427709" y="4981954"/>
            <a:chExt cx="531000" cy="36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BCBD049B-7312-125C-D922-8640A988FB8B}"/>
                    </a:ext>
                  </a:extLst>
                </p14:cNvPr>
                <p14:cNvContentPartPr/>
                <p14:nvPr/>
              </p14:nvContentPartPr>
              <p14:xfrm>
                <a:off x="7427709" y="4985554"/>
                <a:ext cx="14760" cy="18972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BCBD049B-7312-125C-D922-8640A988FB8B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7420149" y="4977994"/>
                  <a:ext cx="298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E46BC7A1-E777-F18E-01A5-8130CF727834}"/>
                    </a:ext>
                  </a:extLst>
                </p14:cNvPr>
                <p14:cNvContentPartPr/>
                <p14:nvPr/>
              </p14:nvContentPartPr>
              <p14:xfrm>
                <a:off x="7446069" y="5018314"/>
                <a:ext cx="119160" cy="21024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E46BC7A1-E777-F18E-01A5-8130CF727834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7438509" y="5010754"/>
                  <a:ext cx="13428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C8CBFFA2-9B39-E0D5-105B-3ED2462301C7}"/>
                    </a:ext>
                  </a:extLst>
                </p14:cNvPr>
                <p14:cNvContentPartPr/>
                <p14:nvPr/>
              </p14:nvContentPartPr>
              <p14:xfrm>
                <a:off x="7577469" y="5056474"/>
                <a:ext cx="97200" cy="8352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C8CBFFA2-9B39-E0D5-105B-3ED2462301C7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7569909" y="5048914"/>
                  <a:ext cx="1123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683725DD-E454-5DE3-F754-6C99404B92B1}"/>
                    </a:ext>
                  </a:extLst>
                </p14:cNvPr>
                <p14:cNvContentPartPr/>
                <p14:nvPr/>
              </p14:nvContentPartPr>
              <p14:xfrm>
                <a:off x="7672869" y="5010034"/>
                <a:ext cx="22320" cy="18720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683725DD-E454-5DE3-F754-6C99404B92B1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7665309" y="5002474"/>
                  <a:ext cx="374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B2175043-16EC-935F-2D03-0AAA4372AB04}"/>
                    </a:ext>
                  </a:extLst>
                </p14:cNvPr>
                <p14:cNvContentPartPr/>
                <p14:nvPr/>
              </p14:nvContentPartPr>
              <p14:xfrm>
                <a:off x="7532109" y="5205514"/>
                <a:ext cx="128520" cy="14580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B2175043-16EC-935F-2D03-0AAA4372AB04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7524549" y="5197954"/>
                  <a:ext cx="1436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F25806E7-315B-5870-61C4-B2B20CFD7CB0}"/>
                    </a:ext>
                  </a:extLst>
                </p14:cNvPr>
                <p14:cNvContentPartPr/>
                <p14:nvPr/>
              </p14:nvContentPartPr>
              <p14:xfrm>
                <a:off x="7817589" y="4981954"/>
                <a:ext cx="141120" cy="16164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F25806E7-315B-5870-61C4-B2B20CFD7CB0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7810029" y="4974394"/>
                  <a:ext cx="1562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3A01FE8E-747D-C933-0C0B-05EC9E220D40}"/>
                    </a:ext>
                  </a:extLst>
                </p14:cNvPr>
                <p14:cNvContentPartPr/>
                <p14:nvPr/>
              </p14:nvContentPartPr>
              <p14:xfrm>
                <a:off x="7799229" y="5133514"/>
                <a:ext cx="60480" cy="12636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3A01FE8E-747D-C933-0C0B-05EC9E220D40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7791669" y="5125954"/>
                  <a:ext cx="756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61647992-509E-78B0-DD31-5D9EE1481741}"/>
                    </a:ext>
                  </a:extLst>
                </p14:cNvPr>
                <p14:cNvContentPartPr/>
                <p14:nvPr/>
              </p14:nvContentPartPr>
              <p14:xfrm>
                <a:off x="7698789" y="5206234"/>
                <a:ext cx="225360" cy="8172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61647992-509E-78B0-DD31-5D9EE1481741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7691229" y="5198674"/>
                  <a:ext cx="24048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6" name="Gruppo 515">
            <a:extLst>
              <a:ext uri="{FF2B5EF4-FFF2-40B4-BE49-F238E27FC236}">
                <a16:creationId xmlns:a16="http://schemas.microsoft.com/office/drawing/2014/main" id="{54214270-91F2-90F4-D45D-CBA7C6A7D4E7}"/>
              </a:ext>
            </a:extLst>
          </p:cNvPr>
          <p:cNvGrpSpPr/>
          <p:nvPr/>
        </p:nvGrpSpPr>
        <p:grpSpPr>
          <a:xfrm>
            <a:off x="8315469" y="5039914"/>
            <a:ext cx="1006920" cy="360720"/>
            <a:chOff x="8315469" y="5039914"/>
            <a:chExt cx="1006920" cy="36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9D3C57EA-8AB3-30E8-6177-CB00138CC6C0}"/>
                    </a:ext>
                  </a:extLst>
                </p14:cNvPr>
                <p14:cNvContentPartPr/>
                <p14:nvPr/>
              </p14:nvContentPartPr>
              <p14:xfrm>
                <a:off x="8323749" y="5060074"/>
                <a:ext cx="155160" cy="2124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9D3C57EA-8AB3-30E8-6177-CB00138CC6C0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8316189" y="5052514"/>
                  <a:ext cx="1702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91FC9772-807E-E5FF-9F81-D2A231FDFBB3}"/>
                    </a:ext>
                  </a:extLst>
                </p14:cNvPr>
                <p14:cNvContentPartPr/>
                <p14:nvPr/>
              </p14:nvContentPartPr>
              <p14:xfrm>
                <a:off x="8315469" y="5074114"/>
                <a:ext cx="129240" cy="20808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91FC9772-807E-E5FF-9F81-D2A231FDFBB3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8307909" y="5066554"/>
                  <a:ext cx="1443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DCACEC5C-76A3-1496-90BE-07BF66066F3C}"/>
                    </a:ext>
                  </a:extLst>
                </p14:cNvPr>
                <p14:cNvContentPartPr/>
                <p14:nvPr/>
              </p14:nvContentPartPr>
              <p14:xfrm>
                <a:off x="8494749" y="5082034"/>
                <a:ext cx="360" cy="17136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DCACEC5C-76A3-1496-90BE-07BF66066F3C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8487189" y="5074474"/>
                  <a:ext cx="1548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1E44270F-50E0-7481-EFDD-734DC383E52E}"/>
                    </a:ext>
                  </a:extLst>
                </p14:cNvPr>
                <p14:cNvContentPartPr/>
                <p14:nvPr/>
              </p14:nvContentPartPr>
              <p14:xfrm>
                <a:off x="8492949" y="5168794"/>
                <a:ext cx="87840" cy="6444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1E44270F-50E0-7481-EFDD-734DC383E52E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8485389" y="5161234"/>
                  <a:ext cx="1029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55193D51-DEF3-D512-D112-EDCCFB88219F}"/>
                    </a:ext>
                  </a:extLst>
                </p14:cNvPr>
                <p14:cNvContentPartPr/>
                <p14:nvPr/>
              </p14:nvContentPartPr>
              <p14:xfrm>
                <a:off x="8604189" y="5092474"/>
                <a:ext cx="19800" cy="11268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55193D51-DEF3-D512-D112-EDCCFB88219F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8596629" y="5084914"/>
                  <a:ext cx="349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5BC727AA-CAD5-E874-E9A9-233A34444657}"/>
                    </a:ext>
                  </a:extLst>
                </p14:cNvPr>
                <p14:cNvContentPartPr/>
                <p14:nvPr/>
              </p14:nvContentPartPr>
              <p14:xfrm>
                <a:off x="8721189" y="5044954"/>
                <a:ext cx="99000" cy="2844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5BC727AA-CAD5-E874-E9A9-233A34444657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8713629" y="5037754"/>
                  <a:ext cx="1141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1B4A5CBF-45E6-58FD-3B3D-C654DB4D69CD}"/>
                    </a:ext>
                  </a:extLst>
                </p14:cNvPr>
                <p14:cNvContentPartPr/>
                <p14:nvPr/>
              </p14:nvContentPartPr>
              <p14:xfrm>
                <a:off x="8692749" y="5135314"/>
                <a:ext cx="92880" cy="4248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1B4A5CBF-45E6-58FD-3B3D-C654DB4D69CD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8685189" y="5127754"/>
                  <a:ext cx="1080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B18B803D-847C-C84B-6170-D385C9CBD415}"/>
                    </a:ext>
                  </a:extLst>
                </p14:cNvPr>
                <p14:cNvContentPartPr/>
                <p14:nvPr/>
              </p14:nvContentPartPr>
              <p14:xfrm>
                <a:off x="8685189" y="5183554"/>
                <a:ext cx="85320" cy="9360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B18B803D-847C-C84B-6170-D385C9CBD415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8677629" y="5175994"/>
                  <a:ext cx="1004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302A6EA8-7593-6F04-1154-E13A87DFBA91}"/>
                    </a:ext>
                  </a:extLst>
                </p14:cNvPr>
                <p14:cNvContentPartPr/>
                <p14:nvPr/>
              </p14:nvContentPartPr>
              <p14:xfrm>
                <a:off x="8811549" y="5080954"/>
                <a:ext cx="22680" cy="15012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302A6EA8-7593-6F04-1154-E13A87DFBA91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8803989" y="5073394"/>
                  <a:ext cx="378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6404D0AA-E7E0-0263-49FA-1DFA1AA09033}"/>
                    </a:ext>
                  </a:extLst>
                </p14:cNvPr>
                <p14:cNvContentPartPr/>
                <p14:nvPr/>
              </p14:nvContentPartPr>
              <p14:xfrm>
                <a:off x="8791029" y="5193994"/>
                <a:ext cx="85320" cy="3888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6404D0AA-E7E0-0263-49FA-1DFA1AA09033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8783469" y="5186434"/>
                  <a:ext cx="1004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2AD56A76-BC5A-22F9-D994-3711E3733F7D}"/>
                    </a:ext>
                  </a:extLst>
                </p14:cNvPr>
                <p14:cNvContentPartPr/>
                <p14:nvPr/>
              </p14:nvContentPartPr>
              <p14:xfrm>
                <a:off x="8684109" y="5314234"/>
                <a:ext cx="106560" cy="8640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2AD56A76-BC5A-22F9-D994-3711E3733F7D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8676549" y="5306674"/>
                  <a:ext cx="1216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B067E134-E489-EC0D-0E81-47C7E36C8388}"/>
                    </a:ext>
                  </a:extLst>
                </p14:cNvPr>
                <p14:cNvContentPartPr/>
                <p14:nvPr/>
              </p14:nvContentPartPr>
              <p14:xfrm>
                <a:off x="8924949" y="5039914"/>
                <a:ext cx="210240" cy="24480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B067E134-E489-EC0D-0E81-47C7E36C8388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8917389" y="5032354"/>
                  <a:ext cx="2250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7E80AA95-9238-05FB-ACBA-83ABEA2A8B1B}"/>
                    </a:ext>
                  </a:extLst>
                </p14:cNvPr>
                <p14:cNvContentPartPr/>
                <p14:nvPr/>
              </p14:nvContentPartPr>
              <p14:xfrm>
                <a:off x="8975709" y="5187154"/>
                <a:ext cx="15480" cy="9144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7E80AA95-9238-05FB-ACBA-83ABEA2A8B1B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8968149" y="5179594"/>
                  <a:ext cx="306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803647B9-46F9-DAB7-6253-311BD99EF110}"/>
                    </a:ext>
                  </a:extLst>
                </p14:cNvPr>
                <p14:cNvContentPartPr/>
                <p14:nvPr/>
              </p14:nvContentPartPr>
              <p14:xfrm>
                <a:off x="8990829" y="5187154"/>
                <a:ext cx="360" cy="36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803647B9-46F9-DAB7-6253-311BD99EF11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983269" y="517959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B5CDD05C-7490-88CD-7A8F-1D07047D8C22}"/>
                    </a:ext>
                  </a:extLst>
                </p14:cNvPr>
                <p14:cNvContentPartPr/>
                <p14:nvPr/>
              </p14:nvContentPartPr>
              <p14:xfrm>
                <a:off x="8990829" y="5187154"/>
                <a:ext cx="360" cy="36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B5CDD05C-7490-88CD-7A8F-1D07047D8C2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983269" y="517959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4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66B65A95-F5A6-1E06-B10B-546E21B2CB0F}"/>
                    </a:ext>
                  </a:extLst>
                </p14:cNvPr>
                <p14:cNvContentPartPr/>
                <p14:nvPr/>
              </p14:nvContentPartPr>
              <p14:xfrm>
                <a:off x="8888949" y="5306314"/>
                <a:ext cx="110880" cy="4428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66B65A95-F5A6-1E06-B10B-546E21B2CB0F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8881389" y="5298754"/>
                  <a:ext cx="1256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6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2DC44895-61A8-322E-5221-D0A083845466}"/>
                    </a:ext>
                  </a:extLst>
                </p14:cNvPr>
                <p14:cNvContentPartPr/>
                <p14:nvPr/>
              </p14:nvContentPartPr>
              <p14:xfrm>
                <a:off x="9084429" y="5160874"/>
                <a:ext cx="65160" cy="11520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2DC44895-61A8-322E-5221-D0A083845466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9076869" y="5153314"/>
                  <a:ext cx="802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8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5CEDE4B1-E171-CB55-8083-F8A2E92071B5}"/>
                    </a:ext>
                  </a:extLst>
                </p14:cNvPr>
                <p14:cNvContentPartPr/>
                <p14:nvPr/>
              </p14:nvContentPartPr>
              <p14:xfrm>
                <a:off x="9015669" y="5178154"/>
                <a:ext cx="14400" cy="11340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5CEDE4B1-E171-CB55-8083-F8A2E92071B5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9008109" y="5170954"/>
                  <a:ext cx="295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0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C6F567B8-4E73-D6B0-9FCF-40880F0535F7}"/>
                    </a:ext>
                  </a:extLst>
                </p14:cNvPr>
                <p14:cNvContentPartPr/>
                <p14:nvPr/>
              </p14:nvContentPartPr>
              <p14:xfrm>
                <a:off x="9160029" y="5244754"/>
                <a:ext cx="102240" cy="1692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C6F567B8-4E73-D6B0-9FCF-40880F0535F7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9152469" y="5237194"/>
                  <a:ext cx="1173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2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DFE17258-1F93-5724-2A57-8AFB80CAEAE8}"/>
                    </a:ext>
                  </a:extLst>
                </p14:cNvPr>
                <p14:cNvContentPartPr/>
                <p14:nvPr/>
              </p14:nvContentPartPr>
              <p14:xfrm>
                <a:off x="9241749" y="5159074"/>
                <a:ext cx="50040" cy="15372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DFE17258-1F93-5724-2A57-8AFB80CAEAE8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9234189" y="5151514"/>
                  <a:ext cx="651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4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B654754A-0E48-CEB1-44A8-74300B59B371}"/>
                    </a:ext>
                  </a:extLst>
                </p14:cNvPr>
                <p14:cNvContentPartPr/>
                <p14:nvPr/>
              </p14:nvContentPartPr>
              <p14:xfrm>
                <a:off x="9309429" y="5131714"/>
                <a:ext cx="12960" cy="23004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B654754A-0E48-CEB1-44A8-74300B59B371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9301869" y="5124154"/>
                  <a:ext cx="28080" cy="24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4" name="Gruppo 513">
            <a:extLst>
              <a:ext uri="{FF2B5EF4-FFF2-40B4-BE49-F238E27FC236}">
                <a16:creationId xmlns:a16="http://schemas.microsoft.com/office/drawing/2014/main" id="{5A7B557C-034B-9FD0-422D-A2CE7F4903F2}"/>
              </a:ext>
            </a:extLst>
          </p:cNvPr>
          <p:cNvGrpSpPr/>
          <p:nvPr/>
        </p:nvGrpSpPr>
        <p:grpSpPr>
          <a:xfrm>
            <a:off x="9529749" y="5165914"/>
            <a:ext cx="600120" cy="348480"/>
            <a:chOff x="9529749" y="5165914"/>
            <a:chExt cx="600120" cy="34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6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1365EDA1-3427-19F6-4D87-DA08D6CD336D}"/>
                    </a:ext>
                  </a:extLst>
                </p14:cNvPr>
                <p14:cNvContentPartPr/>
                <p14:nvPr/>
              </p14:nvContentPartPr>
              <p14:xfrm>
                <a:off x="9529749" y="5165914"/>
                <a:ext cx="97200" cy="16056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1365EDA1-3427-19F6-4D87-DA08D6CD336D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9522189" y="5158354"/>
                  <a:ext cx="1123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E08BC249-5241-D2A0-1A33-A5E4896BBADF}"/>
                    </a:ext>
                  </a:extLst>
                </p14:cNvPr>
                <p14:cNvContentPartPr/>
                <p14:nvPr/>
              </p14:nvContentPartPr>
              <p14:xfrm>
                <a:off x="9661149" y="5184274"/>
                <a:ext cx="32400" cy="16704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E08BC249-5241-D2A0-1A33-A5E4896BBADF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9653589" y="5177074"/>
                  <a:ext cx="475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395461B9-67E5-5966-1CE4-671B88A9A1B1}"/>
                    </a:ext>
                  </a:extLst>
                </p14:cNvPr>
                <p14:cNvContentPartPr/>
                <p14:nvPr/>
              </p14:nvContentPartPr>
              <p14:xfrm>
                <a:off x="9643509" y="5275714"/>
                <a:ext cx="122400" cy="1080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395461B9-67E5-5966-1CE4-671B88A9A1B1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9635949" y="5268154"/>
                  <a:ext cx="1375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47F4F710-7D27-9793-B5B2-02233DB48DC5}"/>
                    </a:ext>
                  </a:extLst>
                </p14:cNvPr>
                <p14:cNvContentPartPr/>
                <p14:nvPr/>
              </p14:nvContentPartPr>
              <p14:xfrm>
                <a:off x="9817029" y="5229994"/>
                <a:ext cx="67680" cy="9252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47F4F710-7D27-9793-B5B2-02233DB48DC5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9809469" y="5222434"/>
                  <a:ext cx="828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4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300A2E58-2A0D-20CB-8FD7-D1679AB0F8A6}"/>
                    </a:ext>
                  </a:extLst>
                </p14:cNvPr>
                <p14:cNvContentPartPr/>
                <p14:nvPr/>
              </p14:nvContentPartPr>
              <p14:xfrm>
                <a:off x="9764109" y="5396674"/>
                <a:ext cx="14760" cy="5112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300A2E58-2A0D-20CB-8FD7-D1679AB0F8A6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9756549" y="5389114"/>
                  <a:ext cx="298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6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A8E8B3C6-961F-702D-E3E7-B6E3E07CE01E}"/>
                    </a:ext>
                  </a:extLst>
                </p14:cNvPr>
                <p14:cNvContentPartPr/>
                <p14:nvPr/>
              </p14:nvContentPartPr>
              <p14:xfrm>
                <a:off x="9778149" y="5396674"/>
                <a:ext cx="360" cy="36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A8E8B3C6-961F-702D-E3E7-B6E3E07CE01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770589" y="538911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53329B57-EFB9-D38B-F044-5978CF5C7FAA}"/>
                    </a:ext>
                  </a:extLst>
                </p14:cNvPr>
                <p14:cNvContentPartPr/>
                <p14:nvPr/>
              </p14:nvContentPartPr>
              <p14:xfrm>
                <a:off x="9778149" y="5396674"/>
                <a:ext cx="360" cy="36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53329B57-EFB9-D38B-F044-5978CF5C7FA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770589" y="538911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8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6309EBCE-0DED-75E6-E2D5-0941F1726F0C}"/>
                    </a:ext>
                  </a:extLst>
                </p14:cNvPr>
                <p14:cNvContentPartPr/>
                <p14:nvPr/>
              </p14:nvContentPartPr>
              <p14:xfrm>
                <a:off x="9595629" y="5457514"/>
                <a:ext cx="534240" cy="5688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6309EBCE-0DED-75E6-E2D5-0941F1726F0C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9588069" y="5449954"/>
                  <a:ext cx="5493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7DB742FE-52E3-66ED-1064-2FAD5393EF88}"/>
                    </a:ext>
                  </a:extLst>
                </p14:cNvPr>
                <p14:cNvContentPartPr/>
                <p14:nvPr/>
              </p14:nvContentPartPr>
              <p14:xfrm>
                <a:off x="9884349" y="5344834"/>
                <a:ext cx="24840" cy="16092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7DB742FE-52E3-66ED-1064-2FAD5393EF88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9876789" y="5337274"/>
                  <a:ext cx="39960" cy="175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9075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CC9AA-A3DE-0C56-A897-D27B07269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4E7D7B-A620-9AF5-E0E8-80ADD1092D8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823CC0-79B1-3B31-053E-23368BB7240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EBAD6A-8508-8202-E468-161D8336CFC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345CAB4-3DB2-90DE-4E93-8D20203B4BC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0C67AD0-6C5D-D2E4-AA6E-E4ADA8487FE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D52C479-DA16-8481-7D9C-155E07EF63B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528533C-F69D-1436-6C0E-4E04DF36A0D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AEE68B9-DA9B-DD88-1555-F16E2E25DF5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5E734DE-33FE-A5EA-2FF8-CD273A1E9B4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1996495-51B2-76F6-7569-2C95E85CDD7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CFED3D6-BD52-FB1F-F3D8-961494F0330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EAA920F-494E-7041-BDDB-3C9C1444B61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1EDA725-A60F-F524-94B9-8FB09BD2510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009DE88-D627-C6C4-0F3B-98C6F0032F0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197D00F-2C35-10E8-1D8A-880735A3C55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F3A28CE-01E1-6530-88D2-981B7D6D5BF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FF936E2-F507-FA77-371F-C42F508E2EF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FDC705F-3A65-ADE9-7EDF-12C42ACF76F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9F3DDFC-C1F5-E725-CCB0-586089A82DD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653C57F-843F-0226-BEB7-44199220299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D33A36A-C203-5216-5865-FD71A8C5611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C10CE50-9280-CEB2-3607-F8168C33114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A10B027-7C10-3675-1170-D0EAC344BE4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A21CCB1-83AC-12CB-7D7B-DEB0726529D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396791E-DD3B-1FB9-ED5D-0D22C6689C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B61769A-9EAA-8AB4-4454-5CD4529A1BF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614E960-CE9B-9E25-C809-06E0275FF5C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F3F3CB7-BC4B-4A7E-34D0-F55355756B2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412025F-1E61-6205-FD2A-D0A3A3DBF10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FA28053-0A58-5CD9-06AF-34B2C999216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73CEFC5-AE08-FCBA-2568-943838044C9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0E33403-E1AD-844E-6B57-4632D7DDF5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9501A82-B0A8-E786-0E80-80EB3FF98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EC1D932-6913-239C-728F-1CA321C1906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6662DB7-FE52-D312-5E64-FD40E1885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A5FADED-5A38-F50E-38EB-2E0E041B3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6E44F3F-A410-E5B4-50D4-DE6C2CC5B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4983" y="1201690"/>
            <a:ext cx="7386123" cy="428799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E23663FB-745A-70E0-A355-7F1413F55BF0}"/>
                  </a:ext>
                </a:extLst>
              </p14:cNvPr>
              <p14:cNvContentPartPr/>
              <p14:nvPr/>
            </p14:nvContentPartPr>
            <p14:xfrm>
              <a:off x="147669" y="772989"/>
              <a:ext cx="2861280" cy="32004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E23663FB-745A-70E0-A355-7F1413F55BF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0109" y="765429"/>
                <a:ext cx="2876400" cy="33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DCE6ADE1-2CE7-AAC2-EA6F-5F79AF3538B1}"/>
              </a:ext>
            </a:extLst>
          </p:cNvPr>
          <p:cNvGrpSpPr/>
          <p:nvPr/>
        </p:nvGrpSpPr>
        <p:grpSpPr>
          <a:xfrm>
            <a:off x="130029" y="46509"/>
            <a:ext cx="2223000" cy="1010520"/>
            <a:chOff x="130029" y="46509"/>
            <a:chExt cx="2223000" cy="101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8BA33EE-F648-96A8-2A87-4BBACAD3D833}"/>
                    </a:ext>
                  </a:extLst>
                </p14:cNvPr>
                <p14:cNvContentPartPr/>
                <p14:nvPr/>
              </p14:nvContentPartPr>
              <p14:xfrm>
                <a:off x="403269" y="279789"/>
                <a:ext cx="158400" cy="192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8BA33EE-F648-96A8-2A87-4BBACAD3D83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95709" y="272229"/>
                  <a:ext cx="17352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31D5280-1FAD-3F4A-E9D5-0AD2B7BCDD4D}"/>
                    </a:ext>
                  </a:extLst>
                </p14:cNvPr>
                <p14:cNvContentPartPr/>
                <p14:nvPr/>
              </p14:nvContentPartPr>
              <p14:xfrm>
                <a:off x="452589" y="488229"/>
                <a:ext cx="39240" cy="135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31D5280-1FAD-3F4A-E9D5-0AD2B7BCDD4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45029" y="480669"/>
                  <a:ext cx="540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8BA2195-E1C7-D85D-F747-6CF10F282124}"/>
                    </a:ext>
                  </a:extLst>
                </p14:cNvPr>
                <p14:cNvContentPartPr/>
                <p14:nvPr/>
              </p14:nvContentPartPr>
              <p14:xfrm>
                <a:off x="346389" y="517749"/>
                <a:ext cx="282600" cy="1249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8BA2195-E1C7-D85D-F747-6CF10F28212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8829" y="510189"/>
                  <a:ext cx="2977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4B841A0-B23B-9B22-FFA6-45315887ADDB}"/>
                    </a:ext>
                  </a:extLst>
                </p14:cNvPr>
                <p14:cNvContentPartPr/>
                <p14:nvPr/>
              </p14:nvContentPartPr>
              <p14:xfrm>
                <a:off x="673269" y="261069"/>
                <a:ext cx="57600" cy="335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4B841A0-B23B-9B22-FFA6-45315887ADD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65709" y="253509"/>
                  <a:ext cx="7272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E9FA2D0-02A0-9EBC-0F2F-D6519B1180FE}"/>
                    </a:ext>
                  </a:extLst>
                </p14:cNvPr>
                <p14:cNvContentPartPr/>
                <p14:nvPr/>
              </p14:nvContentPartPr>
              <p14:xfrm>
                <a:off x="715389" y="438189"/>
                <a:ext cx="163800" cy="45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E9FA2D0-02A0-9EBC-0F2F-D6519B1180F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07829" y="430629"/>
                  <a:ext cx="1789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DD12C94-3C27-5FBD-F354-CF1A11458A4C}"/>
                    </a:ext>
                  </a:extLst>
                </p14:cNvPr>
                <p14:cNvContentPartPr/>
                <p14:nvPr/>
              </p14:nvContentPartPr>
              <p14:xfrm>
                <a:off x="1425309" y="111309"/>
                <a:ext cx="195840" cy="643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DD12C94-3C27-5FBD-F354-CF1A11458A4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417749" y="103749"/>
                  <a:ext cx="210960" cy="65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5D57C47-6450-2AE2-A5E8-32764A9FB73F}"/>
                    </a:ext>
                  </a:extLst>
                </p14:cNvPr>
                <p14:cNvContentPartPr/>
                <p14:nvPr/>
              </p14:nvContentPartPr>
              <p14:xfrm>
                <a:off x="1654269" y="236589"/>
                <a:ext cx="153720" cy="3060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5D57C47-6450-2AE2-A5E8-32764A9FB73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46709" y="229029"/>
                  <a:ext cx="16884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2E3B1BA-B1FD-54C1-1DB4-BB7742A1BF6B}"/>
                    </a:ext>
                  </a:extLst>
                </p14:cNvPr>
                <p14:cNvContentPartPr/>
                <p14:nvPr/>
              </p14:nvContentPartPr>
              <p14:xfrm>
                <a:off x="1891869" y="230469"/>
                <a:ext cx="65880" cy="3466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2E3B1BA-B1FD-54C1-1DB4-BB7742A1BF6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884309" y="222909"/>
                  <a:ext cx="8100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1EA29D1-3089-236B-0323-7770CAE355C7}"/>
                    </a:ext>
                  </a:extLst>
                </p14:cNvPr>
                <p14:cNvContentPartPr/>
                <p14:nvPr/>
              </p14:nvContentPartPr>
              <p14:xfrm>
                <a:off x="1949109" y="399669"/>
                <a:ext cx="97920" cy="424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1EA29D1-3089-236B-0323-7770CAE355C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941549" y="392109"/>
                  <a:ext cx="1130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F884440-AF1A-B4F1-0E6F-14943647D9DE}"/>
                    </a:ext>
                  </a:extLst>
                </p14:cNvPr>
                <p14:cNvContentPartPr/>
                <p14:nvPr/>
              </p14:nvContentPartPr>
              <p14:xfrm>
                <a:off x="1765869" y="589749"/>
                <a:ext cx="198360" cy="239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F884440-AF1A-B4F1-0E6F-14943647D9D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758309" y="582189"/>
                  <a:ext cx="21348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37C4E0B-6E60-1F3E-FA94-5924AA5C3B9A}"/>
                    </a:ext>
                  </a:extLst>
                </p14:cNvPr>
                <p14:cNvContentPartPr/>
                <p14:nvPr/>
              </p14:nvContentPartPr>
              <p14:xfrm>
                <a:off x="1453029" y="146229"/>
                <a:ext cx="847800" cy="769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37C4E0B-6E60-1F3E-FA94-5924AA5C3B9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445469" y="138669"/>
                  <a:ext cx="862560" cy="78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9DFBB6F-FEE4-C00A-4685-1AFBDC3A39CA}"/>
                    </a:ext>
                  </a:extLst>
                </p14:cNvPr>
                <p14:cNvContentPartPr/>
                <p14:nvPr/>
              </p14:nvContentPartPr>
              <p14:xfrm>
                <a:off x="1351149" y="943629"/>
                <a:ext cx="1001880" cy="100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9DFBB6F-FEE4-C00A-4685-1AFBDC3A39C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343589" y="936069"/>
                  <a:ext cx="10166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728C377-CF57-6F79-3397-E5643BB3C949}"/>
                    </a:ext>
                  </a:extLst>
                </p14:cNvPr>
                <p14:cNvContentPartPr/>
                <p14:nvPr/>
              </p14:nvContentPartPr>
              <p14:xfrm>
                <a:off x="252789" y="141909"/>
                <a:ext cx="70200" cy="8470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728C377-CF57-6F79-3397-E5643BB3C94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45229" y="134349"/>
                  <a:ext cx="85320" cy="86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F20E92F-0715-432A-5969-9AAA490A997C}"/>
                    </a:ext>
                  </a:extLst>
                </p14:cNvPr>
                <p14:cNvContentPartPr/>
                <p14:nvPr/>
              </p14:nvContentPartPr>
              <p14:xfrm>
                <a:off x="130029" y="46509"/>
                <a:ext cx="842040" cy="10105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F20E92F-0715-432A-5969-9AAA490A997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22469" y="38949"/>
                  <a:ext cx="857160" cy="10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0994F8D9-8313-78C2-ED47-A691B0C9042C}"/>
              </a:ext>
            </a:extLst>
          </p:cNvPr>
          <p:cNvGrpSpPr/>
          <p:nvPr/>
        </p:nvGrpSpPr>
        <p:grpSpPr>
          <a:xfrm>
            <a:off x="3350589" y="31389"/>
            <a:ext cx="1297080" cy="837360"/>
            <a:chOff x="3350589" y="31389"/>
            <a:chExt cx="1297080" cy="83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BCAB239-B9A3-FE99-72C4-675EC7CDE1DB}"/>
                    </a:ext>
                  </a:extLst>
                </p14:cNvPr>
                <p14:cNvContentPartPr/>
                <p14:nvPr/>
              </p14:nvContentPartPr>
              <p14:xfrm>
                <a:off x="3353109" y="295269"/>
                <a:ext cx="442080" cy="99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BCAB239-B9A3-FE99-72C4-675EC7CDE1D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45549" y="287709"/>
                  <a:ext cx="4572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E3CD036-5B0B-0572-90FA-6C7D6F17B615}"/>
                    </a:ext>
                  </a:extLst>
                </p14:cNvPr>
                <p14:cNvContentPartPr/>
                <p14:nvPr/>
              </p14:nvContentPartPr>
              <p14:xfrm>
                <a:off x="3547149" y="317949"/>
                <a:ext cx="20880" cy="316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E3CD036-5B0B-0572-90FA-6C7D6F17B61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539589" y="310389"/>
                  <a:ext cx="3600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FCF502ED-FB32-C5AC-FA36-EB746AF93F19}"/>
                    </a:ext>
                  </a:extLst>
                </p14:cNvPr>
                <p14:cNvContentPartPr/>
                <p14:nvPr/>
              </p14:nvContentPartPr>
              <p14:xfrm>
                <a:off x="3695829" y="393549"/>
                <a:ext cx="190800" cy="1414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FCF502ED-FB32-C5AC-FA36-EB746AF93F1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688269" y="385989"/>
                  <a:ext cx="2059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A96194F9-9F76-B4E8-87F0-3090DE1F167D}"/>
                    </a:ext>
                  </a:extLst>
                </p14:cNvPr>
                <p14:cNvContentPartPr/>
                <p14:nvPr/>
              </p14:nvContentPartPr>
              <p14:xfrm>
                <a:off x="3869709" y="397869"/>
                <a:ext cx="173520" cy="1263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A96194F9-9F76-B4E8-87F0-3090DE1F167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862149" y="390309"/>
                  <a:ext cx="1886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697B237-1061-6C0C-2D00-6F075CD02929}"/>
                    </a:ext>
                  </a:extLst>
                </p14:cNvPr>
                <p14:cNvContentPartPr/>
                <p14:nvPr/>
              </p14:nvContentPartPr>
              <p14:xfrm>
                <a:off x="3350589" y="31389"/>
                <a:ext cx="1297080" cy="8373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697B237-1061-6C0C-2D00-6F075CD0292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343029" y="23829"/>
                  <a:ext cx="1312200" cy="85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B87BB676-036E-7F76-C381-5EC96C5AB321}"/>
              </a:ext>
            </a:extLst>
          </p:cNvPr>
          <p:cNvGrpSpPr/>
          <p:nvPr/>
        </p:nvGrpSpPr>
        <p:grpSpPr>
          <a:xfrm>
            <a:off x="5191269" y="123549"/>
            <a:ext cx="1594800" cy="660240"/>
            <a:chOff x="5191269" y="123549"/>
            <a:chExt cx="1594800" cy="66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52DF3EBF-0D0E-A2D8-DBC5-CE4C1D598754}"/>
                    </a:ext>
                  </a:extLst>
                </p14:cNvPr>
                <p14:cNvContentPartPr/>
                <p14:nvPr/>
              </p14:nvContentPartPr>
              <p14:xfrm>
                <a:off x="5191269" y="163869"/>
                <a:ext cx="201960" cy="2739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52DF3EBF-0D0E-A2D8-DBC5-CE4C1D59875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183709" y="156309"/>
                  <a:ext cx="21708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42E9391F-21DD-736D-246B-BC9A60CC3F48}"/>
                    </a:ext>
                  </a:extLst>
                </p14:cNvPr>
                <p14:cNvContentPartPr/>
                <p14:nvPr/>
              </p14:nvContentPartPr>
              <p14:xfrm>
                <a:off x="5522469" y="218229"/>
                <a:ext cx="44280" cy="2991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42E9391F-21DD-736D-246B-BC9A60CC3F4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514909" y="210669"/>
                  <a:ext cx="5940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35E42E54-F2E9-9741-8FCF-2FB9A61517DD}"/>
                    </a:ext>
                  </a:extLst>
                </p14:cNvPr>
                <p14:cNvContentPartPr/>
                <p14:nvPr/>
              </p14:nvContentPartPr>
              <p14:xfrm>
                <a:off x="5557029" y="370509"/>
                <a:ext cx="99720" cy="475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35E42E54-F2E9-9741-8FCF-2FB9A61517D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549469" y="362949"/>
                  <a:ext cx="1148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D9AD1F0-016E-1F3B-5DD2-95E1600D9CAC}"/>
                    </a:ext>
                  </a:extLst>
                </p14:cNvPr>
                <p14:cNvContentPartPr/>
                <p14:nvPr/>
              </p14:nvContentPartPr>
              <p14:xfrm>
                <a:off x="5382069" y="506589"/>
                <a:ext cx="182880" cy="1911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D9AD1F0-016E-1F3B-5DD2-95E1600D9CA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374509" y="499029"/>
                  <a:ext cx="19800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25EF4377-0598-4062-EE14-E32954BFF14E}"/>
                    </a:ext>
                  </a:extLst>
                </p14:cNvPr>
                <p14:cNvContentPartPr/>
                <p14:nvPr/>
              </p14:nvContentPartPr>
              <p14:xfrm>
                <a:off x="5862669" y="123549"/>
                <a:ext cx="217800" cy="6602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25EF4377-0598-4062-EE14-E32954BFF14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855109" y="115989"/>
                  <a:ext cx="232920" cy="67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143936A-A721-A431-80AD-FD6D9626DF19}"/>
                    </a:ext>
                  </a:extLst>
                </p14:cNvPr>
                <p14:cNvContentPartPr/>
                <p14:nvPr/>
              </p14:nvContentPartPr>
              <p14:xfrm>
                <a:off x="6226269" y="317589"/>
                <a:ext cx="225720" cy="1882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143936A-A721-A431-80AD-FD6D9626DF1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218709" y="310029"/>
                  <a:ext cx="2408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BBD0710-D129-611F-6576-6E1D7713097A}"/>
                    </a:ext>
                  </a:extLst>
                </p14:cNvPr>
                <p14:cNvContentPartPr/>
                <p14:nvPr/>
              </p14:nvContentPartPr>
              <p14:xfrm>
                <a:off x="6293229" y="475989"/>
                <a:ext cx="20520" cy="1947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BBD0710-D129-611F-6576-6E1D7713097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285669" y="468429"/>
                  <a:ext cx="356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50AD8936-F230-FB71-7007-F7505544A003}"/>
                    </a:ext>
                  </a:extLst>
                </p14:cNvPr>
                <p14:cNvContentPartPr/>
                <p14:nvPr/>
              </p14:nvContentPartPr>
              <p14:xfrm>
                <a:off x="6181989" y="600189"/>
                <a:ext cx="270720" cy="493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50AD8936-F230-FB71-7007-F7505544A00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174429" y="592629"/>
                  <a:ext cx="2858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24E58734-586D-B8FB-DAFE-C21E7E4F00D0}"/>
                    </a:ext>
                  </a:extLst>
                </p14:cNvPr>
                <p14:cNvContentPartPr/>
                <p14:nvPr/>
              </p14:nvContentPartPr>
              <p14:xfrm>
                <a:off x="6518229" y="379509"/>
                <a:ext cx="48240" cy="2570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24E58734-586D-B8FB-DAFE-C21E7E4F00D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510669" y="371949"/>
                  <a:ext cx="6336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A0E6DC74-67B5-D807-3181-683C107CDC7C}"/>
                    </a:ext>
                  </a:extLst>
                </p14:cNvPr>
                <p14:cNvContentPartPr/>
                <p14:nvPr/>
              </p14:nvContentPartPr>
              <p14:xfrm>
                <a:off x="6552429" y="529989"/>
                <a:ext cx="233640" cy="36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A0E6DC74-67B5-D807-3181-683C107CDC7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544869" y="522789"/>
                  <a:ext cx="248760" cy="5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4AD71FE3-0DE1-4E1E-CCAC-342FE31568BD}"/>
                  </a:ext>
                </a:extLst>
              </p14:cNvPr>
              <p14:cNvContentPartPr/>
              <p14:nvPr/>
            </p14:nvContentPartPr>
            <p14:xfrm>
              <a:off x="5953029" y="2945229"/>
              <a:ext cx="280800" cy="216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4AD71FE3-0DE1-4E1E-CCAC-342FE31568BD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945469" y="2938029"/>
                <a:ext cx="295920" cy="1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86" name="Gruppo 85">
            <a:extLst>
              <a:ext uri="{FF2B5EF4-FFF2-40B4-BE49-F238E27FC236}">
                <a16:creationId xmlns:a16="http://schemas.microsoft.com/office/drawing/2014/main" id="{A99E10A0-448D-77B0-82D9-4E03FD19FC6F}"/>
              </a:ext>
            </a:extLst>
          </p:cNvPr>
          <p:cNvGrpSpPr/>
          <p:nvPr/>
        </p:nvGrpSpPr>
        <p:grpSpPr>
          <a:xfrm>
            <a:off x="3326829" y="936069"/>
            <a:ext cx="684360" cy="277560"/>
            <a:chOff x="3326829" y="936069"/>
            <a:chExt cx="684360" cy="27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885C933-F60D-72FC-3E7C-FA776203F2B8}"/>
                    </a:ext>
                  </a:extLst>
                </p14:cNvPr>
                <p14:cNvContentPartPr/>
                <p14:nvPr/>
              </p14:nvContentPartPr>
              <p14:xfrm>
                <a:off x="3326829" y="936069"/>
                <a:ext cx="270000" cy="2433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885C933-F60D-72FC-3E7C-FA776203F2B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319269" y="928509"/>
                  <a:ext cx="28476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E881411B-9D5B-FC33-EABD-B2025B11A6E7}"/>
                    </a:ext>
                  </a:extLst>
                </p14:cNvPr>
                <p14:cNvContentPartPr/>
                <p14:nvPr/>
              </p14:nvContentPartPr>
              <p14:xfrm>
                <a:off x="3597909" y="1077909"/>
                <a:ext cx="123120" cy="1357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E881411B-9D5B-FC33-EABD-B2025B11A6E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590349" y="1070349"/>
                  <a:ext cx="1382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395B48F7-1C61-D4E4-1DE1-AE863EEBC774}"/>
                    </a:ext>
                  </a:extLst>
                </p14:cNvPr>
                <p14:cNvContentPartPr/>
                <p14:nvPr/>
              </p14:nvContentPartPr>
              <p14:xfrm>
                <a:off x="3797709" y="950109"/>
                <a:ext cx="213480" cy="2300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395B48F7-1C61-D4E4-1DE1-AE863EEBC77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790149" y="942549"/>
                  <a:ext cx="228600" cy="24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1967F417-F81B-6D1D-51EF-731E02AF0830}"/>
              </a:ext>
            </a:extLst>
          </p:cNvPr>
          <p:cNvGrpSpPr/>
          <p:nvPr/>
        </p:nvGrpSpPr>
        <p:grpSpPr>
          <a:xfrm>
            <a:off x="2252949" y="3132789"/>
            <a:ext cx="131760" cy="97920"/>
            <a:chOff x="2252949" y="3132789"/>
            <a:chExt cx="131760" cy="9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E221C71-598A-B2CF-ECE5-D300A294C427}"/>
                    </a:ext>
                  </a:extLst>
                </p14:cNvPr>
                <p14:cNvContentPartPr/>
                <p14:nvPr/>
              </p14:nvContentPartPr>
              <p14:xfrm>
                <a:off x="2252949" y="3169869"/>
                <a:ext cx="92880" cy="327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E221C71-598A-B2CF-ECE5-D300A294C42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245389" y="3162309"/>
                  <a:ext cx="1080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B919AE88-AC89-23CF-950E-0C28FA2EF259}"/>
                    </a:ext>
                  </a:extLst>
                </p14:cNvPr>
                <p14:cNvContentPartPr/>
                <p14:nvPr/>
              </p14:nvContentPartPr>
              <p14:xfrm>
                <a:off x="2351589" y="3132789"/>
                <a:ext cx="33120" cy="979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B919AE88-AC89-23CF-950E-0C28FA2EF25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344029" y="3125229"/>
                  <a:ext cx="4824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uppo 139">
            <a:extLst>
              <a:ext uri="{FF2B5EF4-FFF2-40B4-BE49-F238E27FC236}">
                <a16:creationId xmlns:a16="http://schemas.microsoft.com/office/drawing/2014/main" id="{D697E5BD-097E-33A8-23D1-F9B0412730EA}"/>
              </a:ext>
            </a:extLst>
          </p:cNvPr>
          <p:cNvGrpSpPr/>
          <p:nvPr/>
        </p:nvGrpSpPr>
        <p:grpSpPr>
          <a:xfrm>
            <a:off x="5692920" y="3010817"/>
            <a:ext cx="983880" cy="373680"/>
            <a:chOff x="5692920" y="3010817"/>
            <a:chExt cx="983880" cy="37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804ED5D-2036-33FF-7369-3A2D9469ABCB}"/>
                    </a:ext>
                  </a:extLst>
                </p14:cNvPr>
                <p14:cNvContentPartPr/>
                <p14:nvPr/>
              </p14:nvContentPartPr>
              <p14:xfrm>
                <a:off x="5713080" y="3010817"/>
                <a:ext cx="81360" cy="1756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804ED5D-2036-33FF-7369-3A2D9469ABC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705520" y="3003257"/>
                  <a:ext cx="961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203C524-EA19-1E68-FBF3-72B34DF1164D}"/>
                    </a:ext>
                  </a:extLst>
                </p14:cNvPr>
                <p14:cNvContentPartPr/>
                <p14:nvPr/>
              </p14:nvContentPartPr>
              <p14:xfrm>
                <a:off x="5734320" y="3108017"/>
                <a:ext cx="99720" cy="633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203C524-EA19-1E68-FBF3-72B34DF1164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726760" y="3100457"/>
                  <a:ext cx="1148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1FC4F0F-24CB-E479-EB0C-A1BA512917ED}"/>
                    </a:ext>
                  </a:extLst>
                </p14:cNvPr>
                <p14:cNvContentPartPr/>
                <p14:nvPr/>
              </p14:nvContentPartPr>
              <p14:xfrm>
                <a:off x="5692920" y="3204497"/>
                <a:ext cx="82800" cy="327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1FC4F0F-24CB-E479-EB0C-A1BA512917E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685360" y="3196937"/>
                  <a:ext cx="979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33F46EB2-CE22-0FCB-F202-6B2F2B1BA491}"/>
                    </a:ext>
                  </a:extLst>
                </p14:cNvPr>
                <p14:cNvContentPartPr/>
                <p14:nvPr/>
              </p14:nvContentPartPr>
              <p14:xfrm>
                <a:off x="5741880" y="3233297"/>
                <a:ext cx="13680" cy="694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33F46EB2-CE22-0FCB-F202-6B2F2B1BA49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734320" y="3225737"/>
                  <a:ext cx="288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8679CB4E-2CC1-CF51-83DA-D13DA1F351D2}"/>
                    </a:ext>
                  </a:extLst>
                </p14:cNvPr>
                <p14:cNvContentPartPr/>
                <p14:nvPr/>
              </p14:nvContentPartPr>
              <p14:xfrm>
                <a:off x="5698680" y="3279017"/>
                <a:ext cx="81360" cy="1054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8679CB4E-2CC1-CF51-83DA-D13DA1F351D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691120" y="3271457"/>
                  <a:ext cx="961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DEDA80E-44A2-E855-92DA-155D64ABF2E7}"/>
                    </a:ext>
                  </a:extLst>
                </p14:cNvPr>
                <p14:cNvContentPartPr/>
                <p14:nvPr/>
              </p14:nvContentPartPr>
              <p14:xfrm>
                <a:off x="5898480" y="3076697"/>
                <a:ext cx="110520" cy="1598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DEDA80E-44A2-E855-92DA-155D64ABF2E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890920" y="3069137"/>
                  <a:ext cx="1256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EB9686B6-FC0A-8BE7-B57F-39B0F5FA052C}"/>
                    </a:ext>
                  </a:extLst>
                </p14:cNvPr>
                <p14:cNvContentPartPr/>
                <p14:nvPr/>
              </p14:nvContentPartPr>
              <p14:xfrm>
                <a:off x="5965080" y="3189737"/>
                <a:ext cx="62640" cy="799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EB9686B6-FC0A-8BE7-B57F-39B0F5FA052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957520" y="3182177"/>
                  <a:ext cx="777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73AD6EE2-E82A-4A6C-5843-845B1BEC0D32}"/>
                    </a:ext>
                  </a:extLst>
                </p14:cNvPr>
                <p14:cNvContentPartPr/>
                <p14:nvPr/>
              </p14:nvContentPartPr>
              <p14:xfrm>
                <a:off x="6044280" y="3186857"/>
                <a:ext cx="36720" cy="126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73AD6EE2-E82A-4A6C-5843-845B1BEC0D3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036720" y="3179297"/>
                  <a:ext cx="514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6767AA89-76C8-6C7F-7317-F5967DDD2F5A}"/>
                    </a:ext>
                  </a:extLst>
                </p14:cNvPr>
                <p14:cNvContentPartPr/>
                <p14:nvPr/>
              </p14:nvContentPartPr>
              <p14:xfrm>
                <a:off x="6092160" y="3122057"/>
                <a:ext cx="2880" cy="1450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6767AA89-76C8-6C7F-7317-F5967DDD2F5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084600" y="3114497"/>
                  <a:ext cx="180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189841FE-C473-449A-8287-7D77D0FB4308}"/>
                    </a:ext>
                  </a:extLst>
                </p14:cNvPr>
                <p14:cNvContentPartPr/>
                <p14:nvPr/>
              </p14:nvContentPartPr>
              <p14:xfrm>
                <a:off x="6171360" y="3101177"/>
                <a:ext cx="23040" cy="1422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189841FE-C473-449A-8287-7D77D0FB430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163800" y="3093617"/>
                  <a:ext cx="381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5FA376B2-0904-1B10-D021-B5AD735C9FF1}"/>
                    </a:ext>
                  </a:extLst>
                </p14:cNvPr>
                <p14:cNvContentPartPr/>
                <p14:nvPr/>
              </p14:nvContentPartPr>
              <p14:xfrm>
                <a:off x="6310320" y="3057257"/>
                <a:ext cx="106560" cy="468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5FA376B2-0904-1B10-D021-B5AD735C9FF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302760" y="3049697"/>
                  <a:ext cx="1216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384F401F-FBA3-F34C-AD9E-D19C0EDE5FE6}"/>
                    </a:ext>
                  </a:extLst>
                </p14:cNvPr>
                <p14:cNvContentPartPr/>
                <p14:nvPr/>
              </p14:nvContentPartPr>
              <p14:xfrm>
                <a:off x="6285840" y="3161657"/>
                <a:ext cx="53280" cy="57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384F401F-FBA3-F34C-AD9E-D19C0EDE5FE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278280" y="3154097"/>
                  <a:ext cx="684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E3E18975-004D-322E-B8CF-43F9EA9B8E0F}"/>
                    </a:ext>
                  </a:extLst>
                </p14:cNvPr>
                <p14:cNvContentPartPr/>
                <p14:nvPr/>
              </p14:nvContentPartPr>
              <p14:xfrm>
                <a:off x="6287640" y="3165977"/>
                <a:ext cx="66960" cy="1072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E3E18975-004D-322E-B8CF-43F9EA9B8E0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280080" y="3158417"/>
                  <a:ext cx="820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E9D1236B-8D26-7A75-7916-F2CA9AC00364}"/>
                    </a:ext>
                  </a:extLst>
                </p14:cNvPr>
                <p14:cNvContentPartPr/>
                <p14:nvPr/>
              </p14:nvContentPartPr>
              <p14:xfrm>
                <a:off x="6415440" y="3117737"/>
                <a:ext cx="11160" cy="1220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E9D1236B-8D26-7A75-7916-F2CA9AC0036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407880" y="3110177"/>
                  <a:ext cx="262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7C999C36-1B3A-CEAB-B11A-37623BEE0DFF}"/>
                    </a:ext>
                  </a:extLst>
                </p14:cNvPr>
                <p14:cNvContentPartPr/>
                <p14:nvPr/>
              </p14:nvContentPartPr>
              <p14:xfrm>
                <a:off x="6415440" y="3195857"/>
                <a:ext cx="58320" cy="338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7C999C36-1B3A-CEAB-B11A-37623BEE0DF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407880" y="3188297"/>
                  <a:ext cx="734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5C9D2D97-FBCF-9706-1A9F-4618CEFD1163}"/>
                    </a:ext>
                  </a:extLst>
                </p14:cNvPr>
                <p14:cNvContentPartPr/>
                <p14:nvPr/>
              </p14:nvContentPartPr>
              <p14:xfrm>
                <a:off x="6519120" y="3072017"/>
                <a:ext cx="157680" cy="1440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5C9D2D97-FBCF-9706-1A9F-4618CEFD116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511560" y="3064457"/>
                  <a:ext cx="172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90C2056C-9599-12E4-9438-6375D9D78CC1}"/>
                    </a:ext>
                  </a:extLst>
                </p14:cNvPr>
                <p14:cNvContentPartPr/>
                <p14:nvPr/>
              </p14:nvContentPartPr>
              <p14:xfrm>
                <a:off x="6580680" y="3200897"/>
                <a:ext cx="2880" cy="784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90C2056C-9599-12E4-9438-6375D9D78CC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573120" y="3193337"/>
                  <a:ext cx="180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5C984907-EB8E-5A52-DA7B-C5AB5FCDA392}"/>
                    </a:ext>
                  </a:extLst>
                </p14:cNvPr>
                <p14:cNvContentPartPr/>
                <p14:nvPr/>
              </p14:nvContentPartPr>
              <p14:xfrm>
                <a:off x="6515880" y="3263177"/>
                <a:ext cx="112320" cy="39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5C984907-EB8E-5A52-DA7B-C5AB5FCDA39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508320" y="3255617"/>
                  <a:ext cx="127440" cy="1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uppo 135">
            <a:extLst>
              <a:ext uri="{FF2B5EF4-FFF2-40B4-BE49-F238E27FC236}">
                <a16:creationId xmlns:a16="http://schemas.microsoft.com/office/drawing/2014/main" id="{6CB14538-E8F8-5018-DF79-176DDCD77525}"/>
              </a:ext>
            </a:extLst>
          </p:cNvPr>
          <p:cNvGrpSpPr/>
          <p:nvPr/>
        </p:nvGrpSpPr>
        <p:grpSpPr>
          <a:xfrm>
            <a:off x="7999080" y="3101897"/>
            <a:ext cx="1089000" cy="359640"/>
            <a:chOff x="7999080" y="3101897"/>
            <a:chExt cx="1089000" cy="35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27B4F352-32F4-306F-B8A6-006CA840CDB5}"/>
                    </a:ext>
                  </a:extLst>
                </p14:cNvPr>
                <p14:cNvContentPartPr/>
                <p14:nvPr/>
              </p14:nvContentPartPr>
              <p14:xfrm>
                <a:off x="8003040" y="3106217"/>
                <a:ext cx="4680" cy="1591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27B4F352-32F4-306F-B8A6-006CA840CDB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995480" y="3098657"/>
                  <a:ext cx="198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62071135-2996-A128-D893-96D7AF2D99F3}"/>
                    </a:ext>
                  </a:extLst>
                </p14:cNvPr>
                <p14:cNvContentPartPr/>
                <p14:nvPr/>
              </p14:nvContentPartPr>
              <p14:xfrm>
                <a:off x="7999080" y="3111617"/>
                <a:ext cx="123480" cy="1652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62071135-2996-A128-D893-96D7AF2D99F3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991520" y="3104057"/>
                  <a:ext cx="1382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FA8FCA71-26BB-95DD-1354-0DA8BFC38B49}"/>
                    </a:ext>
                  </a:extLst>
                </p14:cNvPr>
                <p14:cNvContentPartPr/>
                <p14:nvPr/>
              </p14:nvContentPartPr>
              <p14:xfrm>
                <a:off x="8152080" y="3152657"/>
                <a:ext cx="102240" cy="381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FA8FCA71-26BB-95DD-1354-0DA8BFC38B4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144520" y="3145097"/>
                  <a:ext cx="1173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7E159AA4-21D7-BF76-D4E1-E34259714458}"/>
                    </a:ext>
                  </a:extLst>
                </p14:cNvPr>
                <p14:cNvContentPartPr/>
                <p14:nvPr/>
              </p14:nvContentPartPr>
              <p14:xfrm>
                <a:off x="8260800" y="3101897"/>
                <a:ext cx="14760" cy="2152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7E159AA4-21D7-BF76-D4E1-E3425971445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253240" y="3094337"/>
                  <a:ext cx="2988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97AAC982-38C0-EB8C-1C9E-16D7C8688E15}"/>
                    </a:ext>
                  </a:extLst>
                </p14:cNvPr>
                <p14:cNvContentPartPr/>
                <p14:nvPr/>
              </p14:nvContentPartPr>
              <p14:xfrm>
                <a:off x="8095920" y="3332297"/>
                <a:ext cx="158040" cy="1292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97AAC982-38C0-EB8C-1C9E-16D7C8688E1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088360" y="3324737"/>
                  <a:ext cx="1728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7C12604E-1C01-C381-5FBC-1D6CA06A6FB4}"/>
                    </a:ext>
                  </a:extLst>
                </p14:cNvPr>
                <p14:cNvContentPartPr/>
                <p14:nvPr/>
              </p14:nvContentPartPr>
              <p14:xfrm>
                <a:off x="8388600" y="3192617"/>
                <a:ext cx="154440" cy="1735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7C12604E-1C01-C381-5FBC-1D6CA06A6FB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381400" y="3185057"/>
                  <a:ext cx="1695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E0612A3D-57CA-6AF8-63F6-35476F32C8DA}"/>
                    </a:ext>
                  </a:extLst>
                </p14:cNvPr>
                <p14:cNvContentPartPr/>
                <p14:nvPr/>
              </p14:nvContentPartPr>
              <p14:xfrm>
                <a:off x="8511720" y="3208097"/>
                <a:ext cx="360" cy="3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E0612A3D-57CA-6AF8-63F6-35476F32C8D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504160" y="320053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60B5FA54-36E0-A4B0-96F3-7398493CCBB1}"/>
                    </a:ext>
                  </a:extLst>
                </p14:cNvPr>
                <p14:cNvContentPartPr/>
                <p14:nvPr/>
              </p14:nvContentPartPr>
              <p14:xfrm>
                <a:off x="8511720" y="3208097"/>
                <a:ext cx="360" cy="3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60B5FA54-36E0-A4B0-96F3-7398493CCBB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504160" y="320053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084B62B1-21DB-0752-65E9-17F94C91F9C8}"/>
                    </a:ext>
                  </a:extLst>
                </p14:cNvPr>
                <p14:cNvContentPartPr/>
                <p14:nvPr/>
              </p14:nvContentPartPr>
              <p14:xfrm>
                <a:off x="8655000" y="3145817"/>
                <a:ext cx="51840" cy="1670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084B62B1-21DB-0752-65E9-17F94C91F9C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647440" y="3138257"/>
                  <a:ext cx="669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7618E9E4-395B-4C52-8297-6EAAA1CCDF39}"/>
                    </a:ext>
                  </a:extLst>
                </p14:cNvPr>
                <p14:cNvContentPartPr/>
                <p14:nvPr/>
              </p14:nvContentPartPr>
              <p14:xfrm>
                <a:off x="8478240" y="3250937"/>
                <a:ext cx="142560" cy="169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7618E9E4-395B-4C52-8297-6EAAA1CCDF3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470680" y="3243377"/>
                  <a:ext cx="157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D0765A44-4441-39F1-B4E9-C9DF8782A382}"/>
                    </a:ext>
                  </a:extLst>
                </p14:cNvPr>
                <p14:cNvContentPartPr/>
                <p14:nvPr/>
              </p14:nvContentPartPr>
              <p14:xfrm>
                <a:off x="8809800" y="3150137"/>
                <a:ext cx="104760" cy="1029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D0765A44-4441-39F1-B4E9-C9DF8782A38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802600" y="3142577"/>
                  <a:ext cx="1198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D857514-8C17-B459-08FE-410C59AD8185}"/>
                    </a:ext>
                  </a:extLst>
                </p14:cNvPr>
                <p14:cNvContentPartPr/>
                <p14:nvPr/>
              </p14:nvContentPartPr>
              <p14:xfrm>
                <a:off x="8787120" y="3279017"/>
                <a:ext cx="7920" cy="522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D857514-8C17-B459-08FE-410C59AD818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779560" y="3271457"/>
                  <a:ext cx="230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E09DF319-C395-6823-D9C5-8450D65F26A6}"/>
                    </a:ext>
                  </a:extLst>
                </p14:cNvPr>
                <p14:cNvContentPartPr/>
                <p14:nvPr/>
              </p14:nvContentPartPr>
              <p14:xfrm>
                <a:off x="8885040" y="3265697"/>
                <a:ext cx="24480" cy="932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E09DF319-C395-6823-D9C5-8450D65F26A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877480" y="3258137"/>
                  <a:ext cx="396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52678EB3-7085-9ACB-BA6D-C0C19B543E3D}"/>
                    </a:ext>
                  </a:extLst>
                </p14:cNvPr>
                <p14:cNvContentPartPr/>
                <p14:nvPr/>
              </p14:nvContentPartPr>
              <p14:xfrm>
                <a:off x="8638080" y="3331577"/>
                <a:ext cx="450000" cy="766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52678EB3-7085-9ACB-BA6D-C0C19B543E3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630520" y="3324017"/>
                  <a:ext cx="465120" cy="9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3D5EC390-610B-3C85-090B-821FB793C5BB}"/>
              </a:ext>
            </a:extLst>
          </p:cNvPr>
          <p:cNvGrpSpPr/>
          <p:nvPr/>
        </p:nvGrpSpPr>
        <p:grpSpPr>
          <a:xfrm>
            <a:off x="2267520" y="3670697"/>
            <a:ext cx="206280" cy="156240"/>
            <a:chOff x="2267520" y="3670697"/>
            <a:chExt cx="206280" cy="15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529DD4AC-F2B3-FA3C-E853-D764AAF15FB8}"/>
                    </a:ext>
                  </a:extLst>
                </p14:cNvPr>
                <p14:cNvContentPartPr/>
                <p14:nvPr/>
              </p14:nvContentPartPr>
              <p14:xfrm>
                <a:off x="2267520" y="3744137"/>
                <a:ext cx="84600" cy="730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529DD4AC-F2B3-FA3C-E853-D764AAF15FB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260320" y="3736937"/>
                  <a:ext cx="997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02FF8E8C-319E-256C-072B-1FABF8A65DA4}"/>
                    </a:ext>
                  </a:extLst>
                </p14:cNvPr>
                <p14:cNvContentPartPr/>
                <p14:nvPr/>
              </p14:nvContentPartPr>
              <p14:xfrm>
                <a:off x="2424480" y="3670697"/>
                <a:ext cx="49320" cy="1562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02FF8E8C-319E-256C-072B-1FABF8A65DA4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416920" y="3663137"/>
                  <a:ext cx="64440" cy="17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113515E6-1A05-BA5F-6A30-ECEB610D1F17}"/>
              </a:ext>
            </a:extLst>
          </p:cNvPr>
          <p:cNvGrpSpPr/>
          <p:nvPr/>
        </p:nvGrpSpPr>
        <p:grpSpPr>
          <a:xfrm>
            <a:off x="5747100" y="3548700"/>
            <a:ext cx="408600" cy="300960"/>
            <a:chOff x="5747100" y="3548700"/>
            <a:chExt cx="408600" cy="30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129F344B-8312-D180-8F5F-9969A72FA169}"/>
                    </a:ext>
                  </a:extLst>
                </p14:cNvPr>
                <p14:cNvContentPartPr/>
                <p14:nvPr/>
              </p14:nvContentPartPr>
              <p14:xfrm>
                <a:off x="5760420" y="3583980"/>
                <a:ext cx="153720" cy="1198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129F344B-8312-D180-8F5F-9969A72FA16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752860" y="3576420"/>
                  <a:ext cx="1688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223E691E-258E-7461-FCAD-5E32512D81D2}"/>
                    </a:ext>
                  </a:extLst>
                </p14:cNvPr>
                <p14:cNvContentPartPr/>
                <p14:nvPr/>
              </p14:nvContentPartPr>
              <p14:xfrm>
                <a:off x="5747100" y="3695940"/>
                <a:ext cx="140400" cy="309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223E691E-258E-7461-FCAD-5E32512D81D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739540" y="3688380"/>
                  <a:ext cx="1555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39A4B47C-E9B1-52A2-E4DF-8B4898C0F897}"/>
                    </a:ext>
                  </a:extLst>
                </p14:cNvPr>
                <p14:cNvContentPartPr/>
                <p14:nvPr/>
              </p14:nvContentPartPr>
              <p14:xfrm>
                <a:off x="5860500" y="3697380"/>
                <a:ext cx="1800" cy="295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39A4B47C-E9B1-52A2-E4DF-8B4898C0F89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852940" y="3690180"/>
                  <a:ext cx="169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9F2C78EC-8B48-D14E-2007-23A281CE1F23}"/>
                    </a:ext>
                  </a:extLst>
                </p14:cNvPr>
                <p14:cNvContentPartPr/>
                <p14:nvPr/>
              </p14:nvContentPartPr>
              <p14:xfrm>
                <a:off x="5795340" y="3775860"/>
                <a:ext cx="158400" cy="738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9F2C78EC-8B48-D14E-2007-23A281CE1F23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788140" y="3768300"/>
                  <a:ext cx="1735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1A0B112C-766A-159E-100F-8BE03D6BDCE7}"/>
                    </a:ext>
                  </a:extLst>
                </p14:cNvPr>
                <p14:cNvContentPartPr/>
                <p14:nvPr/>
              </p14:nvContentPartPr>
              <p14:xfrm>
                <a:off x="6017460" y="3548700"/>
                <a:ext cx="105120" cy="363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1A0B112C-766A-159E-100F-8BE03D6BDCE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009900" y="3541140"/>
                  <a:ext cx="1202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EDD9ACC0-094D-FA7E-7C24-5F6B95F025D2}"/>
                    </a:ext>
                  </a:extLst>
                </p14:cNvPr>
                <p14:cNvContentPartPr/>
                <p14:nvPr/>
              </p14:nvContentPartPr>
              <p14:xfrm>
                <a:off x="5997660" y="3586500"/>
                <a:ext cx="128520" cy="903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EDD9ACC0-094D-FA7E-7C24-5F6B95F025D2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990100" y="3578940"/>
                  <a:ext cx="1436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CAA79931-4065-9AF8-0AAC-B2276D525B9E}"/>
                    </a:ext>
                  </a:extLst>
                </p14:cNvPr>
                <p14:cNvContentPartPr/>
                <p14:nvPr/>
              </p14:nvContentPartPr>
              <p14:xfrm>
                <a:off x="6106020" y="3643740"/>
                <a:ext cx="1080" cy="792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CAA79931-4065-9AF8-0AAC-B2276D525B9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098460" y="3636180"/>
                  <a:ext cx="162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A2C2AF87-E200-9384-6912-07B6EA3FA1BB}"/>
                    </a:ext>
                  </a:extLst>
                </p14:cNvPr>
                <p14:cNvContentPartPr/>
                <p14:nvPr/>
              </p14:nvContentPartPr>
              <p14:xfrm>
                <a:off x="6018900" y="3716100"/>
                <a:ext cx="119880" cy="385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A2C2AF87-E200-9384-6912-07B6EA3FA1BB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011700" y="3708540"/>
                  <a:ext cx="1346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E0C2E40F-E50A-1493-30E9-7867D37AA6CB}"/>
                    </a:ext>
                  </a:extLst>
                </p14:cNvPr>
                <p14:cNvContentPartPr/>
                <p14:nvPr/>
              </p14:nvContentPartPr>
              <p14:xfrm>
                <a:off x="6071460" y="3742740"/>
                <a:ext cx="84240" cy="1033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E0C2E40F-E50A-1493-30E9-7867D37AA6C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063900" y="3735180"/>
                  <a:ext cx="9936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0" name="Gruppo 189">
            <a:extLst>
              <a:ext uri="{FF2B5EF4-FFF2-40B4-BE49-F238E27FC236}">
                <a16:creationId xmlns:a16="http://schemas.microsoft.com/office/drawing/2014/main" id="{65A109BB-340B-485F-F646-5F1C5F7EF81D}"/>
              </a:ext>
            </a:extLst>
          </p:cNvPr>
          <p:cNvGrpSpPr/>
          <p:nvPr/>
        </p:nvGrpSpPr>
        <p:grpSpPr>
          <a:xfrm>
            <a:off x="6338220" y="3489660"/>
            <a:ext cx="484560" cy="255240"/>
            <a:chOff x="6338220" y="3489660"/>
            <a:chExt cx="484560" cy="25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7512F29C-AD48-D1F7-8FD1-A108BA3AEB4F}"/>
                    </a:ext>
                  </a:extLst>
                </p14:cNvPr>
                <p14:cNvContentPartPr/>
                <p14:nvPr/>
              </p14:nvContentPartPr>
              <p14:xfrm>
                <a:off x="6338220" y="3508380"/>
                <a:ext cx="153000" cy="64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7512F29C-AD48-D1F7-8FD1-A108BA3AEB4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330660" y="3500820"/>
                  <a:ext cx="1681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605D3F40-1143-642D-3925-4564D2E9128A}"/>
                    </a:ext>
                  </a:extLst>
                </p14:cNvPr>
                <p14:cNvContentPartPr/>
                <p14:nvPr/>
              </p14:nvContentPartPr>
              <p14:xfrm>
                <a:off x="6412020" y="3528900"/>
                <a:ext cx="74880" cy="201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605D3F40-1143-642D-3925-4564D2E9128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404460" y="3521340"/>
                  <a:ext cx="900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DE4404D0-58C5-27CA-E065-39A711CFF8DA}"/>
                    </a:ext>
                  </a:extLst>
                </p14:cNvPr>
                <p14:cNvContentPartPr/>
                <p14:nvPr/>
              </p14:nvContentPartPr>
              <p14:xfrm>
                <a:off x="6373140" y="3591540"/>
                <a:ext cx="140040" cy="1022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DE4404D0-58C5-27CA-E065-39A711CFF8D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365580" y="3584340"/>
                  <a:ext cx="1551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399BB47B-6B11-30DB-2496-13E735A218A6}"/>
                    </a:ext>
                  </a:extLst>
                </p14:cNvPr>
                <p14:cNvContentPartPr/>
                <p14:nvPr/>
              </p14:nvContentPartPr>
              <p14:xfrm>
                <a:off x="6565740" y="3502620"/>
                <a:ext cx="1080" cy="1591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399BB47B-6B11-30DB-2496-13E735A218A6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558180" y="3495060"/>
                  <a:ext cx="162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0D93C6E6-ECE7-F0F2-8817-81EF1532FEEB}"/>
                    </a:ext>
                  </a:extLst>
                </p14:cNvPr>
                <p14:cNvContentPartPr/>
                <p14:nvPr/>
              </p14:nvContentPartPr>
              <p14:xfrm>
                <a:off x="6562140" y="3590100"/>
                <a:ext cx="90360" cy="518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0D93C6E6-ECE7-F0F2-8817-81EF1532FEE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554580" y="3582540"/>
                  <a:ext cx="1054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C07FEB1C-ECB9-7E47-5111-0B68B28A2787}"/>
                    </a:ext>
                  </a:extLst>
                </p14:cNvPr>
                <p14:cNvContentPartPr/>
                <p14:nvPr/>
              </p14:nvContentPartPr>
              <p14:xfrm>
                <a:off x="6703620" y="3489660"/>
                <a:ext cx="108000" cy="1659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C07FEB1C-ECB9-7E47-5111-0B68B28A278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696060" y="3482100"/>
                  <a:ext cx="1231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FF5E1DBD-0581-E3F5-62CD-08CB124CB30D}"/>
                    </a:ext>
                  </a:extLst>
                </p14:cNvPr>
                <p14:cNvContentPartPr/>
                <p14:nvPr/>
              </p14:nvContentPartPr>
              <p14:xfrm>
                <a:off x="6694980" y="3634020"/>
                <a:ext cx="51840" cy="1069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FF5E1DBD-0581-E3F5-62CD-08CB124CB30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687420" y="3626460"/>
                  <a:ext cx="669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F3A64792-8E7C-8F26-846C-D522D6D91552}"/>
                    </a:ext>
                  </a:extLst>
                </p14:cNvPr>
                <p14:cNvContentPartPr/>
                <p14:nvPr/>
              </p14:nvContentPartPr>
              <p14:xfrm>
                <a:off x="6652140" y="3681540"/>
                <a:ext cx="170640" cy="633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F3A64792-8E7C-8F26-846C-D522D6D9155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644580" y="3673980"/>
                  <a:ext cx="185760" cy="7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6" name="Gruppo 185">
            <a:extLst>
              <a:ext uri="{FF2B5EF4-FFF2-40B4-BE49-F238E27FC236}">
                <a16:creationId xmlns:a16="http://schemas.microsoft.com/office/drawing/2014/main" id="{4FD1D704-9069-7E1C-932F-813C2A07EB20}"/>
              </a:ext>
            </a:extLst>
          </p:cNvPr>
          <p:cNvGrpSpPr/>
          <p:nvPr/>
        </p:nvGrpSpPr>
        <p:grpSpPr>
          <a:xfrm>
            <a:off x="8024100" y="3523860"/>
            <a:ext cx="508320" cy="279000"/>
            <a:chOff x="8024100" y="3523860"/>
            <a:chExt cx="508320" cy="27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35A5BF8D-AF79-2B04-CFBA-A3B4204DE0E5}"/>
                    </a:ext>
                  </a:extLst>
                </p14:cNvPr>
                <p14:cNvContentPartPr/>
                <p14:nvPr/>
              </p14:nvContentPartPr>
              <p14:xfrm>
                <a:off x="8052900" y="3548700"/>
                <a:ext cx="115920" cy="554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35A5BF8D-AF79-2B04-CFBA-A3B4204DE0E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045340" y="3541140"/>
                  <a:ext cx="1310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9659DFCB-267F-DCDB-F8D6-40EA5ADFFF9D}"/>
                    </a:ext>
                  </a:extLst>
                </p14:cNvPr>
                <p14:cNvContentPartPr/>
                <p14:nvPr/>
              </p14:nvContentPartPr>
              <p14:xfrm>
                <a:off x="8024100" y="3652380"/>
                <a:ext cx="140400" cy="270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9659DFCB-267F-DCDB-F8D6-40EA5ADFFF9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016540" y="3644820"/>
                  <a:ext cx="1555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9A9A824E-DB63-4015-956F-9BF751964325}"/>
                    </a:ext>
                  </a:extLst>
                </p14:cNvPr>
                <p14:cNvContentPartPr/>
                <p14:nvPr/>
              </p14:nvContentPartPr>
              <p14:xfrm>
                <a:off x="8031660" y="3706020"/>
                <a:ext cx="85680" cy="892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9A9A824E-DB63-4015-956F-9BF751964325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024100" y="3698460"/>
                  <a:ext cx="1008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292E369B-5793-1C35-1236-FA9C0BEB5A1F}"/>
                    </a:ext>
                  </a:extLst>
                </p14:cNvPr>
                <p14:cNvContentPartPr/>
                <p14:nvPr/>
              </p14:nvContentPartPr>
              <p14:xfrm>
                <a:off x="8161260" y="3657780"/>
                <a:ext cx="25920" cy="968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292E369B-5793-1C35-1236-FA9C0BEB5A1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153700" y="3650220"/>
                  <a:ext cx="410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302C1150-7408-A281-4424-860ACD014578}"/>
                    </a:ext>
                  </a:extLst>
                </p14:cNvPr>
                <p14:cNvContentPartPr/>
                <p14:nvPr/>
              </p14:nvContentPartPr>
              <p14:xfrm>
                <a:off x="8195820" y="3702780"/>
                <a:ext cx="360" cy="3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302C1150-7408-A281-4424-860ACD01457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188260" y="369522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7DDD1DCB-BC93-9C27-4E97-5A1BA8CEE9D9}"/>
                    </a:ext>
                  </a:extLst>
                </p14:cNvPr>
                <p14:cNvContentPartPr/>
                <p14:nvPr/>
              </p14:nvContentPartPr>
              <p14:xfrm>
                <a:off x="8220300" y="3613860"/>
                <a:ext cx="74160" cy="14688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7DDD1DCB-BC93-9C27-4E97-5A1BA8CEE9D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212740" y="3606300"/>
                  <a:ext cx="8892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A212ADE8-D874-9796-9DE7-622B4EC2E466}"/>
                    </a:ext>
                  </a:extLst>
                </p14:cNvPr>
                <p14:cNvContentPartPr/>
                <p14:nvPr/>
              </p14:nvContentPartPr>
              <p14:xfrm>
                <a:off x="8344140" y="3523860"/>
                <a:ext cx="167760" cy="2001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A212ADE8-D874-9796-9DE7-622B4EC2E466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336580" y="3516300"/>
                  <a:ext cx="1828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737EF6DE-357F-1CD1-C85F-E69B97AE989A}"/>
                    </a:ext>
                  </a:extLst>
                </p14:cNvPr>
                <p14:cNvContentPartPr/>
                <p14:nvPr/>
              </p14:nvContentPartPr>
              <p14:xfrm>
                <a:off x="8406780" y="3651660"/>
                <a:ext cx="31320" cy="1015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737EF6DE-357F-1CD1-C85F-E69B97AE989A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399220" y="3644100"/>
                  <a:ext cx="464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5AB9120D-052E-689A-AEDB-8269AAD2AABD}"/>
                    </a:ext>
                  </a:extLst>
                </p14:cNvPr>
                <p14:cNvContentPartPr/>
                <p14:nvPr/>
              </p14:nvContentPartPr>
              <p14:xfrm>
                <a:off x="8467980" y="3697380"/>
                <a:ext cx="20160" cy="662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5AB9120D-052E-689A-AEDB-8269AAD2AABD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460420" y="3690180"/>
                  <a:ext cx="352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198046B2-18BF-E2EB-33A4-969EC0F9F44E}"/>
                    </a:ext>
                  </a:extLst>
                </p14:cNvPr>
                <p14:cNvContentPartPr/>
                <p14:nvPr/>
              </p14:nvContentPartPr>
              <p14:xfrm>
                <a:off x="8292660" y="3760380"/>
                <a:ext cx="239760" cy="424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198046B2-18BF-E2EB-33A4-969EC0F9F44E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285100" y="3752820"/>
                  <a:ext cx="2548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96698F7C-566B-3EC1-6CBE-A7800169262E}"/>
                    </a:ext>
                  </a:extLst>
                </p14:cNvPr>
                <p14:cNvContentPartPr/>
                <p14:nvPr/>
              </p14:nvContentPartPr>
              <p14:xfrm>
                <a:off x="8147940" y="3693780"/>
                <a:ext cx="122760" cy="1656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96698F7C-566B-3EC1-6CBE-A7800169262E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140380" y="3686220"/>
                  <a:ext cx="13788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FECBFD87-D343-2CC2-4AAD-814F2C766D53}"/>
              </a:ext>
            </a:extLst>
          </p:cNvPr>
          <p:cNvGrpSpPr/>
          <p:nvPr/>
        </p:nvGrpSpPr>
        <p:grpSpPr>
          <a:xfrm>
            <a:off x="6988740" y="3078137"/>
            <a:ext cx="797760" cy="748483"/>
            <a:chOff x="6988740" y="3078137"/>
            <a:chExt cx="797760" cy="74848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8A153DC3-967A-8363-FEE2-D32D5404B65E}"/>
                    </a:ext>
                  </a:extLst>
                </p14:cNvPr>
                <p14:cNvContentPartPr/>
                <p14:nvPr/>
              </p14:nvContentPartPr>
              <p14:xfrm>
                <a:off x="7359720" y="3126377"/>
                <a:ext cx="19800" cy="1098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8A153DC3-967A-8363-FEE2-D32D5404B65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352160" y="3118817"/>
                  <a:ext cx="349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6D452D7D-C171-3455-89E8-ACEF368FFFD6}"/>
                    </a:ext>
                  </a:extLst>
                </p14:cNvPr>
                <p14:cNvContentPartPr/>
                <p14:nvPr/>
              </p14:nvContentPartPr>
              <p14:xfrm>
                <a:off x="7347120" y="3085337"/>
                <a:ext cx="167760" cy="1623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6D452D7D-C171-3455-89E8-ACEF368FFFD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339560" y="3077777"/>
                  <a:ext cx="1828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10F488A0-0828-C1DA-0F0D-03659A4EEAC3}"/>
                    </a:ext>
                  </a:extLst>
                </p14:cNvPr>
                <p14:cNvContentPartPr/>
                <p14:nvPr/>
              </p14:nvContentPartPr>
              <p14:xfrm>
                <a:off x="7416240" y="3140417"/>
                <a:ext cx="76320" cy="212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10F488A0-0828-C1DA-0F0D-03659A4EEAC3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408680" y="3132857"/>
                  <a:ext cx="910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C5056C40-57AE-F94D-A4EB-B8B4C2D74932}"/>
                    </a:ext>
                  </a:extLst>
                </p14:cNvPr>
                <p14:cNvContentPartPr/>
                <p14:nvPr/>
              </p14:nvContentPartPr>
              <p14:xfrm>
                <a:off x="7586160" y="3078137"/>
                <a:ext cx="6120" cy="1090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C5056C40-57AE-F94D-A4EB-B8B4C2D74932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578600" y="3070577"/>
                  <a:ext cx="212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E146C010-8DE3-620A-2F31-A0687F087CE0}"/>
                    </a:ext>
                  </a:extLst>
                </p14:cNvPr>
                <p14:cNvContentPartPr/>
                <p14:nvPr/>
              </p14:nvContentPartPr>
              <p14:xfrm>
                <a:off x="7574280" y="3180017"/>
                <a:ext cx="114840" cy="162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E146C010-8DE3-620A-2F31-A0687F087CE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567080" y="3172457"/>
                  <a:ext cx="1299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939CA2A0-6B5D-576E-4201-1E87540B49B7}"/>
                    </a:ext>
                  </a:extLst>
                </p14:cNvPr>
                <p14:cNvContentPartPr/>
                <p14:nvPr/>
              </p14:nvContentPartPr>
              <p14:xfrm>
                <a:off x="7454040" y="3303497"/>
                <a:ext cx="103680" cy="1238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939CA2A0-6B5D-576E-4201-1E87540B49B7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446480" y="3295937"/>
                  <a:ext cx="1188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D6861A68-9144-F139-AC67-829569CE579B}"/>
                    </a:ext>
                  </a:extLst>
                </p14:cNvPr>
                <p14:cNvContentPartPr/>
                <p14:nvPr/>
              </p14:nvContentPartPr>
              <p14:xfrm>
                <a:off x="7481760" y="3303497"/>
                <a:ext cx="360" cy="36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D6861A68-9144-F139-AC67-829569CE579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474200" y="329593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6B6A47DB-4CED-10F0-04B6-28DE2A05BE78}"/>
                    </a:ext>
                  </a:extLst>
                </p14:cNvPr>
                <p14:cNvContentPartPr/>
                <p14:nvPr/>
              </p14:nvContentPartPr>
              <p14:xfrm>
                <a:off x="7481760" y="3303497"/>
                <a:ext cx="360" cy="3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6B6A47DB-4CED-10F0-04B6-28DE2A05BE7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474200" y="329593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ADF73382-E718-5880-1588-78421CF97020}"/>
                    </a:ext>
                  </a:extLst>
                </p14:cNvPr>
                <p14:cNvContentPartPr/>
                <p14:nvPr/>
              </p14:nvContentPartPr>
              <p14:xfrm>
                <a:off x="7148940" y="3574980"/>
                <a:ext cx="103680" cy="2181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ADF73382-E718-5880-1588-78421CF97020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141380" y="3567420"/>
                  <a:ext cx="11844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65006575-AFA7-BA86-190E-3EE4F71B7662}"/>
                    </a:ext>
                  </a:extLst>
                </p14:cNvPr>
                <p14:cNvContentPartPr/>
                <p14:nvPr/>
              </p14:nvContentPartPr>
              <p14:xfrm>
                <a:off x="7218780" y="3641580"/>
                <a:ext cx="76320" cy="6480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65006575-AFA7-BA86-190E-3EE4F71B7662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211220" y="3634020"/>
                  <a:ext cx="914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C52130D0-C466-1BC9-A4C9-0D39711A9889}"/>
                    </a:ext>
                  </a:extLst>
                </p14:cNvPr>
                <p14:cNvContentPartPr/>
                <p14:nvPr/>
              </p14:nvContentPartPr>
              <p14:xfrm>
                <a:off x="7349820" y="3508740"/>
                <a:ext cx="8280" cy="27936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C52130D0-C466-1BC9-A4C9-0D39711A9889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342260" y="3501180"/>
                  <a:ext cx="2340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07B28B70-0DFC-90C7-4893-B8819F09B083}"/>
                    </a:ext>
                  </a:extLst>
                </p14:cNvPr>
                <p14:cNvContentPartPr/>
                <p14:nvPr/>
              </p14:nvContentPartPr>
              <p14:xfrm>
                <a:off x="7381500" y="3576060"/>
                <a:ext cx="65160" cy="421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07B28B70-0DFC-90C7-4893-B8819F09B083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373940" y="3568500"/>
                  <a:ext cx="802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EBBA2103-7279-E54D-C69E-3D82D5F31805}"/>
                    </a:ext>
                  </a:extLst>
                </p14:cNvPr>
                <p14:cNvContentPartPr/>
                <p14:nvPr/>
              </p14:nvContentPartPr>
              <p14:xfrm>
                <a:off x="7370700" y="3668220"/>
                <a:ext cx="77760" cy="61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EBBA2103-7279-E54D-C69E-3D82D5F31805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363140" y="3660660"/>
                  <a:ext cx="928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FCE69DCC-F862-7785-D1D0-E35B2DC64477}"/>
                    </a:ext>
                  </a:extLst>
                </p14:cNvPr>
                <p14:cNvContentPartPr/>
                <p14:nvPr/>
              </p14:nvContentPartPr>
              <p14:xfrm>
                <a:off x="7567260" y="3555540"/>
                <a:ext cx="137520" cy="1544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FCE69DCC-F862-7785-D1D0-E35B2DC64477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559700" y="3547980"/>
                  <a:ext cx="1526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4B747365-5BF7-B36A-A908-5C1B0268E90B}"/>
                    </a:ext>
                  </a:extLst>
                </p14:cNvPr>
                <p14:cNvContentPartPr/>
                <p14:nvPr/>
              </p14:nvContentPartPr>
              <p14:xfrm>
                <a:off x="7547460" y="3722940"/>
                <a:ext cx="81360" cy="72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4B747365-5BF7-B36A-A908-5C1B0268E90B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7539900" y="3715380"/>
                  <a:ext cx="96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6293909C-3C77-16E7-FC54-89AA3B2F83F8}"/>
                    </a:ext>
                  </a:extLst>
                </p14:cNvPr>
                <p14:cNvContentPartPr/>
                <p14:nvPr/>
              </p14:nvContentPartPr>
              <p14:xfrm>
                <a:off x="7599660" y="3713580"/>
                <a:ext cx="46800" cy="1130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6293909C-3C77-16E7-FC54-89AA3B2F83F8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7592100" y="3706020"/>
                  <a:ext cx="619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E890046F-B2C0-97FF-AE0D-7E3390426B24}"/>
                    </a:ext>
                  </a:extLst>
                </p14:cNvPr>
                <p14:cNvContentPartPr/>
                <p14:nvPr/>
              </p14:nvContentPartPr>
              <p14:xfrm>
                <a:off x="7707300" y="3684420"/>
                <a:ext cx="54000" cy="234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E890046F-B2C0-97FF-AE0D-7E3390426B24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699740" y="3676860"/>
                  <a:ext cx="691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CE0815CA-C58B-2158-7CED-288E8F5851DE}"/>
                    </a:ext>
                  </a:extLst>
                </p14:cNvPr>
                <p14:cNvContentPartPr/>
                <p14:nvPr/>
              </p14:nvContentPartPr>
              <p14:xfrm>
                <a:off x="7762740" y="3620700"/>
                <a:ext cx="23760" cy="1699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CE0815CA-C58B-2158-7CED-288E8F5851DE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755180" y="3613140"/>
                  <a:ext cx="388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9E2297C2-2BF2-F171-75F5-F3925136BF32}"/>
                    </a:ext>
                  </a:extLst>
                </p14:cNvPr>
                <p14:cNvContentPartPr/>
                <p14:nvPr/>
              </p14:nvContentPartPr>
              <p14:xfrm>
                <a:off x="6995580" y="3360060"/>
                <a:ext cx="65880" cy="1364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9E2297C2-2BF2-F171-75F5-F3925136BF32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988020" y="3352500"/>
                  <a:ext cx="810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B0C33EC7-A75D-F204-CAD7-E615793D56A6}"/>
                    </a:ext>
                  </a:extLst>
                </p14:cNvPr>
                <p14:cNvContentPartPr/>
                <p14:nvPr/>
              </p14:nvContentPartPr>
              <p14:xfrm>
                <a:off x="6988740" y="3216780"/>
                <a:ext cx="47520" cy="1252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B0C33EC7-A75D-F204-CAD7-E615793D56A6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981180" y="3209220"/>
                  <a:ext cx="626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A174E411-2F69-4A47-9E43-E1604F6B3556}"/>
                    </a:ext>
                  </a:extLst>
                </p14:cNvPr>
                <p14:cNvContentPartPr/>
                <p14:nvPr/>
              </p14:nvContentPartPr>
              <p14:xfrm>
                <a:off x="7069020" y="3209220"/>
                <a:ext cx="30600" cy="882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A174E411-2F69-4A47-9E43-E1604F6B3556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7061820" y="3201660"/>
                  <a:ext cx="457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AFB04143-C3FC-F051-DA81-E90F136E5A68}"/>
                    </a:ext>
                  </a:extLst>
                </p14:cNvPr>
                <p14:cNvContentPartPr/>
                <p14:nvPr/>
              </p14:nvContentPartPr>
              <p14:xfrm>
                <a:off x="7070100" y="3248100"/>
                <a:ext cx="48960" cy="450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AFB04143-C3FC-F051-DA81-E90F136E5A68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062540" y="3240540"/>
                  <a:ext cx="640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8D96B1AD-9AB1-8B53-1FC0-786FB02C7B92}"/>
                    </a:ext>
                  </a:extLst>
                </p14:cNvPr>
                <p14:cNvContentPartPr/>
                <p14:nvPr/>
              </p14:nvContentPartPr>
              <p14:xfrm>
                <a:off x="7104660" y="3186900"/>
                <a:ext cx="69480" cy="1522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8D96B1AD-9AB1-8B53-1FC0-786FB02C7B92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097100" y="3179340"/>
                  <a:ext cx="846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2FCBF6EB-00CF-8C7F-8429-B1484661E836}"/>
                    </a:ext>
                  </a:extLst>
                </p14:cNvPr>
                <p14:cNvContentPartPr/>
                <p14:nvPr/>
              </p14:nvContentPartPr>
              <p14:xfrm>
                <a:off x="7146420" y="3263580"/>
                <a:ext cx="37800" cy="180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2FCBF6EB-00CF-8C7F-8429-B1484661E836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7138860" y="3256020"/>
                  <a:ext cx="529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4B47995A-273A-3A10-1E48-67EC5D18E3A3}"/>
                    </a:ext>
                  </a:extLst>
                </p14:cNvPr>
                <p14:cNvContentPartPr/>
                <p14:nvPr/>
              </p14:nvContentPartPr>
              <p14:xfrm>
                <a:off x="7241460" y="3186900"/>
                <a:ext cx="19440" cy="1929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4B47995A-273A-3A10-1E48-67EC5D18E3A3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7234260" y="3179340"/>
                  <a:ext cx="34560" cy="20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0F1ACCEF-3421-741F-09DF-68288DDD380C}"/>
              </a:ext>
            </a:extLst>
          </p:cNvPr>
          <p:cNvGrpSpPr/>
          <p:nvPr/>
        </p:nvGrpSpPr>
        <p:grpSpPr>
          <a:xfrm>
            <a:off x="2352660" y="4171500"/>
            <a:ext cx="128520" cy="122400"/>
            <a:chOff x="2352660" y="4171500"/>
            <a:chExt cx="128520" cy="12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2A391B0B-6059-0FB6-0AC3-5FF90D544AE5}"/>
                    </a:ext>
                  </a:extLst>
                </p14:cNvPr>
                <p14:cNvContentPartPr/>
                <p14:nvPr/>
              </p14:nvContentPartPr>
              <p14:xfrm>
                <a:off x="2352660" y="4243500"/>
                <a:ext cx="45360" cy="79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2A391B0B-6059-0FB6-0AC3-5FF90D544AE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345100" y="4235940"/>
                  <a:ext cx="604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D96ACE18-5ADE-F748-A6B6-51EBBDA18F21}"/>
                    </a:ext>
                  </a:extLst>
                </p14:cNvPr>
                <p14:cNvContentPartPr/>
                <p14:nvPr/>
              </p14:nvContentPartPr>
              <p14:xfrm>
                <a:off x="2446260" y="4171500"/>
                <a:ext cx="34920" cy="1224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D96ACE18-5ADE-F748-A6B6-51EBBDA18F21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438700" y="4164300"/>
                  <a:ext cx="50040" cy="13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1" name="Gruppo 220">
            <a:extLst>
              <a:ext uri="{FF2B5EF4-FFF2-40B4-BE49-F238E27FC236}">
                <a16:creationId xmlns:a16="http://schemas.microsoft.com/office/drawing/2014/main" id="{71EF8DBA-E1BC-2470-35FE-BF980E05DFE8}"/>
              </a:ext>
            </a:extLst>
          </p:cNvPr>
          <p:cNvGrpSpPr/>
          <p:nvPr/>
        </p:nvGrpSpPr>
        <p:grpSpPr>
          <a:xfrm>
            <a:off x="6062460" y="4060980"/>
            <a:ext cx="722160" cy="380880"/>
            <a:chOff x="6062460" y="4060980"/>
            <a:chExt cx="722160" cy="38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9FF608A9-58AD-5007-5B6E-FC0EBA616FB0}"/>
                    </a:ext>
                  </a:extLst>
                </p14:cNvPr>
                <p14:cNvContentPartPr/>
                <p14:nvPr/>
              </p14:nvContentPartPr>
              <p14:xfrm>
                <a:off x="6062460" y="4060980"/>
                <a:ext cx="97560" cy="126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9FF608A9-58AD-5007-5B6E-FC0EBA616FB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054900" y="4053420"/>
                  <a:ext cx="112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7C079D1D-B8C1-D89F-3B7D-9EF8D9E7B195}"/>
                    </a:ext>
                  </a:extLst>
                </p14:cNvPr>
                <p14:cNvContentPartPr/>
                <p14:nvPr/>
              </p14:nvContentPartPr>
              <p14:xfrm>
                <a:off x="6100980" y="4128660"/>
                <a:ext cx="46800" cy="79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7C079D1D-B8C1-D89F-3B7D-9EF8D9E7B195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093420" y="4121100"/>
                  <a:ext cx="61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9D98B8B5-06EE-FEA7-C4E7-E4DFEBFB4E24}"/>
                    </a:ext>
                  </a:extLst>
                </p14:cNvPr>
                <p14:cNvContentPartPr/>
                <p14:nvPr/>
              </p14:nvContentPartPr>
              <p14:xfrm>
                <a:off x="6098820" y="4200660"/>
                <a:ext cx="21600" cy="1000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9D98B8B5-06EE-FEA7-C4E7-E4DFEBFB4E24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091260" y="4193100"/>
                  <a:ext cx="367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BAA70C7E-9F77-E451-8343-086DD3438CEE}"/>
                    </a:ext>
                  </a:extLst>
                </p14:cNvPr>
                <p14:cNvContentPartPr/>
                <p14:nvPr/>
              </p14:nvContentPartPr>
              <p14:xfrm>
                <a:off x="6226980" y="4102380"/>
                <a:ext cx="1800" cy="1407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BAA70C7E-9F77-E451-8343-086DD3438CEE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219420" y="4094820"/>
                  <a:ext cx="169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5985FD81-85D1-DEC0-D961-B9DDF3AE0627}"/>
                    </a:ext>
                  </a:extLst>
                </p14:cNvPr>
                <p14:cNvContentPartPr/>
                <p14:nvPr/>
              </p14:nvContentPartPr>
              <p14:xfrm>
                <a:off x="6236340" y="4189860"/>
                <a:ext cx="57240" cy="147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5985FD81-85D1-DEC0-D961-B9DDF3AE0627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228780" y="4182300"/>
                  <a:ext cx="723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5AA3C962-D8CF-AECF-5F68-546ADFBDAF74}"/>
                    </a:ext>
                  </a:extLst>
                </p14:cNvPr>
                <p14:cNvContentPartPr/>
                <p14:nvPr/>
              </p14:nvContentPartPr>
              <p14:xfrm>
                <a:off x="6150300" y="4329540"/>
                <a:ext cx="57960" cy="1123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5AA3C962-D8CF-AECF-5F68-546ADFBDAF74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142740" y="4321980"/>
                  <a:ext cx="730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28EC453F-035B-4657-8776-7499DF2500D2}"/>
                    </a:ext>
                  </a:extLst>
                </p14:cNvPr>
                <p14:cNvContentPartPr/>
                <p14:nvPr/>
              </p14:nvContentPartPr>
              <p14:xfrm>
                <a:off x="6385380" y="4085460"/>
                <a:ext cx="144720" cy="1620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28EC453F-035B-4657-8776-7499DF2500D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377820" y="4077900"/>
                  <a:ext cx="1598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D6D30787-98D8-9724-3B40-8A37C4A3919F}"/>
                    </a:ext>
                  </a:extLst>
                </p14:cNvPr>
                <p14:cNvContentPartPr/>
                <p14:nvPr/>
              </p14:nvContentPartPr>
              <p14:xfrm>
                <a:off x="6376380" y="4227300"/>
                <a:ext cx="27000" cy="1076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D6D30787-98D8-9724-3B40-8A37C4A3919F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368820" y="4219740"/>
                  <a:ext cx="421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FCFD160-BD31-94FA-7E2D-1D17C60A8EA7}"/>
                    </a:ext>
                  </a:extLst>
                </p14:cNvPr>
                <p14:cNvContentPartPr/>
                <p14:nvPr/>
              </p14:nvContentPartPr>
              <p14:xfrm>
                <a:off x="6404460" y="4290300"/>
                <a:ext cx="11880" cy="655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FCFD160-BD31-94FA-7E2D-1D17C60A8EA7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396900" y="4282740"/>
                  <a:ext cx="270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3222DA4A-E0CE-B121-84E1-A3A9C06FEB4F}"/>
                    </a:ext>
                  </a:extLst>
                </p14:cNvPr>
                <p14:cNvContentPartPr/>
                <p14:nvPr/>
              </p14:nvContentPartPr>
              <p14:xfrm>
                <a:off x="6335340" y="4314060"/>
                <a:ext cx="121320" cy="518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3222DA4A-E0CE-B121-84E1-A3A9C06FEB4F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327780" y="4306500"/>
                  <a:ext cx="1364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B6411608-2333-5959-4DF8-978041E34C37}"/>
                    </a:ext>
                  </a:extLst>
                </p14:cNvPr>
                <p14:cNvContentPartPr/>
                <p14:nvPr/>
              </p14:nvContentPartPr>
              <p14:xfrm>
                <a:off x="6559620" y="4151700"/>
                <a:ext cx="87120" cy="1378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B6411608-2333-5959-4DF8-978041E34C3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552060" y="4144140"/>
                  <a:ext cx="1022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A12A3847-304D-BD27-1A89-71A56C560ED5}"/>
                    </a:ext>
                  </a:extLst>
                </p14:cNvPr>
                <p14:cNvContentPartPr/>
                <p14:nvPr/>
              </p14:nvContentPartPr>
              <p14:xfrm>
                <a:off x="6625500" y="4213620"/>
                <a:ext cx="53280" cy="360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A12A3847-304D-BD27-1A89-71A56C560ED5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617940" y="4206060"/>
                  <a:ext cx="684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D0C3898E-E8FC-235C-A564-7C6AA07458BC}"/>
                    </a:ext>
                  </a:extLst>
                </p14:cNvPr>
                <p14:cNvContentPartPr/>
                <p14:nvPr/>
              </p14:nvContentPartPr>
              <p14:xfrm>
                <a:off x="6687420" y="4142340"/>
                <a:ext cx="33480" cy="16380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D0C3898E-E8FC-235C-A564-7C6AA07458BC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679860" y="4134780"/>
                  <a:ext cx="486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555D17F2-C684-3C1F-35D3-950BFA0AA104}"/>
                    </a:ext>
                  </a:extLst>
                </p14:cNvPr>
                <p14:cNvContentPartPr/>
                <p14:nvPr/>
              </p14:nvContentPartPr>
              <p14:xfrm>
                <a:off x="6758340" y="4136220"/>
                <a:ext cx="26280" cy="1706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555D17F2-C684-3C1F-35D3-950BFA0AA104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750780" y="4128660"/>
                  <a:ext cx="41400" cy="18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1" name="Gruppo 240">
            <a:extLst>
              <a:ext uri="{FF2B5EF4-FFF2-40B4-BE49-F238E27FC236}">
                <a16:creationId xmlns:a16="http://schemas.microsoft.com/office/drawing/2014/main" id="{15B96716-9E36-82E5-9695-06FFC4BAA944}"/>
              </a:ext>
            </a:extLst>
          </p:cNvPr>
          <p:cNvGrpSpPr/>
          <p:nvPr/>
        </p:nvGrpSpPr>
        <p:grpSpPr>
          <a:xfrm>
            <a:off x="7033740" y="4098780"/>
            <a:ext cx="499680" cy="226080"/>
            <a:chOff x="7033740" y="4098780"/>
            <a:chExt cx="499680" cy="22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F3D2EF1A-A187-63EA-52DD-585222DE0B10}"/>
                    </a:ext>
                  </a:extLst>
                </p14:cNvPr>
                <p14:cNvContentPartPr/>
                <p14:nvPr/>
              </p14:nvContentPartPr>
              <p14:xfrm>
                <a:off x="7033740" y="4145220"/>
                <a:ext cx="109440" cy="17964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F3D2EF1A-A187-63EA-52DD-585222DE0B10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7026180" y="4137660"/>
                  <a:ext cx="1245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59758E59-E395-8145-0280-DA108580B715}"/>
                    </a:ext>
                  </a:extLst>
                </p14:cNvPr>
                <p14:cNvContentPartPr/>
                <p14:nvPr/>
              </p14:nvContentPartPr>
              <p14:xfrm>
                <a:off x="7193580" y="4149180"/>
                <a:ext cx="25560" cy="15228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59758E59-E395-8145-0280-DA108580B715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186020" y="4141620"/>
                  <a:ext cx="406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0F0CF5E0-8854-C31A-89CD-612A2FCA3946}"/>
                    </a:ext>
                  </a:extLst>
                </p14:cNvPr>
                <p14:cNvContentPartPr/>
                <p14:nvPr/>
              </p14:nvContentPartPr>
              <p14:xfrm>
                <a:off x="7202580" y="4225140"/>
                <a:ext cx="60840" cy="1404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0F0CF5E0-8854-C31A-89CD-612A2FCA3946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195020" y="4217580"/>
                  <a:ext cx="759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5026753A-08EF-03FD-740C-0E1AA20FE79D}"/>
                    </a:ext>
                  </a:extLst>
                </p14:cNvPr>
                <p14:cNvContentPartPr/>
                <p14:nvPr/>
              </p14:nvContentPartPr>
              <p14:xfrm>
                <a:off x="7408140" y="4098780"/>
                <a:ext cx="115200" cy="14724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5026753A-08EF-03FD-740C-0E1AA20FE79D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400580" y="4091220"/>
                  <a:ext cx="13032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BA8DBCD0-F9C4-88C0-2CD1-EB075FC25A37}"/>
                    </a:ext>
                  </a:extLst>
                </p14:cNvPr>
                <p14:cNvContentPartPr/>
                <p14:nvPr/>
              </p14:nvContentPartPr>
              <p14:xfrm>
                <a:off x="7453140" y="4213620"/>
                <a:ext cx="20520" cy="8784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BA8DBCD0-F9C4-88C0-2CD1-EB075FC25A3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445580" y="4206060"/>
                  <a:ext cx="356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94DEDD17-BB34-384B-B0CF-34DA1898AADF}"/>
                    </a:ext>
                  </a:extLst>
                </p14:cNvPr>
                <p14:cNvContentPartPr/>
                <p14:nvPr/>
              </p14:nvContentPartPr>
              <p14:xfrm>
                <a:off x="7383300" y="4266540"/>
                <a:ext cx="150120" cy="50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94DEDD17-BB34-384B-B0CF-34DA1898AADF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375740" y="4258980"/>
                  <a:ext cx="16488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8" name="Gruppo 257">
            <a:extLst>
              <a:ext uri="{FF2B5EF4-FFF2-40B4-BE49-F238E27FC236}">
                <a16:creationId xmlns:a16="http://schemas.microsoft.com/office/drawing/2014/main" id="{2960EB71-81D4-498F-AA50-225AA1DBC8DD}"/>
              </a:ext>
            </a:extLst>
          </p:cNvPr>
          <p:cNvGrpSpPr/>
          <p:nvPr/>
        </p:nvGrpSpPr>
        <p:grpSpPr>
          <a:xfrm>
            <a:off x="8971260" y="4006620"/>
            <a:ext cx="892800" cy="411480"/>
            <a:chOff x="8971260" y="4006620"/>
            <a:chExt cx="892800" cy="41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FDD60E65-DFE4-800D-8734-5FCE9C238571}"/>
                    </a:ext>
                  </a:extLst>
                </p14:cNvPr>
                <p14:cNvContentPartPr/>
                <p14:nvPr/>
              </p14:nvContentPartPr>
              <p14:xfrm>
                <a:off x="9015540" y="4006620"/>
                <a:ext cx="155880" cy="97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FDD60E65-DFE4-800D-8734-5FCE9C238571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9007980" y="3999060"/>
                  <a:ext cx="1710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21732C6D-C423-8219-1062-362FAB36D098}"/>
                    </a:ext>
                  </a:extLst>
                </p14:cNvPr>
                <p14:cNvContentPartPr/>
                <p14:nvPr/>
              </p14:nvContentPartPr>
              <p14:xfrm>
                <a:off x="8972700" y="4012020"/>
                <a:ext cx="172800" cy="16200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21732C6D-C423-8219-1062-362FAB36D098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8965140" y="4004460"/>
                  <a:ext cx="1879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43F5247F-330D-EACD-7FDE-4949F076EFFC}"/>
                    </a:ext>
                  </a:extLst>
                </p14:cNvPr>
                <p14:cNvContentPartPr/>
                <p14:nvPr/>
              </p14:nvContentPartPr>
              <p14:xfrm>
                <a:off x="8971260" y="4195260"/>
                <a:ext cx="177840" cy="1476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43F5247F-330D-EACD-7FDE-4949F076EFFC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8963700" y="4187700"/>
                  <a:ext cx="1929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47F47888-3617-D808-D400-96D25AE25275}"/>
                    </a:ext>
                  </a:extLst>
                </p14:cNvPr>
                <p14:cNvContentPartPr/>
                <p14:nvPr/>
              </p14:nvContentPartPr>
              <p14:xfrm>
                <a:off x="8978460" y="4261860"/>
                <a:ext cx="141120" cy="792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47F47888-3617-D808-D400-96D25AE25275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970900" y="4254300"/>
                  <a:ext cx="1562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4825D935-0CB9-3F99-B2B3-0677AD592348}"/>
                    </a:ext>
                  </a:extLst>
                </p14:cNvPr>
                <p14:cNvContentPartPr/>
                <p14:nvPr/>
              </p14:nvContentPartPr>
              <p14:xfrm>
                <a:off x="8986020" y="4314780"/>
                <a:ext cx="191160" cy="10116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4825D935-0CB9-3F99-B2B3-0677AD592348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978460" y="4307220"/>
                  <a:ext cx="2062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C30EFE40-D90F-77FF-D6E0-24BD8517635B}"/>
                    </a:ext>
                  </a:extLst>
                </p14:cNvPr>
                <p14:cNvContentPartPr/>
                <p14:nvPr/>
              </p14:nvContentPartPr>
              <p14:xfrm>
                <a:off x="9214620" y="4102380"/>
                <a:ext cx="90720" cy="11052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C30EFE40-D90F-77FF-D6E0-24BD8517635B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207060" y="4094820"/>
                  <a:ext cx="1058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B3306DA8-EA1D-B6FB-85B2-84ECD5A62561}"/>
                    </a:ext>
                  </a:extLst>
                </p14:cNvPr>
                <p14:cNvContentPartPr/>
                <p14:nvPr/>
              </p14:nvContentPartPr>
              <p14:xfrm>
                <a:off x="9338100" y="4167540"/>
                <a:ext cx="63720" cy="1512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B3306DA8-EA1D-B6FB-85B2-84ECD5A62561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9330540" y="4159980"/>
                  <a:ext cx="788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F97EB635-7703-4063-CCF5-DACF354CC9AF}"/>
                    </a:ext>
                  </a:extLst>
                </p14:cNvPr>
                <p14:cNvContentPartPr/>
                <p14:nvPr/>
              </p14:nvContentPartPr>
              <p14:xfrm>
                <a:off x="9409740" y="4109940"/>
                <a:ext cx="21600" cy="12060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F97EB635-7703-4063-CCF5-DACF354CC9AF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9402180" y="4102380"/>
                  <a:ext cx="367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852C4429-695E-2868-39F1-F6644982844C}"/>
                    </a:ext>
                  </a:extLst>
                </p14:cNvPr>
                <p14:cNvContentPartPr/>
                <p14:nvPr/>
              </p14:nvContentPartPr>
              <p14:xfrm>
                <a:off x="9550500" y="4065660"/>
                <a:ext cx="106560" cy="15228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852C4429-695E-2868-39F1-F6644982844C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9542940" y="4058100"/>
                  <a:ext cx="1216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7BE3950F-BD3E-28E5-EA85-4717008A4ED0}"/>
                    </a:ext>
                  </a:extLst>
                </p14:cNvPr>
                <p14:cNvContentPartPr/>
                <p14:nvPr/>
              </p14:nvContentPartPr>
              <p14:xfrm>
                <a:off x="9580740" y="4242780"/>
                <a:ext cx="12960" cy="7560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7BE3950F-BD3E-28E5-EA85-4717008A4ED0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9573180" y="4235220"/>
                  <a:ext cx="280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3278240F-FD0E-208E-6AB8-690EC1AB6A6C}"/>
                    </a:ext>
                  </a:extLst>
                </p14:cNvPr>
                <p14:cNvContentPartPr/>
                <p14:nvPr/>
              </p14:nvContentPartPr>
              <p14:xfrm>
                <a:off x="9632220" y="4251060"/>
                <a:ext cx="8280" cy="10152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3278240F-FD0E-208E-6AB8-690EC1AB6A6C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9624660" y="4243500"/>
                  <a:ext cx="234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6F698EC2-F80F-21C6-F66D-0EEE16FE4AB0}"/>
                    </a:ext>
                  </a:extLst>
                </p14:cNvPr>
                <p14:cNvContentPartPr/>
                <p14:nvPr/>
              </p14:nvContentPartPr>
              <p14:xfrm>
                <a:off x="9375900" y="4397580"/>
                <a:ext cx="488160" cy="2052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6F698EC2-F80F-21C6-F66D-0EEE16FE4AB0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9368340" y="4390020"/>
                  <a:ext cx="50328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3" name="Gruppo 262">
            <a:extLst>
              <a:ext uri="{FF2B5EF4-FFF2-40B4-BE49-F238E27FC236}">
                <a16:creationId xmlns:a16="http://schemas.microsoft.com/office/drawing/2014/main" id="{16CD5E97-F0CF-277D-5378-0CD72B212C28}"/>
              </a:ext>
            </a:extLst>
          </p:cNvPr>
          <p:cNvGrpSpPr/>
          <p:nvPr/>
        </p:nvGrpSpPr>
        <p:grpSpPr>
          <a:xfrm>
            <a:off x="8108340" y="4077900"/>
            <a:ext cx="658440" cy="309600"/>
            <a:chOff x="8108340" y="4077900"/>
            <a:chExt cx="658440" cy="30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32B27666-B1D7-063C-A83C-934D0B2839DE}"/>
                    </a:ext>
                  </a:extLst>
                </p14:cNvPr>
                <p14:cNvContentPartPr/>
                <p14:nvPr/>
              </p14:nvContentPartPr>
              <p14:xfrm>
                <a:off x="8108340" y="4082580"/>
                <a:ext cx="69480" cy="13392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32B27666-B1D7-063C-A83C-934D0B2839DE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8100780" y="4075020"/>
                  <a:ext cx="846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E55E7434-D768-484A-45A8-AB69E4F9735D}"/>
                    </a:ext>
                  </a:extLst>
                </p14:cNvPr>
                <p14:cNvContentPartPr/>
                <p14:nvPr/>
              </p14:nvContentPartPr>
              <p14:xfrm>
                <a:off x="8146500" y="4133700"/>
                <a:ext cx="149040" cy="4968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E55E7434-D768-484A-45A8-AB69E4F9735D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8138940" y="4126140"/>
                  <a:ext cx="1641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39DAE4BD-22CE-99F8-0864-55C632198A5C}"/>
                    </a:ext>
                  </a:extLst>
                </p14:cNvPr>
                <p14:cNvContentPartPr/>
                <p14:nvPr/>
              </p14:nvContentPartPr>
              <p14:xfrm>
                <a:off x="8137860" y="4219020"/>
                <a:ext cx="129960" cy="864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39DAE4BD-22CE-99F8-0864-55C632198A5C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8130300" y="4211460"/>
                  <a:ext cx="1450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6E80B63C-AD74-BC0F-D774-59AEBEAE90F1}"/>
                    </a:ext>
                  </a:extLst>
                </p14:cNvPr>
                <p14:cNvContentPartPr/>
                <p14:nvPr/>
              </p14:nvContentPartPr>
              <p14:xfrm>
                <a:off x="8197260" y="4219020"/>
                <a:ext cx="27720" cy="8784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6E80B63C-AD74-BC0F-D774-59AEBEAE90F1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8190060" y="4211460"/>
                  <a:ext cx="428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3C7D5297-1E7E-6B47-46DE-AA43E1D640E1}"/>
                    </a:ext>
                  </a:extLst>
                </p14:cNvPr>
                <p14:cNvContentPartPr/>
                <p14:nvPr/>
              </p14:nvContentPartPr>
              <p14:xfrm>
                <a:off x="8394180" y="4097700"/>
                <a:ext cx="51840" cy="12528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3C7D5297-1E7E-6B47-46DE-AA43E1D640E1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8386620" y="4090140"/>
                  <a:ext cx="669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97993527-684D-31DF-53A4-C5ED7B6EA236}"/>
                    </a:ext>
                  </a:extLst>
                </p14:cNvPr>
                <p14:cNvContentPartPr/>
                <p14:nvPr/>
              </p14:nvContentPartPr>
              <p14:xfrm>
                <a:off x="8479500" y="4155300"/>
                <a:ext cx="93960" cy="1512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97993527-684D-31DF-53A4-C5ED7B6EA236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8472300" y="4147740"/>
                  <a:ext cx="1090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2ED5B79E-DC1E-9C07-28AE-434C20C6C57E}"/>
                    </a:ext>
                  </a:extLst>
                </p14:cNvPr>
                <p14:cNvContentPartPr/>
                <p14:nvPr/>
              </p14:nvContentPartPr>
              <p14:xfrm>
                <a:off x="8601900" y="4077900"/>
                <a:ext cx="28440" cy="8856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2ED5B79E-DC1E-9C07-28AE-434C20C6C57E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8594340" y="4070340"/>
                  <a:ext cx="435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B33BF9A4-A102-769F-BFDA-329406F00D83}"/>
                    </a:ext>
                  </a:extLst>
                </p14:cNvPr>
                <p14:cNvContentPartPr/>
                <p14:nvPr/>
              </p14:nvContentPartPr>
              <p14:xfrm>
                <a:off x="8457540" y="4225860"/>
                <a:ext cx="82800" cy="1015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B33BF9A4-A102-769F-BFDA-329406F00D83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8449980" y="4218300"/>
                  <a:ext cx="979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0E569788-BAF7-A522-1999-57496C23C8AB}"/>
                    </a:ext>
                  </a:extLst>
                </p14:cNvPr>
                <p14:cNvContentPartPr/>
                <p14:nvPr/>
              </p14:nvContentPartPr>
              <p14:xfrm>
                <a:off x="8484900" y="4225860"/>
                <a:ext cx="360" cy="36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0E569788-BAF7-A522-1999-57496C23C8A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477340" y="42183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2BD3B17B-0573-0529-FCBA-A1374BF3C639}"/>
                    </a:ext>
                  </a:extLst>
                </p14:cNvPr>
                <p14:cNvContentPartPr/>
                <p14:nvPr/>
              </p14:nvContentPartPr>
              <p14:xfrm>
                <a:off x="8484900" y="4225860"/>
                <a:ext cx="360" cy="36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2BD3B17B-0573-0529-FCBA-A1374BF3C63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477340" y="42183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F0B6A5D3-6F87-DA65-7292-D6C377558EDA}"/>
                    </a:ext>
                  </a:extLst>
                </p14:cNvPr>
                <p14:cNvContentPartPr/>
                <p14:nvPr/>
              </p14:nvContentPartPr>
              <p14:xfrm>
                <a:off x="8629260" y="4087980"/>
                <a:ext cx="79920" cy="4032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F0B6A5D3-6F87-DA65-7292-D6C377558EDA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8621700" y="4080420"/>
                  <a:ext cx="950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8BBD5BA2-1F5B-8078-53A3-EE4B500FAE29}"/>
                    </a:ext>
                  </a:extLst>
                </p14:cNvPr>
                <p14:cNvContentPartPr/>
                <p14:nvPr/>
              </p14:nvContentPartPr>
              <p14:xfrm>
                <a:off x="8604780" y="4170780"/>
                <a:ext cx="148680" cy="2340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8BBD5BA2-1F5B-8078-53A3-EE4B500FAE29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8597580" y="4163220"/>
                  <a:ext cx="1634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9BAA1CA8-57B4-58D6-B229-E75EF1431D83}"/>
                    </a:ext>
                  </a:extLst>
                </p14:cNvPr>
                <p14:cNvContentPartPr/>
                <p14:nvPr/>
              </p14:nvContentPartPr>
              <p14:xfrm>
                <a:off x="8626380" y="4248180"/>
                <a:ext cx="140400" cy="13932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9BAA1CA8-57B4-58D6-B229-E75EF1431D83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8618820" y="4240620"/>
                  <a:ext cx="15552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7" name="Gruppo 266">
            <a:extLst>
              <a:ext uri="{FF2B5EF4-FFF2-40B4-BE49-F238E27FC236}">
                <a16:creationId xmlns:a16="http://schemas.microsoft.com/office/drawing/2014/main" id="{2B5D4017-A021-FCE5-3AA0-1EC1474E5779}"/>
              </a:ext>
            </a:extLst>
          </p:cNvPr>
          <p:cNvGrpSpPr/>
          <p:nvPr/>
        </p:nvGrpSpPr>
        <p:grpSpPr>
          <a:xfrm>
            <a:off x="2366940" y="4724880"/>
            <a:ext cx="163080" cy="181440"/>
            <a:chOff x="2366940" y="4724880"/>
            <a:chExt cx="163080" cy="18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32E7EAD6-4476-6E26-AD80-4C90C22A9D08}"/>
                    </a:ext>
                  </a:extLst>
                </p14:cNvPr>
                <p14:cNvContentPartPr/>
                <p14:nvPr/>
              </p14:nvContentPartPr>
              <p14:xfrm>
                <a:off x="2366940" y="4810920"/>
                <a:ext cx="94680" cy="730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32E7EAD6-4476-6E26-AD80-4C90C22A9D08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2359380" y="4803360"/>
                  <a:ext cx="1098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D63CDDA8-4D0A-F582-637D-04A1F64F5440}"/>
                    </a:ext>
                  </a:extLst>
                </p14:cNvPr>
                <p14:cNvContentPartPr/>
                <p14:nvPr/>
              </p14:nvContentPartPr>
              <p14:xfrm>
                <a:off x="2495820" y="4724880"/>
                <a:ext cx="34200" cy="18144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D63CDDA8-4D0A-F582-637D-04A1F64F5440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2488260" y="4717320"/>
                  <a:ext cx="49320" cy="19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4">
            <p14:nvContentPartPr>
              <p14:cNvPr id="268" name="Input penna 267">
                <a:extLst>
                  <a:ext uri="{FF2B5EF4-FFF2-40B4-BE49-F238E27FC236}">
                    <a16:creationId xmlns:a16="http://schemas.microsoft.com/office/drawing/2014/main" id="{045122B5-7D45-79AB-392F-8FDE298970EC}"/>
                  </a:ext>
                </a:extLst>
              </p14:cNvPr>
              <p14:cNvContentPartPr/>
              <p14:nvPr/>
            </p14:nvContentPartPr>
            <p14:xfrm>
              <a:off x="6272434" y="4597920"/>
              <a:ext cx="17280" cy="83160"/>
            </p14:xfrm>
          </p:contentPart>
        </mc:Choice>
        <mc:Fallback>
          <p:pic>
            <p:nvPicPr>
              <p:cNvPr id="268" name="Input penna 267">
                <a:extLst>
                  <a:ext uri="{FF2B5EF4-FFF2-40B4-BE49-F238E27FC236}">
                    <a16:creationId xmlns:a16="http://schemas.microsoft.com/office/drawing/2014/main" id="{045122B5-7D45-79AB-392F-8FDE298970EC}"/>
                  </a:ext>
                </a:extLst>
              </p:cNvPr>
              <p:cNvPicPr/>
              <p:nvPr/>
            </p:nvPicPr>
            <p:blipFill>
              <a:blip r:embed="rId345"/>
              <a:stretch>
                <a:fillRect/>
              </a:stretch>
            </p:blipFill>
            <p:spPr>
              <a:xfrm>
                <a:off x="6264874" y="4590360"/>
                <a:ext cx="3240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6">
            <p14:nvContentPartPr>
              <p14:cNvPr id="269" name="Input penna 268">
                <a:extLst>
                  <a:ext uri="{FF2B5EF4-FFF2-40B4-BE49-F238E27FC236}">
                    <a16:creationId xmlns:a16="http://schemas.microsoft.com/office/drawing/2014/main" id="{A5FBC82F-4A9C-343F-E392-F82A36BD750F}"/>
                  </a:ext>
                </a:extLst>
              </p14:cNvPr>
              <p14:cNvContentPartPr/>
              <p14:nvPr/>
            </p14:nvContentPartPr>
            <p14:xfrm>
              <a:off x="6159394" y="4668840"/>
              <a:ext cx="167760" cy="36000"/>
            </p14:xfrm>
          </p:contentPart>
        </mc:Choice>
        <mc:Fallback>
          <p:pic>
            <p:nvPicPr>
              <p:cNvPr id="269" name="Input penna 268">
                <a:extLst>
                  <a:ext uri="{FF2B5EF4-FFF2-40B4-BE49-F238E27FC236}">
                    <a16:creationId xmlns:a16="http://schemas.microsoft.com/office/drawing/2014/main" id="{A5FBC82F-4A9C-343F-E392-F82A36BD750F}"/>
                  </a:ext>
                </a:extLst>
              </p:cNvPr>
              <p:cNvPicPr/>
              <p:nvPr/>
            </p:nvPicPr>
            <p:blipFill>
              <a:blip r:embed="rId347"/>
              <a:stretch>
                <a:fillRect/>
              </a:stretch>
            </p:blipFill>
            <p:spPr>
              <a:xfrm>
                <a:off x="6151834" y="4661280"/>
                <a:ext cx="1828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8">
            <p14:nvContentPartPr>
              <p14:cNvPr id="270" name="Input penna 269">
                <a:extLst>
                  <a:ext uri="{FF2B5EF4-FFF2-40B4-BE49-F238E27FC236}">
                    <a16:creationId xmlns:a16="http://schemas.microsoft.com/office/drawing/2014/main" id="{6FCBDF1E-5D51-230B-3E81-37DEDFE042CA}"/>
                  </a:ext>
                </a:extLst>
              </p14:cNvPr>
              <p14:cNvContentPartPr/>
              <p14:nvPr/>
            </p14:nvContentPartPr>
            <p14:xfrm>
              <a:off x="6196114" y="4685040"/>
              <a:ext cx="77400" cy="133200"/>
            </p14:xfrm>
          </p:contentPart>
        </mc:Choice>
        <mc:Fallback>
          <p:pic>
            <p:nvPicPr>
              <p:cNvPr id="270" name="Input penna 269">
                <a:extLst>
                  <a:ext uri="{FF2B5EF4-FFF2-40B4-BE49-F238E27FC236}">
                    <a16:creationId xmlns:a16="http://schemas.microsoft.com/office/drawing/2014/main" id="{6FCBDF1E-5D51-230B-3E81-37DEDFE042CA}"/>
                  </a:ext>
                </a:extLst>
              </p:cNvPr>
              <p:cNvPicPr/>
              <p:nvPr/>
            </p:nvPicPr>
            <p:blipFill>
              <a:blip r:embed="rId349"/>
              <a:stretch>
                <a:fillRect/>
              </a:stretch>
            </p:blipFill>
            <p:spPr>
              <a:xfrm>
                <a:off x="6188554" y="4677480"/>
                <a:ext cx="92520" cy="1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0">
            <p14:nvContentPartPr>
              <p14:cNvPr id="271" name="Input penna 270">
                <a:extLst>
                  <a:ext uri="{FF2B5EF4-FFF2-40B4-BE49-F238E27FC236}">
                    <a16:creationId xmlns:a16="http://schemas.microsoft.com/office/drawing/2014/main" id="{43B1F01E-1964-501B-3ACD-44BA76157F38}"/>
                  </a:ext>
                </a:extLst>
              </p14:cNvPr>
              <p14:cNvContentPartPr/>
              <p14:nvPr/>
            </p14:nvContentPartPr>
            <p14:xfrm>
              <a:off x="6243994" y="4722480"/>
              <a:ext cx="44640" cy="51120"/>
            </p14:xfrm>
          </p:contentPart>
        </mc:Choice>
        <mc:Fallback>
          <p:pic>
            <p:nvPicPr>
              <p:cNvPr id="271" name="Input penna 270">
                <a:extLst>
                  <a:ext uri="{FF2B5EF4-FFF2-40B4-BE49-F238E27FC236}">
                    <a16:creationId xmlns:a16="http://schemas.microsoft.com/office/drawing/2014/main" id="{43B1F01E-1964-501B-3ACD-44BA76157F38}"/>
                  </a:ext>
                </a:extLst>
              </p:cNvPr>
              <p:cNvPicPr/>
              <p:nvPr/>
            </p:nvPicPr>
            <p:blipFill>
              <a:blip r:embed="rId351"/>
              <a:stretch>
                <a:fillRect/>
              </a:stretch>
            </p:blipFill>
            <p:spPr>
              <a:xfrm>
                <a:off x="6236434" y="4714920"/>
                <a:ext cx="5976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2">
            <p14:nvContentPartPr>
              <p14:cNvPr id="272" name="Input penna 271">
                <a:extLst>
                  <a:ext uri="{FF2B5EF4-FFF2-40B4-BE49-F238E27FC236}">
                    <a16:creationId xmlns:a16="http://schemas.microsoft.com/office/drawing/2014/main" id="{94FCA066-B50A-66E2-F94E-1C03F6646BF1}"/>
                  </a:ext>
                </a:extLst>
              </p14:cNvPr>
              <p14:cNvContentPartPr/>
              <p14:nvPr/>
            </p14:nvContentPartPr>
            <p14:xfrm>
              <a:off x="6403114" y="4670640"/>
              <a:ext cx="24840" cy="122040"/>
            </p14:xfrm>
          </p:contentPart>
        </mc:Choice>
        <mc:Fallback>
          <p:pic>
            <p:nvPicPr>
              <p:cNvPr id="272" name="Input penna 271">
                <a:extLst>
                  <a:ext uri="{FF2B5EF4-FFF2-40B4-BE49-F238E27FC236}">
                    <a16:creationId xmlns:a16="http://schemas.microsoft.com/office/drawing/2014/main" id="{94FCA066-B50A-66E2-F94E-1C03F6646BF1}"/>
                  </a:ext>
                </a:extLst>
              </p:cNvPr>
              <p:cNvPicPr/>
              <p:nvPr/>
            </p:nvPicPr>
            <p:blipFill>
              <a:blip r:embed="rId353"/>
              <a:stretch>
                <a:fillRect/>
              </a:stretch>
            </p:blipFill>
            <p:spPr>
              <a:xfrm>
                <a:off x="6395554" y="4663080"/>
                <a:ext cx="39960" cy="13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4">
            <p14:nvContentPartPr>
              <p14:cNvPr id="273" name="Input penna 272">
                <a:extLst>
                  <a:ext uri="{FF2B5EF4-FFF2-40B4-BE49-F238E27FC236}">
                    <a16:creationId xmlns:a16="http://schemas.microsoft.com/office/drawing/2014/main" id="{8CD5E04A-E9A0-C06C-5F6E-D4E2D46DE9F1}"/>
                  </a:ext>
                </a:extLst>
              </p14:cNvPr>
              <p14:cNvContentPartPr/>
              <p14:nvPr/>
            </p14:nvContentPartPr>
            <p14:xfrm>
              <a:off x="6255514" y="4817160"/>
              <a:ext cx="165960" cy="102960"/>
            </p14:xfrm>
          </p:contentPart>
        </mc:Choice>
        <mc:Fallback>
          <p:pic>
            <p:nvPicPr>
              <p:cNvPr id="273" name="Input penna 272">
                <a:extLst>
                  <a:ext uri="{FF2B5EF4-FFF2-40B4-BE49-F238E27FC236}">
                    <a16:creationId xmlns:a16="http://schemas.microsoft.com/office/drawing/2014/main" id="{8CD5E04A-E9A0-C06C-5F6E-D4E2D46DE9F1}"/>
                  </a:ext>
                </a:extLst>
              </p:cNvPr>
              <p:cNvPicPr/>
              <p:nvPr/>
            </p:nvPicPr>
            <p:blipFill>
              <a:blip r:embed="rId355"/>
              <a:stretch>
                <a:fillRect/>
              </a:stretch>
            </p:blipFill>
            <p:spPr>
              <a:xfrm>
                <a:off x="6247954" y="4809600"/>
                <a:ext cx="18108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6">
            <p14:nvContentPartPr>
              <p14:cNvPr id="274" name="Input penna 273">
                <a:extLst>
                  <a:ext uri="{FF2B5EF4-FFF2-40B4-BE49-F238E27FC236}">
                    <a16:creationId xmlns:a16="http://schemas.microsoft.com/office/drawing/2014/main" id="{2DD37204-5705-06EC-6192-D4FD8ADFFC8A}"/>
                  </a:ext>
                </a:extLst>
              </p14:cNvPr>
              <p14:cNvContentPartPr/>
              <p14:nvPr/>
            </p14:nvContentPartPr>
            <p14:xfrm>
              <a:off x="6494194" y="4655520"/>
              <a:ext cx="153720" cy="89640"/>
            </p14:xfrm>
          </p:contentPart>
        </mc:Choice>
        <mc:Fallback>
          <p:pic>
            <p:nvPicPr>
              <p:cNvPr id="274" name="Input penna 273">
                <a:extLst>
                  <a:ext uri="{FF2B5EF4-FFF2-40B4-BE49-F238E27FC236}">
                    <a16:creationId xmlns:a16="http://schemas.microsoft.com/office/drawing/2014/main" id="{2DD37204-5705-06EC-6192-D4FD8ADFFC8A}"/>
                  </a:ext>
                </a:extLst>
              </p:cNvPr>
              <p:cNvPicPr/>
              <p:nvPr/>
            </p:nvPicPr>
            <p:blipFill>
              <a:blip r:embed="rId357"/>
              <a:stretch>
                <a:fillRect/>
              </a:stretch>
            </p:blipFill>
            <p:spPr>
              <a:xfrm>
                <a:off x="6486634" y="4647960"/>
                <a:ext cx="16884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8">
            <p14:nvContentPartPr>
              <p14:cNvPr id="275" name="Input penna 274">
                <a:extLst>
                  <a:ext uri="{FF2B5EF4-FFF2-40B4-BE49-F238E27FC236}">
                    <a16:creationId xmlns:a16="http://schemas.microsoft.com/office/drawing/2014/main" id="{EF9245B8-6008-7323-FA1A-6CCE699DD3FC}"/>
                  </a:ext>
                </a:extLst>
              </p14:cNvPr>
              <p14:cNvContentPartPr/>
              <p14:nvPr/>
            </p14:nvContentPartPr>
            <p14:xfrm>
              <a:off x="6489874" y="4785840"/>
              <a:ext cx="103320" cy="16560"/>
            </p14:xfrm>
          </p:contentPart>
        </mc:Choice>
        <mc:Fallback>
          <p:pic>
            <p:nvPicPr>
              <p:cNvPr id="275" name="Input penna 274">
                <a:extLst>
                  <a:ext uri="{FF2B5EF4-FFF2-40B4-BE49-F238E27FC236}">
                    <a16:creationId xmlns:a16="http://schemas.microsoft.com/office/drawing/2014/main" id="{EF9245B8-6008-7323-FA1A-6CCE699DD3FC}"/>
                  </a:ext>
                </a:extLst>
              </p:cNvPr>
              <p:cNvPicPr/>
              <p:nvPr/>
            </p:nvPicPr>
            <p:blipFill>
              <a:blip r:embed="rId359"/>
              <a:stretch>
                <a:fillRect/>
              </a:stretch>
            </p:blipFill>
            <p:spPr>
              <a:xfrm>
                <a:off x="6482314" y="4778280"/>
                <a:ext cx="11844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0">
            <p14:nvContentPartPr>
              <p14:cNvPr id="276" name="Input penna 275">
                <a:extLst>
                  <a:ext uri="{FF2B5EF4-FFF2-40B4-BE49-F238E27FC236}">
                    <a16:creationId xmlns:a16="http://schemas.microsoft.com/office/drawing/2014/main" id="{D90CA78B-A424-0F5F-E0F2-A7CCDA27E468}"/>
                  </a:ext>
                </a:extLst>
              </p14:cNvPr>
              <p14:cNvContentPartPr/>
              <p14:nvPr/>
            </p14:nvContentPartPr>
            <p14:xfrm>
              <a:off x="6569074" y="4799520"/>
              <a:ext cx="15120" cy="88920"/>
            </p14:xfrm>
          </p:contentPart>
        </mc:Choice>
        <mc:Fallback>
          <p:pic>
            <p:nvPicPr>
              <p:cNvPr id="276" name="Input penna 275">
                <a:extLst>
                  <a:ext uri="{FF2B5EF4-FFF2-40B4-BE49-F238E27FC236}">
                    <a16:creationId xmlns:a16="http://schemas.microsoft.com/office/drawing/2014/main" id="{D90CA78B-A424-0F5F-E0F2-A7CCDA27E468}"/>
                  </a:ext>
                </a:extLst>
              </p:cNvPr>
              <p:cNvPicPr/>
              <p:nvPr/>
            </p:nvPicPr>
            <p:blipFill>
              <a:blip r:embed="rId361"/>
              <a:stretch>
                <a:fillRect/>
              </a:stretch>
            </p:blipFill>
            <p:spPr>
              <a:xfrm>
                <a:off x="6561514" y="4791960"/>
                <a:ext cx="30240" cy="104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83A7C3CC-3720-6577-D778-062E55F54A05}"/>
              </a:ext>
            </a:extLst>
          </p:cNvPr>
          <p:cNvGrpSpPr/>
          <p:nvPr/>
        </p:nvGrpSpPr>
        <p:grpSpPr>
          <a:xfrm>
            <a:off x="6946354" y="4587120"/>
            <a:ext cx="627840" cy="288360"/>
            <a:chOff x="6946354" y="4587120"/>
            <a:chExt cx="627840" cy="28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14307686-6360-7746-DA7D-A4BFC6B41589}"/>
                    </a:ext>
                  </a:extLst>
                </p14:cNvPr>
                <p14:cNvContentPartPr/>
                <p14:nvPr/>
              </p14:nvContentPartPr>
              <p14:xfrm>
                <a:off x="6946354" y="4616640"/>
                <a:ext cx="14400" cy="13644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14307686-6360-7746-DA7D-A4BFC6B41589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6938794" y="4609440"/>
                  <a:ext cx="291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29603AAD-F0D9-A648-FBB1-063C1A50FC7F}"/>
                    </a:ext>
                  </a:extLst>
                </p14:cNvPr>
                <p14:cNvContentPartPr/>
                <p14:nvPr/>
              </p14:nvContentPartPr>
              <p14:xfrm>
                <a:off x="6958594" y="4598280"/>
                <a:ext cx="66600" cy="15552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29603AAD-F0D9-A648-FBB1-063C1A50FC7F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951034" y="4590720"/>
                  <a:ext cx="817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25ABD9B8-0374-3EC8-8DEF-ACDD39CE04FF}"/>
                    </a:ext>
                  </a:extLst>
                </p14:cNvPr>
                <p14:cNvContentPartPr/>
                <p14:nvPr/>
              </p14:nvContentPartPr>
              <p14:xfrm>
                <a:off x="7050034" y="4590000"/>
                <a:ext cx="23040" cy="1868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25ABD9B8-0374-3EC8-8DEF-ACDD39CE04FF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7042474" y="4582440"/>
                  <a:ext cx="381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9B52B278-AD99-DDCD-2351-21D65C798879}"/>
                    </a:ext>
                  </a:extLst>
                </p14:cNvPr>
                <p14:cNvContentPartPr/>
                <p14:nvPr/>
              </p14:nvContentPartPr>
              <p14:xfrm>
                <a:off x="7063354" y="4689720"/>
                <a:ext cx="43920" cy="226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9B52B278-AD99-DDCD-2351-21D65C798879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7055794" y="4682160"/>
                  <a:ext cx="590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0C51C0F1-37F5-6ECE-18DE-0759DE444480}"/>
                    </a:ext>
                  </a:extLst>
                </p14:cNvPr>
                <p14:cNvContentPartPr/>
                <p14:nvPr/>
              </p14:nvContentPartPr>
              <p14:xfrm>
                <a:off x="6989194" y="4802040"/>
                <a:ext cx="74160" cy="734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0C51C0F1-37F5-6ECE-18DE-0759DE444480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6981994" y="4794480"/>
                  <a:ext cx="892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2F81EA41-27C6-538E-BA1E-D71608B2B773}"/>
                    </a:ext>
                  </a:extLst>
                </p14:cNvPr>
                <p14:cNvContentPartPr/>
                <p14:nvPr/>
              </p14:nvContentPartPr>
              <p14:xfrm>
                <a:off x="7145434" y="4631400"/>
                <a:ext cx="101880" cy="1317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2F81EA41-27C6-538E-BA1E-D71608B2B773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7137874" y="4623840"/>
                  <a:ext cx="1170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59C6118B-58F5-1115-B0A5-F4AB131786C1}"/>
                    </a:ext>
                  </a:extLst>
                </p14:cNvPr>
                <p14:cNvContentPartPr/>
                <p14:nvPr/>
              </p14:nvContentPartPr>
              <p14:xfrm>
                <a:off x="7275034" y="4614840"/>
                <a:ext cx="14400" cy="13968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59C6118B-58F5-1115-B0A5-F4AB131786C1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7267474" y="4607280"/>
                  <a:ext cx="29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E279B08D-FA86-CAAB-3C20-0EC0E27F2656}"/>
                    </a:ext>
                  </a:extLst>
                </p14:cNvPr>
                <p14:cNvContentPartPr/>
                <p14:nvPr/>
              </p14:nvContentPartPr>
              <p14:xfrm>
                <a:off x="7287994" y="4697640"/>
                <a:ext cx="66600" cy="108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E279B08D-FA86-CAAB-3C20-0EC0E27F2656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7280794" y="4690080"/>
                  <a:ext cx="817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9C618447-76A5-F107-C571-522BAA065DA6}"/>
                    </a:ext>
                  </a:extLst>
                </p14:cNvPr>
                <p14:cNvContentPartPr/>
                <p14:nvPr/>
              </p14:nvContentPartPr>
              <p14:xfrm>
                <a:off x="7423354" y="4587120"/>
                <a:ext cx="103320" cy="1378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9C618447-76A5-F107-C571-522BAA065DA6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7415794" y="4579560"/>
                  <a:ext cx="1184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911C970C-54B6-AD94-3867-42B069E99719}"/>
                    </a:ext>
                  </a:extLst>
                </p14:cNvPr>
                <p14:cNvContentPartPr/>
                <p14:nvPr/>
              </p14:nvContentPartPr>
              <p14:xfrm>
                <a:off x="7443514" y="4696920"/>
                <a:ext cx="21960" cy="10296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911C970C-54B6-AD94-3867-42B069E99719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7435954" y="4689360"/>
                  <a:ext cx="370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21C1785B-C3DB-349F-2750-CE40E848BE42}"/>
                    </a:ext>
                  </a:extLst>
                </p14:cNvPr>
                <p14:cNvContentPartPr/>
                <p14:nvPr/>
              </p14:nvContentPartPr>
              <p14:xfrm>
                <a:off x="7374754" y="4745520"/>
                <a:ext cx="199440" cy="3996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21C1785B-C3DB-349F-2750-CE40E848BE42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7367194" y="4737960"/>
                  <a:ext cx="21456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8" name="Gruppo 327">
            <a:extLst>
              <a:ext uri="{FF2B5EF4-FFF2-40B4-BE49-F238E27FC236}">
                <a16:creationId xmlns:a16="http://schemas.microsoft.com/office/drawing/2014/main" id="{8499ACDF-32A5-3364-6584-DC56A6C673B4}"/>
              </a:ext>
            </a:extLst>
          </p:cNvPr>
          <p:cNvGrpSpPr/>
          <p:nvPr/>
        </p:nvGrpSpPr>
        <p:grpSpPr>
          <a:xfrm>
            <a:off x="8003314" y="4574880"/>
            <a:ext cx="509040" cy="219600"/>
            <a:chOff x="8003314" y="4574880"/>
            <a:chExt cx="509040" cy="21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B13563A9-6E2F-2B9E-839F-7B38A11D0B30}"/>
                    </a:ext>
                  </a:extLst>
                </p14:cNvPr>
                <p14:cNvContentPartPr/>
                <p14:nvPr/>
              </p14:nvContentPartPr>
              <p14:xfrm>
                <a:off x="8041834" y="4574880"/>
                <a:ext cx="81720" cy="20592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B13563A9-6E2F-2B9E-839F-7B38A11D0B30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8034274" y="4567320"/>
                  <a:ext cx="9684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D78B1F70-3B49-BE77-CB5E-908A9E36233C}"/>
                    </a:ext>
                  </a:extLst>
                </p14:cNvPr>
                <p14:cNvContentPartPr/>
                <p14:nvPr/>
              </p14:nvContentPartPr>
              <p14:xfrm>
                <a:off x="8003314" y="4703400"/>
                <a:ext cx="76680" cy="129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D78B1F70-3B49-BE77-CB5E-908A9E36233C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7995754" y="4695840"/>
                  <a:ext cx="918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2DF1A765-A967-0861-9A1E-F78E34AEA540}"/>
                    </a:ext>
                  </a:extLst>
                </p14:cNvPr>
                <p14:cNvContentPartPr/>
                <p14:nvPr/>
              </p14:nvContentPartPr>
              <p14:xfrm>
                <a:off x="8161714" y="4676760"/>
                <a:ext cx="65520" cy="36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2DF1A765-A967-0861-9A1E-F78E34AEA540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8154154" y="4669200"/>
                  <a:ext cx="806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C8016F44-CBA3-E32B-69AB-64AAA5B02D43}"/>
                    </a:ext>
                  </a:extLst>
                </p14:cNvPr>
                <p14:cNvContentPartPr/>
                <p14:nvPr/>
              </p14:nvContentPartPr>
              <p14:xfrm>
                <a:off x="8222554" y="4608360"/>
                <a:ext cx="24480" cy="1764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C8016F44-CBA3-E32B-69AB-64AAA5B02D43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8214994" y="4600800"/>
                  <a:ext cx="392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701316FF-9015-ADB3-BB6A-A6A1B210B005}"/>
                    </a:ext>
                  </a:extLst>
                </p14:cNvPr>
                <p14:cNvContentPartPr/>
                <p14:nvPr/>
              </p14:nvContentPartPr>
              <p14:xfrm>
                <a:off x="8340994" y="4609080"/>
                <a:ext cx="137880" cy="756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701316FF-9015-ADB3-BB6A-A6A1B210B005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8333434" y="4601520"/>
                  <a:ext cx="1530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C81243B1-BDDD-A953-75E5-26BD9BFAB2FF}"/>
                    </a:ext>
                  </a:extLst>
                </p14:cNvPr>
                <p14:cNvContentPartPr/>
                <p14:nvPr/>
              </p14:nvContentPartPr>
              <p14:xfrm>
                <a:off x="8369434" y="4628520"/>
                <a:ext cx="32760" cy="925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C81243B1-BDDD-A953-75E5-26BD9BFAB2FF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8361874" y="4620960"/>
                  <a:ext cx="475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54F7CCB8-D37B-F33F-F845-78A3B7A1720E}"/>
                    </a:ext>
                  </a:extLst>
                </p14:cNvPr>
                <p14:cNvContentPartPr/>
                <p14:nvPr/>
              </p14:nvContentPartPr>
              <p14:xfrm>
                <a:off x="8411194" y="4659480"/>
                <a:ext cx="16200" cy="590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54F7CCB8-D37B-F33F-F845-78A3B7A1720E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8403634" y="4651920"/>
                  <a:ext cx="313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559FDBD3-D5BA-ED9D-08CE-9EC3C0AA6147}"/>
                    </a:ext>
                  </a:extLst>
                </p14:cNvPr>
                <p14:cNvContentPartPr/>
                <p14:nvPr/>
              </p14:nvContentPartPr>
              <p14:xfrm>
                <a:off x="8324074" y="4742280"/>
                <a:ext cx="113400" cy="90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559FDBD3-D5BA-ED9D-08CE-9EC3C0AA6147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8316514" y="4734720"/>
                  <a:ext cx="1285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43994ACA-4A1F-2089-5FA0-AFFD2C9E4022}"/>
                    </a:ext>
                  </a:extLst>
                </p14:cNvPr>
                <p14:cNvContentPartPr/>
                <p14:nvPr/>
              </p14:nvContentPartPr>
              <p14:xfrm>
                <a:off x="8490034" y="4633200"/>
                <a:ext cx="22320" cy="16128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43994ACA-4A1F-2089-5FA0-AFFD2C9E4022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8482834" y="4625640"/>
                  <a:ext cx="37440" cy="17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4" name="Gruppo 333">
            <a:extLst>
              <a:ext uri="{FF2B5EF4-FFF2-40B4-BE49-F238E27FC236}">
                <a16:creationId xmlns:a16="http://schemas.microsoft.com/office/drawing/2014/main" id="{9F5F0069-25E0-35BD-9A50-C39780686B34}"/>
              </a:ext>
            </a:extLst>
          </p:cNvPr>
          <p:cNvGrpSpPr/>
          <p:nvPr/>
        </p:nvGrpSpPr>
        <p:grpSpPr>
          <a:xfrm>
            <a:off x="8784514" y="4618800"/>
            <a:ext cx="1066115" cy="300240"/>
            <a:chOff x="8784514" y="4618800"/>
            <a:chExt cx="1066115" cy="30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A63254BF-8D75-1312-CA23-62F96ED44355}"/>
                    </a:ext>
                  </a:extLst>
                </p14:cNvPr>
                <p14:cNvContentPartPr/>
                <p14:nvPr/>
              </p14:nvContentPartPr>
              <p14:xfrm>
                <a:off x="8784514" y="4618800"/>
                <a:ext cx="22320" cy="1342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A63254BF-8D75-1312-CA23-62F96ED44355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8776954" y="4611240"/>
                  <a:ext cx="374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CFD733C3-F6ED-FF3E-58D7-FD76E0373A0D}"/>
                    </a:ext>
                  </a:extLst>
                </p14:cNvPr>
                <p14:cNvContentPartPr/>
                <p14:nvPr/>
              </p14:nvContentPartPr>
              <p14:xfrm>
                <a:off x="8796034" y="4631760"/>
                <a:ext cx="57600" cy="1436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CFD733C3-F6ED-FF3E-58D7-FD76E0373A0D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8788474" y="4624200"/>
                  <a:ext cx="727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035F74FE-3ED7-1007-1CD0-59BC66902393}"/>
                    </a:ext>
                  </a:extLst>
                </p14:cNvPr>
                <p14:cNvContentPartPr/>
                <p14:nvPr/>
              </p14:nvContentPartPr>
              <p14:xfrm>
                <a:off x="8899354" y="4639320"/>
                <a:ext cx="13680" cy="15300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035F74FE-3ED7-1007-1CD0-59BC66902393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8891794" y="4631760"/>
                  <a:ext cx="288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3AC68BF4-8E83-99F5-0A46-BFAD27138ABF}"/>
                    </a:ext>
                  </a:extLst>
                </p14:cNvPr>
                <p14:cNvContentPartPr/>
                <p14:nvPr/>
              </p14:nvContentPartPr>
              <p14:xfrm>
                <a:off x="8898274" y="4732920"/>
                <a:ext cx="54720" cy="212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3AC68BF4-8E83-99F5-0A46-BFAD27138ABF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8890714" y="4725360"/>
                  <a:ext cx="698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2AC6B89C-5761-FAA0-0904-4E0DD1C8699D}"/>
                    </a:ext>
                  </a:extLst>
                </p14:cNvPr>
                <p14:cNvContentPartPr/>
                <p14:nvPr/>
              </p14:nvContentPartPr>
              <p14:xfrm>
                <a:off x="8965234" y="4629960"/>
                <a:ext cx="74160" cy="1454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2AC6B89C-5761-FAA0-0904-4E0DD1C8699D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8957674" y="4622400"/>
                  <a:ext cx="892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0442D177-DCE8-9600-9F77-B77B0FFF67AF}"/>
                    </a:ext>
                  </a:extLst>
                </p14:cNvPr>
                <p14:cNvContentPartPr/>
                <p14:nvPr/>
              </p14:nvContentPartPr>
              <p14:xfrm>
                <a:off x="8999434" y="4719240"/>
                <a:ext cx="65520" cy="5148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0442D177-DCE8-9600-9F77-B77B0FFF67AF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8991874" y="4711680"/>
                  <a:ext cx="806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A1D910B9-1F37-0A06-1BA6-E949813D9780}"/>
                    </a:ext>
                  </a:extLst>
                </p14:cNvPr>
                <p14:cNvContentPartPr/>
                <p14:nvPr/>
              </p14:nvContentPartPr>
              <p14:xfrm>
                <a:off x="9067474" y="4657680"/>
                <a:ext cx="55800" cy="1728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A1D910B9-1F37-0A06-1BA6-E949813D9780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9059914" y="4650120"/>
                  <a:ext cx="709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44C6616E-02E3-93DC-FE67-7418382BA20A}"/>
                    </a:ext>
                  </a:extLst>
                </p14:cNvPr>
                <p14:cNvContentPartPr/>
                <p14:nvPr/>
              </p14:nvContentPartPr>
              <p14:xfrm>
                <a:off x="9070714" y="4725720"/>
                <a:ext cx="56520" cy="273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44C6616E-02E3-93DC-FE67-7418382BA20A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9063154" y="4718520"/>
                  <a:ext cx="716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862074E2-2C4E-9EA9-F712-505CB66E0F53}"/>
                    </a:ext>
                  </a:extLst>
                </p14:cNvPr>
                <p14:cNvContentPartPr/>
                <p14:nvPr/>
              </p14:nvContentPartPr>
              <p14:xfrm>
                <a:off x="9140914" y="4626000"/>
                <a:ext cx="6120" cy="1285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862074E2-2C4E-9EA9-F712-505CB66E0F53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9133354" y="4618440"/>
                  <a:ext cx="212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5A300A45-2561-1BE6-728B-07515CDD792A}"/>
                    </a:ext>
                  </a:extLst>
                </p14:cNvPr>
                <p14:cNvContentPartPr/>
                <p14:nvPr/>
              </p14:nvContentPartPr>
              <p14:xfrm>
                <a:off x="8966314" y="4827240"/>
                <a:ext cx="95760" cy="9180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5A300A45-2561-1BE6-728B-07515CDD792A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8958754" y="4819680"/>
                  <a:ext cx="110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951043BB-9BB6-93D1-75AF-29223A16E6E9}"/>
                    </a:ext>
                  </a:extLst>
                </p14:cNvPr>
                <p14:cNvContentPartPr/>
                <p14:nvPr/>
              </p14:nvContentPartPr>
              <p14:xfrm>
                <a:off x="9009514" y="4848840"/>
                <a:ext cx="51480" cy="5148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951043BB-9BB6-93D1-75AF-29223A16E6E9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9001954" y="4841280"/>
                  <a:ext cx="666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0D7F028C-CC07-1CDA-0497-36B75C0B8C21}"/>
                    </a:ext>
                  </a:extLst>
                </p14:cNvPr>
                <p14:cNvContentPartPr/>
                <p14:nvPr/>
              </p14:nvContentPartPr>
              <p14:xfrm>
                <a:off x="9045514" y="4799520"/>
                <a:ext cx="70560" cy="1047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0D7F028C-CC07-1CDA-0497-36B75C0B8C21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9037954" y="4791960"/>
                  <a:ext cx="856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913515B9-C5B3-7AA2-E2C2-319D5C647029}"/>
                    </a:ext>
                  </a:extLst>
                </p14:cNvPr>
                <p14:cNvContentPartPr/>
                <p14:nvPr/>
              </p14:nvContentPartPr>
              <p14:xfrm>
                <a:off x="9076474" y="4857840"/>
                <a:ext cx="78120" cy="327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913515B9-C5B3-7AA2-E2C2-319D5C647029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9068914" y="4850640"/>
                  <a:ext cx="932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D3D7D2A3-F277-393D-C0FD-234AEC6B4FD9}"/>
                    </a:ext>
                  </a:extLst>
                </p14:cNvPr>
                <p14:cNvContentPartPr/>
                <p14:nvPr/>
              </p14:nvContentPartPr>
              <p14:xfrm>
                <a:off x="9201034" y="4705560"/>
                <a:ext cx="78120" cy="7128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D3D7D2A3-F277-393D-C0FD-234AEC6B4FD9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9193474" y="4698000"/>
                  <a:ext cx="928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415D17D3-822F-B91C-F95A-4E465C565977}"/>
                    </a:ext>
                  </a:extLst>
                </p14:cNvPr>
                <p14:cNvContentPartPr/>
                <p14:nvPr/>
              </p14:nvContentPartPr>
              <p14:xfrm>
                <a:off x="9228034" y="4705560"/>
                <a:ext cx="360" cy="3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415D17D3-822F-B91C-F95A-4E465C56597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220474" y="46980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4740F517-1A1A-8E32-1C3B-D0B096CF93C9}"/>
                    </a:ext>
                  </a:extLst>
                </p14:cNvPr>
                <p14:cNvContentPartPr/>
                <p14:nvPr/>
              </p14:nvContentPartPr>
              <p14:xfrm>
                <a:off x="9228034" y="4705560"/>
                <a:ext cx="360" cy="36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4740F517-1A1A-8E32-1C3B-D0B096CF93C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220474" y="46980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DBE7A615-7269-F496-5FD3-6E77720FB35C}"/>
                    </a:ext>
                  </a:extLst>
                </p14:cNvPr>
                <p14:cNvContentPartPr/>
                <p14:nvPr/>
              </p14:nvContentPartPr>
              <p14:xfrm>
                <a:off x="9356914" y="4687920"/>
                <a:ext cx="24840" cy="9360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DBE7A615-7269-F496-5FD3-6E77720FB35C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9349354" y="4680360"/>
                  <a:ext cx="399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B442B9F0-D00F-045D-C870-8B97CD488270}"/>
                    </a:ext>
                  </a:extLst>
                </p14:cNvPr>
                <p14:cNvContentPartPr/>
                <p14:nvPr/>
              </p14:nvContentPartPr>
              <p14:xfrm>
                <a:off x="9242434" y="4745520"/>
                <a:ext cx="103320" cy="1296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B442B9F0-D00F-045D-C870-8B97CD488270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9234874" y="4737960"/>
                  <a:ext cx="1184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82F204B0-204C-C063-8CDF-BAEC9FCE100F}"/>
                    </a:ext>
                  </a:extLst>
                </p14:cNvPr>
                <p14:cNvContentPartPr/>
                <p14:nvPr/>
              </p14:nvContentPartPr>
              <p14:xfrm>
                <a:off x="9480549" y="4667246"/>
                <a:ext cx="100080" cy="666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82F204B0-204C-C063-8CDF-BAEC9FCE100F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9473349" y="4659686"/>
                  <a:ext cx="1152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203F3CC5-0743-D8D2-0629-267F8684EA9C}"/>
                    </a:ext>
                  </a:extLst>
                </p14:cNvPr>
                <p14:cNvContentPartPr/>
                <p14:nvPr/>
              </p14:nvContentPartPr>
              <p14:xfrm>
                <a:off x="9487389" y="4769126"/>
                <a:ext cx="34920" cy="7524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203F3CC5-0743-D8D2-0629-267F8684EA9C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9479829" y="4761566"/>
                  <a:ext cx="500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2A07CB43-A2A8-A197-921A-1EEFF8709C36}"/>
                    </a:ext>
                  </a:extLst>
                </p14:cNvPr>
                <p14:cNvContentPartPr/>
                <p14:nvPr/>
              </p14:nvContentPartPr>
              <p14:xfrm>
                <a:off x="9575589" y="4775606"/>
                <a:ext cx="17640" cy="662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2A07CB43-A2A8-A197-921A-1EEFF8709C36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9568029" y="4768046"/>
                  <a:ext cx="324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612A507E-1606-4129-AAF0-785B8C43F2BF}"/>
                    </a:ext>
                  </a:extLst>
                </p14:cNvPr>
                <p14:cNvContentPartPr/>
                <p14:nvPr/>
              </p14:nvContentPartPr>
              <p14:xfrm>
                <a:off x="9437709" y="4843646"/>
                <a:ext cx="412920" cy="1512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612A507E-1606-4129-AAF0-785B8C43F2BF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9430149" y="4836446"/>
                  <a:ext cx="42804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8" name="Gruppo 337">
            <a:extLst>
              <a:ext uri="{FF2B5EF4-FFF2-40B4-BE49-F238E27FC236}">
                <a16:creationId xmlns:a16="http://schemas.microsoft.com/office/drawing/2014/main" id="{73B4C9B2-5083-63EA-3B2F-8D4AC03ED3A7}"/>
              </a:ext>
            </a:extLst>
          </p:cNvPr>
          <p:cNvGrpSpPr/>
          <p:nvPr/>
        </p:nvGrpSpPr>
        <p:grpSpPr>
          <a:xfrm>
            <a:off x="2374406" y="5222469"/>
            <a:ext cx="101880" cy="96840"/>
            <a:chOff x="2374406" y="5222469"/>
            <a:chExt cx="101880" cy="9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CB8686EE-EB09-38C6-73E7-D385A49805D6}"/>
                    </a:ext>
                  </a:extLst>
                </p14:cNvPr>
                <p14:cNvContentPartPr/>
                <p14:nvPr/>
              </p14:nvContentPartPr>
              <p14:xfrm>
                <a:off x="2374406" y="5255949"/>
                <a:ext cx="70560" cy="1332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CB8686EE-EB09-38C6-73E7-D385A49805D6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2366846" y="5248389"/>
                  <a:ext cx="856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7F8F7484-6842-2572-20E4-43BC0BA881E5}"/>
                    </a:ext>
                  </a:extLst>
                </p14:cNvPr>
                <p14:cNvContentPartPr/>
                <p14:nvPr/>
              </p14:nvContentPartPr>
              <p14:xfrm>
                <a:off x="2469086" y="5222469"/>
                <a:ext cx="7200" cy="9684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7F8F7484-6842-2572-20E4-43BC0BA881E5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2461526" y="5214909"/>
                  <a:ext cx="22320" cy="11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8">
            <p14:nvContentPartPr>
              <p14:cNvPr id="339" name="Input penna 338">
                <a:extLst>
                  <a:ext uri="{FF2B5EF4-FFF2-40B4-BE49-F238E27FC236}">
                    <a16:creationId xmlns:a16="http://schemas.microsoft.com/office/drawing/2014/main" id="{F91204FC-7228-B285-A2D5-00DD8FAF3476}"/>
                  </a:ext>
                </a:extLst>
              </p14:cNvPr>
              <p14:cNvContentPartPr/>
              <p14:nvPr/>
            </p14:nvContentPartPr>
            <p14:xfrm>
              <a:off x="5613686" y="5267829"/>
              <a:ext cx="156600" cy="28800"/>
            </p14:xfrm>
          </p:contentPart>
        </mc:Choice>
        <mc:Fallback>
          <p:pic>
            <p:nvPicPr>
              <p:cNvPr id="339" name="Input penna 338">
                <a:extLst>
                  <a:ext uri="{FF2B5EF4-FFF2-40B4-BE49-F238E27FC236}">
                    <a16:creationId xmlns:a16="http://schemas.microsoft.com/office/drawing/2014/main" id="{F91204FC-7228-B285-A2D5-00DD8FAF3476}"/>
                  </a:ext>
                </a:extLst>
              </p:cNvPr>
              <p:cNvPicPr/>
              <p:nvPr/>
            </p:nvPicPr>
            <p:blipFill>
              <a:blip r:embed="rId449"/>
              <a:stretch>
                <a:fillRect/>
              </a:stretch>
            </p:blipFill>
            <p:spPr>
              <a:xfrm>
                <a:off x="5606126" y="5260269"/>
                <a:ext cx="17172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0">
            <p14:nvContentPartPr>
              <p14:cNvPr id="340" name="Input penna 339">
                <a:extLst>
                  <a:ext uri="{FF2B5EF4-FFF2-40B4-BE49-F238E27FC236}">
                    <a16:creationId xmlns:a16="http://schemas.microsoft.com/office/drawing/2014/main" id="{1DB96FB3-4109-DD8E-3BF7-934DB8A1AE5A}"/>
                  </a:ext>
                </a:extLst>
              </p14:cNvPr>
              <p14:cNvContentPartPr/>
              <p14:nvPr/>
            </p14:nvContentPartPr>
            <p14:xfrm>
              <a:off x="5612966" y="5289429"/>
              <a:ext cx="110880" cy="144360"/>
            </p14:xfrm>
          </p:contentPart>
        </mc:Choice>
        <mc:Fallback>
          <p:pic>
            <p:nvPicPr>
              <p:cNvPr id="340" name="Input penna 339">
                <a:extLst>
                  <a:ext uri="{FF2B5EF4-FFF2-40B4-BE49-F238E27FC236}">
                    <a16:creationId xmlns:a16="http://schemas.microsoft.com/office/drawing/2014/main" id="{1DB96FB3-4109-DD8E-3BF7-934DB8A1AE5A}"/>
                  </a:ext>
                </a:extLst>
              </p:cNvPr>
              <p:cNvPicPr/>
              <p:nvPr/>
            </p:nvPicPr>
            <p:blipFill>
              <a:blip r:embed="rId451"/>
              <a:stretch>
                <a:fillRect/>
              </a:stretch>
            </p:blipFill>
            <p:spPr>
              <a:xfrm>
                <a:off x="5605406" y="5281869"/>
                <a:ext cx="12600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2">
            <p14:nvContentPartPr>
              <p14:cNvPr id="341" name="Input penna 340">
                <a:extLst>
                  <a:ext uri="{FF2B5EF4-FFF2-40B4-BE49-F238E27FC236}">
                    <a16:creationId xmlns:a16="http://schemas.microsoft.com/office/drawing/2014/main" id="{CF52A373-1CA6-6899-C586-E28FD3DB6262}"/>
                  </a:ext>
                </a:extLst>
              </p14:cNvPr>
              <p14:cNvContentPartPr/>
              <p14:nvPr/>
            </p14:nvContentPartPr>
            <p14:xfrm>
              <a:off x="5644646" y="5349909"/>
              <a:ext cx="81360" cy="6120"/>
            </p14:xfrm>
          </p:contentPart>
        </mc:Choice>
        <mc:Fallback>
          <p:pic>
            <p:nvPicPr>
              <p:cNvPr id="341" name="Input penna 340">
                <a:extLst>
                  <a:ext uri="{FF2B5EF4-FFF2-40B4-BE49-F238E27FC236}">
                    <a16:creationId xmlns:a16="http://schemas.microsoft.com/office/drawing/2014/main" id="{CF52A373-1CA6-6899-C586-E28FD3DB6262}"/>
                  </a:ext>
                </a:extLst>
              </p:cNvPr>
              <p:cNvPicPr/>
              <p:nvPr/>
            </p:nvPicPr>
            <p:blipFill>
              <a:blip r:embed="rId453"/>
              <a:stretch>
                <a:fillRect/>
              </a:stretch>
            </p:blipFill>
            <p:spPr>
              <a:xfrm>
                <a:off x="5637086" y="5342349"/>
                <a:ext cx="9612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4">
            <p14:nvContentPartPr>
              <p14:cNvPr id="343" name="Input penna 342">
                <a:extLst>
                  <a:ext uri="{FF2B5EF4-FFF2-40B4-BE49-F238E27FC236}">
                    <a16:creationId xmlns:a16="http://schemas.microsoft.com/office/drawing/2014/main" id="{48FFB2F3-CB33-B41E-1AB6-D09BF3D07560}"/>
                  </a:ext>
                </a:extLst>
              </p14:cNvPr>
              <p14:cNvContentPartPr/>
              <p14:nvPr/>
            </p14:nvContentPartPr>
            <p14:xfrm>
              <a:off x="5772806" y="5355309"/>
              <a:ext cx="63360" cy="21240"/>
            </p14:xfrm>
          </p:contentPart>
        </mc:Choice>
        <mc:Fallback>
          <p:pic>
            <p:nvPicPr>
              <p:cNvPr id="343" name="Input penna 342">
                <a:extLst>
                  <a:ext uri="{FF2B5EF4-FFF2-40B4-BE49-F238E27FC236}">
                    <a16:creationId xmlns:a16="http://schemas.microsoft.com/office/drawing/2014/main" id="{48FFB2F3-CB33-B41E-1AB6-D09BF3D07560}"/>
                  </a:ext>
                </a:extLst>
              </p:cNvPr>
              <p:cNvPicPr/>
              <p:nvPr/>
            </p:nvPicPr>
            <p:blipFill>
              <a:blip r:embed="rId455"/>
              <a:stretch>
                <a:fillRect/>
              </a:stretch>
            </p:blipFill>
            <p:spPr>
              <a:xfrm>
                <a:off x="5765246" y="5347749"/>
                <a:ext cx="7848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6">
            <p14:nvContentPartPr>
              <p14:cNvPr id="344" name="Input penna 343">
                <a:extLst>
                  <a:ext uri="{FF2B5EF4-FFF2-40B4-BE49-F238E27FC236}">
                    <a16:creationId xmlns:a16="http://schemas.microsoft.com/office/drawing/2014/main" id="{990E378A-A0EF-5987-ED54-323B4017C80C}"/>
                  </a:ext>
                </a:extLst>
              </p14:cNvPr>
              <p14:cNvContentPartPr/>
              <p14:nvPr/>
            </p14:nvContentPartPr>
            <p14:xfrm>
              <a:off x="5836526" y="5286909"/>
              <a:ext cx="19800" cy="105480"/>
            </p14:xfrm>
          </p:contentPart>
        </mc:Choice>
        <mc:Fallback>
          <p:pic>
            <p:nvPicPr>
              <p:cNvPr id="344" name="Input penna 343">
                <a:extLst>
                  <a:ext uri="{FF2B5EF4-FFF2-40B4-BE49-F238E27FC236}">
                    <a16:creationId xmlns:a16="http://schemas.microsoft.com/office/drawing/2014/main" id="{990E378A-A0EF-5987-ED54-323B4017C80C}"/>
                  </a:ext>
                </a:extLst>
              </p:cNvPr>
              <p:cNvPicPr/>
              <p:nvPr/>
            </p:nvPicPr>
            <p:blipFill>
              <a:blip r:embed="rId457"/>
              <a:stretch>
                <a:fillRect/>
              </a:stretch>
            </p:blipFill>
            <p:spPr>
              <a:xfrm>
                <a:off x="5828966" y="5279349"/>
                <a:ext cx="3492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8">
            <p14:nvContentPartPr>
              <p14:cNvPr id="345" name="Input penna 344">
                <a:extLst>
                  <a:ext uri="{FF2B5EF4-FFF2-40B4-BE49-F238E27FC236}">
                    <a16:creationId xmlns:a16="http://schemas.microsoft.com/office/drawing/2014/main" id="{66247E20-64E3-57E2-6B67-B12BC1F1BC90}"/>
                  </a:ext>
                </a:extLst>
              </p14:cNvPr>
              <p14:cNvContentPartPr/>
              <p14:nvPr/>
            </p14:nvContentPartPr>
            <p14:xfrm>
              <a:off x="5912126" y="5277189"/>
              <a:ext cx="12960" cy="97560"/>
            </p14:xfrm>
          </p:contentPart>
        </mc:Choice>
        <mc:Fallback>
          <p:pic>
            <p:nvPicPr>
              <p:cNvPr id="345" name="Input penna 344">
                <a:extLst>
                  <a:ext uri="{FF2B5EF4-FFF2-40B4-BE49-F238E27FC236}">
                    <a16:creationId xmlns:a16="http://schemas.microsoft.com/office/drawing/2014/main" id="{66247E20-64E3-57E2-6B67-B12BC1F1BC90}"/>
                  </a:ext>
                </a:extLst>
              </p:cNvPr>
              <p:cNvPicPr/>
              <p:nvPr/>
            </p:nvPicPr>
            <p:blipFill>
              <a:blip r:embed="rId459"/>
              <a:stretch>
                <a:fillRect/>
              </a:stretch>
            </p:blipFill>
            <p:spPr>
              <a:xfrm>
                <a:off x="5904926" y="5269629"/>
                <a:ext cx="2808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0">
            <p14:nvContentPartPr>
              <p14:cNvPr id="346" name="Input penna 345">
                <a:extLst>
                  <a:ext uri="{FF2B5EF4-FFF2-40B4-BE49-F238E27FC236}">
                    <a16:creationId xmlns:a16="http://schemas.microsoft.com/office/drawing/2014/main" id="{F25E93A1-1CDA-1EA1-18F3-564D90CE1507}"/>
                  </a:ext>
                </a:extLst>
              </p14:cNvPr>
              <p14:cNvContentPartPr/>
              <p14:nvPr/>
            </p14:nvContentPartPr>
            <p14:xfrm>
              <a:off x="5804126" y="5427669"/>
              <a:ext cx="114120" cy="97560"/>
            </p14:xfrm>
          </p:contentPart>
        </mc:Choice>
        <mc:Fallback>
          <p:pic>
            <p:nvPicPr>
              <p:cNvPr id="346" name="Input penna 345">
                <a:extLst>
                  <a:ext uri="{FF2B5EF4-FFF2-40B4-BE49-F238E27FC236}">
                    <a16:creationId xmlns:a16="http://schemas.microsoft.com/office/drawing/2014/main" id="{F25E93A1-1CDA-1EA1-18F3-564D90CE1507}"/>
                  </a:ext>
                </a:extLst>
              </p:cNvPr>
              <p:cNvPicPr/>
              <p:nvPr/>
            </p:nvPicPr>
            <p:blipFill>
              <a:blip r:embed="rId461"/>
              <a:stretch>
                <a:fillRect/>
              </a:stretch>
            </p:blipFill>
            <p:spPr>
              <a:xfrm>
                <a:off x="5796926" y="5420109"/>
                <a:ext cx="129240" cy="11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69" name="Gruppo 368">
            <a:extLst>
              <a:ext uri="{FF2B5EF4-FFF2-40B4-BE49-F238E27FC236}">
                <a16:creationId xmlns:a16="http://schemas.microsoft.com/office/drawing/2014/main" id="{BC787792-A1F7-09B1-A8AF-5E4D65C57447}"/>
              </a:ext>
            </a:extLst>
          </p:cNvPr>
          <p:cNvGrpSpPr/>
          <p:nvPr/>
        </p:nvGrpSpPr>
        <p:grpSpPr>
          <a:xfrm>
            <a:off x="6059366" y="5266389"/>
            <a:ext cx="1082520" cy="245880"/>
            <a:chOff x="6059366" y="5266389"/>
            <a:chExt cx="1082520" cy="24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7AB8D735-DA0E-1723-6B87-08A14F1F2D01}"/>
                    </a:ext>
                  </a:extLst>
                </p14:cNvPr>
                <p14:cNvContentPartPr/>
                <p14:nvPr/>
              </p14:nvContentPartPr>
              <p14:xfrm>
                <a:off x="6059366" y="5321829"/>
                <a:ext cx="93240" cy="13500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7AB8D735-DA0E-1723-6B87-08A14F1F2D01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6051806" y="5314269"/>
                  <a:ext cx="1083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A15F63F8-0D35-2C9F-1ACA-51D481EB98F6}"/>
                    </a:ext>
                  </a:extLst>
                </p14:cNvPr>
                <p14:cNvContentPartPr/>
                <p14:nvPr/>
              </p14:nvContentPartPr>
              <p14:xfrm>
                <a:off x="6178886" y="5367189"/>
                <a:ext cx="68760" cy="2736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A15F63F8-0D35-2C9F-1ACA-51D481EB98F6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6171326" y="5359629"/>
                  <a:ext cx="835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A43CFD3F-BE7B-AAF5-8350-1F59B7D5748B}"/>
                    </a:ext>
                  </a:extLst>
                </p14:cNvPr>
                <p14:cNvContentPartPr/>
                <p14:nvPr/>
              </p14:nvContentPartPr>
              <p14:xfrm>
                <a:off x="6269246" y="5294829"/>
                <a:ext cx="360" cy="12708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A43CFD3F-BE7B-AAF5-8350-1F59B7D5748B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6261686" y="5287269"/>
                  <a:ext cx="154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9216C12F-D38A-C705-1765-6923E76C7EF8}"/>
                    </a:ext>
                  </a:extLst>
                </p14:cNvPr>
                <p14:cNvContentPartPr/>
                <p14:nvPr/>
              </p14:nvContentPartPr>
              <p14:xfrm>
                <a:off x="6336926" y="5298789"/>
                <a:ext cx="57240" cy="1015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9216C12F-D38A-C705-1765-6923E76C7EF8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6329366" y="5291229"/>
                  <a:ext cx="723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C501B68F-0768-40B0-9BB6-00458F687DCC}"/>
                    </a:ext>
                  </a:extLst>
                </p14:cNvPr>
                <p14:cNvContentPartPr/>
                <p14:nvPr/>
              </p14:nvContentPartPr>
              <p14:xfrm>
                <a:off x="6486326" y="5267109"/>
                <a:ext cx="101520" cy="13824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C501B68F-0768-40B0-9BB6-00458F687DCC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6478766" y="5259549"/>
                  <a:ext cx="1166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485D8C27-5ECB-456E-D938-4A162B892982}"/>
                    </a:ext>
                  </a:extLst>
                </p14:cNvPr>
                <p14:cNvContentPartPr/>
                <p14:nvPr/>
              </p14:nvContentPartPr>
              <p14:xfrm>
                <a:off x="6523046" y="5336229"/>
                <a:ext cx="75600" cy="684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485D8C27-5ECB-456E-D938-4A162B892982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6515486" y="5328669"/>
                  <a:ext cx="907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19C8D169-86A6-2E05-3A75-549B190668B1}"/>
                    </a:ext>
                  </a:extLst>
                </p14:cNvPr>
                <p14:cNvContentPartPr/>
                <p14:nvPr/>
              </p14:nvContentPartPr>
              <p14:xfrm>
                <a:off x="6643646" y="5278269"/>
                <a:ext cx="11160" cy="10404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19C8D169-86A6-2E05-3A75-549B190668B1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6636086" y="5270709"/>
                  <a:ext cx="262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738528B1-9A24-558C-ADD1-E1F0ABC25E64}"/>
                    </a:ext>
                  </a:extLst>
                </p14:cNvPr>
                <p14:cNvContentPartPr/>
                <p14:nvPr/>
              </p14:nvContentPartPr>
              <p14:xfrm>
                <a:off x="6742286" y="5282949"/>
                <a:ext cx="75600" cy="68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738528B1-9A24-558C-ADD1-E1F0ABC25E64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6734726" y="5275389"/>
                  <a:ext cx="907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36293982-5428-1B42-CF58-2352E04BF132}"/>
                    </a:ext>
                  </a:extLst>
                </p14:cNvPr>
                <p14:cNvContentPartPr/>
                <p14:nvPr/>
              </p14:nvContentPartPr>
              <p14:xfrm>
                <a:off x="6728966" y="5289429"/>
                <a:ext cx="29520" cy="8892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36293982-5428-1B42-CF58-2352E04BF132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6721406" y="5281869"/>
                  <a:ext cx="446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B626C37F-7EDA-8E2E-C5B5-7D388EABCBA3}"/>
                    </a:ext>
                  </a:extLst>
                </p14:cNvPr>
                <p14:cNvContentPartPr/>
                <p14:nvPr/>
              </p14:nvContentPartPr>
              <p14:xfrm>
                <a:off x="6760646" y="5327589"/>
                <a:ext cx="18720" cy="4824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B626C37F-7EDA-8E2E-C5B5-7D388EABCBA3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6753086" y="5320029"/>
                  <a:ext cx="338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665A56BB-9AD2-1BD0-2B02-6DD8B9241F80}"/>
                    </a:ext>
                  </a:extLst>
                </p14:cNvPr>
                <p14:cNvContentPartPr/>
                <p14:nvPr/>
              </p14:nvContentPartPr>
              <p14:xfrm>
                <a:off x="6800966" y="5329749"/>
                <a:ext cx="62280" cy="1368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665A56BB-9AD2-1BD0-2B02-6DD8B9241F80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6793406" y="5322189"/>
                  <a:ext cx="774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2DDDCCFE-0426-1B84-ADB9-D7014B70712A}"/>
                    </a:ext>
                  </a:extLst>
                </p14:cNvPr>
                <p14:cNvContentPartPr/>
                <p14:nvPr/>
              </p14:nvContentPartPr>
              <p14:xfrm>
                <a:off x="6862886" y="5290869"/>
                <a:ext cx="19800" cy="6660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2DDDCCFE-0426-1B84-ADB9-D7014B70712A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6855326" y="5283309"/>
                  <a:ext cx="349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E3FDB416-FEED-A0A8-CABF-2A63972E26CE}"/>
                    </a:ext>
                  </a:extLst>
                </p14:cNvPr>
                <p14:cNvContentPartPr/>
                <p14:nvPr/>
              </p14:nvContentPartPr>
              <p14:xfrm>
                <a:off x="6779726" y="5419029"/>
                <a:ext cx="65160" cy="3852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E3FDB416-FEED-A0A8-CABF-2A63972E26CE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6772166" y="5411469"/>
                  <a:ext cx="802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9B24CC72-29AF-EC41-D855-2C8CCDBC54BC}"/>
                    </a:ext>
                  </a:extLst>
                </p14:cNvPr>
                <p14:cNvContentPartPr/>
                <p14:nvPr/>
              </p14:nvContentPartPr>
              <p14:xfrm>
                <a:off x="7027046" y="5266389"/>
                <a:ext cx="94320" cy="6768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9B24CC72-29AF-EC41-D855-2C8CCDBC54BC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7019486" y="5258829"/>
                  <a:ext cx="1094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0FE3D099-5981-F480-2650-01F66ED0D384}"/>
                    </a:ext>
                  </a:extLst>
                </p14:cNvPr>
                <p14:cNvContentPartPr/>
                <p14:nvPr/>
              </p14:nvContentPartPr>
              <p14:xfrm>
                <a:off x="6950726" y="5335509"/>
                <a:ext cx="190440" cy="5112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0FE3D099-5981-F480-2650-01F66ED0D384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6943166" y="5327949"/>
                  <a:ext cx="2055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0B506266-C259-795B-DC80-954A0B9A4295}"/>
                    </a:ext>
                  </a:extLst>
                </p14:cNvPr>
                <p14:cNvContentPartPr/>
                <p14:nvPr/>
              </p14:nvContentPartPr>
              <p14:xfrm>
                <a:off x="7013366" y="5434869"/>
                <a:ext cx="128520" cy="7740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0B506266-C259-795B-DC80-954A0B9A4295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7005806" y="5427309"/>
                  <a:ext cx="14364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" name="Gruppo 377">
            <a:extLst>
              <a:ext uri="{FF2B5EF4-FFF2-40B4-BE49-F238E27FC236}">
                <a16:creationId xmlns:a16="http://schemas.microsoft.com/office/drawing/2014/main" id="{227C7467-76EF-F933-4F87-99C277BF67E6}"/>
              </a:ext>
            </a:extLst>
          </p:cNvPr>
          <p:cNvGrpSpPr/>
          <p:nvPr/>
        </p:nvGrpSpPr>
        <p:grpSpPr>
          <a:xfrm>
            <a:off x="7394246" y="5271789"/>
            <a:ext cx="471600" cy="217800"/>
            <a:chOff x="7394246" y="5271789"/>
            <a:chExt cx="471600" cy="21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37603E62-7BD5-6F02-EEAC-A2FE579A55B4}"/>
                    </a:ext>
                  </a:extLst>
                </p14:cNvPr>
                <p14:cNvContentPartPr/>
                <p14:nvPr/>
              </p14:nvContentPartPr>
              <p14:xfrm>
                <a:off x="7418366" y="5271789"/>
                <a:ext cx="147600" cy="1206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37603E62-7BD5-6F02-EEAC-A2FE579A55B4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7410806" y="5264229"/>
                  <a:ext cx="1627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F5F8C4C7-B855-FB46-DCB4-4713A5B96FDC}"/>
                    </a:ext>
                  </a:extLst>
                </p14:cNvPr>
                <p14:cNvContentPartPr/>
                <p14:nvPr/>
              </p14:nvContentPartPr>
              <p14:xfrm>
                <a:off x="7424486" y="5335509"/>
                <a:ext cx="107280" cy="2268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F5F8C4C7-B855-FB46-DCB4-4713A5B96FDC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7416926" y="5327949"/>
                  <a:ext cx="1220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9C661DEF-E51F-B6E8-CBC5-908DD789F70F}"/>
                    </a:ext>
                  </a:extLst>
                </p14:cNvPr>
                <p14:cNvContentPartPr/>
                <p14:nvPr/>
              </p14:nvContentPartPr>
              <p14:xfrm>
                <a:off x="7514126" y="5369709"/>
                <a:ext cx="23040" cy="7200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9C661DEF-E51F-B6E8-CBC5-908DD789F70F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7506566" y="5362149"/>
                  <a:ext cx="381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DD403025-6AE4-4963-AB0D-BB5AE9B8C202}"/>
                    </a:ext>
                  </a:extLst>
                </p14:cNvPr>
                <p14:cNvContentPartPr/>
                <p14:nvPr/>
              </p14:nvContentPartPr>
              <p14:xfrm>
                <a:off x="7394246" y="5439909"/>
                <a:ext cx="203040" cy="4968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DD403025-6AE4-4963-AB0D-BB5AE9B8C202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7386686" y="5432349"/>
                  <a:ext cx="2181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874BEECF-4121-26E7-466D-EBE89CC8674F}"/>
                    </a:ext>
                  </a:extLst>
                </p14:cNvPr>
                <p14:cNvContentPartPr/>
                <p14:nvPr/>
              </p14:nvContentPartPr>
              <p14:xfrm>
                <a:off x="7680806" y="5298069"/>
                <a:ext cx="162720" cy="10620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874BEECF-4121-26E7-466D-EBE89CC8674F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7673246" y="5290509"/>
                  <a:ext cx="1778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C122DECE-F479-1B77-67B8-22CE32582BA1}"/>
                    </a:ext>
                  </a:extLst>
                </p14:cNvPr>
                <p14:cNvContentPartPr/>
                <p14:nvPr/>
              </p14:nvContentPartPr>
              <p14:xfrm>
                <a:off x="7749206" y="5406429"/>
                <a:ext cx="16920" cy="3852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C122DECE-F479-1B77-67B8-22CE32582BA1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7741646" y="5398869"/>
                  <a:ext cx="320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B1FECCB8-C7B5-6894-9F1E-5CE0F4B38DFC}"/>
                    </a:ext>
                  </a:extLst>
                </p14:cNvPr>
                <p14:cNvContentPartPr/>
                <p14:nvPr/>
              </p14:nvContentPartPr>
              <p14:xfrm>
                <a:off x="7657046" y="5462229"/>
                <a:ext cx="208800" cy="2412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B1FECCB8-C7B5-6894-9F1E-5CE0F4B38DFC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7649486" y="5454669"/>
                  <a:ext cx="22392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7" name="Gruppo 386">
            <a:extLst>
              <a:ext uri="{FF2B5EF4-FFF2-40B4-BE49-F238E27FC236}">
                <a16:creationId xmlns:a16="http://schemas.microsoft.com/office/drawing/2014/main" id="{1C8F61AA-ACBB-E922-377B-2603CCA9023A}"/>
              </a:ext>
            </a:extLst>
          </p:cNvPr>
          <p:cNvGrpSpPr/>
          <p:nvPr/>
        </p:nvGrpSpPr>
        <p:grpSpPr>
          <a:xfrm>
            <a:off x="8232686" y="5213057"/>
            <a:ext cx="637200" cy="295560"/>
            <a:chOff x="8232686" y="5213057"/>
            <a:chExt cx="637200" cy="29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ECE0D47A-7A5D-9D3A-3BFE-3F6A92633627}"/>
                    </a:ext>
                  </a:extLst>
                </p14:cNvPr>
                <p14:cNvContentPartPr/>
                <p14:nvPr/>
              </p14:nvContentPartPr>
              <p14:xfrm>
                <a:off x="8232686" y="5233937"/>
                <a:ext cx="165960" cy="21384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ECE0D47A-7A5D-9D3A-3BFE-3F6A92633627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8225126" y="5226377"/>
                  <a:ext cx="1810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F0EE9E52-B116-3C01-2546-45A9E16B3EEC}"/>
                    </a:ext>
                  </a:extLst>
                </p14:cNvPr>
                <p14:cNvContentPartPr/>
                <p14:nvPr/>
              </p14:nvContentPartPr>
              <p14:xfrm>
                <a:off x="8458406" y="5225297"/>
                <a:ext cx="20520" cy="25128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F0EE9E52-B116-3C01-2546-45A9E16B3EEC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8450846" y="5217737"/>
                  <a:ext cx="3564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6515D664-7E65-C24D-4C0C-E8319852CC78}"/>
                    </a:ext>
                  </a:extLst>
                </p14:cNvPr>
                <p14:cNvContentPartPr/>
                <p14:nvPr/>
              </p14:nvContentPartPr>
              <p14:xfrm>
                <a:off x="8482886" y="5323217"/>
                <a:ext cx="99000" cy="4500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6515D664-7E65-C24D-4C0C-E8319852CC78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8475326" y="5315657"/>
                  <a:ext cx="1141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997EE432-21B1-1B84-2705-B08853B67577}"/>
                    </a:ext>
                  </a:extLst>
                </p14:cNvPr>
                <p14:cNvContentPartPr/>
                <p14:nvPr/>
              </p14:nvContentPartPr>
              <p14:xfrm>
                <a:off x="8611046" y="5213057"/>
                <a:ext cx="95040" cy="20736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997EE432-21B1-1B84-2705-B08853B67577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8603486" y="5205497"/>
                  <a:ext cx="1101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1FB6BFC3-86B8-3D08-4451-F97F6D0CEA50}"/>
                    </a:ext>
                  </a:extLst>
                </p14:cNvPr>
                <p14:cNvContentPartPr/>
                <p14:nvPr/>
              </p14:nvContentPartPr>
              <p14:xfrm>
                <a:off x="8657846" y="5310257"/>
                <a:ext cx="85680" cy="5220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1FB6BFC3-86B8-3D08-4451-F97F6D0CEA50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8650286" y="5302697"/>
                  <a:ext cx="1008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446A6602-0987-5E35-96E2-53E75B165109}"/>
                    </a:ext>
                  </a:extLst>
                </p14:cNvPr>
                <p14:cNvContentPartPr/>
                <p14:nvPr/>
              </p14:nvContentPartPr>
              <p14:xfrm>
                <a:off x="8726246" y="5312777"/>
                <a:ext cx="75600" cy="1944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446A6602-0987-5E35-96E2-53E75B165109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8718686" y="5305217"/>
                  <a:ext cx="907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0E3BCCB9-42CA-BF17-AB9D-5E36992DC3F5}"/>
                    </a:ext>
                  </a:extLst>
                </p14:cNvPr>
                <p14:cNvContentPartPr/>
                <p14:nvPr/>
              </p14:nvContentPartPr>
              <p14:xfrm>
                <a:off x="8825966" y="5232137"/>
                <a:ext cx="43920" cy="27648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0E3BCCB9-42CA-BF17-AB9D-5E36992DC3F5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8818406" y="5224577"/>
                  <a:ext cx="59040" cy="29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0" name="Gruppo 419">
            <a:extLst>
              <a:ext uri="{FF2B5EF4-FFF2-40B4-BE49-F238E27FC236}">
                <a16:creationId xmlns:a16="http://schemas.microsoft.com/office/drawing/2014/main" id="{E233672E-65C6-158C-20CD-C044B492182B}"/>
              </a:ext>
            </a:extLst>
          </p:cNvPr>
          <p:cNvGrpSpPr/>
          <p:nvPr/>
        </p:nvGrpSpPr>
        <p:grpSpPr>
          <a:xfrm>
            <a:off x="9280131" y="5210486"/>
            <a:ext cx="809640" cy="487080"/>
            <a:chOff x="9280131" y="5210486"/>
            <a:chExt cx="809640" cy="48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C4463B5B-6239-C79A-A555-FEB75DDD471F}"/>
                    </a:ext>
                  </a:extLst>
                </p14:cNvPr>
                <p14:cNvContentPartPr/>
                <p14:nvPr/>
              </p14:nvContentPartPr>
              <p14:xfrm>
                <a:off x="9280131" y="5245766"/>
                <a:ext cx="311760" cy="3240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C4463B5B-6239-C79A-A555-FEB75DDD471F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9272571" y="5238206"/>
                  <a:ext cx="3268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5B3A8C0E-302B-E1F5-9EAF-DD7433CDA1FD}"/>
                    </a:ext>
                  </a:extLst>
                </p14:cNvPr>
                <p14:cNvContentPartPr/>
                <p14:nvPr/>
              </p14:nvContentPartPr>
              <p14:xfrm>
                <a:off x="9353571" y="5287166"/>
                <a:ext cx="80640" cy="17640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5B3A8C0E-302B-E1F5-9EAF-DD7433CDA1FD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9346011" y="5279606"/>
                  <a:ext cx="957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8629B9BF-13BD-8046-6C23-FA1D309297C3}"/>
                    </a:ext>
                  </a:extLst>
                </p14:cNvPr>
                <p14:cNvContentPartPr/>
                <p14:nvPr/>
              </p14:nvContentPartPr>
              <p14:xfrm>
                <a:off x="9469851" y="5285366"/>
                <a:ext cx="77400" cy="16740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8629B9BF-13BD-8046-6C23-FA1D309297C3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9462291" y="5277806"/>
                  <a:ext cx="925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5E91F591-8D12-8DFE-6AEF-9E01C5A091C3}"/>
                    </a:ext>
                  </a:extLst>
                </p14:cNvPr>
                <p14:cNvContentPartPr/>
                <p14:nvPr/>
              </p14:nvContentPartPr>
              <p14:xfrm>
                <a:off x="9635811" y="5210486"/>
                <a:ext cx="38880" cy="26316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5E91F591-8D12-8DFE-6AEF-9E01C5A091C3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9628251" y="5202926"/>
                  <a:ext cx="5400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3CF0A251-A694-8D77-71CD-E1CAE9A08311}"/>
                    </a:ext>
                  </a:extLst>
                </p14:cNvPr>
                <p14:cNvContentPartPr/>
                <p14:nvPr/>
              </p14:nvContentPartPr>
              <p14:xfrm>
                <a:off x="9672531" y="5306246"/>
                <a:ext cx="203760" cy="5112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3CF0A251-A694-8D77-71CD-E1CAE9A08311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9664971" y="5298686"/>
                  <a:ext cx="2188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672B1BB6-78D9-8F4E-49D2-A2D4F49446F7}"/>
                    </a:ext>
                  </a:extLst>
                </p14:cNvPr>
                <p14:cNvContentPartPr/>
                <p14:nvPr/>
              </p14:nvContentPartPr>
              <p14:xfrm>
                <a:off x="9460131" y="5490926"/>
                <a:ext cx="12240" cy="16200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672B1BB6-78D9-8F4E-49D2-A2D4F49446F7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9452931" y="5483366"/>
                  <a:ext cx="273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BE4B22C3-B3DB-2E68-5CC8-2188730EEF95}"/>
                    </a:ext>
                  </a:extLst>
                </p14:cNvPr>
                <p14:cNvContentPartPr/>
                <p14:nvPr/>
              </p14:nvContentPartPr>
              <p14:xfrm>
                <a:off x="9479931" y="5505326"/>
                <a:ext cx="111960" cy="19224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BE4B22C3-B3DB-2E68-5CC8-2188730EEF95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9472371" y="5497766"/>
                  <a:ext cx="12708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9FBCB904-6356-545C-D784-50E457FD5EFE}"/>
                    </a:ext>
                  </a:extLst>
                </p14:cNvPr>
                <p14:cNvContentPartPr/>
                <p14:nvPr/>
              </p14:nvContentPartPr>
              <p14:xfrm>
                <a:off x="9939651" y="5264126"/>
                <a:ext cx="126000" cy="5940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9FBCB904-6356-545C-D784-50E457FD5EFE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9932091" y="5256566"/>
                  <a:ext cx="1411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F9F72E97-71FF-210C-747F-C3689046D852}"/>
                    </a:ext>
                  </a:extLst>
                </p14:cNvPr>
                <p14:cNvContentPartPr/>
                <p14:nvPr/>
              </p14:nvContentPartPr>
              <p14:xfrm>
                <a:off x="9877731" y="5377166"/>
                <a:ext cx="177840" cy="4716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F9F72E97-71FF-210C-747F-C3689046D852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9870171" y="5369606"/>
                  <a:ext cx="1929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7621E451-AA2E-4133-4D1B-AEDB6158C9BA}"/>
                    </a:ext>
                  </a:extLst>
                </p14:cNvPr>
                <p14:cNvContentPartPr/>
                <p14:nvPr/>
              </p14:nvContentPartPr>
              <p14:xfrm>
                <a:off x="9909411" y="5479766"/>
                <a:ext cx="180360" cy="15480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7621E451-AA2E-4133-4D1B-AEDB6158C9BA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9901851" y="5472206"/>
                  <a:ext cx="195480" cy="16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6" name="Gruppo 415">
            <a:extLst>
              <a:ext uri="{FF2B5EF4-FFF2-40B4-BE49-F238E27FC236}">
                <a16:creationId xmlns:a16="http://schemas.microsoft.com/office/drawing/2014/main" id="{C0D1C150-DD03-CF27-04E4-30FBEC4F5473}"/>
              </a:ext>
            </a:extLst>
          </p:cNvPr>
          <p:cNvGrpSpPr/>
          <p:nvPr/>
        </p:nvGrpSpPr>
        <p:grpSpPr>
          <a:xfrm>
            <a:off x="10357251" y="5240006"/>
            <a:ext cx="662400" cy="246600"/>
            <a:chOff x="10357251" y="5240006"/>
            <a:chExt cx="662400" cy="24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FEEC2D34-4DFD-5544-DD1A-F16806E12F71}"/>
                    </a:ext>
                  </a:extLst>
                </p14:cNvPr>
                <p14:cNvContentPartPr/>
                <p14:nvPr/>
              </p14:nvContentPartPr>
              <p14:xfrm>
                <a:off x="10357251" y="5240006"/>
                <a:ext cx="176040" cy="4572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FEEC2D34-4DFD-5544-DD1A-F16806E12F71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10349691" y="5232446"/>
                  <a:ext cx="1911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E5F467C1-0D13-0FA2-3C22-4EB66C6C2DD1}"/>
                    </a:ext>
                  </a:extLst>
                </p14:cNvPr>
                <p14:cNvContentPartPr/>
                <p14:nvPr/>
              </p14:nvContentPartPr>
              <p14:xfrm>
                <a:off x="10369851" y="5247926"/>
                <a:ext cx="96480" cy="16920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E5F467C1-0D13-0FA2-3C22-4EB66C6C2DD1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10362291" y="5240366"/>
                  <a:ext cx="1116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103C0A87-404D-C962-C16C-47E2154F6262}"/>
                    </a:ext>
                  </a:extLst>
                </p14:cNvPr>
                <p14:cNvContentPartPr/>
                <p14:nvPr/>
              </p14:nvContentPartPr>
              <p14:xfrm>
                <a:off x="10443651" y="5270246"/>
                <a:ext cx="6120" cy="14292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103C0A87-404D-C962-C16C-47E2154F6262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10436091" y="5262686"/>
                  <a:ext cx="212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F7D673DA-DA37-53D9-158B-CE9B1197323C}"/>
                    </a:ext>
                  </a:extLst>
                </p14:cNvPr>
                <p14:cNvContentPartPr/>
                <p14:nvPr/>
              </p14:nvContentPartPr>
              <p14:xfrm>
                <a:off x="10553811" y="5240006"/>
                <a:ext cx="11160" cy="15228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F7D673DA-DA37-53D9-158B-CE9B1197323C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10546251" y="5232446"/>
                  <a:ext cx="262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50E8A567-D026-DDD3-9EEF-867B26BEBF5D}"/>
                    </a:ext>
                  </a:extLst>
                </p14:cNvPr>
                <p14:cNvContentPartPr/>
                <p14:nvPr/>
              </p14:nvContentPartPr>
              <p14:xfrm>
                <a:off x="10598451" y="5342606"/>
                <a:ext cx="102600" cy="2268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50E8A567-D026-DDD3-9EEF-867B26BEBF5D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10590891" y="5335046"/>
                  <a:ext cx="1177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B822D13A-98E1-DF17-8A7E-F10E8F22251C}"/>
                    </a:ext>
                  </a:extLst>
                </p14:cNvPr>
                <p14:cNvContentPartPr/>
                <p14:nvPr/>
              </p14:nvContentPartPr>
              <p14:xfrm>
                <a:off x="10723011" y="5265566"/>
                <a:ext cx="119880" cy="5184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B822D13A-98E1-DF17-8A7E-F10E8F22251C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10715451" y="5258006"/>
                  <a:ext cx="1350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209ECE4A-6945-D4F6-E16B-C0075E7972F9}"/>
                    </a:ext>
                  </a:extLst>
                </p14:cNvPr>
                <p14:cNvContentPartPr/>
                <p14:nvPr/>
              </p14:nvContentPartPr>
              <p14:xfrm>
                <a:off x="10759731" y="5335766"/>
                <a:ext cx="9720" cy="8748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209ECE4A-6945-D4F6-E16B-C0075E7972F9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10752171" y="5328206"/>
                  <a:ext cx="248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672F2E93-9AB7-C2B8-8ED9-7C347EEDE384}"/>
                    </a:ext>
                  </a:extLst>
                </p14:cNvPr>
                <p14:cNvContentPartPr/>
                <p14:nvPr/>
              </p14:nvContentPartPr>
              <p14:xfrm>
                <a:off x="10791051" y="5366726"/>
                <a:ext cx="28800" cy="7452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672F2E93-9AB7-C2B8-8ED9-7C347EEDE384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10783491" y="5359166"/>
                  <a:ext cx="439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9EF4B830-4130-DC81-7223-038A0DD52842}"/>
                    </a:ext>
                  </a:extLst>
                </p14:cNvPr>
                <p14:cNvContentPartPr/>
                <p14:nvPr/>
              </p14:nvContentPartPr>
              <p14:xfrm>
                <a:off x="10607451" y="5393726"/>
                <a:ext cx="412200" cy="9288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9EF4B830-4130-DC81-7223-038A0DD52842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10599891" y="5386166"/>
                  <a:ext cx="427320" cy="10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2853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6BA01-D77D-2786-F64F-75551D759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0C1F01-E1C3-D07C-A3E4-DF6344EE94B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D29BC9-3D3A-80B0-B9A0-79832D1DE46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4E77BC-9E1D-9A9D-299E-43860913E69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1A8FD52-FBE3-9822-8541-5ECDE1C0388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B58EB11-2566-ED96-A4A0-40E8A667D00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A8F6181-EFFC-2E2D-C29A-165E5967B92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A7EBBE5-D7A7-D5EC-9673-A65EC257AE0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36F3282-AF35-1779-54F3-3257122340F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4E1D3DD-793A-EEEB-E164-74775F72A29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D118234-04D0-EF54-2EC5-6BF7770263C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178B6EB-CCAA-5A9D-DE92-C060A028B4D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4C54F22-1062-76A2-3771-DB6607F0955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F0FBD2A-5500-CCE6-3114-E7657E35EA3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22FA610-4C8F-6707-9765-72D1DB9DBD3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14C1B52-E693-1122-F825-647CDC792E2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A36E23F-0FFB-F9EC-0268-CE92C3AD620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F6A9159-E0D2-6155-DC4B-87127E92AB5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57EB631-EFB9-4EBB-60BC-D0074A7A265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7BA11C3-6C24-0908-98D9-8B0AACA7DB7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9F6E25F-4F0F-493A-ED0A-353B19E84F7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4CD9785-6A72-DFB0-2A48-07CC1614A4C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D35B9A7-EC0C-732E-B878-5A4A1251BFD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9793E39-CD8F-C2C1-3F33-08DD9F06800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3DC6B08-21C9-FB89-EA6E-ECC275A3342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034CD04-FCA0-9511-D773-24D26C10626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3B683E6-310A-1B7F-9466-8CE27BDA18E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341D477-78F3-63D9-83C1-A7A460C3263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6F0523A-CCB6-0754-317B-0BBAD8E82A2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5F39AF3-1802-CFF2-E662-407B663C46E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2E4D92E-EA98-C62B-4074-99E1EB03170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514FBFD-0968-503C-0C87-77E11F38E0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4A7229B-F9E9-13A6-F7FE-EA22A8607E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F11218D-C52F-9DBF-FBF9-0F8CE8E34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D2DBC91-281C-A904-A6A3-6D15D8291F6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394ED2C-4D39-2AEC-578D-D9837D2A54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A781253-39BF-F233-21FC-0930CF11A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Carattere, schermata, linea&#10;&#10;Descrizione generata automaticamente">
            <a:extLst>
              <a:ext uri="{FF2B5EF4-FFF2-40B4-BE49-F238E27FC236}">
                <a16:creationId xmlns:a16="http://schemas.microsoft.com/office/drawing/2014/main" id="{68818D57-D0A4-D405-6E19-307958503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935" y="1758434"/>
            <a:ext cx="7125970" cy="3121462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7717CE75-3E59-7459-1133-1B1615C528FA}"/>
              </a:ext>
            </a:extLst>
          </p:cNvPr>
          <p:cNvGrpSpPr/>
          <p:nvPr/>
        </p:nvGrpSpPr>
        <p:grpSpPr>
          <a:xfrm>
            <a:off x="2710385" y="2675575"/>
            <a:ext cx="160200" cy="120600"/>
            <a:chOff x="2710385" y="2675575"/>
            <a:chExt cx="160200" cy="12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045E76E-F21E-A480-1527-C3B5897C0EFF}"/>
                    </a:ext>
                  </a:extLst>
                </p14:cNvPr>
                <p14:cNvContentPartPr/>
                <p14:nvPr/>
              </p14:nvContentPartPr>
              <p14:xfrm>
                <a:off x="2710385" y="2741455"/>
                <a:ext cx="124200" cy="10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045E76E-F21E-A480-1527-C3B5897C0EF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702825" y="2733895"/>
                  <a:ext cx="1393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BB487F0-1959-CCB7-405D-5F8722B0339D}"/>
                    </a:ext>
                  </a:extLst>
                </p14:cNvPr>
                <p14:cNvContentPartPr/>
                <p14:nvPr/>
              </p14:nvContentPartPr>
              <p14:xfrm>
                <a:off x="2821265" y="2675575"/>
                <a:ext cx="49320" cy="120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BB487F0-1959-CCB7-405D-5F8722B0339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813705" y="2668015"/>
                  <a:ext cx="6444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6399EDFE-483E-33B4-4CE0-E390729F8E19}"/>
              </a:ext>
            </a:extLst>
          </p:cNvPr>
          <p:cNvGrpSpPr/>
          <p:nvPr/>
        </p:nvGrpSpPr>
        <p:grpSpPr>
          <a:xfrm>
            <a:off x="4788665" y="2466055"/>
            <a:ext cx="608400" cy="304920"/>
            <a:chOff x="4788665" y="2466055"/>
            <a:chExt cx="608400" cy="30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4730482-47D1-A162-B748-6AE2EAC8A2C9}"/>
                    </a:ext>
                  </a:extLst>
                </p14:cNvPr>
                <p14:cNvContentPartPr/>
                <p14:nvPr/>
              </p14:nvContentPartPr>
              <p14:xfrm>
                <a:off x="4831505" y="2466055"/>
                <a:ext cx="154800" cy="189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4730482-47D1-A162-B748-6AE2EAC8A2C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823945" y="2458495"/>
                  <a:ext cx="1699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885ACA4-8F46-37DB-EED2-64D1E33BD7BB}"/>
                    </a:ext>
                  </a:extLst>
                </p14:cNvPr>
                <p14:cNvContentPartPr/>
                <p14:nvPr/>
              </p14:nvContentPartPr>
              <p14:xfrm>
                <a:off x="4832585" y="2545255"/>
                <a:ext cx="97560" cy="45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885ACA4-8F46-37DB-EED2-64D1E33BD7B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825385" y="2537695"/>
                  <a:ext cx="1126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3F64A89-32BA-B1A8-DD69-08E622733376}"/>
                    </a:ext>
                  </a:extLst>
                </p14:cNvPr>
                <p14:cNvContentPartPr/>
                <p14:nvPr/>
              </p14:nvContentPartPr>
              <p14:xfrm>
                <a:off x="4900265" y="2597815"/>
                <a:ext cx="18720" cy="889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3F64A89-32BA-B1A8-DD69-08E62273337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892705" y="2590255"/>
                  <a:ext cx="338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EC9AEE6-DA67-C72E-D53F-2817848A47F9}"/>
                    </a:ext>
                  </a:extLst>
                </p14:cNvPr>
                <p14:cNvContentPartPr/>
                <p14:nvPr/>
              </p14:nvContentPartPr>
              <p14:xfrm>
                <a:off x="4788665" y="2723815"/>
                <a:ext cx="146520" cy="47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EC9AEE6-DA67-C72E-D53F-2817848A47F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781105" y="2716255"/>
                  <a:ext cx="1616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E3A17C5-B168-3D1F-BCB3-B174BC537D02}"/>
                    </a:ext>
                  </a:extLst>
                </p14:cNvPr>
                <p14:cNvContentPartPr/>
                <p14:nvPr/>
              </p14:nvContentPartPr>
              <p14:xfrm>
                <a:off x="5056505" y="2466055"/>
                <a:ext cx="183240" cy="169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E3A17C5-B168-3D1F-BCB3-B174BC537D0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48945" y="2458495"/>
                  <a:ext cx="1983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F0A2134-CD76-F4A8-6180-73582C20543B}"/>
                    </a:ext>
                  </a:extLst>
                </p14:cNvPr>
                <p14:cNvContentPartPr/>
                <p14:nvPr/>
              </p14:nvContentPartPr>
              <p14:xfrm>
                <a:off x="5151905" y="2572255"/>
                <a:ext cx="10440" cy="1249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F0A2134-CD76-F4A8-6180-73582C20543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144345" y="2564695"/>
                  <a:ext cx="255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EED4959-A807-54FE-C140-11F5C8F13AEB}"/>
                    </a:ext>
                  </a:extLst>
                </p14:cNvPr>
                <p14:cNvContentPartPr/>
                <p14:nvPr/>
              </p14:nvContentPartPr>
              <p14:xfrm>
                <a:off x="5029865" y="2668375"/>
                <a:ext cx="367200" cy="45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EED4959-A807-54FE-C140-11F5C8F13AE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022665" y="2660815"/>
                  <a:ext cx="381960" cy="6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AA2C0E4A-900E-852E-CBB2-95056663B712}"/>
              </a:ext>
            </a:extLst>
          </p:cNvPr>
          <p:cNvGrpSpPr/>
          <p:nvPr/>
        </p:nvGrpSpPr>
        <p:grpSpPr>
          <a:xfrm>
            <a:off x="2865545" y="3137815"/>
            <a:ext cx="109440" cy="73440"/>
            <a:chOff x="2865545" y="3137815"/>
            <a:chExt cx="109440" cy="7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BD31D22-B61A-69A6-6F60-0F73FB21E893}"/>
                    </a:ext>
                  </a:extLst>
                </p14:cNvPr>
                <p14:cNvContentPartPr/>
                <p14:nvPr/>
              </p14:nvContentPartPr>
              <p14:xfrm>
                <a:off x="2865545" y="3150415"/>
                <a:ext cx="59400" cy="37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BD31D22-B61A-69A6-6F60-0F73FB21E89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857985" y="3142855"/>
                  <a:ext cx="745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B002B50-212B-3A64-3E2B-06E46CFA14D8}"/>
                    </a:ext>
                  </a:extLst>
                </p14:cNvPr>
                <p14:cNvContentPartPr/>
                <p14:nvPr/>
              </p14:nvContentPartPr>
              <p14:xfrm>
                <a:off x="2954105" y="3137815"/>
                <a:ext cx="20880" cy="73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B002B50-212B-3A64-3E2B-06E46CFA14D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946545" y="3130255"/>
                  <a:ext cx="3600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686638BA-C3E4-340C-9F00-D1306CE59637}"/>
              </a:ext>
            </a:extLst>
          </p:cNvPr>
          <p:cNvGrpSpPr/>
          <p:nvPr/>
        </p:nvGrpSpPr>
        <p:grpSpPr>
          <a:xfrm>
            <a:off x="6800705" y="3013975"/>
            <a:ext cx="587520" cy="365040"/>
            <a:chOff x="6800705" y="3013975"/>
            <a:chExt cx="587520" cy="36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17473D6-C6A6-5BE8-9533-35F7023AC1A6}"/>
                    </a:ext>
                  </a:extLst>
                </p14:cNvPr>
                <p14:cNvContentPartPr/>
                <p14:nvPr/>
              </p14:nvContentPartPr>
              <p14:xfrm>
                <a:off x="6837425" y="3043495"/>
                <a:ext cx="109800" cy="363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17473D6-C6A6-5BE8-9533-35F7023AC1A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829865" y="3035935"/>
                  <a:ext cx="1249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7437415-2796-BFC5-403F-96E24960E0DB}"/>
                    </a:ext>
                  </a:extLst>
                </p14:cNvPr>
                <p14:cNvContentPartPr/>
                <p14:nvPr/>
              </p14:nvContentPartPr>
              <p14:xfrm>
                <a:off x="6805385" y="3049255"/>
                <a:ext cx="82080" cy="148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7437415-2796-BFC5-403F-96E24960E0D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797825" y="3041695"/>
                  <a:ext cx="972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D0C6D31-61F3-6223-16B6-B2A12FF13140}"/>
                    </a:ext>
                  </a:extLst>
                </p14:cNvPr>
                <p14:cNvContentPartPr/>
                <p14:nvPr/>
              </p14:nvContentPartPr>
              <p14:xfrm>
                <a:off x="6966665" y="3013975"/>
                <a:ext cx="19440" cy="1512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D0C6D31-61F3-6223-16B6-B2A12FF1314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959105" y="3006415"/>
                  <a:ext cx="345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B1AC175-45EC-9C7E-A612-F760BEBBFC63}"/>
                    </a:ext>
                  </a:extLst>
                </p14:cNvPr>
                <p14:cNvContentPartPr/>
                <p14:nvPr/>
              </p14:nvContentPartPr>
              <p14:xfrm>
                <a:off x="6961985" y="3129175"/>
                <a:ext cx="70560" cy="201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B1AC175-45EC-9C7E-A612-F760BEBBFC6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954425" y="3121615"/>
                  <a:ext cx="856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E15F7DB-21B6-E52F-E540-A7143716F58E}"/>
                    </a:ext>
                  </a:extLst>
                </p14:cNvPr>
                <p14:cNvContentPartPr/>
                <p14:nvPr/>
              </p14:nvContentPartPr>
              <p14:xfrm>
                <a:off x="6800705" y="3247615"/>
                <a:ext cx="99000" cy="1314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E15F7DB-21B6-E52F-E540-A7143716F58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793145" y="3240055"/>
                  <a:ext cx="1141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C1053D4-02FA-565A-0743-0C8508A86D7D}"/>
                    </a:ext>
                  </a:extLst>
                </p14:cNvPr>
                <p14:cNvContentPartPr/>
                <p14:nvPr/>
              </p14:nvContentPartPr>
              <p14:xfrm>
                <a:off x="6915545" y="3220615"/>
                <a:ext cx="87120" cy="1497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C1053D4-02FA-565A-0743-0C8508A86D7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907985" y="3213055"/>
                  <a:ext cx="1022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4BDEE9E-618F-583A-7FFC-B88B65972B04}"/>
                    </a:ext>
                  </a:extLst>
                </p14:cNvPr>
                <p14:cNvContentPartPr/>
                <p14:nvPr/>
              </p14:nvContentPartPr>
              <p14:xfrm>
                <a:off x="7193825" y="3014695"/>
                <a:ext cx="110520" cy="1569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4BDEE9E-618F-583A-7FFC-B88B65972B0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186265" y="3007135"/>
                  <a:ext cx="1256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CF87DF9A-14C5-A834-7C8C-C37761B8E775}"/>
                    </a:ext>
                  </a:extLst>
                </p14:cNvPr>
                <p14:cNvContentPartPr/>
                <p14:nvPr/>
              </p14:nvContentPartPr>
              <p14:xfrm>
                <a:off x="7234145" y="3129895"/>
                <a:ext cx="10800" cy="759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CF87DF9A-14C5-A834-7C8C-C37761B8E77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226585" y="3122335"/>
                  <a:ext cx="259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780D2835-3692-6F67-D95D-9EA6CB334280}"/>
                    </a:ext>
                  </a:extLst>
                </p14:cNvPr>
                <p14:cNvContentPartPr/>
                <p14:nvPr/>
              </p14:nvContentPartPr>
              <p14:xfrm>
                <a:off x="7144865" y="3217735"/>
                <a:ext cx="243360" cy="23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780D2835-3692-6F67-D95D-9EA6CB33428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137305" y="3210175"/>
                  <a:ext cx="25812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D7F48D32-EBEC-431C-CA78-60642FE86A9A}"/>
              </a:ext>
            </a:extLst>
          </p:cNvPr>
          <p:cNvGrpSpPr/>
          <p:nvPr/>
        </p:nvGrpSpPr>
        <p:grpSpPr>
          <a:xfrm>
            <a:off x="9046994" y="2844582"/>
            <a:ext cx="2460240" cy="659880"/>
            <a:chOff x="9046994" y="2844582"/>
            <a:chExt cx="2460240" cy="65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61DF518-4608-408A-EEC1-1E4886168222}"/>
                    </a:ext>
                  </a:extLst>
                </p14:cNvPr>
                <p14:cNvContentPartPr/>
                <p14:nvPr/>
              </p14:nvContentPartPr>
              <p14:xfrm>
                <a:off x="9046994" y="3328062"/>
                <a:ext cx="541800" cy="637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61DF518-4608-408A-EEC1-1E488616822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039434" y="3320502"/>
                  <a:ext cx="5569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48D96ADA-AEF8-387B-E505-4CD367AFA5E8}"/>
                    </a:ext>
                  </a:extLst>
                </p14:cNvPr>
                <p14:cNvContentPartPr/>
                <p14:nvPr/>
              </p14:nvContentPartPr>
              <p14:xfrm>
                <a:off x="9767714" y="3115662"/>
                <a:ext cx="113400" cy="1774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48D96ADA-AEF8-387B-E505-4CD367AFA5E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760514" y="3108102"/>
                  <a:ext cx="12852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D0FC078-B83A-F9DF-D959-7986B12554F8}"/>
                    </a:ext>
                  </a:extLst>
                </p14:cNvPr>
                <p14:cNvContentPartPr/>
                <p14:nvPr/>
              </p14:nvContentPartPr>
              <p14:xfrm>
                <a:off x="9925034" y="3158142"/>
                <a:ext cx="68400" cy="1609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D0FC078-B83A-F9DF-D959-7986B12554F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917474" y="3150582"/>
                  <a:ext cx="835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931BCC8C-A4F4-A23A-5491-677E44F7BB61}"/>
                    </a:ext>
                  </a:extLst>
                </p14:cNvPr>
                <p14:cNvContentPartPr/>
                <p14:nvPr/>
              </p14:nvContentPartPr>
              <p14:xfrm>
                <a:off x="10036634" y="3147342"/>
                <a:ext cx="92880" cy="910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931BCC8C-A4F4-A23A-5491-677E44F7BB6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029074" y="3139782"/>
                  <a:ext cx="1080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C33E664A-41AD-6142-0F26-C302068BFC44}"/>
                    </a:ext>
                  </a:extLst>
                </p14:cNvPr>
                <p14:cNvContentPartPr/>
                <p14:nvPr/>
              </p14:nvContentPartPr>
              <p14:xfrm>
                <a:off x="10185674" y="3109902"/>
                <a:ext cx="96120" cy="1198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C33E664A-41AD-6142-0F26-C302068BFC4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178114" y="3102342"/>
                  <a:ext cx="1112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BB4C8B1B-AA86-B903-6E68-47177F15E0DB}"/>
                    </a:ext>
                  </a:extLst>
                </p14:cNvPr>
                <p14:cNvContentPartPr/>
                <p14:nvPr/>
              </p14:nvContentPartPr>
              <p14:xfrm>
                <a:off x="10350914" y="3112062"/>
                <a:ext cx="84600" cy="1015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BB4C8B1B-AA86-B903-6E68-47177F15E0D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343354" y="3104502"/>
                  <a:ext cx="997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1A42B626-87E7-97A0-763D-897AAC2F3A46}"/>
                    </a:ext>
                  </a:extLst>
                </p14:cNvPr>
                <p14:cNvContentPartPr/>
                <p14:nvPr/>
              </p14:nvContentPartPr>
              <p14:xfrm>
                <a:off x="10460354" y="3128622"/>
                <a:ext cx="65520" cy="946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1A42B626-87E7-97A0-763D-897AAC2F3A4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452794" y="3121062"/>
                  <a:ext cx="806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07D874F-23B1-BF6F-8D0A-B7555B2D4F52}"/>
                    </a:ext>
                  </a:extLst>
                </p14:cNvPr>
                <p14:cNvContentPartPr/>
                <p14:nvPr/>
              </p14:nvContentPartPr>
              <p14:xfrm>
                <a:off x="10586714" y="2945022"/>
                <a:ext cx="70560" cy="2962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07D874F-23B1-BF6F-8D0A-B7555B2D4F5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579514" y="2937462"/>
                  <a:ext cx="8568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BCB0CF6-AD75-3C3C-61C0-41B496563B2B}"/>
                    </a:ext>
                  </a:extLst>
                </p14:cNvPr>
                <p14:cNvContentPartPr/>
                <p14:nvPr/>
              </p14:nvContentPartPr>
              <p14:xfrm>
                <a:off x="10648274" y="3096222"/>
                <a:ext cx="58320" cy="1141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BCB0CF6-AD75-3C3C-61C0-41B496563B2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640714" y="3089022"/>
                  <a:ext cx="730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382869B-8F0F-D81B-DF0C-F9A6DAE9697A}"/>
                    </a:ext>
                  </a:extLst>
                </p14:cNvPr>
                <p14:cNvContentPartPr/>
                <p14:nvPr/>
              </p14:nvContentPartPr>
              <p14:xfrm>
                <a:off x="10789034" y="3101262"/>
                <a:ext cx="9360" cy="100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382869B-8F0F-D81B-DF0C-F9A6DAE9697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781474" y="3093702"/>
                  <a:ext cx="241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F0145891-C8B1-E9E6-1A44-7E9C4145FF74}"/>
                    </a:ext>
                  </a:extLst>
                </p14:cNvPr>
                <p14:cNvContentPartPr/>
                <p14:nvPr/>
              </p14:nvContentPartPr>
              <p14:xfrm>
                <a:off x="10826474" y="3112782"/>
                <a:ext cx="126720" cy="1335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F0145891-C8B1-E9E6-1A44-7E9C4145FF7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818914" y="3105222"/>
                  <a:ext cx="1418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7C133EB-E589-67D3-A035-EEBD0DB5173F}"/>
                    </a:ext>
                  </a:extLst>
                </p14:cNvPr>
                <p14:cNvContentPartPr/>
                <p14:nvPr/>
              </p14:nvContentPartPr>
              <p14:xfrm>
                <a:off x="9643514" y="3316542"/>
                <a:ext cx="1743120" cy="604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7C133EB-E589-67D3-A035-EEBD0DB5173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635954" y="3308982"/>
                  <a:ext cx="17582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8524A5C5-4258-926B-03BE-4FBBB3280B15}"/>
                    </a:ext>
                  </a:extLst>
                </p14:cNvPr>
                <p14:cNvContentPartPr/>
                <p14:nvPr/>
              </p14:nvContentPartPr>
              <p14:xfrm>
                <a:off x="9624434" y="2844582"/>
                <a:ext cx="1882800" cy="6598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8524A5C5-4258-926B-03BE-4FBBB3280B1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616874" y="2837022"/>
                  <a:ext cx="1897920" cy="67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2881AF99-1CB7-4A6B-0A49-CC9ECC1700A7}"/>
              </a:ext>
            </a:extLst>
          </p:cNvPr>
          <p:cNvGrpSpPr/>
          <p:nvPr/>
        </p:nvGrpSpPr>
        <p:grpSpPr>
          <a:xfrm>
            <a:off x="9764474" y="2386523"/>
            <a:ext cx="2018880" cy="345019"/>
            <a:chOff x="9764474" y="2386523"/>
            <a:chExt cx="2018880" cy="34501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D112FE5F-3180-ACE6-C5DA-A596AEF0663D}"/>
                    </a:ext>
                  </a:extLst>
                </p14:cNvPr>
                <p14:cNvContentPartPr/>
                <p14:nvPr/>
              </p14:nvContentPartPr>
              <p14:xfrm>
                <a:off x="9764474" y="2529582"/>
                <a:ext cx="153720" cy="1490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D112FE5F-3180-ACE6-C5DA-A596AEF0663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757274" y="2522022"/>
                  <a:ext cx="1688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4182010-F7DE-3ABA-C3BE-0DD39CE41345}"/>
                    </a:ext>
                  </a:extLst>
                </p14:cNvPr>
                <p14:cNvContentPartPr/>
                <p14:nvPr/>
              </p14:nvContentPartPr>
              <p14:xfrm>
                <a:off x="9969314" y="2540742"/>
                <a:ext cx="101880" cy="1191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4182010-F7DE-3ABA-C3BE-0DD39CE4134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961754" y="2533182"/>
                  <a:ext cx="1166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8DD4DF7F-2AB2-C810-AEED-FD95E4C3226C}"/>
                    </a:ext>
                  </a:extLst>
                </p14:cNvPr>
                <p14:cNvContentPartPr/>
                <p14:nvPr/>
              </p14:nvContentPartPr>
              <p14:xfrm>
                <a:off x="10120154" y="2559102"/>
                <a:ext cx="70920" cy="835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8DD4DF7F-2AB2-C810-AEED-FD95E4C3226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112594" y="2551542"/>
                  <a:ext cx="860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5585040-BDEA-C9EE-6AAC-B5D22EAF45B1}"/>
                    </a:ext>
                  </a:extLst>
                </p14:cNvPr>
                <p14:cNvContentPartPr/>
                <p14:nvPr/>
              </p14:nvContentPartPr>
              <p14:xfrm>
                <a:off x="10248314" y="2540382"/>
                <a:ext cx="99000" cy="1630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5585040-BDEA-C9EE-6AAC-B5D22EAF45B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240754" y="2532822"/>
                  <a:ext cx="1141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11B3AF54-FA5A-473D-E063-7A0C906AC321}"/>
                    </a:ext>
                  </a:extLst>
                </p14:cNvPr>
                <p14:cNvContentPartPr/>
                <p14:nvPr/>
              </p14:nvContentPartPr>
              <p14:xfrm>
                <a:off x="10431194" y="2569902"/>
                <a:ext cx="34920" cy="730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11B3AF54-FA5A-473D-E063-7A0C906AC32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423634" y="2562342"/>
                  <a:ext cx="496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06733975-D947-6131-542B-6BCD315513D5}"/>
                    </a:ext>
                  </a:extLst>
                </p14:cNvPr>
                <p14:cNvContentPartPr/>
                <p14:nvPr/>
              </p14:nvContentPartPr>
              <p14:xfrm>
                <a:off x="10513994" y="2615622"/>
                <a:ext cx="139680" cy="547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06733975-D947-6131-542B-6BCD315513D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506434" y="2608062"/>
                  <a:ext cx="1548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3CAC4DE6-E5EE-EC38-90CC-0A3F1296424B}"/>
                    </a:ext>
                  </a:extLst>
                </p14:cNvPr>
                <p14:cNvContentPartPr/>
                <p14:nvPr/>
              </p14:nvContentPartPr>
              <p14:xfrm>
                <a:off x="10799114" y="2523822"/>
                <a:ext cx="180000" cy="1483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3CAC4DE6-E5EE-EC38-90CC-0A3F1296424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791554" y="2516262"/>
                  <a:ext cx="1951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1E06FBA-88F4-2CA8-11AB-8AE401A981B1}"/>
                    </a:ext>
                  </a:extLst>
                </p14:cNvPr>
                <p14:cNvContentPartPr/>
                <p14:nvPr/>
              </p14:nvContentPartPr>
              <p14:xfrm>
                <a:off x="10731794" y="2515902"/>
                <a:ext cx="257400" cy="2156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1E06FBA-88F4-2CA8-11AB-8AE401A981B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724234" y="2508342"/>
                  <a:ext cx="2725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AA748CCA-A56E-1C37-40AC-BC67E231E7FF}"/>
                    </a:ext>
                  </a:extLst>
                </p14:cNvPr>
                <p14:cNvContentPartPr/>
                <p14:nvPr/>
              </p14:nvContentPartPr>
              <p14:xfrm>
                <a:off x="11269274" y="2480483"/>
                <a:ext cx="154800" cy="1702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AA748CCA-A56E-1C37-40AC-BC67E231E7F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261714" y="2472923"/>
                  <a:ext cx="1699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810F7BB5-72B0-27DE-4C2C-850C9D7F9B48}"/>
                    </a:ext>
                  </a:extLst>
                </p14:cNvPr>
                <p14:cNvContentPartPr/>
                <p14:nvPr/>
              </p14:nvContentPartPr>
              <p14:xfrm>
                <a:off x="11417594" y="2514323"/>
                <a:ext cx="68400" cy="1130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810F7BB5-72B0-27DE-4C2C-850C9D7F9B4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410034" y="2506763"/>
                  <a:ext cx="835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84333627-67A3-7549-304D-82CB588C9314}"/>
                    </a:ext>
                  </a:extLst>
                </p14:cNvPr>
                <p14:cNvContentPartPr/>
                <p14:nvPr/>
              </p14:nvContentPartPr>
              <p14:xfrm>
                <a:off x="11503274" y="2530163"/>
                <a:ext cx="58320" cy="784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84333627-67A3-7549-304D-82CB588C931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495714" y="2522603"/>
                  <a:ext cx="734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BD7CAB1E-0E17-6D58-FF5E-1D48247EAD99}"/>
                    </a:ext>
                  </a:extLst>
                </p14:cNvPr>
                <p14:cNvContentPartPr/>
                <p14:nvPr/>
              </p14:nvContentPartPr>
              <p14:xfrm>
                <a:off x="11620994" y="2386523"/>
                <a:ext cx="17280" cy="2199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BD7CAB1E-0E17-6D58-FF5E-1D48247EAD9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613434" y="2378963"/>
                  <a:ext cx="3240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B9A96378-094B-AB93-416F-62473771D8B3}"/>
                    </a:ext>
                  </a:extLst>
                </p14:cNvPr>
                <p14:cNvContentPartPr/>
                <p14:nvPr/>
              </p14:nvContentPartPr>
              <p14:xfrm>
                <a:off x="11637194" y="2548523"/>
                <a:ext cx="64440" cy="302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B9A96378-094B-AB93-416F-62473771D8B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1629634" y="2540963"/>
                  <a:ext cx="792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00B68C1E-14CD-AA69-B104-428752C46686}"/>
                    </a:ext>
                  </a:extLst>
                </p14:cNvPr>
                <p14:cNvContentPartPr/>
                <p14:nvPr/>
              </p14:nvContentPartPr>
              <p14:xfrm>
                <a:off x="11743394" y="2491643"/>
                <a:ext cx="39960" cy="1015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00B68C1E-14CD-AA69-B104-428752C4668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735834" y="2484443"/>
                  <a:ext cx="54720" cy="11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" name="Gruppo 183">
            <a:extLst>
              <a:ext uri="{FF2B5EF4-FFF2-40B4-BE49-F238E27FC236}">
                <a16:creationId xmlns:a16="http://schemas.microsoft.com/office/drawing/2014/main" id="{6DB174DE-B15F-AB5C-ED08-A4138328AE22}"/>
              </a:ext>
            </a:extLst>
          </p:cNvPr>
          <p:cNvGrpSpPr/>
          <p:nvPr/>
        </p:nvGrpSpPr>
        <p:grpSpPr>
          <a:xfrm>
            <a:off x="4407563" y="899003"/>
            <a:ext cx="811800" cy="651600"/>
            <a:chOff x="4407563" y="899003"/>
            <a:chExt cx="811800" cy="65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3EA57EF0-DEF3-C781-ED80-79B6DFFA1F2A}"/>
                    </a:ext>
                  </a:extLst>
                </p14:cNvPr>
                <p14:cNvContentPartPr/>
                <p14:nvPr/>
              </p14:nvContentPartPr>
              <p14:xfrm>
                <a:off x="4419803" y="1006283"/>
                <a:ext cx="219240" cy="1368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3EA57EF0-DEF3-C781-ED80-79B6DFFA1F2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412243" y="999083"/>
                  <a:ext cx="2343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1DC6944C-F060-073F-34D5-CD6E3386AFC7}"/>
                    </a:ext>
                  </a:extLst>
                </p14:cNvPr>
                <p14:cNvContentPartPr/>
                <p14:nvPr/>
              </p14:nvContentPartPr>
              <p14:xfrm>
                <a:off x="4465163" y="1098443"/>
                <a:ext cx="117360" cy="165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1DC6944C-F060-073F-34D5-CD6E3386AFC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457603" y="1090883"/>
                  <a:ext cx="1324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2B3A7A05-A2FF-9BDD-1AFE-162FB66D78BA}"/>
                    </a:ext>
                  </a:extLst>
                </p14:cNvPr>
                <p14:cNvContentPartPr/>
                <p14:nvPr/>
              </p14:nvContentPartPr>
              <p14:xfrm>
                <a:off x="4407563" y="1144523"/>
                <a:ext cx="183960" cy="1202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2B3A7A05-A2FF-9BDD-1AFE-162FB66D78B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400003" y="1136963"/>
                  <a:ext cx="1990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3A1F8C40-6D7A-1675-C36C-E3821E3E976E}"/>
                    </a:ext>
                  </a:extLst>
                </p14:cNvPr>
                <p14:cNvContentPartPr/>
                <p14:nvPr/>
              </p14:nvContentPartPr>
              <p14:xfrm>
                <a:off x="4657043" y="1000883"/>
                <a:ext cx="20880" cy="2444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3A1F8C40-6D7A-1675-C36C-E3821E3E976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649483" y="993323"/>
                  <a:ext cx="356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F8609365-19FA-BA43-55CA-B3877A60AE0B}"/>
                    </a:ext>
                  </a:extLst>
                </p14:cNvPr>
                <p14:cNvContentPartPr/>
                <p14:nvPr/>
              </p14:nvContentPartPr>
              <p14:xfrm>
                <a:off x="4689803" y="1147403"/>
                <a:ext cx="87480" cy="428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F8609365-19FA-BA43-55CA-B3877A60AE0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682243" y="1139843"/>
                  <a:ext cx="1026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9F6D666C-19BA-BD4D-671B-CF85A996D0EF}"/>
                    </a:ext>
                  </a:extLst>
                </p14:cNvPr>
                <p14:cNvContentPartPr/>
                <p14:nvPr/>
              </p14:nvContentPartPr>
              <p14:xfrm>
                <a:off x="4854323" y="1051643"/>
                <a:ext cx="122040" cy="1044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9F6D666C-19BA-BD4D-671B-CF85A996D0E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846763" y="1044083"/>
                  <a:ext cx="1371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FE26782E-C319-C8AF-F701-B39B7E8E2165}"/>
                    </a:ext>
                  </a:extLst>
                </p14:cNvPr>
                <p14:cNvContentPartPr/>
                <p14:nvPr/>
              </p14:nvContentPartPr>
              <p14:xfrm>
                <a:off x="4810763" y="1082963"/>
                <a:ext cx="123480" cy="1800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FE26782E-C319-C8AF-F701-B39B7E8E216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803203" y="1075403"/>
                  <a:ext cx="1386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4EF00AE4-AA18-F322-C6DC-CA0FDA57D2E7}"/>
                    </a:ext>
                  </a:extLst>
                </p14:cNvPr>
                <p14:cNvContentPartPr/>
                <p14:nvPr/>
              </p14:nvContentPartPr>
              <p14:xfrm>
                <a:off x="4967363" y="1096283"/>
                <a:ext cx="24840" cy="17388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4EF00AE4-AA18-F322-C6DC-CA0FDA57D2E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959803" y="1088723"/>
                  <a:ext cx="399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C7349258-D36F-09CA-B2DB-7148DEF527FC}"/>
                    </a:ext>
                  </a:extLst>
                </p14:cNvPr>
                <p14:cNvContentPartPr/>
                <p14:nvPr/>
              </p14:nvContentPartPr>
              <p14:xfrm>
                <a:off x="4972043" y="1186283"/>
                <a:ext cx="101160" cy="514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C7349258-D36F-09CA-B2DB-7148DEF527F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964483" y="1178723"/>
                  <a:ext cx="1162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4306A7DC-B1F3-F296-A8A0-6CBDE1823288}"/>
                    </a:ext>
                  </a:extLst>
                </p14:cNvPr>
                <p14:cNvContentPartPr/>
                <p14:nvPr/>
              </p14:nvContentPartPr>
              <p14:xfrm>
                <a:off x="5155643" y="899003"/>
                <a:ext cx="63720" cy="6516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4306A7DC-B1F3-F296-A8A0-6CBDE182328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148083" y="891443"/>
                  <a:ext cx="78840" cy="66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" name="Gruppo 186">
            <a:extLst>
              <a:ext uri="{FF2B5EF4-FFF2-40B4-BE49-F238E27FC236}">
                <a16:creationId xmlns:a16="http://schemas.microsoft.com/office/drawing/2014/main" id="{CE6B0D66-5591-C1EF-8798-EA75D364D32B}"/>
              </a:ext>
            </a:extLst>
          </p:cNvPr>
          <p:cNvGrpSpPr/>
          <p:nvPr/>
        </p:nvGrpSpPr>
        <p:grpSpPr>
          <a:xfrm>
            <a:off x="537563" y="216443"/>
            <a:ext cx="3638880" cy="1347480"/>
            <a:chOff x="537563" y="216443"/>
            <a:chExt cx="3638880" cy="134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A2B1FE7-3DC6-A28E-D390-3CF8EE7F2E1F}"/>
                    </a:ext>
                  </a:extLst>
                </p14:cNvPr>
                <p14:cNvContentPartPr/>
                <p14:nvPr/>
              </p14:nvContentPartPr>
              <p14:xfrm>
                <a:off x="537563" y="446483"/>
                <a:ext cx="185760" cy="1861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A2B1FE7-3DC6-A28E-D390-3CF8EE7F2E1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30363" y="438923"/>
                  <a:ext cx="2005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65C49F10-1688-43DF-CDA6-ACADAFA5A837}"/>
                    </a:ext>
                  </a:extLst>
                </p14:cNvPr>
                <p14:cNvContentPartPr/>
                <p14:nvPr/>
              </p14:nvContentPartPr>
              <p14:xfrm>
                <a:off x="743123" y="431003"/>
                <a:ext cx="93600" cy="2379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65C49F10-1688-43DF-CDA6-ACADAFA5A83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35563" y="423443"/>
                  <a:ext cx="10872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7C1DDFFD-F887-02FD-163F-132468DE4522}"/>
                    </a:ext>
                  </a:extLst>
                </p14:cNvPr>
                <p14:cNvContentPartPr/>
                <p14:nvPr/>
              </p14:nvContentPartPr>
              <p14:xfrm>
                <a:off x="986483" y="367643"/>
                <a:ext cx="145080" cy="1620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7C1DDFFD-F887-02FD-163F-132468DE452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78923" y="360083"/>
                  <a:ext cx="1602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1B83FAA-EBA3-E851-2967-52E4A083520D}"/>
                    </a:ext>
                  </a:extLst>
                </p14:cNvPr>
                <p14:cNvContentPartPr/>
                <p14:nvPr/>
              </p14:nvContentPartPr>
              <p14:xfrm>
                <a:off x="949043" y="568163"/>
                <a:ext cx="165600" cy="450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1B83FAA-EBA3-E851-2967-52E4A083520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41483" y="560963"/>
                  <a:ext cx="1807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8AE5231F-89D1-E6BF-DFAA-FB3624889B66}"/>
                    </a:ext>
                  </a:extLst>
                </p14:cNvPr>
                <p14:cNvContentPartPr/>
                <p14:nvPr/>
              </p14:nvContentPartPr>
              <p14:xfrm>
                <a:off x="989723" y="617123"/>
                <a:ext cx="172440" cy="1472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8AE5231F-89D1-E6BF-DFAA-FB3624889B6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82523" y="609563"/>
                  <a:ext cx="1875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734A4CEF-38DA-77E5-9391-CF775A72DA31}"/>
                    </a:ext>
                  </a:extLst>
                </p14:cNvPr>
                <p14:cNvContentPartPr/>
                <p14:nvPr/>
              </p14:nvContentPartPr>
              <p14:xfrm>
                <a:off x="1579043" y="389243"/>
                <a:ext cx="175320" cy="493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734A4CEF-38DA-77E5-9391-CF775A72DA3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571483" y="381683"/>
                  <a:ext cx="1900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AE42288F-5C72-0267-01A0-29157F73851C}"/>
                    </a:ext>
                  </a:extLst>
                </p14:cNvPr>
                <p14:cNvContentPartPr/>
                <p14:nvPr/>
              </p14:nvContentPartPr>
              <p14:xfrm>
                <a:off x="1557803" y="443603"/>
                <a:ext cx="202320" cy="1605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AE42288F-5C72-0267-01A0-29157F73851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550243" y="436043"/>
                  <a:ext cx="2174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FE61CCE6-1A7A-92A2-9A3F-DB80D537C0B0}"/>
                    </a:ext>
                  </a:extLst>
                </p14:cNvPr>
                <p14:cNvContentPartPr/>
                <p14:nvPr/>
              </p14:nvContentPartPr>
              <p14:xfrm>
                <a:off x="1806203" y="394283"/>
                <a:ext cx="18000" cy="1774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FE61CCE6-1A7A-92A2-9A3F-DB80D537C0B0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798643" y="386723"/>
                  <a:ext cx="3312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DB8138C8-12DB-A44F-670B-FC4360EB7713}"/>
                    </a:ext>
                  </a:extLst>
                </p14:cNvPr>
                <p14:cNvContentPartPr/>
                <p14:nvPr/>
              </p14:nvContentPartPr>
              <p14:xfrm>
                <a:off x="1838243" y="494723"/>
                <a:ext cx="88920" cy="187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DB8138C8-12DB-A44F-670B-FC4360EB7713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830683" y="487163"/>
                  <a:ext cx="1036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BA907296-0FDB-B5B6-2317-C8BD9C57CE37}"/>
                    </a:ext>
                  </a:extLst>
                </p14:cNvPr>
                <p14:cNvContentPartPr/>
                <p14:nvPr/>
              </p14:nvContentPartPr>
              <p14:xfrm>
                <a:off x="1610363" y="676523"/>
                <a:ext cx="53280" cy="11376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BA907296-0FDB-B5B6-2317-C8BD9C57CE37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602803" y="668963"/>
                  <a:ext cx="684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E2DBDA33-75C6-B2A2-DBBC-7D466626C0B2}"/>
                    </a:ext>
                  </a:extLst>
                </p14:cNvPr>
                <p14:cNvContentPartPr/>
                <p14:nvPr/>
              </p14:nvContentPartPr>
              <p14:xfrm>
                <a:off x="1750403" y="632603"/>
                <a:ext cx="109800" cy="1281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E2DBDA33-75C6-B2A2-DBBC-7D466626C0B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742843" y="625043"/>
                  <a:ext cx="1249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21CE049-3263-9D4E-8B52-26CB226BAFF8}"/>
                    </a:ext>
                  </a:extLst>
                </p14:cNvPr>
                <p14:cNvContentPartPr/>
                <p14:nvPr/>
              </p14:nvContentPartPr>
              <p14:xfrm>
                <a:off x="1995923" y="460163"/>
                <a:ext cx="156960" cy="180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21CE049-3263-9D4E-8B52-26CB226BAFF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988363" y="452603"/>
                  <a:ext cx="1717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9C4AAF65-AE43-C358-75C9-B18D0E836D56}"/>
                    </a:ext>
                  </a:extLst>
                </p14:cNvPr>
                <p14:cNvContentPartPr/>
                <p14:nvPr/>
              </p14:nvContentPartPr>
              <p14:xfrm>
                <a:off x="1959203" y="505883"/>
                <a:ext cx="96120" cy="1375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9C4AAF65-AE43-C358-75C9-B18D0E836D5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951643" y="498323"/>
                  <a:ext cx="1112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1DF7B67-22BE-8333-39E3-65F8D2F763EE}"/>
                    </a:ext>
                  </a:extLst>
                </p14:cNvPr>
                <p14:cNvContentPartPr/>
                <p14:nvPr/>
              </p14:nvContentPartPr>
              <p14:xfrm>
                <a:off x="2123723" y="457283"/>
                <a:ext cx="23400" cy="1645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1DF7B67-22BE-8333-39E3-65F8D2F763E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116163" y="449723"/>
                  <a:ext cx="385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0E2FC01-DE96-47CD-1171-E9B2D16B8302}"/>
                    </a:ext>
                  </a:extLst>
                </p14:cNvPr>
                <p14:cNvContentPartPr/>
                <p14:nvPr/>
              </p14:nvContentPartPr>
              <p14:xfrm>
                <a:off x="2155763" y="545123"/>
                <a:ext cx="90720" cy="129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0E2FC01-DE96-47CD-1171-E9B2D16B8302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148203" y="537563"/>
                  <a:ext cx="1058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8FAF6F10-F5FA-4BCE-3B00-4A98278E2221}"/>
                    </a:ext>
                  </a:extLst>
                </p14:cNvPr>
                <p14:cNvContentPartPr/>
                <p14:nvPr/>
              </p14:nvContentPartPr>
              <p14:xfrm>
                <a:off x="2601443" y="491843"/>
                <a:ext cx="87480" cy="144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8FAF6F10-F5FA-4BCE-3B00-4A98278E222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593883" y="484283"/>
                  <a:ext cx="1026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A1B1F574-6586-150E-BF27-2757463C8D68}"/>
                    </a:ext>
                  </a:extLst>
                </p14:cNvPr>
                <p14:cNvContentPartPr/>
                <p14:nvPr/>
              </p14:nvContentPartPr>
              <p14:xfrm>
                <a:off x="2589923" y="572483"/>
                <a:ext cx="172440" cy="237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A1B1F574-6586-150E-BF27-2757463C8D6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582363" y="564923"/>
                  <a:ext cx="1875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D1F3EAE-4849-683F-25F3-6A16862BCD2F}"/>
                    </a:ext>
                  </a:extLst>
                </p14:cNvPr>
                <p14:cNvContentPartPr/>
                <p14:nvPr/>
              </p14:nvContentPartPr>
              <p14:xfrm>
                <a:off x="2893763" y="459803"/>
                <a:ext cx="98280" cy="2120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D1F3EAE-4849-683F-25F3-6A16862BCD2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886203" y="452243"/>
                  <a:ext cx="11340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B40629D1-502D-F50B-A701-B697F716454E}"/>
                    </a:ext>
                  </a:extLst>
                </p14:cNvPr>
                <p14:cNvContentPartPr/>
                <p14:nvPr/>
              </p14:nvContentPartPr>
              <p14:xfrm>
                <a:off x="3027323" y="463403"/>
                <a:ext cx="100080" cy="1861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B40629D1-502D-F50B-A701-B697F716454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019763" y="456203"/>
                  <a:ext cx="11520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5C83098C-3851-B88D-064E-8D5C9D3AA97B}"/>
                    </a:ext>
                  </a:extLst>
                </p14:cNvPr>
                <p14:cNvContentPartPr/>
                <p14:nvPr/>
              </p14:nvContentPartPr>
              <p14:xfrm>
                <a:off x="3145763" y="496883"/>
                <a:ext cx="106920" cy="1072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5C83098C-3851-B88D-064E-8D5C9D3AA97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138203" y="489323"/>
                  <a:ext cx="1220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80DDD893-C5A3-D973-7942-9272EDCFF119}"/>
                    </a:ext>
                  </a:extLst>
                </p14:cNvPr>
                <p14:cNvContentPartPr/>
                <p14:nvPr/>
              </p14:nvContentPartPr>
              <p14:xfrm>
                <a:off x="3311003" y="457283"/>
                <a:ext cx="109800" cy="1346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80DDD893-C5A3-D973-7942-9272EDCFF11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303443" y="449723"/>
                  <a:ext cx="12456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FC243ED4-4625-0F70-B2F3-844F033D5FA3}"/>
                    </a:ext>
                  </a:extLst>
                </p14:cNvPr>
                <p14:cNvContentPartPr/>
                <p14:nvPr/>
              </p14:nvContentPartPr>
              <p14:xfrm>
                <a:off x="3474083" y="464843"/>
                <a:ext cx="73080" cy="1036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FC243ED4-4625-0F70-B2F3-844F033D5FA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466523" y="457283"/>
                  <a:ext cx="882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8CD0B212-4C57-9DAA-4B91-C72924DD0000}"/>
                    </a:ext>
                  </a:extLst>
                </p14:cNvPr>
                <p14:cNvContentPartPr/>
                <p14:nvPr/>
              </p14:nvContentPartPr>
              <p14:xfrm>
                <a:off x="3605483" y="475643"/>
                <a:ext cx="87480" cy="943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8CD0B212-4C57-9DAA-4B91-C72924DD000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597923" y="468083"/>
                  <a:ext cx="1026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9EDA0BD9-BADA-7AEB-9F88-A1033DE30F9A}"/>
                    </a:ext>
                  </a:extLst>
                </p14:cNvPr>
                <p14:cNvContentPartPr/>
                <p14:nvPr/>
              </p14:nvContentPartPr>
              <p14:xfrm>
                <a:off x="3756323" y="334883"/>
                <a:ext cx="68400" cy="2192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9EDA0BD9-BADA-7AEB-9F88-A1033DE30F9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748763" y="327323"/>
                  <a:ext cx="8352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4E4EC0AA-2944-0E36-910C-3E47B259293B}"/>
                    </a:ext>
                  </a:extLst>
                </p14:cNvPr>
                <p14:cNvContentPartPr/>
                <p14:nvPr/>
              </p14:nvContentPartPr>
              <p14:xfrm>
                <a:off x="3820403" y="454403"/>
                <a:ext cx="75960" cy="910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4E4EC0AA-2944-0E36-910C-3E47B259293B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812843" y="446843"/>
                  <a:ext cx="910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81CB5E52-B433-2258-1D5D-CB040D63CD89}"/>
                    </a:ext>
                  </a:extLst>
                </p14:cNvPr>
                <p14:cNvContentPartPr/>
                <p14:nvPr/>
              </p14:nvContentPartPr>
              <p14:xfrm>
                <a:off x="3948203" y="443603"/>
                <a:ext cx="56160" cy="1000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81CB5E52-B433-2258-1D5D-CB040D63CD8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940643" y="436043"/>
                  <a:ext cx="712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10EF8F93-6607-371B-3503-D889E01EBCB0}"/>
                    </a:ext>
                  </a:extLst>
                </p14:cNvPr>
                <p14:cNvContentPartPr/>
                <p14:nvPr/>
              </p14:nvContentPartPr>
              <p14:xfrm>
                <a:off x="4027043" y="448643"/>
                <a:ext cx="149400" cy="1342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10EF8F93-6607-371B-3503-D889E01EBCB0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019483" y="441083"/>
                  <a:ext cx="1645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7D4FABAA-4C2F-EBDE-E2FF-85EAA6C74B72}"/>
                    </a:ext>
                  </a:extLst>
                </p14:cNvPr>
                <p14:cNvContentPartPr/>
                <p14:nvPr/>
              </p14:nvContentPartPr>
              <p14:xfrm>
                <a:off x="1348283" y="831323"/>
                <a:ext cx="1289520" cy="1573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7D4FABAA-4C2F-EBDE-E2FF-85EAA6C74B72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340723" y="823763"/>
                  <a:ext cx="13046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21F12890-A084-A81C-E32D-92B0016C173F}"/>
                    </a:ext>
                  </a:extLst>
                </p14:cNvPr>
                <p14:cNvContentPartPr/>
                <p14:nvPr/>
              </p14:nvContentPartPr>
              <p14:xfrm>
                <a:off x="1476803" y="1199963"/>
                <a:ext cx="163080" cy="3639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21F12890-A084-A81C-E32D-92B0016C173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469243" y="1192403"/>
                  <a:ext cx="17784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B07622F3-3DE1-89D0-0FE3-4693F973DA3C}"/>
                    </a:ext>
                  </a:extLst>
                </p14:cNvPr>
                <p14:cNvContentPartPr/>
                <p14:nvPr/>
              </p14:nvContentPartPr>
              <p14:xfrm>
                <a:off x="1703603" y="1265483"/>
                <a:ext cx="112680" cy="1072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B07622F3-3DE1-89D0-0FE3-4693F973DA3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696043" y="1257923"/>
                  <a:ext cx="1278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437E3C34-8F9D-389F-9486-BC8D94497507}"/>
                    </a:ext>
                  </a:extLst>
                </p14:cNvPr>
                <p14:cNvContentPartPr/>
                <p14:nvPr/>
              </p14:nvContentPartPr>
              <p14:xfrm>
                <a:off x="1849043" y="1065323"/>
                <a:ext cx="60840" cy="3812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437E3C34-8F9D-389F-9486-BC8D94497507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841483" y="1057763"/>
                  <a:ext cx="7596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8C23028E-1007-7559-F14E-C28FE1C15E24}"/>
                    </a:ext>
                  </a:extLst>
                </p14:cNvPr>
                <p14:cNvContentPartPr/>
                <p14:nvPr/>
              </p14:nvContentPartPr>
              <p14:xfrm>
                <a:off x="1962083" y="1196723"/>
                <a:ext cx="54720" cy="2019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8C23028E-1007-7559-F14E-C28FE1C15E2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954523" y="1189163"/>
                  <a:ext cx="698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31AE4974-43FF-6538-CF57-E335FA8FC0E2}"/>
                    </a:ext>
                  </a:extLst>
                </p14:cNvPr>
                <p14:cNvContentPartPr/>
                <p14:nvPr/>
              </p14:nvContentPartPr>
              <p14:xfrm>
                <a:off x="2017163" y="1229483"/>
                <a:ext cx="108360" cy="1792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31AE4974-43FF-6538-CF57-E335FA8FC0E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009603" y="1221923"/>
                  <a:ext cx="1234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F998A494-5FF1-BBE7-2B09-FD5CFDA030A7}"/>
                    </a:ext>
                  </a:extLst>
                </p14:cNvPr>
                <p14:cNvContentPartPr/>
                <p14:nvPr/>
              </p14:nvContentPartPr>
              <p14:xfrm>
                <a:off x="2175923" y="1235603"/>
                <a:ext cx="195120" cy="1864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F998A494-5FF1-BBE7-2B09-FD5CFDA030A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168363" y="1228043"/>
                  <a:ext cx="2102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51F972A6-BB9B-F52E-A87D-A1469EC7E547}"/>
                    </a:ext>
                  </a:extLst>
                </p14:cNvPr>
                <p14:cNvContentPartPr/>
                <p14:nvPr/>
              </p14:nvContentPartPr>
              <p14:xfrm>
                <a:off x="2873243" y="963443"/>
                <a:ext cx="231120" cy="5824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51F972A6-BB9B-F52E-A87D-A1469EC7E547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865683" y="955883"/>
                  <a:ext cx="246240" cy="59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3F4B5D72-2BB3-2520-8CF1-44812D0E92D6}"/>
                    </a:ext>
                  </a:extLst>
                </p14:cNvPr>
                <p14:cNvContentPartPr/>
                <p14:nvPr/>
              </p14:nvContentPartPr>
              <p14:xfrm>
                <a:off x="3344843" y="983963"/>
                <a:ext cx="31680" cy="1674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3F4B5D72-2BB3-2520-8CF1-44812D0E92D6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337283" y="976403"/>
                  <a:ext cx="468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1C4E4C14-0214-946D-C6A3-42B505616408}"/>
                    </a:ext>
                  </a:extLst>
                </p14:cNvPr>
                <p14:cNvContentPartPr/>
                <p14:nvPr/>
              </p14:nvContentPartPr>
              <p14:xfrm>
                <a:off x="3173483" y="1105643"/>
                <a:ext cx="327600" cy="428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1C4E4C14-0214-946D-C6A3-42B505616408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165923" y="1098083"/>
                  <a:ext cx="3427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D7185878-FCA6-FD4C-FDB2-2667399D3AE9}"/>
                    </a:ext>
                  </a:extLst>
                </p14:cNvPr>
                <p14:cNvContentPartPr/>
                <p14:nvPr/>
              </p14:nvContentPartPr>
              <p14:xfrm>
                <a:off x="3264563" y="1130483"/>
                <a:ext cx="130320" cy="19152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D7185878-FCA6-FD4C-FDB2-2667399D3AE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257003" y="1122923"/>
                  <a:ext cx="1454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7E858B6E-53F7-E50C-C674-5681952F09FC}"/>
                    </a:ext>
                  </a:extLst>
                </p14:cNvPr>
                <p14:cNvContentPartPr/>
                <p14:nvPr/>
              </p14:nvContentPartPr>
              <p14:xfrm>
                <a:off x="3390563" y="1152443"/>
                <a:ext cx="50760" cy="1072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7E858B6E-53F7-E50C-C674-5681952F09F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383003" y="1144883"/>
                  <a:ext cx="658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292F5D85-797D-8BEF-75FF-335475A13225}"/>
                    </a:ext>
                  </a:extLst>
                </p14:cNvPr>
                <p14:cNvContentPartPr/>
                <p14:nvPr/>
              </p14:nvContentPartPr>
              <p14:xfrm>
                <a:off x="3461843" y="1128323"/>
                <a:ext cx="131760" cy="370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292F5D85-797D-8BEF-75FF-335475A13225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454283" y="1120763"/>
                  <a:ext cx="1468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A7D5381A-78C6-3D5D-5F6E-F93E521A77BA}"/>
                    </a:ext>
                  </a:extLst>
                </p14:cNvPr>
                <p14:cNvContentPartPr/>
                <p14:nvPr/>
              </p14:nvContentPartPr>
              <p14:xfrm>
                <a:off x="3589283" y="1075763"/>
                <a:ext cx="28080" cy="1814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A7D5381A-78C6-3D5D-5F6E-F93E521A77BA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3581723" y="1068203"/>
                  <a:ext cx="432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5A8A52AE-DE3A-E1DB-279E-BF8291FB79EE}"/>
                    </a:ext>
                  </a:extLst>
                </p14:cNvPr>
                <p14:cNvContentPartPr/>
                <p14:nvPr/>
              </p14:nvContentPartPr>
              <p14:xfrm>
                <a:off x="3483083" y="1292483"/>
                <a:ext cx="96840" cy="1206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5A8A52AE-DE3A-E1DB-279E-BF8291FB79EE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3475523" y="1284923"/>
                  <a:ext cx="1119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C13C8092-FEAF-32DA-2556-7FD5E199EF5D}"/>
                    </a:ext>
                  </a:extLst>
                </p14:cNvPr>
                <p14:cNvContentPartPr/>
                <p14:nvPr/>
              </p14:nvContentPartPr>
              <p14:xfrm>
                <a:off x="3802763" y="1044083"/>
                <a:ext cx="130320" cy="2026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C13C8092-FEAF-32DA-2556-7FD5E199EF5D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795203" y="1036523"/>
                  <a:ext cx="1454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EAF8695F-3CEB-5E0F-6ECE-2BF0FACC5A64}"/>
                    </a:ext>
                  </a:extLst>
                </p14:cNvPr>
                <p14:cNvContentPartPr/>
                <p14:nvPr/>
              </p14:nvContentPartPr>
              <p14:xfrm>
                <a:off x="3851723" y="1157843"/>
                <a:ext cx="136440" cy="507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EAF8695F-3CEB-5E0F-6ECE-2BF0FACC5A64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844163" y="1150283"/>
                  <a:ext cx="1515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9A82E8ED-9C06-28C1-08C5-E9F915002CB4}"/>
                    </a:ext>
                  </a:extLst>
                </p14:cNvPr>
                <p14:cNvContentPartPr/>
                <p14:nvPr/>
              </p14:nvContentPartPr>
              <p14:xfrm>
                <a:off x="3919763" y="1217243"/>
                <a:ext cx="14400" cy="817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9A82E8ED-9C06-28C1-08C5-E9F915002CB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912203" y="1209683"/>
                  <a:ext cx="295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339EAEEF-1A2E-5075-2FA3-1E0AB5C498BF}"/>
                    </a:ext>
                  </a:extLst>
                </p14:cNvPr>
                <p14:cNvContentPartPr/>
                <p14:nvPr/>
              </p14:nvContentPartPr>
              <p14:xfrm>
                <a:off x="3814283" y="1284563"/>
                <a:ext cx="247320" cy="414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339EAEEF-1A2E-5075-2FA3-1E0AB5C498BF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806723" y="1277003"/>
                  <a:ext cx="2624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359045C7-E799-B1A1-442C-76D96A7ACE48}"/>
                    </a:ext>
                  </a:extLst>
                </p14:cNvPr>
                <p14:cNvContentPartPr/>
                <p14:nvPr/>
              </p14:nvContentPartPr>
              <p14:xfrm>
                <a:off x="1359803" y="216443"/>
                <a:ext cx="1038960" cy="7704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359045C7-E799-B1A1-442C-76D96A7ACE48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352243" y="208883"/>
                  <a:ext cx="1054080" cy="78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71DE2425-7404-8828-9E76-7468D0689275}"/>
              </a:ext>
            </a:extLst>
          </p:cNvPr>
          <p:cNvGrpSpPr/>
          <p:nvPr/>
        </p:nvGrpSpPr>
        <p:grpSpPr>
          <a:xfrm>
            <a:off x="4514732" y="58403"/>
            <a:ext cx="2192040" cy="715680"/>
            <a:chOff x="4514732" y="58403"/>
            <a:chExt cx="2192040" cy="71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87A97373-A742-C2D4-FA27-EEB85D82E220}"/>
                    </a:ext>
                  </a:extLst>
                </p14:cNvPr>
                <p14:cNvContentPartPr/>
                <p14:nvPr/>
              </p14:nvContentPartPr>
              <p14:xfrm>
                <a:off x="4676040" y="372323"/>
                <a:ext cx="24840" cy="1162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87A97373-A742-C2D4-FA27-EEB85D82E220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668480" y="364763"/>
                  <a:ext cx="399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C73F960A-DA64-E299-BBEC-897B7A5E5A78}"/>
                    </a:ext>
                  </a:extLst>
                </p14:cNvPr>
                <p14:cNvContentPartPr/>
                <p14:nvPr/>
              </p14:nvContentPartPr>
              <p14:xfrm>
                <a:off x="5238720" y="245603"/>
                <a:ext cx="118080" cy="2368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C73F960A-DA64-E299-BBEC-897B7A5E5A78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231160" y="238043"/>
                  <a:ext cx="1332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B82BAA98-1E87-937E-0961-C277D4B4F998}"/>
                    </a:ext>
                  </a:extLst>
                </p14:cNvPr>
                <p14:cNvContentPartPr/>
                <p14:nvPr/>
              </p14:nvContentPartPr>
              <p14:xfrm>
                <a:off x="5402520" y="347483"/>
                <a:ext cx="103320" cy="1526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B82BAA98-1E87-937E-0961-C277D4B4F998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394960" y="339923"/>
                  <a:ext cx="11808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5BEEC21-4BE6-7918-269F-7D4ABFB16970}"/>
                    </a:ext>
                  </a:extLst>
                </p14:cNvPr>
                <p14:cNvContentPartPr/>
                <p14:nvPr/>
              </p14:nvContentPartPr>
              <p14:xfrm>
                <a:off x="5516280" y="397163"/>
                <a:ext cx="85320" cy="878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5BEEC21-4BE6-7918-269F-7D4ABFB16970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5508720" y="389603"/>
                  <a:ext cx="1004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E875B65B-CFDC-A0F0-0A77-FE7A5A735B3B}"/>
                    </a:ext>
                  </a:extLst>
                </p14:cNvPr>
                <p14:cNvContentPartPr/>
                <p14:nvPr/>
              </p14:nvContentPartPr>
              <p14:xfrm>
                <a:off x="5640840" y="278723"/>
                <a:ext cx="63720" cy="2347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E875B65B-CFDC-A0F0-0A77-FE7A5A735B3B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633280" y="271163"/>
                  <a:ext cx="788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4E344C69-48A2-B788-ABFD-936F886C6768}"/>
                    </a:ext>
                  </a:extLst>
                </p14:cNvPr>
                <p14:cNvContentPartPr/>
                <p14:nvPr/>
              </p14:nvContentPartPr>
              <p14:xfrm>
                <a:off x="5648760" y="464123"/>
                <a:ext cx="65520" cy="1440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4E344C69-48A2-B788-ABFD-936F886C6768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641200" y="456563"/>
                  <a:ext cx="806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5CA96724-0B09-55DB-402F-B952ED7FFC61}"/>
                    </a:ext>
                  </a:extLst>
                </p14:cNvPr>
                <p14:cNvContentPartPr/>
                <p14:nvPr/>
              </p14:nvContentPartPr>
              <p14:xfrm>
                <a:off x="5802480" y="436043"/>
                <a:ext cx="6480" cy="11988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5CA96724-0B09-55DB-402F-B952ED7FFC61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794920" y="428483"/>
                  <a:ext cx="216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92B6F2E4-42C6-CB92-A92B-7846AD528557}"/>
                    </a:ext>
                  </a:extLst>
                </p14:cNvPr>
                <p14:cNvContentPartPr/>
                <p14:nvPr/>
              </p14:nvContentPartPr>
              <p14:xfrm>
                <a:off x="4514732" y="58403"/>
                <a:ext cx="2192040" cy="7156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92B6F2E4-42C6-CB92-A92B-7846AD528557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4507172" y="50843"/>
                  <a:ext cx="2206800" cy="73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9" name="Gruppo 218">
            <a:extLst>
              <a:ext uri="{FF2B5EF4-FFF2-40B4-BE49-F238E27FC236}">
                <a16:creationId xmlns:a16="http://schemas.microsoft.com/office/drawing/2014/main" id="{2B90D39B-B8F1-5C2D-688E-BED0F9F8C0FC}"/>
              </a:ext>
            </a:extLst>
          </p:cNvPr>
          <p:cNvGrpSpPr/>
          <p:nvPr/>
        </p:nvGrpSpPr>
        <p:grpSpPr>
          <a:xfrm>
            <a:off x="7912994" y="263963"/>
            <a:ext cx="1990440" cy="416520"/>
            <a:chOff x="7912994" y="263963"/>
            <a:chExt cx="1990440" cy="41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5B22588-F5CD-D353-2D30-82ED0DFFF150}"/>
                    </a:ext>
                  </a:extLst>
                </p14:cNvPr>
                <p14:cNvContentPartPr/>
                <p14:nvPr/>
              </p14:nvContentPartPr>
              <p14:xfrm>
                <a:off x="7912994" y="335603"/>
                <a:ext cx="206640" cy="1738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5B22588-F5CD-D353-2D30-82ED0DFFF15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905434" y="328043"/>
                  <a:ext cx="2214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68669CE7-A075-A549-9408-076AD78B097C}"/>
                    </a:ext>
                  </a:extLst>
                </p14:cNvPr>
                <p14:cNvContentPartPr/>
                <p14:nvPr/>
              </p14:nvContentPartPr>
              <p14:xfrm>
                <a:off x="8157434" y="308603"/>
                <a:ext cx="59760" cy="2530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68669CE7-A075-A549-9408-076AD78B097C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8149874" y="301043"/>
                  <a:ext cx="7488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5C04833C-2CBF-B71B-B9CE-5E005EEB1395}"/>
                    </a:ext>
                  </a:extLst>
                </p14:cNvPr>
                <p14:cNvContentPartPr/>
                <p14:nvPr/>
              </p14:nvContentPartPr>
              <p14:xfrm>
                <a:off x="8335994" y="280163"/>
                <a:ext cx="169560" cy="2170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5C04833C-2CBF-B71B-B9CE-5E005EEB139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8328434" y="272603"/>
                  <a:ext cx="18468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0A3318B-945C-ACA9-D523-C643D8C9DE77}"/>
                    </a:ext>
                  </a:extLst>
                </p14:cNvPr>
                <p14:cNvContentPartPr/>
                <p14:nvPr/>
              </p14:nvContentPartPr>
              <p14:xfrm>
                <a:off x="8368754" y="368723"/>
                <a:ext cx="154800" cy="244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0A3318B-945C-ACA9-D523-C643D8C9DE77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8361194" y="361163"/>
                  <a:ext cx="1699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DAFFF71A-1609-88DB-0766-77313427B36A}"/>
                    </a:ext>
                  </a:extLst>
                </p14:cNvPr>
                <p14:cNvContentPartPr/>
                <p14:nvPr/>
              </p14:nvContentPartPr>
              <p14:xfrm>
                <a:off x="8523554" y="269003"/>
                <a:ext cx="172440" cy="2048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DAFFF71A-1609-88DB-0766-77313427B36A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8516354" y="261443"/>
                  <a:ext cx="1875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D2427E12-6752-EB7F-168F-9B2171662AA0}"/>
                    </a:ext>
                  </a:extLst>
                </p14:cNvPr>
                <p14:cNvContentPartPr/>
                <p14:nvPr/>
              </p14:nvContentPartPr>
              <p14:xfrm>
                <a:off x="8558474" y="360803"/>
                <a:ext cx="101880" cy="237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D2427E12-6752-EB7F-168F-9B2171662AA0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8550914" y="353243"/>
                  <a:ext cx="1166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E751385-3BE0-72C3-1267-1331C3110CDC}"/>
                    </a:ext>
                  </a:extLst>
                </p14:cNvPr>
                <p14:cNvContentPartPr/>
                <p14:nvPr/>
              </p14:nvContentPartPr>
              <p14:xfrm>
                <a:off x="8666474" y="263963"/>
                <a:ext cx="66960" cy="2430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E751385-3BE0-72C3-1267-1331C3110CDC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8658914" y="256403"/>
                  <a:ext cx="8208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8CCCDEA-CC9D-B444-AB79-087DAC1824F8}"/>
                    </a:ext>
                  </a:extLst>
                </p14:cNvPr>
                <p14:cNvContentPartPr/>
                <p14:nvPr/>
              </p14:nvContentPartPr>
              <p14:xfrm>
                <a:off x="8722994" y="359363"/>
                <a:ext cx="125640" cy="532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8CCCDEA-CC9D-B444-AB79-087DAC1824F8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715434" y="351803"/>
                  <a:ext cx="1407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FC167272-D620-E687-F609-C133C4A41381}"/>
                    </a:ext>
                  </a:extLst>
                </p14:cNvPr>
                <p14:cNvContentPartPr/>
                <p14:nvPr/>
              </p14:nvContentPartPr>
              <p14:xfrm>
                <a:off x="8516354" y="487523"/>
                <a:ext cx="222840" cy="1929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FC167272-D620-E687-F609-C133C4A41381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8508794" y="479963"/>
                  <a:ext cx="23796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3829B15-A812-ACE8-E43A-B92FE20313DF}"/>
                    </a:ext>
                  </a:extLst>
                </p14:cNvPr>
                <p14:cNvContentPartPr/>
                <p14:nvPr/>
              </p14:nvContentPartPr>
              <p14:xfrm>
                <a:off x="8973914" y="355043"/>
                <a:ext cx="140400" cy="486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3829B15-A812-ACE8-E43A-B92FE20313DF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966354" y="347483"/>
                  <a:ext cx="1555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0EB66BCA-2CD6-35D9-2DEF-A7E61FD24F8C}"/>
                    </a:ext>
                  </a:extLst>
                </p14:cNvPr>
                <p14:cNvContentPartPr/>
                <p14:nvPr/>
              </p14:nvContentPartPr>
              <p14:xfrm>
                <a:off x="8946914" y="477083"/>
                <a:ext cx="228960" cy="252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0EB66BCA-2CD6-35D9-2DEF-A7E61FD24F8C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939354" y="469523"/>
                  <a:ext cx="2440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7269DACE-681B-6802-D859-567776AFEB93}"/>
                    </a:ext>
                  </a:extLst>
                </p14:cNvPr>
                <p14:cNvContentPartPr/>
                <p14:nvPr/>
              </p14:nvContentPartPr>
              <p14:xfrm>
                <a:off x="9285674" y="325163"/>
                <a:ext cx="165960" cy="2347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7269DACE-681B-6802-D859-567776AFEB93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278114" y="317603"/>
                  <a:ext cx="18072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196F930E-1A0F-4CE7-AC6C-CE40C7CFD415}"/>
                    </a:ext>
                  </a:extLst>
                </p14:cNvPr>
                <p14:cNvContentPartPr/>
                <p14:nvPr/>
              </p14:nvContentPartPr>
              <p14:xfrm>
                <a:off x="9484754" y="341003"/>
                <a:ext cx="137520" cy="1778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196F930E-1A0F-4CE7-AC6C-CE40C7CFD415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477194" y="333443"/>
                  <a:ext cx="1526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C5B7A29A-6B5C-2362-D091-B125F06C5A98}"/>
                    </a:ext>
                  </a:extLst>
                </p14:cNvPr>
                <p14:cNvContentPartPr/>
                <p14:nvPr/>
              </p14:nvContentPartPr>
              <p14:xfrm>
                <a:off x="9612914" y="396443"/>
                <a:ext cx="75960" cy="943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C5B7A29A-6B5C-2362-D091-B125F06C5A98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605354" y="388883"/>
                  <a:ext cx="910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AA1E0D3B-C6A2-2099-87CA-C5006236C980}"/>
                    </a:ext>
                  </a:extLst>
                </p14:cNvPr>
                <p14:cNvContentPartPr/>
                <p14:nvPr/>
              </p14:nvContentPartPr>
              <p14:xfrm>
                <a:off x="9743954" y="288083"/>
                <a:ext cx="5760" cy="2185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AA1E0D3B-C6A2-2099-87CA-C5006236C980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736394" y="280523"/>
                  <a:ext cx="208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DE21146E-ED24-CE3D-ED1D-3F8A23F8864A}"/>
                    </a:ext>
                  </a:extLst>
                </p14:cNvPr>
                <p14:cNvContentPartPr/>
                <p14:nvPr/>
              </p14:nvContentPartPr>
              <p14:xfrm>
                <a:off x="9748994" y="428843"/>
                <a:ext cx="66960" cy="342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DE21146E-ED24-CE3D-ED1D-3F8A23F8864A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741434" y="421283"/>
                  <a:ext cx="820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1734EA39-8AE8-351E-642D-3E268FB32761}"/>
                    </a:ext>
                  </a:extLst>
                </p14:cNvPr>
                <p14:cNvContentPartPr/>
                <p14:nvPr/>
              </p14:nvContentPartPr>
              <p14:xfrm>
                <a:off x="9879314" y="370163"/>
                <a:ext cx="24120" cy="2509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1734EA39-8AE8-351E-642D-3E268FB32761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9871754" y="362603"/>
                  <a:ext cx="39240" cy="26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2" name="Gruppo 221">
            <a:extLst>
              <a:ext uri="{FF2B5EF4-FFF2-40B4-BE49-F238E27FC236}">
                <a16:creationId xmlns:a16="http://schemas.microsoft.com/office/drawing/2014/main" id="{657120AA-DBDF-3BF4-DADD-20F35D878361}"/>
              </a:ext>
            </a:extLst>
          </p:cNvPr>
          <p:cNvGrpSpPr/>
          <p:nvPr/>
        </p:nvGrpSpPr>
        <p:grpSpPr>
          <a:xfrm>
            <a:off x="7605194" y="790643"/>
            <a:ext cx="1574280" cy="981360"/>
            <a:chOff x="7605194" y="790643"/>
            <a:chExt cx="1574280" cy="98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523528F6-737A-FCD0-61FB-3470C7EF1F46}"/>
                    </a:ext>
                  </a:extLst>
                </p14:cNvPr>
                <p14:cNvContentPartPr/>
                <p14:nvPr/>
              </p14:nvContentPartPr>
              <p14:xfrm>
                <a:off x="8381354" y="790643"/>
                <a:ext cx="33840" cy="1497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523528F6-737A-FCD0-61FB-3470C7EF1F46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8374154" y="783083"/>
                  <a:ext cx="486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F68E45A3-108A-25A0-28FE-99C7F31815FC}"/>
                    </a:ext>
                  </a:extLst>
                </p14:cNvPr>
                <p14:cNvContentPartPr/>
                <p14:nvPr/>
              </p14:nvContentPartPr>
              <p14:xfrm>
                <a:off x="8206754" y="894323"/>
                <a:ext cx="261360" cy="1062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F68E45A3-108A-25A0-28FE-99C7F31815FC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199194" y="886763"/>
                  <a:ext cx="2764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00169612-E235-3E7C-E1E3-4263692901B2}"/>
                    </a:ext>
                  </a:extLst>
                </p14:cNvPr>
                <p14:cNvContentPartPr/>
                <p14:nvPr/>
              </p14:nvContentPartPr>
              <p14:xfrm>
                <a:off x="7904714" y="1211123"/>
                <a:ext cx="201600" cy="2653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00169612-E235-3E7C-E1E3-4263692901B2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7897154" y="1203563"/>
                  <a:ext cx="21672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8F1D3722-F56E-C0AE-BB57-5836F474DB80}"/>
                    </a:ext>
                  </a:extLst>
                </p14:cNvPr>
                <p14:cNvContentPartPr/>
                <p14:nvPr/>
              </p14:nvContentPartPr>
              <p14:xfrm>
                <a:off x="8112794" y="1199603"/>
                <a:ext cx="81360" cy="3769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8F1D3722-F56E-C0AE-BB57-5836F474DB80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8105234" y="1192043"/>
                  <a:ext cx="9648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8C166104-5661-9A96-3876-F624E4F6FA22}"/>
                    </a:ext>
                  </a:extLst>
                </p14:cNvPr>
                <p14:cNvContentPartPr/>
                <p14:nvPr/>
              </p14:nvContentPartPr>
              <p14:xfrm>
                <a:off x="7605194" y="952283"/>
                <a:ext cx="1574280" cy="8197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8C166104-5661-9A96-3876-F624E4F6FA22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7597634" y="944723"/>
                  <a:ext cx="1589400" cy="83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7" name="Gruppo 226">
            <a:extLst>
              <a:ext uri="{FF2B5EF4-FFF2-40B4-BE49-F238E27FC236}">
                <a16:creationId xmlns:a16="http://schemas.microsoft.com/office/drawing/2014/main" id="{7F56C9D4-92DD-9318-0CBF-D34270D3F7F9}"/>
              </a:ext>
            </a:extLst>
          </p:cNvPr>
          <p:cNvGrpSpPr/>
          <p:nvPr/>
        </p:nvGrpSpPr>
        <p:grpSpPr>
          <a:xfrm>
            <a:off x="9037634" y="874163"/>
            <a:ext cx="840240" cy="667800"/>
            <a:chOff x="9037634" y="874163"/>
            <a:chExt cx="840240" cy="66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83380CCF-1843-85ED-437E-70AAE4DE7775}"/>
                    </a:ext>
                  </a:extLst>
                </p14:cNvPr>
                <p14:cNvContentPartPr/>
                <p14:nvPr/>
              </p14:nvContentPartPr>
              <p14:xfrm>
                <a:off x="9280274" y="1165763"/>
                <a:ext cx="176400" cy="2628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83380CCF-1843-85ED-437E-70AAE4DE7775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9273074" y="1158203"/>
                  <a:ext cx="19116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556F6B49-43DC-455A-C1DB-D90630A0170C}"/>
                    </a:ext>
                  </a:extLst>
                </p14:cNvPr>
                <p14:cNvContentPartPr/>
                <p14:nvPr/>
              </p14:nvContentPartPr>
              <p14:xfrm>
                <a:off x="9499874" y="1145963"/>
                <a:ext cx="37800" cy="3294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556F6B49-43DC-455A-C1DB-D90630A0170C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9492314" y="1138403"/>
                  <a:ext cx="5292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97E84EA4-2EA3-1B17-3123-1736B0CB8353}"/>
                    </a:ext>
                  </a:extLst>
                </p14:cNvPr>
                <p14:cNvContentPartPr/>
                <p14:nvPr/>
              </p14:nvContentPartPr>
              <p14:xfrm>
                <a:off x="9037634" y="874163"/>
                <a:ext cx="840240" cy="66780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97E84EA4-2EA3-1B17-3123-1736B0CB8353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9030074" y="866603"/>
                  <a:ext cx="855000" cy="68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9" name="Gruppo 238">
            <a:extLst>
              <a:ext uri="{FF2B5EF4-FFF2-40B4-BE49-F238E27FC236}">
                <a16:creationId xmlns:a16="http://schemas.microsoft.com/office/drawing/2014/main" id="{2E49503A-879E-EF08-9273-FB825CCA9B9E}"/>
              </a:ext>
            </a:extLst>
          </p:cNvPr>
          <p:cNvGrpSpPr/>
          <p:nvPr/>
        </p:nvGrpSpPr>
        <p:grpSpPr>
          <a:xfrm>
            <a:off x="277643" y="5051382"/>
            <a:ext cx="1060200" cy="413280"/>
            <a:chOff x="277643" y="5051382"/>
            <a:chExt cx="1060200" cy="41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96203D6D-7A70-F1DA-E7C9-D846B8217FBF}"/>
                    </a:ext>
                  </a:extLst>
                </p14:cNvPr>
                <p14:cNvContentPartPr/>
                <p14:nvPr/>
              </p14:nvContentPartPr>
              <p14:xfrm>
                <a:off x="277643" y="5051382"/>
                <a:ext cx="124920" cy="36576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96203D6D-7A70-F1DA-E7C9-D846B8217FBF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70083" y="5043822"/>
                  <a:ext cx="14004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DB2CAA85-B49C-430D-C157-DA68522941EC}"/>
                    </a:ext>
                  </a:extLst>
                </p14:cNvPr>
                <p14:cNvContentPartPr/>
                <p14:nvPr/>
              </p14:nvContentPartPr>
              <p14:xfrm>
                <a:off x="332723" y="5216262"/>
                <a:ext cx="65520" cy="2145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DB2CAA85-B49C-430D-C157-DA68522941EC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25163" y="5208702"/>
                  <a:ext cx="8064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9C65808F-A8DD-8628-924D-56EBC4E49487}"/>
                    </a:ext>
                  </a:extLst>
                </p14:cNvPr>
                <p14:cNvContentPartPr/>
                <p14:nvPr/>
              </p14:nvContentPartPr>
              <p14:xfrm>
                <a:off x="501563" y="5085582"/>
                <a:ext cx="20160" cy="31320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9C65808F-A8DD-8628-924D-56EBC4E49487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494003" y="5078022"/>
                  <a:ext cx="3528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A296B272-5845-A6E2-1C44-1E4D592AC825}"/>
                    </a:ext>
                  </a:extLst>
                </p14:cNvPr>
                <p14:cNvContentPartPr/>
                <p14:nvPr/>
              </p14:nvContentPartPr>
              <p14:xfrm>
                <a:off x="490043" y="5215542"/>
                <a:ext cx="147960" cy="7272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A296B272-5845-A6E2-1C44-1E4D592AC825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482483" y="5207982"/>
                  <a:ext cx="1630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32570BAE-407A-3740-6C7B-3102DF701B18}"/>
                    </a:ext>
                  </a:extLst>
                </p14:cNvPr>
                <p14:cNvContentPartPr/>
                <p14:nvPr/>
              </p14:nvContentPartPr>
              <p14:xfrm>
                <a:off x="697403" y="5086302"/>
                <a:ext cx="111240" cy="21492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32570BAE-407A-3740-6C7B-3102DF701B18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689843" y="5078742"/>
                  <a:ext cx="12636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67966D2A-DCDE-52BA-B4CB-259ABC06FDDE}"/>
                    </a:ext>
                  </a:extLst>
                </p14:cNvPr>
                <p14:cNvContentPartPr/>
                <p14:nvPr/>
              </p14:nvContentPartPr>
              <p14:xfrm>
                <a:off x="872723" y="5068302"/>
                <a:ext cx="11880" cy="26784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67966D2A-DCDE-52BA-B4CB-259ABC06FDDE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865163" y="5061102"/>
                  <a:ext cx="2700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C7513CB7-F79E-A08A-7D70-E818FCFC84C2}"/>
                    </a:ext>
                  </a:extLst>
                </p14:cNvPr>
                <p14:cNvContentPartPr/>
                <p14:nvPr/>
              </p14:nvContentPartPr>
              <p14:xfrm>
                <a:off x="909083" y="5175942"/>
                <a:ext cx="107280" cy="2952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C7513CB7-F79E-A08A-7D70-E818FCFC84C2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901523" y="5168382"/>
                  <a:ext cx="1220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BEF127ED-1549-2719-622B-EAEF86E6AB32}"/>
                    </a:ext>
                  </a:extLst>
                </p14:cNvPr>
                <p14:cNvContentPartPr/>
                <p14:nvPr/>
              </p14:nvContentPartPr>
              <p14:xfrm>
                <a:off x="773723" y="5324622"/>
                <a:ext cx="131040" cy="14004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BEF127ED-1549-2719-622B-EAEF86E6AB32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66163" y="5317062"/>
                  <a:ext cx="1461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E5E87A5D-F12A-6E02-FA53-56EE47672F2D}"/>
                    </a:ext>
                  </a:extLst>
                </p14:cNvPr>
                <p14:cNvContentPartPr/>
                <p14:nvPr/>
              </p14:nvContentPartPr>
              <p14:xfrm>
                <a:off x="1072883" y="5093142"/>
                <a:ext cx="152640" cy="26352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E5E87A5D-F12A-6E02-FA53-56EE47672F2D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065323" y="5085582"/>
                  <a:ext cx="16776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2E4DA47C-58AA-143A-8FE1-F9013F1B31CD}"/>
                    </a:ext>
                  </a:extLst>
                </p14:cNvPr>
                <p14:cNvContentPartPr/>
                <p14:nvPr/>
              </p14:nvContentPartPr>
              <p14:xfrm>
                <a:off x="1310843" y="5152542"/>
                <a:ext cx="27000" cy="22824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2E4DA47C-58AA-143A-8FE1-F9013F1B31C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303283" y="5145342"/>
                  <a:ext cx="42120" cy="24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6" name="Gruppo 265">
            <a:extLst>
              <a:ext uri="{FF2B5EF4-FFF2-40B4-BE49-F238E27FC236}">
                <a16:creationId xmlns:a16="http://schemas.microsoft.com/office/drawing/2014/main" id="{9CA312E9-1B62-CDEB-6B9D-D9125DE6DF07}"/>
              </a:ext>
            </a:extLst>
          </p:cNvPr>
          <p:cNvGrpSpPr/>
          <p:nvPr/>
        </p:nvGrpSpPr>
        <p:grpSpPr>
          <a:xfrm>
            <a:off x="1662563" y="5089542"/>
            <a:ext cx="889560" cy="288000"/>
            <a:chOff x="1662563" y="5089542"/>
            <a:chExt cx="889560" cy="28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355C4BB3-B580-3065-F9DB-DFC6FEC2264C}"/>
                    </a:ext>
                  </a:extLst>
                </p14:cNvPr>
                <p14:cNvContentPartPr/>
                <p14:nvPr/>
              </p14:nvContentPartPr>
              <p14:xfrm>
                <a:off x="1692443" y="5166942"/>
                <a:ext cx="144720" cy="1656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355C4BB3-B580-3065-F9DB-DFC6FEC2264C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684883" y="5159382"/>
                  <a:ext cx="1594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E466148D-73C1-85B9-BE96-2053E32CE324}"/>
                    </a:ext>
                  </a:extLst>
                </p14:cNvPr>
                <p14:cNvContentPartPr/>
                <p14:nvPr/>
              </p14:nvContentPartPr>
              <p14:xfrm>
                <a:off x="1662563" y="5318502"/>
                <a:ext cx="156240" cy="756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E466148D-73C1-85B9-BE96-2053E32CE324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655003" y="5310942"/>
                  <a:ext cx="1713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768E1B9F-2727-D31C-38FC-0ACF0388DDDE}"/>
                    </a:ext>
                  </a:extLst>
                </p14:cNvPr>
                <p14:cNvContentPartPr/>
                <p14:nvPr/>
              </p14:nvContentPartPr>
              <p14:xfrm>
                <a:off x="1918523" y="5178822"/>
                <a:ext cx="137160" cy="17568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768E1B9F-2727-D31C-38FC-0ACF0388DDDE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910963" y="5171262"/>
                  <a:ext cx="1522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F1671CA9-8EFC-3DC3-24FC-13FCE31D53E1}"/>
                    </a:ext>
                  </a:extLst>
                </p14:cNvPr>
                <p14:cNvContentPartPr/>
                <p14:nvPr/>
              </p14:nvContentPartPr>
              <p14:xfrm>
                <a:off x="2106083" y="5160462"/>
                <a:ext cx="134640" cy="1846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F1671CA9-8EFC-3DC3-24FC-13FCE31D53E1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2098523" y="5152902"/>
                  <a:ext cx="1497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8AEB869E-94AF-AE10-973A-19B426CEE13E}"/>
                    </a:ext>
                  </a:extLst>
                </p14:cNvPr>
                <p14:cNvContentPartPr/>
                <p14:nvPr/>
              </p14:nvContentPartPr>
              <p14:xfrm>
                <a:off x="2245763" y="5202942"/>
                <a:ext cx="77040" cy="17460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8AEB869E-94AF-AE10-973A-19B426CEE13E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238203" y="5195382"/>
                  <a:ext cx="9216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D335FF5B-0FF5-EA26-4EB7-62EF998D3DDF}"/>
                    </a:ext>
                  </a:extLst>
                </p14:cNvPr>
                <p14:cNvContentPartPr/>
                <p14:nvPr/>
              </p14:nvContentPartPr>
              <p14:xfrm>
                <a:off x="2389043" y="5089542"/>
                <a:ext cx="20520" cy="22680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D335FF5B-0FF5-EA26-4EB7-62EF998D3DDF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381483" y="5082342"/>
                  <a:ext cx="356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E9FDC074-DC2D-E686-8ED0-0502AD128989}"/>
                    </a:ext>
                  </a:extLst>
                </p14:cNvPr>
                <p14:cNvContentPartPr/>
                <p14:nvPr/>
              </p14:nvContentPartPr>
              <p14:xfrm>
                <a:off x="2395883" y="5223102"/>
                <a:ext cx="54000" cy="2556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E9FDC074-DC2D-E686-8ED0-0502AD128989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388323" y="5215542"/>
                  <a:ext cx="691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85E9B66F-E648-91B2-764B-048486C36D13}"/>
                    </a:ext>
                  </a:extLst>
                </p14:cNvPr>
                <p14:cNvContentPartPr/>
                <p14:nvPr/>
              </p14:nvContentPartPr>
              <p14:xfrm>
                <a:off x="2465003" y="5184942"/>
                <a:ext cx="87120" cy="16740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85E9B66F-E648-91B2-764B-048486C36D13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457443" y="5177382"/>
                  <a:ext cx="102240" cy="18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" name="Gruppo 263">
            <a:extLst>
              <a:ext uri="{FF2B5EF4-FFF2-40B4-BE49-F238E27FC236}">
                <a16:creationId xmlns:a16="http://schemas.microsoft.com/office/drawing/2014/main" id="{7839A323-D27C-4FBD-2B1B-C26F7923474C}"/>
              </a:ext>
            </a:extLst>
          </p:cNvPr>
          <p:cNvGrpSpPr/>
          <p:nvPr/>
        </p:nvGrpSpPr>
        <p:grpSpPr>
          <a:xfrm>
            <a:off x="2921123" y="5025822"/>
            <a:ext cx="330840" cy="309960"/>
            <a:chOff x="2921123" y="5025822"/>
            <a:chExt cx="330840" cy="30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36EF8BD9-2D92-FCDC-6F66-DD69FB866EAE}"/>
                    </a:ext>
                  </a:extLst>
                </p14:cNvPr>
                <p14:cNvContentPartPr/>
                <p14:nvPr/>
              </p14:nvContentPartPr>
              <p14:xfrm>
                <a:off x="2921123" y="5025822"/>
                <a:ext cx="145800" cy="28836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36EF8BD9-2D92-FCDC-6F66-DD69FB866EAE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2913563" y="5018622"/>
                  <a:ext cx="16092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0867827C-BB6A-75E5-2407-E0A8DF8E22CC}"/>
                    </a:ext>
                  </a:extLst>
                </p14:cNvPr>
                <p14:cNvContentPartPr/>
                <p14:nvPr/>
              </p14:nvContentPartPr>
              <p14:xfrm>
                <a:off x="3069443" y="5189622"/>
                <a:ext cx="95040" cy="13284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0867827C-BB6A-75E5-2407-E0A8DF8E22CC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3061883" y="5182062"/>
                  <a:ext cx="1098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DB8E67BC-4343-7474-0484-895D71EA6390}"/>
                    </a:ext>
                  </a:extLst>
                </p14:cNvPr>
                <p14:cNvContentPartPr/>
                <p14:nvPr/>
              </p14:nvContentPartPr>
              <p14:xfrm>
                <a:off x="3216323" y="5055702"/>
                <a:ext cx="35640" cy="28008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DB8E67BC-4343-7474-0484-895D71EA6390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3208763" y="5048142"/>
                  <a:ext cx="50760" cy="29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" name="Gruppo 261">
            <a:extLst>
              <a:ext uri="{FF2B5EF4-FFF2-40B4-BE49-F238E27FC236}">
                <a16:creationId xmlns:a16="http://schemas.microsoft.com/office/drawing/2014/main" id="{279F0DCC-CCE2-6317-B84B-BBF9442E39AE}"/>
              </a:ext>
            </a:extLst>
          </p:cNvPr>
          <p:cNvGrpSpPr/>
          <p:nvPr/>
        </p:nvGrpSpPr>
        <p:grpSpPr>
          <a:xfrm>
            <a:off x="3629963" y="5054262"/>
            <a:ext cx="1265760" cy="367920"/>
            <a:chOff x="3629963" y="5054262"/>
            <a:chExt cx="1265760" cy="36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3F9919F2-1111-FB89-E401-BEC3E79CDDCB}"/>
                    </a:ext>
                  </a:extLst>
                </p14:cNvPr>
                <p14:cNvContentPartPr/>
                <p14:nvPr/>
              </p14:nvContentPartPr>
              <p14:xfrm>
                <a:off x="3629963" y="5104662"/>
                <a:ext cx="231480" cy="25956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3F9919F2-1111-FB89-E401-BEC3E79CDDCB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3622403" y="5097102"/>
                  <a:ext cx="24660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3229F55A-0949-AD44-5BB7-B441AE11D764}"/>
                    </a:ext>
                  </a:extLst>
                </p14:cNvPr>
                <p14:cNvContentPartPr/>
                <p14:nvPr/>
              </p14:nvContentPartPr>
              <p14:xfrm>
                <a:off x="3859283" y="5191782"/>
                <a:ext cx="37800" cy="15336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3229F55A-0949-AD44-5BB7-B441AE11D764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3851723" y="5184222"/>
                  <a:ext cx="529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300F805A-5344-928E-E0CC-2101F36AB820}"/>
                    </a:ext>
                  </a:extLst>
                </p14:cNvPr>
                <p14:cNvContentPartPr/>
                <p14:nvPr/>
              </p14:nvContentPartPr>
              <p14:xfrm>
                <a:off x="3940643" y="5210142"/>
                <a:ext cx="109800" cy="12132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300F805A-5344-928E-E0CC-2101F36AB820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3933083" y="5202582"/>
                  <a:ext cx="1249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CC984159-3853-D8CA-698E-E998F423A88E}"/>
                    </a:ext>
                  </a:extLst>
                </p14:cNvPr>
                <p14:cNvContentPartPr/>
                <p14:nvPr/>
              </p14:nvContentPartPr>
              <p14:xfrm>
                <a:off x="4052243" y="5054262"/>
                <a:ext cx="138600" cy="28224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CC984159-3853-D8CA-698E-E998F423A88E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4044683" y="5046702"/>
                  <a:ext cx="15336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89E92EF3-C770-E2E4-049A-E8F9B81A8035}"/>
                    </a:ext>
                  </a:extLst>
                </p14:cNvPr>
                <p14:cNvContentPartPr/>
                <p14:nvPr/>
              </p14:nvContentPartPr>
              <p14:xfrm>
                <a:off x="4208843" y="5215182"/>
                <a:ext cx="18000" cy="13500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89E92EF3-C770-E2E4-049A-E8F9B81A8035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4201283" y="5207622"/>
                  <a:ext cx="331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625BCB98-B2E3-2C9A-F3F1-24B7F6F39630}"/>
                    </a:ext>
                  </a:extLst>
                </p14:cNvPr>
                <p14:cNvContentPartPr/>
                <p14:nvPr/>
              </p14:nvContentPartPr>
              <p14:xfrm>
                <a:off x="4318643" y="5185302"/>
                <a:ext cx="114840" cy="2368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625BCB98-B2E3-2C9A-F3F1-24B7F6F39630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4311083" y="5177742"/>
                  <a:ext cx="1299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A1964085-E710-FD4C-F8E8-13F2143B81FE}"/>
                    </a:ext>
                  </a:extLst>
                </p14:cNvPr>
                <p14:cNvContentPartPr/>
                <p14:nvPr/>
              </p14:nvContentPartPr>
              <p14:xfrm>
                <a:off x="4491803" y="5214462"/>
                <a:ext cx="31680" cy="15696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A1964085-E710-FD4C-F8E8-13F2143B81FE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4484243" y="5206902"/>
                  <a:ext cx="468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0DC3C895-9B97-CF16-EAD0-152A4D1DCEE0}"/>
                    </a:ext>
                  </a:extLst>
                </p14:cNvPr>
                <p14:cNvContentPartPr/>
                <p14:nvPr/>
              </p14:nvContentPartPr>
              <p14:xfrm>
                <a:off x="4549043" y="5247582"/>
                <a:ext cx="151920" cy="13752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0DC3C895-9B97-CF16-EAD0-152A4D1DCEE0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4541483" y="5240022"/>
                  <a:ext cx="1670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58988096-87D5-2A95-AB78-4A9054203FF4}"/>
                    </a:ext>
                  </a:extLst>
                </p14:cNvPr>
                <p14:cNvContentPartPr/>
                <p14:nvPr/>
              </p14:nvContentPartPr>
              <p14:xfrm>
                <a:off x="4744163" y="5273862"/>
                <a:ext cx="32400" cy="11088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58988096-87D5-2A95-AB78-4A9054203FF4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4736603" y="5266302"/>
                  <a:ext cx="475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0955B6F4-44A8-9D49-0A74-5920062EB108}"/>
                    </a:ext>
                  </a:extLst>
                </p14:cNvPr>
                <p14:cNvContentPartPr/>
                <p14:nvPr/>
              </p14:nvContentPartPr>
              <p14:xfrm>
                <a:off x="4814003" y="5309142"/>
                <a:ext cx="81720" cy="10188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0955B6F4-44A8-9D49-0A74-5920062EB108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4806443" y="5301582"/>
                  <a:ext cx="96840" cy="11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2">
            <p14:nvContentPartPr>
              <p14:cNvPr id="267" name="Input penna 266">
                <a:extLst>
                  <a:ext uri="{FF2B5EF4-FFF2-40B4-BE49-F238E27FC236}">
                    <a16:creationId xmlns:a16="http://schemas.microsoft.com/office/drawing/2014/main" id="{146D0101-D456-BB47-9A5B-301222CD2AA6}"/>
                  </a:ext>
                </a:extLst>
              </p14:cNvPr>
              <p14:cNvContentPartPr/>
              <p14:nvPr/>
            </p14:nvContentPartPr>
            <p14:xfrm>
              <a:off x="162083" y="5668062"/>
              <a:ext cx="1265760" cy="51480"/>
            </p14:xfrm>
          </p:contentPart>
        </mc:Choice>
        <mc:Fallback>
          <p:pic>
            <p:nvPicPr>
              <p:cNvPr id="267" name="Input penna 266">
                <a:extLst>
                  <a:ext uri="{FF2B5EF4-FFF2-40B4-BE49-F238E27FC236}">
                    <a16:creationId xmlns:a16="http://schemas.microsoft.com/office/drawing/2014/main" id="{146D0101-D456-BB47-9A5B-301222CD2AA6}"/>
                  </a:ext>
                </a:extLst>
              </p:cNvPr>
              <p:cNvPicPr/>
              <p:nvPr/>
            </p:nvPicPr>
            <p:blipFill>
              <a:blip r:embed="rId343"/>
              <a:stretch>
                <a:fillRect/>
              </a:stretch>
            </p:blipFill>
            <p:spPr>
              <a:xfrm>
                <a:off x="154523" y="5660502"/>
                <a:ext cx="1280520" cy="6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2641AB71-0507-EDA1-0DF4-0C4A1699EE0C}"/>
              </a:ext>
            </a:extLst>
          </p:cNvPr>
          <p:cNvGrpSpPr/>
          <p:nvPr/>
        </p:nvGrpSpPr>
        <p:grpSpPr>
          <a:xfrm>
            <a:off x="549886" y="3658542"/>
            <a:ext cx="817200" cy="714960"/>
            <a:chOff x="549886" y="3658542"/>
            <a:chExt cx="817200" cy="71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3B04C32F-8E28-26C6-5464-419E66F6E81D}"/>
                    </a:ext>
                  </a:extLst>
                </p14:cNvPr>
                <p14:cNvContentPartPr/>
                <p14:nvPr/>
              </p14:nvContentPartPr>
              <p14:xfrm>
                <a:off x="549886" y="3956622"/>
                <a:ext cx="164880" cy="19188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3B04C32F-8E28-26C6-5464-419E66F6E81D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542326" y="3949062"/>
                  <a:ext cx="18000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E773459C-08E8-FC5D-D319-93FD8372EA5D}"/>
                    </a:ext>
                  </a:extLst>
                </p14:cNvPr>
                <p14:cNvContentPartPr/>
                <p14:nvPr/>
              </p14:nvContentPartPr>
              <p14:xfrm>
                <a:off x="741766" y="3926022"/>
                <a:ext cx="29520" cy="29196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E773459C-08E8-FC5D-D319-93FD8372EA5D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734206" y="3918462"/>
                  <a:ext cx="4464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26F09B17-061E-4E27-16C2-6E6F256A553D}"/>
                    </a:ext>
                  </a:extLst>
                </p14:cNvPr>
                <p14:cNvContentPartPr/>
                <p14:nvPr/>
              </p14:nvContentPartPr>
              <p14:xfrm>
                <a:off x="831046" y="3658542"/>
                <a:ext cx="207000" cy="71496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26F09B17-061E-4E27-16C2-6E6F256A553D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23486" y="3650982"/>
                  <a:ext cx="221760" cy="73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7C169CA0-FC59-6714-ACA4-9D3CC6EA3477}"/>
                    </a:ext>
                  </a:extLst>
                </p14:cNvPr>
                <p14:cNvContentPartPr/>
                <p14:nvPr/>
              </p14:nvContentPartPr>
              <p14:xfrm>
                <a:off x="1017166" y="3858702"/>
                <a:ext cx="109440" cy="32256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7C169CA0-FC59-6714-ACA4-9D3CC6EA3477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009606" y="3851142"/>
                  <a:ext cx="12420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56F876D8-C3A2-4004-F81F-BE7FC1FF02EF}"/>
                    </a:ext>
                  </a:extLst>
                </p14:cNvPr>
                <p14:cNvContentPartPr/>
                <p14:nvPr/>
              </p14:nvContentPartPr>
              <p14:xfrm>
                <a:off x="1185646" y="3894342"/>
                <a:ext cx="47880" cy="33012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56F876D8-C3A2-4004-F81F-BE7FC1FF02EF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178446" y="3886782"/>
                  <a:ext cx="6300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4711B947-06ED-0AD0-484D-556E98414387}"/>
                    </a:ext>
                  </a:extLst>
                </p14:cNvPr>
                <p14:cNvContentPartPr/>
                <p14:nvPr/>
              </p14:nvContentPartPr>
              <p14:xfrm>
                <a:off x="1245766" y="4076142"/>
                <a:ext cx="121320" cy="1872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4711B947-06ED-0AD0-484D-556E98414387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238206" y="4068582"/>
                  <a:ext cx="13644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9AE54EDB-351D-4E5C-3E18-2C527E11A7DE}"/>
              </a:ext>
            </a:extLst>
          </p:cNvPr>
          <p:cNvGrpSpPr/>
          <p:nvPr/>
        </p:nvGrpSpPr>
        <p:grpSpPr>
          <a:xfrm>
            <a:off x="8981474" y="781283"/>
            <a:ext cx="210960" cy="157320"/>
            <a:chOff x="8981474" y="781283"/>
            <a:chExt cx="210960" cy="15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789F68C8-3261-98CE-CAF4-0F08C012A480}"/>
                    </a:ext>
                  </a:extLst>
                </p14:cNvPr>
                <p14:cNvContentPartPr/>
                <p14:nvPr/>
              </p14:nvContentPartPr>
              <p14:xfrm>
                <a:off x="8981474" y="883883"/>
                <a:ext cx="50760" cy="5472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789F68C8-3261-98CE-CAF4-0F08C012A480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8973914" y="876323"/>
                  <a:ext cx="658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005F593F-9A35-FC3D-50DF-2384B4DF2B94}"/>
                    </a:ext>
                  </a:extLst>
                </p14:cNvPr>
                <p14:cNvContentPartPr/>
                <p14:nvPr/>
              </p14:nvContentPartPr>
              <p14:xfrm>
                <a:off x="9052754" y="781283"/>
                <a:ext cx="139680" cy="698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005F593F-9A35-FC3D-50DF-2384B4DF2B94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9045554" y="773723"/>
                  <a:ext cx="154800" cy="8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4" name="Gruppo 283">
            <a:extLst>
              <a:ext uri="{FF2B5EF4-FFF2-40B4-BE49-F238E27FC236}">
                <a16:creationId xmlns:a16="http://schemas.microsoft.com/office/drawing/2014/main" id="{844492EC-D3E7-E8A4-0643-A3AB6033E2FC}"/>
              </a:ext>
            </a:extLst>
          </p:cNvPr>
          <p:cNvGrpSpPr/>
          <p:nvPr/>
        </p:nvGrpSpPr>
        <p:grpSpPr>
          <a:xfrm>
            <a:off x="9803354" y="787043"/>
            <a:ext cx="103680" cy="195120"/>
            <a:chOff x="9803354" y="787043"/>
            <a:chExt cx="103680" cy="19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1BB41C8E-4BAC-F234-9F99-B0B77D5B1BAB}"/>
                    </a:ext>
                  </a:extLst>
                </p14:cNvPr>
                <p14:cNvContentPartPr/>
                <p14:nvPr/>
              </p14:nvContentPartPr>
              <p14:xfrm>
                <a:off x="9803354" y="787043"/>
                <a:ext cx="97560" cy="1148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1BB41C8E-4BAC-F234-9F99-B0B77D5B1BAB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9795794" y="779483"/>
                  <a:ext cx="1126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C7C16E64-1F3C-A178-3199-F8A2C64FA3CD}"/>
                    </a:ext>
                  </a:extLst>
                </p14:cNvPr>
                <p14:cNvContentPartPr/>
                <p14:nvPr/>
              </p14:nvContentPartPr>
              <p14:xfrm>
                <a:off x="9830354" y="848603"/>
                <a:ext cx="76680" cy="1335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C7C16E64-1F3C-A178-3199-F8A2C64FA3CD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9822794" y="841043"/>
                  <a:ext cx="91440" cy="148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4">
            <p14:nvContentPartPr>
              <p14:cNvPr id="287" name="Input penna 286">
                <a:extLst>
                  <a:ext uri="{FF2B5EF4-FFF2-40B4-BE49-F238E27FC236}">
                    <a16:creationId xmlns:a16="http://schemas.microsoft.com/office/drawing/2014/main" id="{AFC931D7-38C0-94E3-AFDE-E297B04C325A}"/>
                  </a:ext>
                </a:extLst>
              </p14:cNvPr>
              <p14:cNvContentPartPr/>
              <p14:nvPr/>
            </p14:nvContentPartPr>
            <p14:xfrm>
              <a:off x="1659323" y="5516142"/>
              <a:ext cx="3866400" cy="100440"/>
            </p14:xfrm>
          </p:contentPart>
        </mc:Choice>
        <mc:Fallback>
          <p:pic>
            <p:nvPicPr>
              <p:cNvPr id="287" name="Input penna 286">
                <a:extLst>
                  <a:ext uri="{FF2B5EF4-FFF2-40B4-BE49-F238E27FC236}">
                    <a16:creationId xmlns:a16="http://schemas.microsoft.com/office/drawing/2014/main" id="{AFC931D7-38C0-94E3-AFDE-E297B04C325A}"/>
                  </a:ext>
                </a:extLst>
              </p:cNvPr>
              <p:cNvPicPr/>
              <p:nvPr/>
            </p:nvPicPr>
            <p:blipFill>
              <a:blip r:embed="rId365"/>
              <a:stretch>
                <a:fillRect/>
              </a:stretch>
            </p:blipFill>
            <p:spPr>
              <a:xfrm>
                <a:off x="1651763" y="5508582"/>
                <a:ext cx="3881160" cy="11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A79016EA-73BA-436D-74B4-C544E022354B}"/>
              </a:ext>
            </a:extLst>
          </p:cNvPr>
          <p:cNvGrpSpPr/>
          <p:nvPr/>
        </p:nvGrpSpPr>
        <p:grpSpPr>
          <a:xfrm>
            <a:off x="2755828" y="3556523"/>
            <a:ext cx="100800" cy="106560"/>
            <a:chOff x="2755828" y="3556523"/>
            <a:chExt cx="100800" cy="10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013CC8E8-62E8-E9B4-948B-07F7784197D1}"/>
                    </a:ext>
                  </a:extLst>
                </p14:cNvPr>
                <p14:cNvContentPartPr/>
                <p14:nvPr/>
              </p14:nvContentPartPr>
              <p14:xfrm>
                <a:off x="2755828" y="3632483"/>
                <a:ext cx="71640" cy="306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013CC8E8-62E8-E9B4-948B-07F7784197D1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2748268" y="3624923"/>
                  <a:ext cx="867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565BDF54-AE39-E637-D084-1E6C3988D452}"/>
                    </a:ext>
                  </a:extLst>
                </p14:cNvPr>
                <p14:cNvContentPartPr/>
                <p14:nvPr/>
              </p14:nvContentPartPr>
              <p14:xfrm>
                <a:off x="2846908" y="3556523"/>
                <a:ext cx="9720" cy="1004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565BDF54-AE39-E637-D084-1E6C3988D452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2839348" y="3548963"/>
                  <a:ext cx="2484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" name="Gruppo 308">
            <a:extLst>
              <a:ext uri="{FF2B5EF4-FFF2-40B4-BE49-F238E27FC236}">
                <a16:creationId xmlns:a16="http://schemas.microsoft.com/office/drawing/2014/main" id="{A319CF09-F02D-1C40-11CB-25FEF727FC01}"/>
              </a:ext>
            </a:extLst>
          </p:cNvPr>
          <p:cNvGrpSpPr/>
          <p:nvPr/>
        </p:nvGrpSpPr>
        <p:grpSpPr>
          <a:xfrm>
            <a:off x="7942182" y="2756935"/>
            <a:ext cx="1057320" cy="187200"/>
            <a:chOff x="7942182" y="2756935"/>
            <a:chExt cx="1057320" cy="18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E3CB28F8-278D-AF2E-B1EF-3EAA705BBD4C}"/>
                    </a:ext>
                  </a:extLst>
                </p14:cNvPr>
                <p14:cNvContentPartPr/>
                <p14:nvPr/>
              </p14:nvContentPartPr>
              <p14:xfrm>
                <a:off x="7942182" y="2756935"/>
                <a:ext cx="39960" cy="1872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E3CB28F8-278D-AF2E-B1EF-3EAA705BBD4C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7934622" y="2749375"/>
                  <a:ext cx="547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C3F0FF03-70A9-A85E-3027-05DAFD746ACF}"/>
                    </a:ext>
                  </a:extLst>
                </p14:cNvPr>
                <p14:cNvContentPartPr/>
                <p14:nvPr/>
              </p14:nvContentPartPr>
              <p14:xfrm>
                <a:off x="7995102" y="2825695"/>
                <a:ext cx="54000" cy="946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C3F0FF03-70A9-A85E-3027-05DAFD746ACF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7987542" y="2818135"/>
                  <a:ext cx="691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58054294-A5DE-4335-434E-561D6A01FFB8}"/>
                    </a:ext>
                  </a:extLst>
                </p14:cNvPr>
                <p14:cNvContentPartPr/>
                <p14:nvPr/>
              </p14:nvContentPartPr>
              <p14:xfrm>
                <a:off x="8081502" y="2805175"/>
                <a:ext cx="87480" cy="1170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58054294-A5DE-4335-434E-561D6A01FFB8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8073942" y="2797615"/>
                  <a:ext cx="1026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36CE962C-A730-A314-C6D9-BBDC4AD742B5}"/>
                    </a:ext>
                  </a:extLst>
                </p14:cNvPr>
                <p14:cNvContentPartPr/>
                <p14:nvPr/>
              </p14:nvContentPartPr>
              <p14:xfrm>
                <a:off x="8183022" y="2813815"/>
                <a:ext cx="53280" cy="6264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36CE962C-A730-A314-C6D9-BBDC4AD742B5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8175462" y="2806255"/>
                  <a:ext cx="684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1201E916-188D-4982-FD37-9AE2F489C738}"/>
                    </a:ext>
                  </a:extLst>
                </p14:cNvPr>
                <p14:cNvContentPartPr/>
                <p14:nvPr/>
              </p14:nvContentPartPr>
              <p14:xfrm>
                <a:off x="8314062" y="2790415"/>
                <a:ext cx="39960" cy="6696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1201E916-188D-4982-FD37-9AE2F489C738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8306502" y="2782855"/>
                  <a:ext cx="547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D9DFAE31-3D5C-E280-25B0-FC15A82DEB54}"/>
                    </a:ext>
                  </a:extLst>
                </p14:cNvPr>
                <p14:cNvContentPartPr/>
                <p14:nvPr/>
              </p14:nvContentPartPr>
              <p14:xfrm>
                <a:off x="8361942" y="2802295"/>
                <a:ext cx="102240" cy="1238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D9DFAE31-3D5C-E280-25B0-FC15A82DEB54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8354382" y="2794735"/>
                  <a:ext cx="1173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0FEC5D9D-81B3-2B0C-E5D0-BC0E88CD7636}"/>
                    </a:ext>
                  </a:extLst>
                </p14:cNvPr>
                <p14:cNvContentPartPr/>
                <p14:nvPr/>
              </p14:nvContentPartPr>
              <p14:xfrm>
                <a:off x="8662542" y="2786815"/>
                <a:ext cx="67680" cy="1306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0FEC5D9D-81B3-2B0C-E5D0-BC0E88CD7636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8654982" y="2779255"/>
                  <a:ext cx="828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354A22B8-6BD2-87F2-74E2-536B17AC13D2}"/>
                    </a:ext>
                  </a:extLst>
                </p14:cNvPr>
                <p14:cNvContentPartPr/>
                <p14:nvPr/>
              </p14:nvContentPartPr>
              <p14:xfrm>
                <a:off x="8778822" y="2791135"/>
                <a:ext cx="7920" cy="8172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354A22B8-6BD2-87F2-74E2-536B17AC13D2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8771262" y="2783575"/>
                  <a:ext cx="230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B7CFC191-F1A1-7A6C-B690-4A725ACDB428}"/>
                    </a:ext>
                  </a:extLst>
                </p14:cNvPr>
                <p14:cNvContentPartPr/>
                <p14:nvPr/>
              </p14:nvContentPartPr>
              <p14:xfrm>
                <a:off x="8849022" y="2800855"/>
                <a:ext cx="63000" cy="1220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B7CFC191-F1A1-7A6C-B690-4A725ACDB428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8841462" y="2793295"/>
                  <a:ext cx="781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770D6A8A-D879-2134-EE63-B80F4D3B0069}"/>
                    </a:ext>
                  </a:extLst>
                </p14:cNvPr>
                <p14:cNvContentPartPr/>
                <p14:nvPr/>
              </p14:nvContentPartPr>
              <p14:xfrm>
                <a:off x="8931822" y="2803015"/>
                <a:ext cx="67680" cy="1036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770D6A8A-D879-2134-EE63-B80F4D3B0069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8924262" y="2795455"/>
                  <a:ext cx="8280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2" name="Gruppo 321">
            <a:extLst>
              <a:ext uri="{FF2B5EF4-FFF2-40B4-BE49-F238E27FC236}">
                <a16:creationId xmlns:a16="http://schemas.microsoft.com/office/drawing/2014/main" id="{3CFB7BA1-4985-5670-683D-DCA0985FD9D8}"/>
              </a:ext>
            </a:extLst>
          </p:cNvPr>
          <p:cNvGrpSpPr/>
          <p:nvPr/>
        </p:nvGrpSpPr>
        <p:grpSpPr>
          <a:xfrm>
            <a:off x="4982289" y="3416372"/>
            <a:ext cx="747360" cy="366120"/>
            <a:chOff x="4982289" y="3416372"/>
            <a:chExt cx="747360" cy="36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8B190685-3E7F-72E7-D0FD-BA3646115887}"/>
                    </a:ext>
                  </a:extLst>
                </p14:cNvPr>
                <p14:cNvContentPartPr/>
                <p14:nvPr/>
              </p14:nvContentPartPr>
              <p14:xfrm>
                <a:off x="4993089" y="3464972"/>
                <a:ext cx="4320" cy="1292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8B190685-3E7F-72E7-D0FD-BA3646115887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4985529" y="3457412"/>
                  <a:ext cx="194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C3C531BE-D2AE-DC8E-88A4-0ADCAEA6C620}"/>
                    </a:ext>
                  </a:extLst>
                </p14:cNvPr>
                <p14:cNvContentPartPr/>
                <p14:nvPr/>
              </p14:nvContentPartPr>
              <p14:xfrm>
                <a:off x="4982289" y="3435092"/>
                <a:ext cx="70920" cy="2102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C3C531BE-D2AE-DC8E-88A4-0ADCAEA6C620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4974729" y="3427532"/>
                  <a:ext cx="860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399F23D5-00B6-FA8A-53EB-061AB54FE600}"/>
                    </a:ext>
                  </a:extLst>
                </p14:cNvPr>
                <p14:cNvContentPartPr/>
                <p14:nvPr/>
              </p14:nvContentPartPr>
              <p14:xfrm>
                <a:off x="5086329" y="3463532"/>
                <a:ext cx="20160" cy="11376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399F23D5-00B6-FA8A-53EB-061AB54FE600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5078769" y="3455972"/>
                  <a:ext cx="352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C92F593B-18E9-175F-D094-7CE2062879BF}"/>
                    </a:ext>
                  </a:extLst>
                </p14:cNvPr>
                <p14:cNvContentPartPr/>
                <p14:nvPr/>
              </p14:nvContentPartPr>
              <p14:xfrm>
                <a:off x="5112249" y="3504572"/>
                <a:ext cx="54000" cy="2376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C92F593B-18E9-175F-D094-7CE2062879BF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5104689" y="3497012"/>
                  <a:ext cx="691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5AF4D313-855B-A749-FA62-EE73C1EEA9EB}"/>
                    </a:ext>
                  </a:extLst>
                </p14:cNvPr>
                <p14:cNvContentPartPr/>
                <p14:nvPr/>
              </p14:nvContentPartPr>
              <p14:xfrm>
                <a:off x="5019729" y="3648932"/>
                <a:ext cx="122760" cy="1335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5AF4D313-855B-A749-FA62-EE73C1EEA9EB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5012169" y="3641732"/>
                  <a:ext cx="1378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094D1373-2140-26D7-3FBD-A47B8DCFA835}"/>
                    </a:ext>
                  </a:extLst>
                </p14:cNvPr>
                <p14:cNvContentPartPr/>
                <p14:nvPr/>
              </p14:nvContentPartPr>
              <p14:xfrm>
                <a:off x="5180289" y="3483332"/>
                <a:ext cx="109080" cy="1879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094D1373-2140-26D7-3FBD-A47B8DCFA835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5172729" y="3475772"/>
                  <a:ext cx="1242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7436CE70-F093-A0C9-84F9-49B86ED21E34}"/>
                    </a:ext>
                  </a:extLst>
                </p14:cNvPr>
                <p14:cNvContentPartPr/>
                <p14:nvPr/>
              </p14:nvContentPartPr>
              <p14:xfrm>
                <a:off x="5330049" y="3434012"/>
                <a:ext cx="9360" cy="21132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7436CE70-F093-A0C9-84F9-49B86ED21E34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5322489" y="3426452"/>
                  <a:ext cx="241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908A055B-060C-7BB6-4794-C9F39DFC6557}"/>
                    </a:ext>
                  </a:extLst>
                </p14:cNvPr>
                <p14:cNvContentPartPr/>
                <p14:nvPr/>
              </p14:nvContentPartPr>
              <p14:xfrm>
                <a:off x="5334009" y="3550652"/>
                <a:ext cx="65160" cy="266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908A055B-060C-7BB6-4794-C9F39DFC6557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5326449" y="3543092"/>
                  <a:ext cx="799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6D50B14C-7296-3D94-D820-6B33D777C986}"/>
                    </a:ext>
                  </a:extLst>
                </p14:cNvPr>
                <p14:cNvContentPartPr/>
                <p14:nvPr/>
              </p14:nvContentPartPr>
              <p14:xfrm>
                <a:off x="5457849" y="3416372"/>
                <a:ext cx="144720" cy="15480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6D50B14C-7296-3D94-D820-6B33D777C986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5450289" y="3408812"/>
                  <a:ext cx="1594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E9234D3D-5C10-FE17-CA8E-979ED7CFFEF3}"/>
                    </a:ext>
                  </a:extLst>
                </p14:cNvPr>
                <p14:cNvContentPartPr/>
                <p14:nvPr/>
              </p14:nvContentPartPr>
              <p14:xfrm>
                <a:off x="5548209" y="3544172"/>
                <a:ext cx="9720" cy="655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E9234D3D-5C10-FE17-CA8E-979ED7CFFEF3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5540649" y="3536972"/>
                  <a:ext cx="248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10EC14B0-EDE6-6EAD-14C7-D89419F2583D}"/>
                    </a:ext>
                  </a:extLst>
                </p14:cNvPr>
                <p14:cNvContentPartPr/>
                <p14:nvPr/>
              </p14:nvContentPartPr>
              <p14:xfrm>
                <a:off x="5452449" y="3626612"/>
                <a:ext cx="277200" cy="756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10EC14B0-EDE6-6EAD-14C7-D89419F2583D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5444889" y="3619052"/>
                  <a:ext cx="29232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6" name="Gruppo 325">
            <a:extLst>
              <a:ext uri="{FF2B5EF4-FFF2-40B4-BE49-F238E27FC236}">
                <a16:creationId xmlns:a16="http://schemas.microsoft.com/office/drawing/2014/main" id="{CDE9F0FF-7DAA-5DB1-E41B-0CD89F045757}"/>
              </a:ext>
            </a:extLst>
          </p:cNvPr>
          <p:cNvGrpSpPr/>
          <p:nvPr/>
        </p:nvGrpSpPr>
        <p:grpSpPr>
          <a:xfrm>
            <a:off x="2655969" y="4007852"/>
            <a:ext cx="162360" cy="130680"/>
            <a:chOff x="2655969" y="4007852"/>
            <a:chExt cx="162360" cy="13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7CDDC780-ED7E-D3BB-3368-C4E2FA412B3D}"/>
                    </a:ext>
                  </a:extLst>
                </p14:cNvPr>
                <p14:cNvContentPartPr/>
                <p14:nvPr/>
              </p14:nvContentPartPr>
              <p14:xfrm>
                <a:off x="2655969" y="4030532"/>
                <a:ext cx="114120" cy="4068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7CDDC780-ED7E-D3BB-3368-C4E2FA412B3D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2648409" y="4022972"/>
                  <a:ext cx="1288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3434B907-09BA-1BC5-3ABE-DBE45F1F07F8}"/>
                    </a:ext>
                  </a:extLst>
                </p14:cNvPr>
                <p14:cNvContentPartPr/>
                <p14:nvPr/>
              </p14:nvContentPartPr>
              <p14:xfrm>
                <a:off x="2754609" y="4007852"/>
                <a:ext cx="63720" cy="13068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3434B907-09BA-1BC5-3ABE-DBE45F1F07F8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2747049" y="4000292"/>
                  <a:ext cx="7884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5" name="Gruppo 334">
            <a:extLst>
              <a:ext uri="{FF2B5EF4-FFF2-40B4-BE49-F238E27FC236}">
                <a16:creationId xmlns:a16="http://schemas.microsoft.com/office/drawing/2014/main" id="{467A1EFD-C255-6046-AC3F-5EBEEA500BCA}"/>
              </a:ext>
            </a:extLst>
          </p:cNvPr>
          <p:cNvGrpSpPr/>
          <p:nvPr/>
        </p:nvGrpSpPr>
        <p:grpSpPr>
          <a:xfrm>
            <a:off x="4088049" y="3903812"/>
            <a:ext cx="600840" cy="297000"/>
            <a:chOff x="4088049" y="3903812"/>
            <a:chExt cx="600840" cy="29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295F03BA-9435-0DC9-D7A8-CCF78DCB79E0}"/>
                    </a:ext>
                  </a:extLst>
                </p14:cNvPr>
                <p14:cNvContentPartPr/>
                <p14:nvPr/>
              </p14:nvContentPartPr>
              <p14:xfrm>
                <a:off x="4088049" y="3971852"/>
                <a:ext cx="102960" cy="10188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295F03BA-9435-0DC9-D7A8-CCF78DCB79E0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4080489" y="3964292"/>
                  <a:ext cx="1177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A53A6078-D716-A410-679C-249BF5817101}"/>
                    </a:ext>
                  </a:extLst>
                </p14:cNvPr>
                <p14:cNvContentPartPr/>
                <p14:nvPr/>
              </p14:nvContentPartPr>
              <p14:xfrm>
                <a:off x="4255809" y="3927932"/>
                <a:ext cx="11160" cy="11160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A53A6078-D716-A410-679C-249BF5817101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248249" y="3920372"/>
                  <a:ext cx="262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A8302BB2-E890-B3A5-AC64-BD1C3472AF36}"/>
                    </a:ext>
                  </a:extLst>
                </p14:cNvPr>
                <p14:cNvContentPartPr/>
                <p14:nvPr/>
              </p14:nvContentPartPr>
              <p14:xfrm>
                <a:off x="4122969" y="4060412"/>
                <a:ext cx="84600" cy="1404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A8302BB2-E890-B3A5-AC64-BD1C3472AF36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4115769" y="4053212"/>
                  <a:ext cx="993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992B9447-18A4-1149-A9C4-96C4A3B36906}"/>
                    </a:ext>
                  </a:extLst>
                </p14:cNvPr>
                <p14:cNvContentPartPr/>
                <p14:nvPr/>
              </p14:nvContentPartPr>
              <p14:xfrm>
                <a:off x="4255089" y="4030532"/>
                <a:ext cx="57600" cy="13572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992B9447-18A4-1149-A9C4-96C4A3B36906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4247529" y="4022972"/>
                  <a:ext cx="727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43ACA25F-D35D-57CE-AAF1-4E3D522FEC95}"/>
                    </a:ext>
                  </a:extLst>
                </p14:cNvPr>
                <p14:cNvContentPartPr/>
                <p14:nvPr/>
              </p14:nvContentPartPr>
              <p14:xfrm>
                <a:off x="4426449" y="3903812"/>
                <a:ext cx="138600" cy="1220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43ACA25F-D35D-57CE-AAF1-4E3D522FEC95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4418889" y="3896252"/>
                  <a:ext cx="1533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27E270DC-5244-778F-58ED-0BEFDBDABF3E}"/>
                    </a:ext>
                  </a:extLst>
                </p14:cNvPr>
                <p14:cNvContentPartPr/>
                <p14:nvPr/>
              </p14:nvContentPartPr>
              <p14:xfrm>
                <a:off x="4502049" y="4008572"/>
                <a:ext cx="16560" cy="11232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27E270DC-5244-778F-58ED-0BEFDBDABF3E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4494489" y="4001012"/>
                  <a:ext cx="316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C079C1CD-40B9-5950-C5E9-05C4F32BEEBF}"/>
                    </a:ext>
                  </a:extLst>
                </p14:cNvPr>
                <p14:cNvContentPartPr/>
                <p14:nvPr/>
              </p14:nvContentPartPr>
              <p14:xfrm>
                <a:off x="4426449" y="4088492"/>
                <a:ext cx="262440" cy="5256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C079C1CD-40B9-5950-C5E9-05C4F32BEEBF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4418889" y="4081292"/>
                  <a:ext cx="27720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9" name="Gruppo 338">
            <a:extLst>
              <a:ext uri="{FF2B5EF4-FFF2-40B4-BE49-F238E27FC236}">
                <a16:creationId xmlns:a16="http://schemas.microsoft.com/office/drawing/2014/main" id="{C91AC999-D38F-6484-D478-2C823E1689D1}"/>
              </a:ext>
            </a:extLst>
          </p:cNvPr>
          <p:cNvGrpSpPr/>
          <p:nvPr/>
        </p:nvGrpSpPr>
        <p:grpSpPr>
          <a:xfrm>
            <a:off x="2631489" y="4515092"/>
            <a:ext cx="112320" cy="116640"/>
            <a:chOff x="2631489" y="4515092"/>
            <a:chExt cx="112320" cy="11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B5EA13C2-8958-3E42-5EF0-8A12175466EF}"/>
                    </a:ext>
                  </a:extLst>
                </p14:cNvPr>
                <p14:cNvContentPartPr/>
                <p14:nvPr/>
              </p14:nvContentPartPr>
              <p14:xfrm>
                <a:off x="2631489" y="4532372"/>
                <a:ext cx="47160" cy="46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B5EA13C2-8958-3E42-5EF0-8A12175466EF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2623929" y="4524812"/>
                  <a:ext cx="622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643BBEF7-2F06-7F6C-80D3-1CEFDE3329C9}"/>
                    </a:ext>
                  </a:extLst>
                </p14:cNvPr>
                <p14:cNvContentPartPr/>
                <p14:nvPr/>
              </p14:nvContentPartPr>
              <p14:xfrm>
                <a:off x="2708169" y="4515092"/>
                <a:ext cx="35640" cy="11664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643BBEF7-2F06-7F6C-80D3-1CEFDE3329C9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2700609" y="4507532"/>
                  <a:ext cx="5076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9" name="Gruppo 348">
            <a:extLst>
              <a:ext uri="{FF2B5EF4-FFF2-40B4-BE49-F238E27FC236}">
                <a16:creationId xmlns:a16="http://schemas.microsoft.com/office/drawing/2014/main" id="{DC8B9A92-F3E0-C51B-2681-22F482C6AE01}"/>
              </a:ext>
            </a:extLst>
          </p:cNvPr>
          <p:cNvGrpSpPr/>
          <p:nvPr/>
        </p:nvGrpSpPr>
        <p:grpSpPr>
          <a:xfrm>
            <a:off x="4391169" y="4296212"/>
            <a:ext cx="563040" cy="255240"/>
            <a:chOff x="4391169" y="4296212"/>
            <a:chExt cx="563040" cy="25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8A58E762-9B6B-FA19-9861-25519EC76FD2}"/>
                    </a:ext>
                  </a:extLst>
                </p14:cNvPr>
                <p14:cNvContentPartPr/>
                <p14:nvPr/>
              </p14:nvContentPartPr>
              <p14:xfrm>
                <a:off x="4391169" y="4360292"/>
                <a:ext cx="146520" cy="8604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8A58E762-9B6B-FA19-9861-25519EC76FD2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4383609" y="4352732"/>
                  <a:ext cx="1616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968919FA-FA09-B59F-A1FE-A1170740F83D}"/>
                    </a:ext>
                  </a:extLst>
                </p14:cNvPr>
                <p14:cNvContentPartPr/>
                <p14:nvPr/>
              </p14:nvContentPartPr>
              <p14:xfrm>
                <a:off x="4495209" y="4398452"/>
                <a:ext cx="32400" cy="1116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968919FA-FA09-B59F-A1FE-A1170740F83D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4487649" y="4390892"/>
                  <a:ext cx="475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C573DB67-0D96-130B-64EB-E2348C4FF403}"/>
                    </a:ext>
                  </a:extLst>
                </p14:cNvPr>
                <p14:cNvContentPartPr/>
                <p14:nvPr/>
              </p14:nvContentPartPr>
              <p14:xfrm>
                <a:off x="4437249" y="4437332"/>
                <a:ext cx="112680" cy="11412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C573DB67-0D96-130B-64EB-E2348C4FF403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4429689" y="4429772"/>
                  <a:ext cx="1278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016BC206-A370-A5E4-E46C-A82D4DF7D7B4}"/>
                    </a:ext>
                  </a:extLst>
                </p14:cNvPr>
                <p14:cNvContentPartPr/>
                <p14:nvPr/>
              </p14:nvContentPartPr>
              <p14:xfrm>
                <a:off x="4591689" y="4361012"/>
                <a:ext cx="21240" cy="1821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016BC206-A370-A5E4-E46C-A82D4DF7D7B4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4584129" y="4353452"/>
                  <a:ext cx="363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96FF367E-759D-977D-4171-30C6783EF0F6}"/>
                    </a:ext>
                  </a:extLst>
                </p14:cNvPr>
                <p14:cNvContentPartPr/>
                <p14:nvPr/>
              </p14:nvContentPartPr>
              <p14:xfrm>
                <a:off x="4606089" y="4453172"/>
                <a:ext cx="56160" cy="1800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96FF367E-759D-977D-4171-30C6783EF0F6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4598529" y="4445612"/>
                  <a:ext cx="712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40243A2E-A686-2968-EB2B-CFE6021DF9B3}"/>
                    </a:ext>
                  </a:extLst>
                </p14:cNvPr>
                <p14:cNvContentPartPr/>
                <p14:nvPr/>
              </p14:nvContentPartPr>
              <p14:xfrm>
                <a:off x="4765209" y="4296212"/>
                <a:ext cx="146520" cy="1630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40243A2E-A686-2968-EB2B-CFE6021DF9B3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4757649" y="4288652"/>
                  <a:ext cx="1616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738E617F-1868-F210-765C-D3A6AFA31DF6}"/>
                    </a:ext>
                  </a:extLst>
                </p14:cNvPr>
                <p14:cNvContentPartPr/>
                <p14:nvPr/>
              </p14:nvContentPartPr>
              <p14:xfrm>
                <a:off x="4866729" y="4416452"/>
                <a:ext cx="6840" cy="889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738E617F-1868-F210-765C-D3A6AFA31DF6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4859169" y="4408892"/>
                  <a:ext cx="219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B99E5CB7-8085-5069-B11F-1C56E98D2E81}"/>
                    </a:ext>
                  </a:extLst>
                </p14:cNvPr>
                <p14:cNvContentPartPr/>
                <p14:nvPr/>
              </p14:nvContentPartPr>
              <p14:xfrm>
                <a:off x="4749009" y="4485212"/>
                <a:ext cx="205200" cy="4356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B99E5CB7-8085-5069-B11F-1C56E98D2E81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4741449" y="4477652"/>
                  <a:ext cx="22032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2DEBFF73-FE01-010C-3236-46C2B9259885}"/>
              </a:ext>
            </a:extLst>
          </p:cNvPr>
          <p:cNvGrpSpPr/>
          <p:nvPr/>
        </p:nvGrpSpPr>
        <p:grpSpPr>
          <a:xfrm>
            <a:off x="8445452" y="5144464"/>
            <a:ext cx="546840" cy="345600"/>
            <a:chOff x="8445452" y="5144464"/>
            <a:chExt cx="546840" cy="34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246F2FB1-724C-069C-C36C-D7FAA4BE733C}"/>
                    </a:ext>
                  </a:extLst>
                </p14:cNvPr>
                <p14:cNvContentPartPr/>
                <p14:nvPr/>
              </p14:nvContentPartPr>
              <p14:xfrm>
                <a:off x="8445452" y="5229064"/>
                <a:ext cx="197640" cy="25812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246F2FB1-724C-069C-C36C-D7FAA4BE733C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8437892" y="5221504"/>
                  <a:ext cx="2127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D878A593-D5B9-93A8-A4C1-337CAA929F60}"/>
                    </a:ext>
                  </a:extLst>
                </p14:cNvPr>
                <p14:cNvContentPartPr/>
                <p14:nvPr/>
              </p14:nvContentPartPr>
              <p14:xfrm>
                <a:off x="8681252" y="5306104"/>
                <a:ext cx="118080" cy="4680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D878A593-D5B9-93A8-A4C1-337CAA929F60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8673692" y="5298544"/>
                  <a:ext cx="1328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006EF44C-75D5-19AE-0CFD-982FD34696FB}"/>
                    </a:ext>
                  </a:extLst>
                </p14:cNvPr>
                <p14:cNvContentPartPr/>
                <p14:nvPr/>
              </p14:nvContentPartPr>
              <p14:xfrm>
                <a:off x="8822732" y="5144464"/>
                <a:ext cx="57600" cy="3391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006EF44C-75D5-19AE-0CFD-982FD34696FB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8815172" y="5137264"/>
                  <a:ext cx="7272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D0466B19-1E63-EF30-8587-0000E40A356A}"/>
                    </a:ext>
                  </a:extLst>
                </p14:cNvPr>
                <p14:cNvContentPartPr/>
                <p14:nvPr/>
              </p14:nvContentPartPr>
              <p14:xfrm>
                <a:off x="8940092" y="5199544"/>
                <a:ext cx="52200" cy="29052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D0466B19-1E63-EF30-8587-0000E40A356A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8932532" y="5191984"/>
                  <a:ext cx="67320" cy="30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8">
            <p14:nvContentPartPr>
              <p14:cNvPr id="357" name="Input penna 356">
                <a:extLst>
                  <a:ext uri="{FF2B5EF4-FFF2-40B4-BE49-F238E27FC236}">
                    <a16:creationId xmlns:a16="http://schemas.microsoft.com/office/drawing/2014/main" id="{0716DB75-4F31-1FD2-1300-5ED052DEE99F}"/>
                  </a:ext>
                </a:extLst>
              </p14:cNvPr>
              <p14:cNvContentPartPr/>
              <p14:nvPr/>
            </p14:nvContentPartPr>
            <p14:xfrm>
              <a:off x="9859532" y="5101264"/>
              <a:ext cx="169920" cy="162720"/>
            </p14:xfrm>
          </p:contentPart>
        </mc:Choice>
        <mc:Fallback>
          <p:pic>
            <p:nvPicPr>
              <p:cNvPr id="357" name="Input penna 356">
                <a:extLst>
                  <a:ext uri="{FF2B5EF4-FFF2-40B4-BE49-F238E27FC236}">
                    <a16:creationId xmlns:a16="http://schemas.microsoft.com/office/drawing/2014/main" id="{0716DB75-4F31-1FD2-1300-5ED052DEE99F}"/>
                  </a:ext>
                </a:extLst>
              </p:cNvPr>
              <p:cNvPicPr/>
              <p:nvPr/>
            </p:nvPicPr>
            <p:blipFill>
              <a:blip r:embed="rId459"/>
              <a:stretch>
                <a:fillRect/>
              </a:stretch>
            </p:blipFill>
            <p:spPr>
              <a:xfrm>
                <a:off x="9852332" y="5093704"/>
                <a:ext cx="18504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0">
            <p14:nvContentPartPr>
              <p14:cNvPr id="358" name="Input penna 357">
                <a:extLst>
                  <a:ext uri="{FF2B5EF4-FFF2-40B4-BE49-F238E27FC236}">
                    <a16:creationId xmlns:a16="http://schemas.microsoft.com/office/drawing/2014/main" id="{48FD64DB-1C00-1859-4533-F32CB1ED8A19}"/>
                  </a:ext>
                </a:extLst>
              </p14:cNvPr>
              <p14:cNvContentPartPr/>
              <p14:nvPr/>
            </p14:nvContentPartPr>
            <p14:xfrm>
              <a:off x="9703652" y="5278744"/>
              <a:ext cx="313560" cy="54000"/>
            </p14:xfrm>
          </p:contentPart>
        </mc:Choice>
        <mc:Fallback>
          <p:pic>
            <p:nvPicPr>
              <p:cNvPr id="358" name="Input penna 357">
                <a:extLst>
                  <a:ext uri="{FF2B5EF4-FFF2-40B4-BE49-F238E27FC236}">
                    <a16:creationId xmlns:a16="http://schemas.microsoft.com/office/drawing/2014/main" id="{48FD64DB-1C00-1859-4533-F32CB1ED8A19}"/>
                  </a:ext>
                </a:extLst>
              </p:cNvPr>
              <p:cNvPicPr/>
              <p:nvPr/>
            </p:nvPicPr>
            <p:blipFill>
              <a:blip r:embed="rId461"/>
              <a:stretch>
                <a:fillRect/>
              </a:stretch>
            </p:blipFill>
            <p:spPr>
              <a:xfrm>
                <a:off x="9696092" y="5271184"/>
                <a:ext cx="32868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2">
            <p14:nvContentPartPr>
              <p14:cNvPr id="359" name="Input penna 358">
                <a:extLst>
                  <a:ext uri="{FF2B5EF4-FFF2-40B4-BE49-F238E27FC236}">
                    <a16:creationId xmlns:a16="http://schemas.microsoft.com/office/drawing/2014/main" id="{D2C60F58-0541-C276-CACB-142F5BD07D2F}"/>
                  </a:ext>
                </a:extLst>
              </p14:cNvPr>
              <p14:cNvContentPartPr/>
              <p14:nvPr/>
            </p14:nvContentPartPr>
            <p14:xfrm>
              <a:off x="9752612" y="5470624"/>
              <a:ext cx="265680" cy="297720"/>
            </p14:xfrm>
          </p:contentPart>
        </mc:Choice>
        <mc:Fallback>
          <p:pic>
            <p:nvPicPr>
              <p:cNvPr id="359" name="Input penna 358">
                <a:extLst>
                  <a:ext uri="{FF2B5EF4-FFF2-40B4-BE49-F238E27FC236}">
                    <a16:creationId xmlns:a16="http://schemas.microsoft.com/office/drawing/2014/main" id="{D2C60F58-0541-C276-CACB-142F5BD07D2F}"/>
                  </a:ext>
                </a:extLst>
              </p:cNvPr>
              <p:cNvPicPr/>
              <p:nvPr/>
            </p:nvPicPr>
            <p:blipFill>
              <a:blip r:embed="rId463"/>
              <a:stretch>
                <a:fillRect/>
              </a:stretch>
            </p:blipFill>
            <p:spPr>
              <a:xfrm>
                <a:off x="9745052" y="5463064"/>
                <a:ext cx="280800" cy="31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536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</TotalTime>
  <Words>203</Words>
  <Application>Microsoft Macintosh PowerPoint</Application>
  <PresentationFormat>Widescreen</PresentationFormat>
  <Paragraphs>67</Paragraphs>
  <Slides>33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8" baseType="lpstr">
      <vt:lpstr>궁서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18</cp:revision>
  <dcterms:created xsi:type="dcterms:W3CDTF">2025-07-11T08:17:44Z</dcterms:created>
  <dcterms:modified xsi:type="dcterms:W3CDTF">2025-10-29T17:59:11Z</dcterms:modified>
</cp:coreProperties>
</file>