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395" r:id="rId3"/>
    <p:sldId id="396" r:id="rId4"/>
    <p:sldId id="397" r:id="rId5"/>
    <p:sldId id="398" r:id="rId6"/>
    <p:sldId id="399" r:id="rId7"/>
    <p:sldId id="400" r:id="rId8"/>
    <p:sldId id="401" r:id="rId9"/>
    <p:sldId id="402" r:id="rId10"/>
    <p:sldId id="403" r:id="rId11"/>
    <p:sldId id="404" r:id="rId12"/>
    <p:sldId id="409" r:id="rId13"/>
    <p:sldId id="418" r:id="rId14"/>
    <p:sldId id="419" r:id="rId15"/>
    <p:sldId id="383" r:id="rId16"/>
    <p:sldId id="384" r:id="rId17"/>
    <p:sldId id="385" r:id="rId18"/>
    <p:sldId id="386" r:id="rId19"/>
    <p:sldId id="387" r:id="rId20"/>
    <p:sldId id="388" r:id="rId21"/>
    <p:sldId id="420" r:id="rId22"/>
    <p:sldId id="422" r:id="rId23"/>
    <p:sldId id="423" r:id="rId24"/>
    <p:sldId id="425" r:id="rId25"/>
    <p:sldId id="371" r:id="rId26"/>
    <p:sldId id="410" r:id="rId27"/>
    <p:sldId id="411" r:id="rId28"/>
    <p:sldId id="412" r:id="rId29"/>
    <p:sldId id="413" r:id="rId30"/>
    <p:sldId id="414" r:id="rId31"/>
    <p:sldId id="415" r:id="rId32"/>
    <p:sldId id="416" r:id="rId33"/>
    <p:sldId id="417" r:id="rId34"/>
    <p:sldId id="421" r:id="rId3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40"/>
    <p:restoredTop sz="94551"/>
  </p:normalViewPr>
  <p:slideViewPr>
    <p:cSldViewPr snapToGrid="0">
      <p:cViewPr>
        <p:scale>
          <a:sx n="136" d="100"/>
          <a:sy n="136" d="100"/>
        </p:scale>
        <p:origin x="-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06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27292,'-80'1'1379,"17"1"-1379,58-2 0,3 0 0,14 0 0,11 0 0,20 1 0,11 2 0,7 6-648,13 5 648,17 2 0,-5-3 0,6-1 0,-20-3 0,1-1 0,26 2 0,-1 0 0,-34-4 0,-4-2 0,-5 0 0,-2 0 0,38 4 0,-15-1 0,-33-3 0,-14 1 0,-25-4 0,-4 0 648,0-1-648,-6 0-2119,-1 0-7712,-8 1 8176,0 5 1,6-3-1,2 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06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31 26866,'-9'8'1042,"3"0"-784,10 4-68,3 1-44,2 5-68,-1 3-44,-2 4-23,-3 4 0,-2 2 0,-2 3-11,-8 0 0,-3-1-22,-5-4-1,1-7 23,5-5 0,3-10 12,3-3 21,2-4-9,1-4-24,0-8 0,1-10 0,1-10 0,0-6 0,2-4 0,4 1 0,2 1 0,3 6 0,-2 3 0,-1 4 0,-3 5 0,0 6 0,1 6-1222,-3 6-4224,2 6 5446,-4 12 0,-1-7 0,0 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41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10 22294,'-9'-1'4146,"2"0"-3530,7 1 594,0 0-805,29-3-405,24 2 0,45-2-472,-35 6 1,5 2 471,12 1 0,6 1-834,-19-1 0,2 2 1,3-1 833,11 1 0,4-1 0,2 0 0,-16-3 0,2 1 0,2-2 0,-1 1 0,5-1 0,1 0 0,1 0 0,0-1 0,1 0 0,0-1 0,0 1 0,0-1-484,-2 0 0,0 0 1,0 0-1,-1-1 484,-1 1 0,-1 0 0,1-1 0,-2 1 0,-1-1 0,0 0 0,-2 1 0,0-1 0,20 0 0,-3 0 0,-1 0 0,-7 0 0,-3 0 0,-2 0-204,21 0 0,-6 0 204,-19 0 0,-5 1 304,28 7-304,-36 5 1750,-33 10-3117,-17 4-3920,-37 3 5287,-15-3 0,7-10 0,0-7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55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12 102 22608,'-7'-5'4897,"2"1"-4158,5 4-312,0 0-427,57-19 0,-18 11 0,52-16 0,-33 16 0,0-2 0,-2 2 0,-5 1 0,-1 2 0,-4 3 0,0 1 0,-4 1 0,-3 0 0,-6 0 0,-7 0 0,-6 0 0,-8 1 0,-5 0 0,-5 1 0,-2 0-7273,0-1 7273,0 0 0,0-1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55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28671,'0'36'0,"-2"5"0,-3 3 0,-5 2 0,-1-5 0,-3-5 0,2-5 0,-3-5 0,0-6 0,1-3 0,1-8 0,4-3 0,3-4 0,3-2 0,2-3 0,1-10 0,0-10 0,0-12 0,5-2 0,0 0 0,5 6 0,-4 4 0,-1 7 0,-1 6 0,-3 5 0,0 5 0,-1 2-629,0 2-1802,0 9-7400,-3 6 9344,-5 16 1,3-14 0,-2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42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28671,'13'54'0,"1"-1"0,8 44 0,-20-42 0,0-1 0,-1 0 0,3-5 0,-2-3 0,2-8 0,-2-7 0,0-11 0,-2-6-752,0-9-1376,0-2-2511,0-3 4639,0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42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27751,'95'-24'920,"-11"5"-920,-49 25 0,-2 7 0,-5 8 0,-2 8 0,-5 3 0,-4 3 0,-7 4 0,-3 0 0,-5 3 0,-1-3 0,-6-3 0,-10 7 0,-1-13 0,-8 5 0,7-13 0,-2-2 0,1-3 0,0 0 0,2-4 0,4-2 0,0-5 0,6-3 0,2-2-1323,2-3-1624,2-9 2947,1-3 0,-1 1 0,1 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43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0 737 24692,'0'10'3373,"0"-2"-2948,0-8-244,0 0-181,36-71 0,-19 27 0,5-8 0,0-3 0,-6-8 0,0-2 0,-2-3 0,1 0 0,0 0 0,0 7 0,1 8 0,-2 14 0,0 12 0,-1 14 0,1 7 0,-1 4 0,3 12 0,-2 6 0,0 14 0,0 9 0,-1 5 0,-1 8 0,-2 3 0,2 3 0,-2 2 0,2-3 0,1-2 0,1-2 0,-1-7 0,0-5 0,-3-7 0,-1-8 0,-5-9-953,-1-8-1714,-3-5-6689,-6-4 9356,-6 0 0,4 0 0,-2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43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28671,'48'-18'0,"0"-1"0,40-12 0,-31 21 0,-1 3 0,-4 5-349,-7 0-1981,-7 2-6298,-8 0 8628,-1 2 0,-16-2 0,-1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44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1754 53 25353,'-60'-12'907,"0"0"1,1 1 0,3 3-639,-34 2-1073,-7 3 816,43 7 0,-3 4-12,-4 3 0,-3 5-436,-7 6 1,-2 4 435,-5 7 0,0 4 0,-2 5 0,0 3 0,4 3 0,2 4 0,4 2 0,4 4 0,6-2 0,3 2 0,7 1 0,4 0 0,7-3 0,6 1 58,8-2 0,6-1-58,5-4 0,8-1 0,26 39 0,25-14 0,-7-42 0,8-6 0,7-3 0,3-4 0,8-3 0,2-5 0,7-2 0,1-2 0,6-3 0,1-1-91,2-1 0,4-2 91,-6-6 0,4-3 0,-4-1 0,10-1 0,-2-4 0,-16 0 0,2-3 0,-7-2 0,-8-5 0,-7-2 0,-7-2 0,-4-3 896,18-32-896,-26-3 0,-27 17 0,-9-2 142,-19-30-142,2 27 0,-6-1-365,-3 11 1,-4 2 364,-3-4 0,-1 1 0,-2-1 0,0 0 350,0 4 0,-1 2-350,2 6 0,0 3 0,-31-16 0,5 20-57,-21 15-1993,24 19-5088,-19 15 7138,23 17 0,25-15 0,4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58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24558,'-3'-3'2902,"1"1"-2454,2 2 315,0 0-763,10 4 0,-1 3 0,10 3 0,-4 2 0,0 1 0,1-1 0,0 3 0,-1-1-46,0 0-1624,-2-4-996,-1-5-7165,-2-3 9319,0-2 1,-5 0-1,-1 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58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25880,'0'-3'2566,"0"1"-2341,0 2-316,24 26-760,-14-17-1357,21 18-6487,-17-23 8695,9-1 0,-9-3 0,0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59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27169,'-39'39'-2734,"8"-8"2734,26-26 0,2-2 0,3-3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3:59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28671,'-23'56'-673,"0"0"1,-10 32-1144,23-42-5478,8-18 7294,3-8 0,-1-9 0,1-6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02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23101,'-1'4'4325,"0"-1"-3574,1-3-257,0 0-494,65 0 0,-9 2 0,4-1 0,5 1 0,-9 1 0,2 1 0,11-1 0,3 0-1053,11 1 0,3-1 1053,11 0 0,2 0 0,-30-2 0,1 0 0,1 1 0,1-1 0,0 0 0,0 1 0,1 0 0,-1 0 0,1 1 0,1 0 0,0 1 0,1 0 0,4 1 0,1 0 0,2 1-504,4 0 1,2 1 0,2-1 503,5 2 0,1 0 0,2 0 0,-22-2 0,1 1 0,0 0 0,1 0 0,0 1 0,2 0 0,-1 0 0,-1 1 0,0 0 0,-1 1 0,0 1 0,-1-1 0,22 5 0,-2 0 0,-2 2 0,-8-1 0,-2 0 0,-2 2-204,-10-2 0,-2 1 0,-4 1 204,16 5 0,-7 0 0,-16-3 0,-7 0-241,14 10 241,-35-11 1088,-25-10-1392,-25-6-983,-10-4 1287,-12-5 0,18 3 0,5-3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15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28671,'0'51'0,"0"1"0,0 44-1481,0-28 1481,0 0-167,0 4 167,-4-3-333,0-7-1482,-1-11-1602,2-17-5985,3-16 9584,8-11 1,-6-7-1,6 0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15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25756,'92'-3'829,"-14"9"-594,-52 27 158,-6 6-237,-4 6 12,-5 5-44,-5 4-24,-3 3 46,-5 1-23,-9-2-11,-7-5-11,-10-5 39,-3-6-95,1-5-11,-2-5-34,1-5 62,0-3-62,5-5-3470,1-4 3268,7 0-459,4-5-795,5-2-730,6-3-4548,1-2 6734,4-5 0,-2 3 0,2-4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16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3 24064,'-5'-2'1771,"1"1"-1412,4 1 89,0 0-291,-40 57 44,27-25-100,-30 43-56,39-44-45,2-9-23,2-9-33,0-6 34,5-5-23,4-9 0,8-9-22,4-10 67,1-7 0,-5 2 0,-3 5 23,-6 7 21,-2 8-32,-5 5-1,4 4 45,-1 2 90,3 0 291,6 18-236,-4-2-21,6 18-57,-5-6-45,0 0-67,-1-2-11,0-4-996,3-3-495,-1-9-1714,5-3 2357,3-7 0,-8 0 0,0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17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33 21409,'2'-7'4471,"0"2"-4034,-2 5-34,0 0-291,-39-14-56,18 11-33,-33 0-23,26 21 22,-1 20-22,-2 11 22,0 10-10,6 5-12,4-3 11,11-6 0,5-14-11,9-9 0,11-14 0,12-8 0,11-9 0,4-17 11,-1-10 0,-3-15 1,-4-3 21,-7 3 1,-2 4 123,2 0-90,-8 17-44,3 2 33,-5 17 101,0 14 67,3 7 0,1 14-45,0 2-67,-1 1-34,7 9-111,-8-16-371,8 0-1164,-5-22-1670,9-5 3238,9-3 0,-18 0 0,1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26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4432 598 25342,'-70'-55'496,"0"-1"1,0 3 0,-1 5-2284,10 16 0,-1 4 1876,-10-4 1,-4 0-62,-9-1 0,-4 2-210,21 9 0,-2 0 1,-1 2 181,-7 0 0,-3 1 0,-1 2-4,-7 0 0,-2 2 0,-2 3 4,19 4 0,-1 1 0,0 2 0,-1 1-122,-2-1 1,0 2 0,-1 1-1,0 3 124,-3 3 1,-1 3 0,1 2 0,-1 1-316,1 0 1,1 2 0,-1 2 0,1 2 317,0 3 1,1 2 0,0 2 0,1 2 13,3 0 1,1 2-1,1 1 1,1 1 80,-17 10 1,1 1 0,4 2-45,8 0 0,3 2 0,3 1-19,8-3 1,3 2-1,3 1 36,-17 22 0,6 1 5,10-4 1,5 2 16,8-2 1,7 2 444,6-2 1,7 1-541,8-1 0,5 0 187,5 1 0,8-1-187,12-1 0,9-1 0,7-2 0,9-4 517,18 1 0,10-5-517,15-2 0,8-5 74,-17-16 1,5-3 0,3-3-75,12-1 0,4-3 0,3-4 0,-16-5 0,3-2 0,1-1 0,2-2 0,7-1 0,1-1 0,1-1 0,1-3-442,-17-1 0,1-1 0,0-1 0,0-1 0,0-1 442,-2 1 0,0 0 0,1-1 0,0-2 0,3-1 0,-4-2 0,4-1 0,2-2 0,-2-1 0,-2 0 0,-6 0-272,9-2 0,-5 0 0,-3-1 0,2-2 272,10-3 0,3-2 0,-4-1 0,-15-3-13,2-11 1,-16-6 12,-13 0 0,-10-8 0,-11-38 0,-17-8 0,-12 17 0,-11-3-55,-1 6 1,-5-5 0,-6 5 54,-4 13 0,-6 4 0,-2 2-206,-3-2 1,-2 1-1,-4 4-261,-1 3 0,-4 3 0,-1 4-103,-1 5 1,-1 5 0,-1 4 569,-31-6 0,6 9 0,-14-1 0,25 20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2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28671,'87'-20'0,"-10"2"-677,-41 11 116,-3-1-2871,-9 1 3432,-4-2 0,-11 4 0,-4 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38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28560,'95'0'0,"1"0"0,3 0 0,0 0 0,-8 0 0,1 0-945,-24 0 1,1 1-1,2 0 945,2 1 0,0 0 0,7 1 0,3 0 0,6 1 0,2 0 0,-6 0 0,4 0 0,-4 1 0,3-1 0,-6 0 0,5 1 0,-2-1 0,-7-1 0,25 0 0,-9-1 0,-8 0 0,-3-1 0,-12-1 0,-4 0 374,-11 0 0,-4 0-374,27 0 501,-30 0-501,-23 0-561,-15 0-3192,-16 0 4141,-17 0 1,10 0 0,-8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4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28671,'72'2'0,"0"0"0,9 2 0,2 2-231,10 1 1,4 1 230,-25 0 0,2 1 0,2 1-1257,5 1 0,2 2 1,0 0 1256,3 2 0,-1 0 0,1 2 0,-2 2 0,1 0 0,-1 0-75,-1 0 0,1 1 0,-1-1 75,-4 0 0,1 0 0,-1 0 0,-3-2 0,1-1 0,-2-1 0,-1-1 0,0-1 0,-2-2 0,-1 0 0,-1-2 0,-1-2-958,30 3 0,-3-3 958,-5-3 0,-4-1 0,-12-1 0,-3-1-79,-12-1 1,-5 0 78,23 0-1295,-38 0 1295,-25 0 0,-15 0 0,-4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4:51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23986,'-73'0'2936,"16"0"-2308,47 0-113,6 1 91,21 5-606,25 4-711,45 6 711,-21-8 0,6-1-427,19 1 1,7-1 426,-23-1 0,4-1 0,1 1-647,9 0 1,2 1 0,2 0 646,-19-1 0,2 0 0,0 0 0,0 1 0,3 0 0,0 0 0,0 1 0,0-1 0,1 1 0,1-1 0,-1 0 0,0 0 0,-1 0 0,-1 0 0,1 0 0,-2-2 0,-1 0 0,0 0 0,-2-1 0,1-1 0,21 1 0,-1-1 0,-1-1-348,-5 0 1,-2-1-1,-1 0 348,-6-1 0,0 0 0,-3 0 0,-7-1 0,-2 0 0,-2-1 0,21 0 0,-5-1 152,-13 0 0,-4-2-152,-13 0 0,-4 0-1413,26-7 1590,-27-4 0,-24 8 1,-12 0-1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33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1579 26171,'3'-65'228,"-1"-1"0,1 0 0,0 3-1632,2 11 0,-1 2 1561,0-6 0,-2 0-51,0-3 0,-1-1-1225,-2 0 0,-4-3 1220,-8-27 0,-4-1 23,3 23 1,-1 0-109,-9-17 1,-1 3-182,9 31 1,0 5 276,-13-32 989,9 16-988,10 16 2555,9 5-2668,12 18 0,13 2 1284,17 16-1284,23 2 0,30 2-100,-32 1 1,4 0 99,17 0 0,5 0 0,-23 0 0,3 0 0,6-1 0,11 1 0,8 0 0,3 0 0,-5 0-564,-15 0 0,-3 0 0,1-1 0,3 1 564,2 0 0,4 0 0,2 1 0,-2-1 0,-4 1 0,22 1 0,-6 0 0,1 1 0,-1 0 0,1 0 0,-2 0 0,-4 1 0,-1 1 0,-1 0-165,-6 0 0,-2-1 0,-1 1 165,-8 0 0,-2 0 0,-1 0 0,22 3 0,-3 0 0,-12 0 0,-4 0 0,-11 1 0,-2-1-43,-2 1 1,-5 0 42,11 4 738,-6-1-738,-39-7 2336,-5-1-2336,-4-1 728,-3 0-728,2-2 136,-2 2-136,2 2 0,-1 5 0,2 9 0,-1 12 0,-1 17 0,-2 14 0,-2 19 0,-1-9 0,-2 4 0,2-14 0,-2 0-375,0 23 0,0-1 375,1-24 0,-1-4 0,0 1 0,0-2 0,1-2 0,0-1 0,0 44 0,0-9 0,0-7 0,0-29 0,0 0 0,0 23 0,0 14 0,0-42 0,0-12 0,0-14 0,-3-10 750,-9-7-3810,-13-4-6771,-21-5 7373,-15-1 0,22 0 1,5 2-1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34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27942,'73'68'364,"-31"-36"1,5-6-3196,9-11 1,4-5 2830,17 1 0,4-2 0,-16-3 0,2-1 0,2-1 58,9 1 0,4-1 0,7 0-58,-5 0 0,8-1 0,4 1 0,-1-1 0,-4 0-192,4 0 1,-3-1-1,0 0 1,5 0 191,-14 0 0,4 0 0,2 0 0,0 0 0,-3 0 0,-5-1 0,13-1 0,-5 0 0,-3-1 0,1-1 0,-3 0 0,0 0 0,-1-2 0,-1 1 0,-5-1 0,0 0 0,-1 0 0,-1-1 0,18-3 0,-1-1 0,-3 0-67,-6 0 1,-3 1-1,-2 0 67,-8 0 0,-1 0 0,-3 0 0,19-1 0,-4 1 0,-16 2 0,-3 1 0,28 0 1876,-30 4-1876,-26 1 1071,-18 3-1071,-13 2 1233,-21 5-8392,-13 4 7159,-23 2 0,21-7 0,2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1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8 24367,'2'-4'2858,"0"1"-2489,-2 3-133,0 0-57,-18 50-56,5-15-33,-16 46-12,8-27 23,0 2 22,1 0 24,1-3-147,2-1 0,1-6 0,4-4 0,4-7 0,3-7 0,4-6 0,4-7 0,7-2 0,9-5 0,8 1 0,5-4 0,1 1 0,1-1 0,-2-2 0,-1 0 0,-2 0 0,-2-1 0,-1-1 0,1 0-3392,0-1 3392,2 0 0,1 0-1211,7 0-1501,-9-3-7119,2-3 8874,-12-5 0,-9 5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1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27897,'-33'38'257,"0"0"1,-23 33-191,41-28 34,4 4-10,7 0-91,3 0 0,12-1 0,7-4 0,12-4 0,2-6 0,2-10 0,-2-9 0,1-8 0,-1-8 0,2-9 0,-2-8 0,0-8 0,-1 0 0,-3-2 0,-2 2-382,-2 2-1187,0 1-1434,1-2 3003,2-1 0,-12 12 0,-1 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1 26082,'-89'3'2173,"9"5"-1781,37 7-368,6 6-24,8 2 0,6 4 0,8 4 0,4 4 0,5 4 0,3 1 0,1 2 0,6-2 0,11-1 0,11-3 0,15-4 0,7-11 0,4-8 0,1-8 0,-3-15 0,-4-10 0,-4-17 0,-5-11 0,-3-6 0,-10-5 0,-8 2 0,-8 3 0,-11 9 0,-12 10 0,-7 11 0,-12 13 0,1 6-1121,2 12-1938,10 8 3059,10 9 0,7-7 0,4-3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2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 26384,'-85'10'1703,"14"3"-1445,43 5-79,7 6-32,2 7-147,6 7 0,3 6 0,6 4 0,6 1 0,10-1 0,11-5 0,11-7 0,7-9 0,1-8 0,-4-10 0,-7-5 0,-11-3 0,-8-1 0,-7-5 0,-3-3 0,-7-7 0,-6 0 0,-7-3 0,-3 3 0,0 0 0,3 1 0,4 2 0,3-1 0,7 4 0,0 1 0,4 1 0,8 1 0,22-2 0,4 2 0,20-1 0,-6 3 0,3 0-80,2 1-1365,2-1-930,0-1-4292,2-1 6667,0-1 0,-25 3 0,-8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3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 27191,'-76'19'1243,"20"-2"-1030,34 22-189,16-6-24,3 1 0,3 0 0,8-2 0,4-3 0,11-4 0,6-7 0,4-6 0,2-7 0,-2-3 0,-1-11 0,-4-5 0,-4-12 0,-6-2 0,-7-2 0,-6 0 0,-4 1 0,-11 2 0,-6 1 0,-11 2 0,-4 4 0,-1 4 0,2 6 0,3 4 0,6 4 0,4 2 0,4 2 0,5 4-7553,4 9 7553,11-3 0,-5 0 0,6-7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25903,'23'10'-2462,"-9"-5"1,-7 2-1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3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28671,'11'24'-861,"-2"-6"1,-6-17 0,-1-1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4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372 0 25356,'-83'19'1479,"10"1"-1019,35 3 19,1 5-199,0 5-30,4 6-59,4 5-90,7 4-101,9 2 0,6 1 0,10-2 19,14-4-19,12-9 0,16-10 56,7-13-56,0-8 0,-1-20 0,-6-9 0,-7-17 0,-7-6 0,-10-5 0,-9 0 0,-7 3 0,-5 5 0,-6 6 0,-3 10-169,-6 7-1232,2 11 1401,0 6 0,8 4 0,1 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66 26765,'-3'6'1906,"1"-1"-1906,59 2 0,-12-7 0,51 0 0,-31-9 0,-6-3 0,-10 1 0,-10 2 0,-10 3 0,-7 3 0,-8 1-1267,-6 0-2173,-2-4 3440,-5-4 0,0 3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26776,'-21'91'1895,"2"-2"-1895,10-22 0,0 2 0,1-1 0,0-5 0,2-8-237,3-11-1488,1-12-931,3-15-7175,7-8 9213,7-16 0,-4 4 0,1-5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28671,'-1'51'0,"-1"0"0,-4 41 0,-5-39 0,-2-2 0,2-3-1648,3-6-3955,5-7 5603,10-7 0,-5-13 0,6-5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5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5 22776,'-5'-2'3160,"1"0"-2365,4 2 438,0 0-852,-35 51-101,16-18-234,-28 43-46,24-28 0,2 1 0,3 0 0,3-1-595,1-4-772,2-5-919,1-6-6308,2-7 8594,4-11 0,3-7 0,2-6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5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28671,'66'53'0,"-10"-6"-136,-36-26-704,-3-4-762,-1-5-807,-2-6-7422,-2-4 8241,-3-2 0,-5 0 0,-1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5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27650,'74'-6'-784,"-11"1"-471,-41 5-1490,-3 0 2745,-2 0 0,-8 0 0,-2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5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8 25891,'0'-4'2780,"0"1"-2780,-6 45 0,0-10 0,-5 37 0,0-20 0,2 0 0,1-1 0,3-6-1973,3-7-7316,9-7 9289,5-5 0,-2-12 0,1-1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26104,'-3'0'2567,"1"0"-2567,2 0 0,46 5 0,-18-1 0,41 3 0,-26-5-1312,10-1-2218,10-2 3530,8-5 0,-29 3 0,-7-2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6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28300,'53'-22'39,"0"-1"0,37-13-39,-43 27 12,-16 5 32,-16 13 12,-8 9 79,-8 16-89,-9 12-46,-7 9 0,-9 5 0,-6 1 0,0 4 0,-1-3 0,1 0 0,3-7 0,5-8-864,6-11-1096,9-11-3632,5-11 5592,11-7 0,-6-5 0,6-2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7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13 147 25342,'-7'-8'2611,"2"3"-2320,57-11-157,-19 3-44,41-13-12,-36 9 1,-7 1-33,-6 5-46,-4 2 0,-4 4 0,2 2 0,0-1 0,2 1 0,1-1 0,-4 1 0,-2 0 0,-6 2 0,-4 1 0,-4 12 0,-4 7 0,-8 20 0,-6 8 0,-8 9 0,-4 4 0,-5 6 0,-2 2 0,-2 2 0,2-4-1009,9-11-1222,9-13-2531,10-14 4762,15-15 0,-6-7 0,7-6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7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27964,'10'89'269,"-2"-8"-269,-8-28-135,0 0-391,0 1-718,0-5-549,0-6-4078,0-7 5871,0-7 0,0-14 0,0-5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7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27527,'68'-22'-257,"-7"5"-987,-24 16-1748,2 1 2992,1 0 0,-18 0 0,-3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28671,'49'-8'0,"3"0"0,0 5 0,9 0 0,4-1 0,3 2 0,-5-1-192,-11 2-1388,-16 1-1108,-14 0 2688,-12 0 0,-7 0 0,-3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8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27202,'-54'74'1076,"8"-5"-987,28-26-78,3 0-11,2-5-212,4-3-606,1-9-605,4-5-986,1-10-7422,3-5 9339,8-8 0,-7 1 0,7-3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8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24804,'0'-7'3070,"0"1"-2532,0 6-279,0 0-259,21 55 0,-7-28 0,19 44 0,-11-40-528,0-5-917,3-3-986,3-6-7400,2-8 8649,4-4 1,-15-4 0,-3-1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1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25701,'0'-2'2970,"0"1"-2970,0 1 0,0 44 0,0-15 0,0 36 0,-2-26 0,2 0 0,-2 0 0,2 2 0,7-1-942,6-1-1725,7-3-6476,2-5 9143,-6-7 0,-7-11 0,-7-6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35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28546,'87'-8'31,"0"0"0,4 3 0,8 0 1,-3 1-32,-19 1 0,-1 2 0,4-1-599,4 0 1,6 1 0,2 0 0,-4 0 598,-10 0 0,-2 1 0,0 0 0,1 0-461,5-1 0,0 1 0,1 0 0,0 0 461,0 0 0,0 0 0,0 0 0,-1 0 0,-3 0 0,0 1 0,-2 0 0,0 0 0,17 1 0,-1 0 0,-3 0 0,-8 1 0,-2 0 0,-3 1 0,-7-1 0,-2 2 0,-2-1 157,23 1 1,-4 0-158,-9 0 0,-3 0 0,-8-1 0,-2 0 0,-8 0 0,-2 1-193,36 4 193,-21 0 806,-19 3-1210,-20 0 579,-15 1-5330,-16 4 5349,-21 0 1,10-6-1,-7-2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38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28671,'76'-5'0,"-1"0"0,13-2 0,6-1 0,-18 0 0,4-1 0,3 1-1432,12-1 1,2 1 0,4 2 1431,-19 2 0,1 0 0,2 2 0,0-1 0,5 0 0,0 1 0,1 0 0,-1 1 0,1 0 0,0 1 0,-1-1 0,0 1-445,-3 0 1,-1 0-1,0 1 1,-2-1 444,-5 1 0,-1 1 0,-1 0 0,-2 0 0,15 1 0,-2 0 0,-3 1 169,-11 1 0,-2 1 0,-3 1-169,18 2 0,-6 0 0,-18 0 0,-4 0 0,26 5 0,-26-3 0,-19-5-46,-10-2-1015,-3-2-6905,-4 1 8725,-3 1 1,-8-2 0,-6 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01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28671,'71'0'0,"0"0"0,14-4 0,5-1 0,-19 0 0,2-1 0,3 0-789,12-2 1,2 0-1,2 0 789,-17 2 0,0 1 0,1-1 0,0 1-361,0 0 0,2 1 0,-1-1 0,0 1 361,0 1 0,-1 1 0,0-1 0,-1 1 0,19 0 0,0 0 0,-3 1 0,-5 0 0,-1 0 0,-3 1 0,-6 1 0,-2 0 0,-2 2 0,24 2 0,-4 1 187,-13 3 0,-5 1-187,-13 2 0,-4 0 0,26 14 0,-31-5 0,-26-3 955,-15-5-3711,-28-1-7075,-15 0 8437,-27 1 1,23-6 0,0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00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55 24110,'-4'1'4268,"1"0"-3975,3-1-293,0 0 0,30-15 0,-6 7 0,29-12 0,-11 13 0,1 3 0,-2 1 0,-3 3 0,-5 5 0,-5 2 0,-5 2 0,-6 2 0,-5-4 0,-6-2-785,-3-1-1703,-2-1-6375,-1 3 8863,0 2 0,0-2 0,0-1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00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6 23504,'-2'-3'2858,"1"0"-2477,1 3 325,0 0-505,-7 25-55,1-9-68,-6 21-10,4-14-1,1-3-22,2-2-23,0-1-22,3-4 22,0-1-10,1-5-12,0-2 56,1-3 112,0-1 44,0-1-87,0-2-125,0-7 0,1-5 0,4-7 0,1-4 0,2 1-3392,-3 0 3392,1 4 0,-4 2 0,1 4 0,-2 5 0,0 3-1278,-1 4-1232,0 2 3358,0 3 0,0-2 0,0 2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17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125 612 20479,'0'4'4157,"0"-1"-3642,0-3 1457,0 0-1579,0 7-79,0-6-57,0-1-111,3-12 22,2-12-11,0-6-44,2-8-113,-2-10 0,0-10 0,-1-7 0,0-4 0,0 3 0,1 7 0,-2 13 0,0 12 0,-1 14 0,-1 9 0,0 6 0,-1 2 0,0 2 0,1 1 0,-6 2 0,-5 4 0,-7 5 0,-5 5 0,1 2 0,0 1 0,2-2 0,2-1 0,3-2 0,1 0 0,3 1 0,2-2 0,4 0 0,2-1 0,2-1 0,9-3 0,3 0 0,12-5 0,1-1 0,3-2 0,0-1 0,-1-6 0,-1-2 0,-2-7 0,1-1 0,-4-3 0,-2 0 0,-5-1 0,-4 1 0,-3-9 0,-4 8 0,-1-6 0,-2 14 0,0 3 0,-5 1 0,-1 5 0,-5-2-270,0 4-380,-1 1-426,0 0-896,0 1-3226,2-1 5198,0 1 0,6 0 0,1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17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10 23740,'0'-5'2510,"0"1"-2208,0 4-22,-48 1-22,23 7 22,-39 3 12,36 9-80,2 0-44,4 2-33,3 2 78,2 0-45,2 1-55,2 1-113,3-1 0,4-3 0,2 0 0,3-4 0,2-1 0,7-2 0,3-2 0,6-2 0,2-3-80,1-3-233,2-3-270,0-1-403,-1-1-516,-1 0-2531,2-5 4033,2-2 0,-10 0 0,-2 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18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26922,'-61'37'168,"12"-5"-123,45-21-34,2-2 23,2 0 11,0-3-23,5 0-22,3-3 0,4-1 0,2-2-22,-2-1-57,-2-5-33,-1-1 0,-1-6-23,1 0 12,0 2 22,-2 1 90,-1 5-11,-4 2 11,2 2 11,-2 1 22,1 3 12,0 5 22,1 4-23,2 4-22,-1 1 1,2-2-12,1-2-12,1-4-223,2-2-785,3-4-974,5-3-7161,4-4 9155,4-3 0,-12 2 0,-2-1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1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26171,'-26'20'68,"5"-1"-24,21-8 57,0 1 34,0 3 10,1-1 90,-1 3-11,1-1 68,-1 0 78,0 0 33,-4-2-145,-4 1-79,-4-2-133,-5 1-46,1-1 0,-1-2 0,2-3-304,2-2-480,5-3-751,4-2-2185,2-1 3720,11-5 0,-7 3 0,7-3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19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10 102 26507,'-8'21'79,"7"-4"-113,17-21-134,5-7-22,4-7 111,0-5 68,-2 0-45,-4 2 56,-7 4 23,-2 6 44,-6 3 112,-2 6-22,-2 1 0,0 1 11,0 6-23,0 4 102,0 6 156,0 2-67,0-1-89,0-3-113,1 0-78,2-4-56,1 1-145,3-3-662,2-1-1165,-1-1-7859,3 0 9252,-1 2 0,-4-4 0,-2 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94 690 26765,'21'-72'953,"-3"3"-707,-8 19-44,-2-7-113,0-3-22,0-3-22,-1 3-5694,0 3 5660,1 10 1409,-1 8-1409,2 12 871,-4 10-870,-1 6-1,-3 6 0,-1 2 3392,0 2-3392,-3 0-11,-6 1 0,-9 0 12,-7 0-12,-3 2-3404,1 3 3404,2 3 0,4 1 0,3-1 0,5-1 0,-2 3-11,10-1 11,-3 3 3370,8-5-3359,8 1-11,6-5 11,13 0-11,9 0-56,6 1 0,1 0 23,1-2-23,-5 0 11,-5-1 34,-5-1 11,-7-2 22,-5-3 0,-6-5-10,-2-1-1,-4-3-11,-2 0-23,-3-9-33,-3 7-56,-2-4-168,-5 11-145,-1 2-304,-2 1-515,-1 1-2532,-1 0 3776,0 0 0,7 2 0,1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0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0 19372,'-79'22'874,"19"-5"1745,40 6-2541,14-6 1070,3 1-1092,3 0 602,2 0-602,2-1 2184,2 0-2150,0 0 78,0 1-11,-4-1 33,0 3-10,-1-1-68,-10 3-101,-5 1 11,-11 2-22,-4 0-11,-1-3-90,1-1-100,0-5-180,2-3-236,4-4-111,5-2-449,5-4-1266,7-2-5747,3-1 8190,8-1 0,-4 0 0,4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1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26989,'-67'19'841,"11"1"-662,42 0-112,3 1-33,3 0-34,4 0 0,2 0-12,2-1-111,3 2-78,4-1-247,5-1-247,5-3-415,2-6-414,4-4-2610,3-5 4134,4-6 0,-14 3 0,-1-3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1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26832,'-39'55'516,"7"-6"-404,27-28 0,2-2-45,3-3-11,2-2 45,6-2-45,5-3-45,7-3-11,1-2-280,2-4-236,-1 0-380,0-4-684,-1-1-1467,-2-4-6784,0 2 8812,-2 1 0,-8 3 1,-1 2-1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6 23269,'0'-3'2790,"0"1"-2028,0 2-594,-43 18-67,29-6-33,-31 16-57,41-11 0,3-2 45,6-2-11,6-2 56,7-4 44,5-1-55,0-4-57,-2 0-21,-3-2 21,-5-2 1,-1-2 11,-4-2 11,-2-4-23,-4-2-22,-1-1-11,-1-3-67,-4 1-56,-2 1-179,-5 3-382,1 5-650,-1 3-2845,2 2 4179,1 1 0,3 0 0,2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 24188,'2'-5'2992,"-1"1"-2578,-1 4 348,0 0-549,-1 24-111,-8 1-102,-3 24 0,-7-3 0,-2 3 0,2 1 0,0-1-46,3-4-514,4-5-606,3-5-537,4-8-3832,3-7 5535,4-8 0,-1-6 0,1-4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24692,'-2'0'2364,"0"0"-2027,2 0-259,-30 31-33,21-16-45,-21 24 0,29-24-22,1-4-146,3-4-113,3-4 35,4-2 22,4-5 78,-1-3-22,-1-5 101,-2-3 67,-2 3 11,-2 1-11,-3 6 34,-1 2-12,0 2 45,0 1 79,0 1 22,4 4 45,-1 2-12,3 4 1,1-1-11,0 0-79,1-2-67,1 1-45,0-1-112,0 0-281,-2 0-593,1-1-1030,-3 0-7815,1-1 7697,1-2 1,-4-2 0,-1 0-1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2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28671,'89'2'0,"2"-2"0,-4-6 0,6-1 0,0-3-682,-2 3 682,-3 2 0,-4 2 0,-7 2 0,-7 0 92,-9 1-92,-8 0 144,-8 0-144,-7 0 0,-7 0 0,-7-1 344,-5-1-344,-7-1-179,0-3-3216,-5 2 3395,-3 0 0,-2 3 0,-2 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8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10 27964,'-38'-9'672,"0"11"-637,3 15-35,-3 12 0,-1 5 0,4 2 0,6 3 0,9 0 0,8-2 0,7-1 0,4-2 0,7-3 0,7-4 0,11-5 0,10-8 0,7-6 0,3-8 0,1-12 0,-5-7 0,-8-9 0,-8-5 0,-5-2 0,-6-3 0,-4-3 0,-5 3 0,-2 4 0,-16-1 0,2 15 0,-13 2 0,8 15-427,1 2-637,3 1-617,5 2-1345,4 4 3026,10 11 0,-4-8 0,5 4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24983,'0'2'3418,"0"0"-3148,0-2-270,41 9 0,-17-8 0,34 3-91,-30-9-693,-6-4-415,-6 3-975,-5 1-6196,-3 0 8370,-2-1 0,-4 3 0,0-1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8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24031,'-2'0'2768,"1"0"-2208,-10 42-112,3-9-145,-11 37-135,4-21-135,0-2-33,2-4-101,3-5-324,5-6-472,2-4-403,3-7-1176,0-3-7355,0-4 9406,0-5 0,0-4 1,0-3-1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8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4 24222,'0'-2'2745,"0"0"-1793,0 2-694,-3 55-90,-3-23-79,-3 48-89,-6-36-22,2 0-303,-3-3-661,4-3-829,4-6-4023,4-6 5838,3-7 0,1-8 0,0-6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27964,'-31'44'89,"1"0"1,-24 35-213,29-39-459,4-2-461,4-5-671,4-5-3676,4-5 5390,5-7 0,2-8 0,2-4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24905,'2'-7'2353,"0"2"-2117,-2 5-113,0 0-112,40 3-11,-22 2-101,31 2-212,-34 1-382,-3-1-505,-2-2-1253,0-1-7378,-3-1 8728,2-2 0,-5 1 1,-1-2-1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9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25623,'67'-13'-1267,"-11"2"-1501,-41 8-7063,-5-1 8709,0 2 0,-7 0 0,0 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39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6 23818,'0'-3'2880,"0"1"-2297,0 2-90,-8 60-124,2-25-145,-9 50-134,4-41-90,0-2-34,1-4-380,1-4-662,1-4-1221,1-4 2297,3-6 0,1-9 0,3-4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0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506 12 21073,'0'-6'4168,"0"1"-3618,0 5 155,-48 2-246,16 12 68,-44 10-90,27 16-157,-2 7-45,1 5-33,4 3-167,6 2-35,7 3 0,6 2 0,6 0 0,5 1 0,6-4 0,5-7 0,3-5 0,9-9 0,7-7 0,12-9 0,6-7 0,5-8-685,3-4-480,3-3-482,0-6-2163,2-3 3810,-1-6 0,-19 6 0,-7 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4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25880,'0'37'975,"-3"-7"-875,-1 14-21,-3-8 67,0 15-90,1-13-45,0 9-11,4-20 11,1-7-11,1-6-11,0-4-22,0-5 10,-1-2 23,0-2-33,-2-1-2,0 0 13,-3-3 22,0-2 11,-6-4 0,0 0 24,-5 2 32,-2 1-22,0 4 33,-1 2 23,0 1 22,1 8 0,-1 5 68,-1 8 189,-8 12-301,10-8-1,-1 7-44,15-14-23,2-4-11,3-2-67,0-4-269,4 0-303,7-5-1938,27-1-1087,-1-2 3664,20-6 0,-31 4 0,-6-4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4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49 22092,'1'-3'3171,"-1"0"-2778,0 3 234,0 0-436,-23 22-124,17-13-67,-17 16 0,23-20 0,0-3-45,5-1 23,3-5-135,5-6 0,2-7-22,-1-5 78,-2 2 101,-2 3 11,-3 7 45,-2 5 101,-2 3 56,-2 11-11,0 4-46,-1 12 46,0 14-157,0-9-45,3 6-34,2-17-291,6-4-403,2-5-964,6-5-7788,3-3 9480,2-2 0,-10 0 0,-4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5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6 21700,'0'-3'3743,"0"1"-2365,0 2-1143,-4 26-21,-2 3-125,-6 28-89,-3-4-101,-2 4-302,0-1-729,2-2-919,4-6-5142,3-8 7193,5-8 0,2-15 0,1-7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5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25947,'-19'85'616,"4"-12"-515,13-45-45,2-5-11,2-5 33,5-8-66,6-4-12,7-5-56,5-9-348,3-6-392,2-8-290,-1-2-1413,0 4-5579,-4 3 8078,0 3 0,-12 7 0,-2 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32 22260,'-7'0'2667,"1"0"-2364,6 0 224,0 0-325,-26 39-46,19-21 1,-19 32-78,26-34-12,3-2 34,5-5-23,5-4-11,4-4 34,0-2 11,0-7-11,-3-4 44,-2-9-43,-2-1-24,-4-1-22,-1-1 0,-2 5-33,0 2-12,-2 3 0,0 5 0,-1 2-11,0 3 0,0 2 0,0 1 392,0 1-257,1 0-68,0 0-45,2 0 23,0 0 22,1 0 23,3 0-34,-3 0-34,1 0-22,-3 0-78,-2 0-3082,0 0-1176,1 0 4336,0 0 0,0 0 0,0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6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23740,'-8'0'1927,"1"0"-1691,7 0 133,0 0-156,-42 35-34,29-19-33,-31 27-90,42-30-56,2-3 22,0-3-22,2-3 0,4-1 0,3-2-67,6-1 0,-1-8 11,1-1 56,0-8-23,-1 1 23,-1 2 0,-3 5 0,-2 4 0,-3 4 56,-2 1 12,-1 9-35,-1 4 12,-1 12-34,0 2-11,-4 2-56,0-2-291,-4-3-4180,3-1 4527,2-10 0,2-3 0,1-9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6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22765,'0'-2'2756,"0"1"-1837,0 1-762,-17 42 0,11-19 11,-12 31 0,16-32-56,2-7-22,0-3 0,4-6-12,2-3 23,5-2-12,1-3-10,2-7 10,1-5 1,2-7 11,-2 2-34,0 1-11,-5 6 11,-3 4-11,-4 5-56,-2 1-168,-1 0-325,-2-1-2790,-5-3-6548,0 3 8283,0-3 0,5 5 0,2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7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25297,'2'-5'3261,"0"1"-3148,-2 4-113,11 64 0,-8-23 0,8 55 0,-11-38 0,0 2 0,-2 5 0,0 4 0,-2 6 0,3-21 0,0 1 0,0 25 0,1 18 0,0-43-337,0-10-1635,0-10-3205,-1-10 5177,0-10 0,0-8 0,1-4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1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26328,'-5'82'1300,"-1"-3"-1889,-9-18 657,-1 2 167,0-2-515,-1-3-382,1-4-817,1-5-1191,3-4-7161,2-5 8633,5-8 0,2-13 0,3-8 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1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10 22765,'0'-6'2398,"0"2"-1984,0 4-66,-9 53 10,6-26-44,-7 42-23,9-40 12,1-4 22,3-4 22,3-4-44,6-5-35,3-3-122,0-6-101,2-1-45,1-4 0,3-9-157,3-7-313,0-7-337,1-2-403,-3 3-886,1 4-5332,-1 4 7428,2 5 0,-11 5 0,-3 3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38 17498,'1'-8'5883,"0"1"-5042,-1 7 649,0 0-840,-2-7-247,-3 6-101,-3-6-55,-5 9-11,0 6-68,-3 3 0,2 4-68,1 2-55,2 0-34,3 0 1,3 0-1,3-2-11,2-3-11,0-4-57,0-1 24,4-4 44,5-2 67,10-7-67,8-6 0,4-9-79,2-4 57,-6 2 22,-6 3 0,-9 5 0,-6 4-11,-3 2-90,-2 4-78,-1 0-157,-3 2-505,0 1-918,-2 1 1759,0 1 0,3 0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7 27583,'-24'-7'482,"1"8"-404,5 12-22,2 3-45,3 1-11,5-4 0,4 2 0,2-3-11,2-1 11,0-1-11,0-2-23,3-3-55,3-3-1,2-2 79,6-3 0,-2-4-45,1-3 45,0-1-12,-3 3 12,-3 2 11,-1 4-22,-2 0 10,-1 2 12,0 0 34,-1 4 33,1 4-44,-2 5-23,-1 4 0,0-1-213,0-2-482,0-3-807,0-3-2274,1-1 3776,4-3 0,-4-1 0,3-3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4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64 27011,'-46'47'337,"9"-6"-247,36-24 55,1-1 46,5-2-35,3-1 24,8-5-24,2-2-77,3-5 10,2-1 23,-3-5-11,-1-3-77,-6-8-24,-5-5 0,-4-3 0,-2-2 0,-5-1 0,-4 1-80,-5 3-603,-3 4-617,0 4-1142,4 5 2442,2 5 0,5 3 0,2 2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4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28671,'32'77'0,"-5"1"0,-19-10 0,-1 6 0,-4 1 0,-1 5 0,-1 1 0,-1 1 0,-6-4 0,0-10 0,-6-11 0,1-15 0,2-11-662,1-10-2296,-1-7 2958,-3-1 0,5-8 0,0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5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22193,'0'4'3070,"0"-1"-2688,0-3 200,0 0-391,19 5-68,1-7-45,20 0-22,-3-11 0,3-2-33,-2 2 22,-4 2-45,-5 6 33,-8 3-10,-4 2-23,-3 1-23,0 4 1,2 3 11,4 4 11,5 1 0,1-2 0,3 0 0,1-2 33,0-1 34,0-3-11,3-2 12,-1-2-57,3 0-11,-2-1-112,-1 0-1737,10-6-3036,-9-3 4885,10-7 0,-26 6 0,-2 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24748,'40'-63'627,"-3"11"-403,-12 36-44,-4 8 44,-2 3 68,-2 4-68,-1 6-45,0 5 22,-1 5 23,0 7 1,11 5-91,-5-7 102,13 2 21,-5-14 1,3-1-68,1-5-123,-1-1-44,-2-1-23,0 0-67,-1-1-314,-2-4-269,-2-1-661,-5-1-2734,-7 1 4045,-7 3 0,-3 1 0,-3 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0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25263,'-8'0'3104,"2"0"-2800,6 0-304,0 0 0,52 0 0,-22 0 0,41 0 0,-38 1 0,-3 1 0,-3 1 0,-3 3 0,-1 1 0,-3-1 0,-1-2 0,-1-2 0,-5-1 0,-2-1 0,-6 0-875,-2 0-1826,-3 0-7130,0 4 9344,-3 2 1,2 0 0,-2-1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03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80 23874,'-6'-3'2510,"1"0"-2241,5 3 236,0 0-382,0 11-56,-1 3-45,1 13-10,-2 2-12,0 2 0,0-3 0,0 0 11,2-4-11,0-4 11,0-5-11,0-5 11,0-5 34,0-3 45,0-2 10,0-3-21,0-9 55,0-9 247,2-27-247,-1 7-10,1-13-68,-1 18-34,-1 3-22,0 7-134,0 5-359,0 8-505,0 6-1052,0 5-5043,0 9 7093,0 9 0,0-6 0,0 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28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77 22754,'-31'19'1468,"6"-4"-1110,24-15 1334,0 0-1636,1-1 0,0-1-11,0-1 11,0 0 34,0-1-23,0-1-34,0 1-10,0 0-23,0-1 11,0 0-11,2-1 0,1-1 0,3 0 0,-1 0 0,0 1 0,2 1 0,1 0 0,2 0-11,0 0 11,1 1 0,-2-1 0,5 1-11,-3 2 11,5 0 11,-2 1-11,-2-1 0,1 1-11,-3 0-1,2 1 12,-3 0 0,2 0 0,1 0 0,1 0 0,5 0 0,1 0 12,1 0-1,3 0-22,-8 0 11,-1 0-12,-9 0-10,-3 0 11,0 0 11,2 0-67,-2 2 22,5 1-179,-3 1-168,3 3-852,-3 10-1378,-1 2 2622,-9 12 0,5-16 0,-7-2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40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24692,'-76'0'2062,"11"0"-7476,32 0 5582,11 3 1297,9 0-1465,7 2 860,4 2-860,2 1 0,2 6 0,8 3 3403,3 5-3392,6 4 0,-2 2 101,-5 1 213,-5 2 56,-4-1-45,-3 1-157,-8-3-99,-4 0-80,-9-5 0,-2-2-315,2-5-447,4-4-537,6-6-1122,5-3-7410,4-3 9529,4-5 1,-1 4 0,1-4-1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40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23168,'2'2'3395,"0"-1"-2846,-28 56-78,17-28-56,-17 44-57,24-44-89,3-4-223,8-6-46,4-3 0,8-8 0,6-2 0,2-4 0,3-7 0,2-6 0,-2-5 0,-1-5-427,-5 2-850,-3 2-1065,-3 3-7489,-4 3 9347,-1 1 1,-7 5-1,-2 2 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27583,'94'-20'426,"-8"4"-381,-28 1-23,-8 7 23,-13 4 11,-10 3 45,-11 3 123,-8 9-55,-5 10-169,-8 15 0,-10 9 0,-8 4 0,-7 0 0,1-4 0,2-1 0,4-6 0,3 1 0,2-5-931,3-6-391,5-5-1211,5-9 2533,13-7 0,-6-3 0,8-4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8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27897,'62'-26'448,"-11"6"-403,-38 14 22,-7 4-45,-2 0-22,-3 2 23,-1 2 77,1 8-31,0 8-69,-1 7 0,0 5 0,0 1 0,0 0 0,-3-1-35,-3 0-189,-6 2-571,-2-1-595,0-2-1198,3-4 2588,5-7 0,4-9 0,2-5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8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15 25151,'0'-8'2298,"0"1"-1839,0 7-67,0 0-78,-12 58-257,4-20-57,-10 51 0,8-34 0,2-3 0,2-5-225,3-9-795,1-7-683,2-9-2936,2-7 4639,3-9 0,-2-2 0,2-4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8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82 25364,'4'-8'1782,"-1"2"-1782,-3 6-123,54-14-706,-13 6-673,48-13-2610,-26 12 4112,-3 0 0,-26 5 0,-10 2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8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28289,'82'-33'382,"-9"7"-382,-40 24 0,-2 2-237,-5 0-412,-5 0-315,-3 0-907,-6 0-3048,-1 0 4919,-5 5 0,-3-4 0,-3 3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9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26922,'-32'39'146,"1"1"0,-22 28-202,41-44-505,4-4-448,4-8-480,2-4-2545,1-5-5797,1-1 9285,3-5 1,-3 3 0,3-3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9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26799,'39'18'89,"-5"0"-526,-26-2-728,1-1-1917,-1-1 3082,1-3 0,-3-5 0,-2-2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4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27718,'-9'91'660,"1"-10"-660,3-49-336,0-4-594,3-7-952,2-4-6275,0-2 8157,0 1 0,0-7 0,0-2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0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1 26071,'-46'34'575,"-1"0"0,4 0 0,2 0-261,-11 20-23,4 6-56,7 0-200,9 4-35,8 0 0,10 3 0,5-2 0,5-1 0,4-8 0,6-10 0,5-11 0,10-13-438,7-11-705,6-7-3784,8-6 2384,4-3-7288,4-3 8655,-1-2 0,-21 4 1,-7 3-1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5:5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26407,'-18'80'235,"12"-24"-470,22-41 11,10-16-180,3-11 202,0-4 68,-3-8 100,-3-1 23,-3 3 0,-3 3 11,-2 4 33,-3 7 34,-1 3 69,-1 5 132,-2 0 136,0 4 32,-2 4-66,-2 9-22,-2 6-147,-1 5-89,0 2-112,1 2-33,2-6-382,5-4-828,5-9-1693,9-7 2936,6-3 0,-12-3 0,-1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3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28233,'6'74'-381,"-4"-9"-359,-7-43-761,-2-1-1906,-1-6 3407,4-4 0,1-7 0,2-2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3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27067,'0'55'438,"-3"-10"-416,1-28-22,-1-6 0,2-4 0,1-3-11,0-3 11,3-1-11,2 0 0,4 0 11,1 0 0,1-3 0,0 0 11,0-1-11,0 1 11,-1 2-11,0 1 56,-1 3 45,-1 6-34,-1 5-33,-2 7-34,-1 1-157,-1-2-561,-1-3-873,0-3-3731,-1-3 5322,-1 0 0,0-5 0,0-1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4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3197 506 22059,'-44'-37'1016,"0"0"0,-3 0 0,-2 3-1205,2 6 0,-3 3 436,-9-1 0,-4 1-51,-8 0 0,-3 2-12,-6 1 1,-1 1-547,-4 1 1,-1 1 512,-3 1 1,0 1-526,0 1 1,0 1 614,-3 1 0,-1 2-141,0 1 1,-1 2-593,-1 3 1,-1 1 530,-2 2 1,0 4-40,0 6 0,-1 5 0,32-3 0,0 3 0,0 3 0,1 3 0,1 2 0,0 3 0,3 3 0,1 1 0,2 2 0,-24 17 0,7 3 0,11 2 0,9 3-41,10 1 1,9 4 40,12-3 0,6 1 0,6 0 0,8 1 0,9-2 0,6-1 0,4-3 0,6-2 0,11-1 0,6-3 0,5-3 0,10-3 0,8-7 0,10-1 0,0-5 0,17 4 0,5-5-24,-6-5 0,5-3 0,-2-3 24,-14-8 0,-3-3 0,2-2-27,4-2 0,2-2 0,1-3 27,3-1 0,1-3 0,1-3 0,4-1 0,0-4 0,1-1 0,2-4 0,1-3 0,0-2 0,-1 0 0,-1-3 0,3-4 0,-9-1 0,4-4 0,-2-1 0,-7 1 0,-3 0 0,-6 1 0,0-4 0,10-7 0,-1-4 0,-18 1 470,-25 5 0,-14-2-470,-11-42 0,-55 3 0,5 46 0,-7 4-325,-16 1 0,-7 6 325,-9 4 0,-6 6 0,-8 5 0,-2 6-424,-3 2 1,-1 4-160,4 7 0,1 4-907,10 2 0,5 3 1490,11 6 0,8 1 0,-6 4 0,27-2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55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1211 1 28671,'-64'42'0,"0"1"0,0 0 0,3-2 0,11-5 0,0 1 0,-3 1 0,-2 1 0,-2 2 0,0 0 0,0 2 0,0-1 0,4 0 0,0-1-404,5 0 1,1-2 403,4-3 0,3-2 0,-29 26 196,12-11-196,15-11 0,12-9 0,10-4 0,9-6 0,5-3 0,4-2 611,11-1-611,14-1 0,25-5 0,26-2 0,23-7-388,-38-2 1,1-2 387,6-2 0,1 0-1568,3-3 1,0 0 1567,-1 1 0,0 1 0,-5 1 0,2 1-173,19 2 0,-1 2 173,-21 0 0,-1 0 0,17 1 0,-2 1 0,23 0 0,-10 0 0,-14 0 0,-15-2 0,-16 0 0,-16 0 489,-11 0-489,-11 2 3207,-3-2-3207,-4-3 560,0-3-560,-8-7 0,-9-2 0,-14-5 0,-11-4 0,-36-17 0,14 7 0,-22-14 0,31 12 0,5-2 0,5-3 0,4-2 0,3 1 0,3 2 0,6 7 0,0-2 0,13 16 0,-2 0 0,10 12 0,-1 2 0,2 1 0,-1 1 0,1 3 0,0 1 0,0 1 0,3 3-1088,1 8-1803,1 6-6940,2 11 8633,4 2 0,-4-12 0,4-3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55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23023,'2'-2'3428,"0"0"-1915,-2 2-1244,0 25-135,0-8-123,0 19-11,0-17-89,0-3-382,0-1-436,0-2-584,0 1-973,0 0-3912,0 0 6376,0-1 0,0-6 0,0-1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56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24860,'-5'6'2084,"1"-1"-2084,4-5-750,0 0-1637,5 40 2387,0-26 0,1 28 0,-2-38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6:59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1135 133 25690,'-78'-48'1725,"3"5"-1333,17 27-112,-4 2-33,-4 7-68,-3 3-78,0 3-79,-5 7 0,-1 5-9,-2 9-13,1 9 0,6 4 0,8 5 0,7 3 0,9 0 0,6 0 0,7-4 0,8-3 0,10-1 0,7-2 0,7 2 0,8 1 0,5 1 0,9 2 0,4-3-3392,4 2 3392,1 0 0,5 0 0,28 16 0,-10-14 0,23 8 0,-21-20 0,23-7 0,-22-9 0,17-3 0,-24-7 0,0-5 0,4-4 0,0-5 0,1-3 0,1-1 3392,11-8-3392,-19 5 0,5-6 0,-26 7 0,-5 0 0,-6 0 0,-3-2 0,-6-1 0,-2-17 0,-3 7 0,-1-15 0,0 11 0,-5-5 0,-4 0 0,-7-1 0,-4 0 0,-3 6 0,-1 6 0,1 10 0,3 5 0,2 6 0,-7 2 0,5 3-505,-7 3-1971,0 1 2476,-5 1 0,13 0 0,2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1.6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18 23421,'77'-10'983,"0"3"0,-2 9 0,10 1 0,14 2-492,-43-3 1,2 0-1,5-1 1,1 1-1,0-2 1,0 1-1,-1 0 1,-2 0-1,-4 0 1,-1 1-243,-3 0 1,-1 0-250,42 3 0,-12-1 0,-14 0 0,-17-2 0,-13-1 0,-13-1-328,-10 0 0,-6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5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38 27874,'-18'-13'797,"20"2"-797,38 5 0,31 1-1093,27 3 1093,-37 2 0,3 0 0,8 0 0,1 0 0,4-1 0,1 2 0,-1 1 0,0 1 0,-4 2 0,-1 0 0,-3 3 0,-2 1 0,0 1 0,0 1 0,0 0 0,0 0 0,2 0 0,0 0 0,1 0 0,0 0 0,-4 0 0,0 0 0,-4-2 0,-2 1 0,-5-2 0,-2 0 0,36 4-3593,-18-4 3593,-25-2 918,-21-2-2073,-15 1-4403,-9 2 5558,-10 3 0,6-4 0,-6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7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28671,'37'17'0,"11"2"0,23 4 0,9-1 0,-3-3 0,-2-3 0,-9-4 0,-5-3 0,-6-5 0,-7-2 0,-6-2 0,-9-3 0,-7 0-1043,-10-1-2554,-8 2 3597,-10 1 0,0 1 0,-3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7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28671,'-4'84'0,"0"-8"-5661,4-31 5661,0-2 1409,0-4-1409,0-6-631,8-6-2664,6-8 3295,11-7 0,-10-7 0,-1-4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7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71 143 28490,'52'-6'90,"1"0"1,21-3-260,-24-8-89,-33 7-22,-10 0-22,-3-1 22,-4 0 179,-8-3 101,-3-1 0,-10 2 0,-4 2 45,-4 5 11,-1 3 145,-2 5 135,0 9 23,0 8 10,1 11-345,4 7-24,4 2 0,8 0 0,7-1 0,5-3 0,13-3 0,6-4 0,13-6 0,4-7-1548,4-8-1152,0-4-6723,0-9 9423,-1-3 0,-17 1 0,-4 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27762,'-46'84'909,"8"-10"-909,24-38 0,3-4 0,4-6 0,3-9 0,3-7 0,1-6 0,3-3 0,7-7 0,4-5 0,7-8 0,-2 0 0,-1-1 0,-3 6 0,-2 4 0,-2 5 0,-1 3 0,0 1 0,0 2 0,1 4 0,-1 3 0,-2 4 0,3 3 0,-5-2 0,1-1 0,-1-4-438,0-3-1355,5 0-2252,3-2 4045,4-2 0,-7-1 0,-2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8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81 28390,'-31'91'281,"1"-9"-281,10-40 0,0-3 0,3-8 0,2-8 0,5-9 0,3-7 0,5-5 0,0-12 0,2-9 0,1-15 0,8-11 0,4-4 0,11-2 0,2 4 0,0 4 0,1 6 0,-2 7 0,-2 8 0,-4 7 0,-5 8 0,-4 5 0,-5 6 0,-2 6 0,-2 7 0,-1 8 0,0 0-1144,-5 3-1579,-1-4 2723,-4 0 0,4-12 0,2-3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0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30 27314,'-62'22'1357,"-1"21"-1357,43-6 0,-1 15 0,17-19 0,3-3 0,9-7 0,2-8 0,8-6 0,2-8 0,0-13 0,-1-7 0,-3-12 0,-6-2 0,-5-2 0,-3 1 0,-7 1-192,-5 3-1869,-7 5-3497,-6 6 5558,-4 5 0,11 7 0,2 4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0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24 744 27930,'3'-57'247,"0"-1"0,-1 0 0,2 2-247,7-34 0,-4-3-1205,-4 1 1205,-5 13 0,-5 13 385,-2 19-385,-4 18 199,2 15-199,4 9 0,2 5 0,4 0 0,0 4 621,8 2-621,11 1 0,16-2 0,13-2 0,8-3 0,-1-4 0,-2 1 0,-8-1 0,-5 1 0,-6 3 0,-5 1 0,-5 7 0,-8 4 0,-6 11 0,-6 5 0,-2 12 0,-6 4 0,-3 10 0,-6 5 0,-1 2 0,1 1 0,2-7 0,6-8-1794,2-13-1915,4-14 3709,13-10 0,-9-7 0,8-3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0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77 217 28412,'68'-30'168,"-13"1"-157,-36 6-11,-7-2 0,-6 0-78,-3 0-23,-10 3 56,-3 2 45,-10 9-11,-4 4 33,-4 12 12,-1 11 100,-2 12-9,1 12-125,4 6 0,7 0 0,8-4 0,6-3 0,6-7 0,10-8 0,7-8-1491,34-8-1098,-6-5-3607,18-5 6196,-13-2 0,-24 1 0,-3-1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0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28671,'79'-33'0,"-11"8"0,-39 21 0,-4 4 0,-8 0-875,-2 0-962,-5 0-2769,-1 3 4606,-5 3 0,-2-2 0,-2 2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0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28311,'-18'71'360,"4"-11"-360,12-37-326,4 0-1870,9-9-3844,9-2 6040,11-10 0,-13-2 0,-1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1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73 220 22888,'5'-1'3082,"-1"0"-2780,-4 1-190,38-43-78,-24 21 11,25-35 11,-35 31-45,-3 3 0,-7 3-11,-3 6 22,-6 5 34,0 6-33,-1 3 167,-2 13 360,-5 9 66,0 13-269,1 4-190,5 0-113,7-5-44,6-5-56,5-6-649,10-6-1121,6-8-5279,11-3 7105,7-4 0,-16-1 0,-1-1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1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28177,'-70'26'494,"14"3"-494,45 3 0,7 3 0,2-2 0,6-3 0,6-6 0,8-7 0,7-9 0,3-3 0,-2-6 0,-4-9 0,-7-4 0,-7-10 0,-4-3 0,-3-1 0,-1 0 0,-1 6-830,-4 3-2263,-2 11 3093,-2 3 0,4 5 0,1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23840,'0'-4'2679,"0"1"-2164,0 3 1009,0 0-1411,40 47-113,-16-6 0,4 2 0,2 5 0,0 29 0,-1 4-486,-3-1 486,-4-10 0,4 5 0,-8-27 119,4-3-657,-7-29-964,-3-9-1098,-3-5-7231,-3-3 7714,-4-5 1,-2 4 0,0-4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13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14 422 24871,'-7'0'2925,"1"0"-2231,6 0-513,51-33-181,-2 2 0,-1 1 0,3-4 0,-8 7 0,-1 0 0,2-1 0,0 1-475,41-23 475,-5 6-3157,-11 11 3157,-12 8 0,-9 8 0,-8 8 0,-7 4-259,-6 4-1159,-8 9-2380,-7 11 4646,-7 14 0,-3-11 0,-2-1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2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11 438 20999,'-6'0'3731,"1"0"-4816,59-8 1085,25-7 0,0 2 0,17-3 0,-1 1-466,-15 2 1,-2 1 0,6-1 465,4-1 0,7 0 0,2 0 0,-5 1 0,-13 3 0,-2 0 0,-1 1 0,2 0-47,4-1 1,0 0-1,1 1 1,0 0 46,0 0 0,1 1 0,-1-1 0,0 1 0,-3 0 0,1 0 0,-2 0 0,0 0 0,20-1 0,-2-1 0,-2 1 0,-10 1 0,-2-1 0,-2 1 64,-11-1 1,-2 1 0,-3 0-65,17-2 0,-6 0 0,-16 1 0,-6 1 0,24-4 1124,-30 6-1124,-21 3 2451,-15 9-2451,-7 11 215,-7 13-8529,-13 12 8314,-12 2 0,7-18 0,0-7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2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28513,'61'13'52,"0"0"1,3-1 0,1-3-53,-4-5 0,2-2-1137,13 0 1,4-1 1136,14-4 0,4-2 0,-24 1 0,1-1 0,2 0-367,5-2 1,3 0-1,1 0 367,5 0 0,1-1 0,1 2-311,3 0 1,1 1 0,0 1 310,2 1 0,-1 0 0,0 1 0,-2 1 0,-2 0 0,0 0 0,-6 1 0,-1 0 0,-1 0 0,-8 1 0,-2 0 0,-2 0-97,24 2 0,-5 0 97,-13 1 0,-4 1 0,-12 0 0,-4-1 0,34 4 0,-26-2 0,-24-2 0,-15 0 768,-12 0-768,-5-1 117,-6 3-4162,-2 1 4584,-10 1 0,5-3 1,-6-1-1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23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83 24983,'-95'9'1916,"13"5"-1489,42 13-58,9 7-145,7 5-33,8 8-1,9 5-67,3 6-33,5 1-23,12-5 11,9-6-65,17-11-13,8-12 0,9-11 0,6-9 0,2-16 0,-2-10 0,-10-17 0,-12-9 0,-14-7 0,-12-6 0,-8-4 0,-5-2 0,-11 2 0,-5 6 0,-8 10-3392,-3 10 3392,3 15-57,2 11-5792,7 12 5849,12 7 0,2-2 0,6 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23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23896,'4'6'3160,"-1"-1"-2700,12 40-79,-12-15-68,12 42-122,-17-22-46,-5 5-20,-2 1-125,-3-3 0,2-4 0,5-6 0,3-11 0,2-10 0,0-12 0,0-6 0,2-16 0,5-7 0,4-17 0,6-5 0,2-2 0,2 3 0,-1 4 0,2 6 0,0 6-505,1 5-2073,2 6-7253,4 6 9647,1 4 1,-11 3-1,-4 0 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23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278 289 27225,'73'-50'817,"-14"4"-716,-49 12 34,-5 0-12,-9 0 0,-10 2 24,-10 5-147,-8 7 0,-6 10 0,-4 8 0,-3 20 0,-5 14 0,-1 22 0,3 9 0,10 2 0,12-4 0,13-6-3392,19-8 3392,17-9 0,20-12 0,24-11 0,21-8 0,-34-7 0,2 1-160,5 1 0,1 1-1516,0 0 1,0 1 1675,-4 3 0,-6 1 0,10 0 0,-23 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26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24356,'-8'0'3754,"1"0"-3193,7 0-561,60 0 0,0 4 0,1-1 0,6 2-2126,-4 1 0,1 0 2126,8 1 0,2 0 0,7 0 0,1-1 32,4-2 1,2 0-33,2-1 0,0 0 0,2-2 0,0 0 0,0 1 0,0 0 0,-5 1 0,-2 0 0,-5 0 0,-3 1 0,-10 1 0,-2 1 0,-10-2 0,-4 1 0,30 4 0,-22-2 0,-22-3 0,-17 0 2751,-11-3-6885,-8-1 4431,-10 2 0,6-1 0,-6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37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1493 24053,'-7'0'2376,"-18"-57"-2018,13 4-291,-3 0 1,-2-5-24,4 8 1,-1-3 56,-14-32 1,-4-3-653,7 20 0,-2 0 697,-11-21 0,0 2 10,10 32 1,1 5-28,0 4 0,2 1-6,-21-37 11,10 7 34,13 6-156,10 7-12,8 10 0,9 11 0,5 11 0,6 8 956,9 9-956,4 4 303,11 3-303,12 2 0,19 0 0,25 1 0,-35 1 0,5 0-581,12 0 0,5 1 581,12-2 0,4 1 0,-26 1 0,1 1 0,2-1-680,3 0 0,1 1 0,1-1 680,1 1 0,1 0 0,-1 0 0,2 1 0,-1-1 0,0 2 0,-2 0 0,0 1 0,4 2 0,-4 1 0,5 3 0,-1 1 0,-4 0 0,3 1 0,-5 0 0,3 2-265,17 4 1,3 2-1,-9 0 265,-5 3 0,-7 1 0,-9-2 0,-3 2 0,-11-2 0,-4 0 0,29 17 0,-24-6 0,-21-8 799,-12-5-799,-10-7 2042,-4-2-2042,-1-4 1155,-2-3-1155,0 0 0,-3-3 0,-3 0 0,0 0 0,-1 0 0,0 0 0,-1 6 0,0 4 0,0 13 0,0 7 0,-2 10 0,-1 13 0,-4 13 0,1 18 0,-1 11-398,3-43 1,0 2 397,1 0 0,-1 1 0,1-1 0,0-1 0,-1-1 0,1-2 0,-4 40 0,1-13 0,0-13 0,0-12 0,0-10 0,0-8 0,0-8 0,2-6 795,-1-10-795,-2-4-853,-4-5-3931,-12-12 3936,-14-4 0,15 1 0,-2 2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37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28671,'63'-4'0,"0"1"0,6-1 0,-1-1 0,0-2 0,2-1-1254,15 0 1,4 0 1253,-22 2 0,3 1 0,2 0-490,8-1 0,2 1 0,1 0 490,7 0 0,2 0 0,1 0 0,5 0 0,2 0 0,-1 1 0,-23 0 0,-1 1 0,1-1 0,-1 1 0,24-2 0,-2 1 0,0 0 0,-7 1 0,-1-1 0,-2 1 0,-9 0 0,-1 1 0,-3 0 0,21 0 0,-5 1 0,-17 0 0,-5 1 819,31 0-819,-37 1 0,-30 1 0,-18 2 1067,-16 3-3644,-8 3-7004,-5 5 9581,-5 7 0,9-10 0,2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7:57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73 24334,'-62'-14'2319,"7"2"-1658,33 8-112,4 1-134,6 0-158,5-1-121,7 1-136,21-2 0,27-1 0,45-1-585,-27 4 0,7 1 585,17-1 0,5 2 0,-22 0 0,2 0 0,2 1-824,7 0 0,2-1 1,1 1 823,6 0 0,1 0 0,1 0 0,3 0 0,1 0 0,1 0-250,-24 0 1,1 0 0,0 0-1,0 0 250,-2 0 0,1 0 0,-1 0 0,-1 0 0,22 0 0,0 0 0,-3 0 0,-6 0 0,-2 0 0,-2 0 0,-9 0 0,-3 0 0,1 0 0,7 0 0,1 0 0,-6 0-164,3 0 1,-4 0 163,11 0 0,-7 0 680,1 0-680,-19 0 0,-16 0 1657,-14 0-4324,-14 0-7164,-8 2 8793,-14 1 0,5-1 0,-6 1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0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28671,'88'-1'0,"-1"0"0,11 0 0,3 0-744,-27 1 0,0 0 0,3 1 744,11-1 0,3 1 0,2 0-319,-18-1 0,3 0 1,0 1-1,1-1 319,3 0 0,0 1 0,2-1 0,-1 1-291,1-1 0,0 0 0,0 0 0,-1 0 291,-2 0 0,-1 0 0,0 0 0,-2 0 0,18-1 0,-2 0 0,-2 0-249,-10 0 0,-2 1 1,-3-1 248,23-1 0,-4-1 205,-14 1 1,-4 0-206,-9 0 0,-3-2 0,-7 0 0,-2-1-247,-5-1 0,-3-1-4078,39-10 4325,-14 1 0,-34 6 0,-15 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4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17 28580,'-16'22'91,"21"-7"-91,60-24 0,16-1 0,13 1 0,-44 5 0,0 0 0,1 0 0,0 0-792,48-1 792,-6 1 0,-6 3 0,-4 2 0,-3 5 0,-8 1 135,-12 3-1872,-16 0-1019,-16-2-7075,-15-1 7692,-7-3 0,-6-2 0,0 0 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5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27281,'-32'83'1390,"7"-4"-1390,22-22 0,2 1 0,1-1 0,0-2 0,2-6-192,4-5-1298,8-8-1053,10-7 2543,9-11 0,-13-8 0,-2-7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5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155 182 28031,'50'-3'157,"0"0"0,40-5-157,-40-10 22,-9 0-11,-13-2-22,-12 0-22,-9-4-46,-10 1 12,-14 2 45,-12 5 22,-18 8 22,-10 12-11,-9 14 0,0 13 101,3 10 79,10 4-33,13-1-158,13-1 0,15-1 0,6-1 0,13 1 0,9-3 0,10-1 0,11-7 0,5-9-875,4-10-7069,26-10 7944,-19-13 0,-2 5 0,-31-4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6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 24815,'0'-2'2320,"0"1"-1793,0 1-169,-13 55-67,3-17-56,-11 47-110,7-32-125,2-5 0,5-8 0,3-11 0,2-12 0,2-9 0,0-6 0,5-11 0,2-6 0,6-10 0,2-4 0,-1 0 0,1 3 0,2 0 0,0 4 0,3 2 0,-1 5 0,2 4 0,-2 5 0,-2 3 0,-1 3 0,-1 6 0,-1 6 0,-1 10 0,-3 3 0,-3 3 0,-4-1 0,-2-1-13,-1-1-1757,0-3-1636,0-4 3406,7-6 0,-6-7 0,6-2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89 24132,'0'-8'2286,"0"3"-1581,0 5-222,-5 49-170,0-8-55,-6 43-34,3-19-45,0-1-88,2-2-91,2-6 0,0-11 0,1-11 0,-2-15 0,1-10 0,1-17 0,1-13 0,1-19 0,3-13 0,8-11 0,5-6 0,8-2 0,1 2 0,1 8 0,0 13 0,-1 12 0,1 11 0,-2 9 0,-3 8 0,-5 4 0,-6 4 0,-1 6 0,-3 5 0,-1 7 0,-3 5 0,-1 2 0,-5 2 0,-6 0-281,-8 0-750,-4 1-941,-2-4-4225,3-2 6197,7-6 0,6-7 0,7-4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6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60 23583,'-5'-1'3372,"1"0"-2766,4 1-1,0 0-437,-40 47-68,30-24-32,-29 38 32,43-38-31,6 0-69,9-4 0,8-1 0,4-5 0,2-4 0,-1-4 0,-2-3 0,-4-9 0,-4-9 0,-4-13 0,-4-9 0,-7-7 0,-4 2 0,-7 2 0,-8 7 0,-9 10 0,-7 9 0,-6 8-304,-2 6-1085,-2 10-1322,0 6 2711,-1 10 0,18-11 0,4-1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8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67 25701,'-86'-5'1479,"11"10"-1132,37 8-78,3 14-101,2 8-34,5 9-78,9 5 0,8 3 12,8 0 10,18-3-22,7-5 34,20-7-1,8-10-55,9-12-12,11-11 2,7-22-24,4-11 0,-7-17 0,-15-3 0,-18 0 0,-20 2 0,-11 4 0,-16 0 0,-11 2 0,-14 3-24,-32-8-211,16 18-415,-13 0-571,32 21-885,8 5-6612,10 2 8718,5 6 0,4-5 0,1 5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28098,'41'7'573,"-2"1"-573,-10-3 0,1 2 0,-4-1 0,-1-2-573,-4 1-1320,-4-4-1839,-3 1 3732,-2-2 0,-6 0 0,-1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8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27415,'-6'54'418,"1"-1"1,-1 0 0,-1-2-419,-6 26 0,-1 5 0,-1-5 0,2-2-606,1-10-840,6-12-369,3-12-1199,6-17-2028,9-11 5042,5-13 0,-4-1 0,-2-3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9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21398,'2'-3'4157,"0"1"-3485,-2 2-89,1 54-101,-4-14-314,-5 48-168,-4-27-280,-3-2-762,3-1-1244,2-6-7440,4-5 9726,3-8 0,2-18 0,1-7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26015,'-26'73'470,"1"0"1,4-14-1,2-4-459,2-5 1,2-4-12,-5 14-482,3-8-930,6-12-1916,3-10 3328,4-14 0,2-8 0,2-7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9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27751,'72'49'280,"-7"-7"-493,-34-27-762,3-4-549,0-4-1904,2-4 3428,-2-2 0,-14-1 0,-4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49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42 24121,'-2'0'1994,"1"0"-1949,1 0-740,47 0-1288,-24-3-7071,36-4 9054,-40-7 0,-9 5 0,-6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0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24042,'0'-3'4549,"-10"92"-4469,3-30-629,-1 8 1,1 2 548,2 8 0,1-4-467,3-9-2301,8-8 2768,6-7 0,-3-23 0,2-7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0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28671,'50'58'0,"1"-1"0,-1-1 0,-4-2 0,-11-11 0,-1-1 0,0 2 0,-1 1 0,-1 0 0,-2 1 0,0-1 0,-2-1 0,25 39 0,-9-5 0,-8-10 0,-8-9 0,-8-14 0,-6-11 0,-8-8 0,-3-7-1110,-5-1-896,-8-1-2577,-8 0 4583,-10 0 0,11-8 0,2-2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1386 28591,'5'-63'26,"-1"0"1,6-2 0,6 1-27,13 8 0,6 0 0,6-6 0,3-2-1724,4-3 1,3 0 1723,1-1 0,2 1 0,-1 2 0,1 0 171,-3 3 1,0 2-172,-3 5 0,-1 2 0,-5 6 0,-1 2 0,29-25 0,-17 19 0,-14 20 0,-15 17 674,-8 9-674,-9 16 0,-3 16-2287,-3 21-4987,-12 20 7274,-6 7 0,2-29 0,0-11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28671,'79'1'0,"-7"0"0,-28-1 0,0 0 0,0 0 0,1-3-1906,-2-2-1601,-5-3 3507,-8 1 0,-14 4 0,-7 1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27482,'-27'49'549,"-1"0"0,-20 36-458,33-43-91,5-7 0,4-7 0,4-11 0,1-9 0,1-5 0,4-3 0,3-8 0,6-5 0,4-10 0,1-3 0,1-3-673,2-1-493,1 0-750,-2 5-2443,-2 7 4359,-5 9 0,-6 6 0,-4 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3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44 23023,'1'-7'3428,"0"1"-2117,-1 6-739,0 0-235,-6-6-337,-7 22-3392,-12 8 3392,-8 31-62,8-5 1,0 2 61,-12 32 0,15-28 0,4 0-2228,1 18 2228,8-3-884,5-6 884,3-7 1427,9 12-1427,0-24 92,8 5-92,1-27 2542,4-6-2542,6-5 1879,6-4-1879,8-4 687,8-2-687,7-3 0,3 0 0,3-1 0,-2-4 0,-3-1 0,-4-1 0,19-1 0,-20 5 0,10 0 0,-20 3 0,-18 0 0,-3 0 0,-17 0 0,-2-3 0,-2-3 0,0-9 0,0-8 0,-2-11 0,-2-10 0,-1-12 0,-3-11 0,-1-10 0,-2-8 0,-2-3 0,0 3 0,-1 5 0,-4-8 0,3 26 0,1 11 0,7 29 0,5 18 0,1 3 0,0 1 0,0 1-808,0 4-1231,-4 7-3608,-5 10 5647,-7 8 0,6-12 0,-1-1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28671,'77'17'0,"5"-2"0,1-13 0,8 0 0,4-2 0,-4 0 0,-5 0-479,-11-1 479,-11 1 157,-8-1-1188,-10 1-1557,-6 0-7243,-12 2 8989,-12 4 0,-8-2 0,-8 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4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28671,'83'-2'0,"4"0"-1477,0 2 1477,13 0 0,-47-1 0,1-2-28,3 0 1,-1-2 27,1-1 0,0-1 0,0 0 0,0 0 0,-1-1 0,-1 2 0,-1 0 0,-1 1 0,45-2 0,-12 2 203,-20 3-203,-19 1-2952,-20 1 2952,-15 0 483,-8 0-483,-3 0 287,-1 3-1565,0 1-1808,-10 4 3086,-8 4 0,4-5 0,-2 1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5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28671,'-25'96'0,"2"-8"0,12-34 0,2-3 0,5-6 0,2-6-427,10-5-1310,5-6-1333,11-7 3070,7-7 0,-14-6 0,-1-5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5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28671,'58'1'0,"1"0"0,-3 1 0,-1 0 0,30 4 0,-2 2 0,-3-3 0,-9 1 0,-8-1 0,-10 0 0,-12 1 0,-14 0-1121,-14 3-2286,-11 2 3407,-19 3 0,9-5 0,-8-2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5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27975,'-27'43'348,"-1"-1"0,-17 37-348,35-24 0,2 0 0,2 1 0,3 0 0,2-4 0,1-3 0,1-7 0,7-6 0,6-6 0,8-7 0,5-3 0,4-6 0,5-3 0,0-4 0,3-4 0,2-1 0,3-2 0,1 0 0,2-4 0,-4 0 0,-3-2 0,-6 2 0,-10 2 0,-8 1 0,-8 1 0,-4-4-1267,-4-4-3540,0-10 4807,0-4 0,0 7 0,0 4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6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61 25588,'-5'-1'3083,"1"0"-3083,62-10 0,-17 2 0,49-8 0,-32 5 0,-3 7 0,-2 1 0,-4 4 0,-1 0 0,-1 0-1648,-1 0-1837,-2 0 3485,-4 0 0,-17 0 0,-8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6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30 25107,'-2'0'3070,"0"0"-2576,2 0-494,45 6 0,-19-3 0,38 3 0,-31-4-1357,-1-2-1186,-2-2-7288,-6-6 9120,-1-7 1,-12 4-1,-2 0 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28671,'-3'98'0,"1"-3"-878,2-23 878,-1 4 0,-2 3 198,-2 0-198,-3-6 0,3-9 165,1-10-165,3-15-1289,1-8-1445,4-9-7097,3-6 9215,4-4 0,-4-6 1,-2-2-1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7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25140,'-2'0'3104,"0"0"-2677,2 0-427,51 0 0,-16 0 0,43 0 0,-27 0 0,-3 0 0,-3 1 0,-4 3 0,-6 3 0,-5 5-1345,-6 3-1838,-7 2 3183,-4 0 0,-6-8 0,-3-3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28671,'95'-10'0,"-6"-2"0,-30-2 0,-2 1 0,-11 4 0,-8 5 0,-11 2 0,-10 2 0,-5 4 0,-5 7 0,-4 12 0,-1 14 0,-6 15 0,-8 10 0,-7 11 0,-8 5 0,-1 4 0,2 2 0,1 0-424,2-4 424,2-9 0,2-11-1615,6-15-4121,5-18 5736,6-14 0,2-8 0,1-5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8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35 26183,'-4'0'2488,"1"0"-2488,3 0 0,0 0 0,58 24 0,-24-18 0,49 18 0,-39-27 0,-4-6 0,-4-6 0,-6-3 0,-7 0 0,-7 5 0,-7 5 0,-4 5 0,-3 2 0,-1 10 0,-1 11 0,-4 18 0,-5 16 0,-8 14 0,-7 10 0,-4 9 0,-1 3 0,-1 1 0,4-2 0,2-7 0,7-7 0,3-9 0,5-11 0,4-12 0,0-13-1716,0-12-3807,2-10 5523,1-12 0,2 2 0,0-5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28671,'4'89'0,"-1"0"0,-11-14 0,-3 4 0,-4 0 0,2-6 0,7-6 0,4-11-1559,2-11-1006,6-12-5234,1-10 7799,4-9 0,-5-8 0,-2-3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9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26239,'87'-18'-9831,"-5"3"8890,-25 6 1,-25 5 0,-5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28671,'44'-14'0,"7"0"0,11 5 0,4 3 0,-1 1 0,-2 3 0,-5 1 0,-7 1 0,-9 0 0,-11 3-382,-12-1-2172,-9 2-5189,-6-1 7743,-3 0 0,-1-1 0,0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8:5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28671,'-44'80'0,"8"-7"0,25-28 0,3-3-57,2-2-929,2-5-1019,-1-7-2265,3-7 4270,0-9 0,2-6 0,0-5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0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28457,'30'81'214,"-2"-8"-238,-13-29-648,1-2-1333,3-5-2769,2-7 4774,5-10 0,-12-9 0,-1-7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0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27886,'0'86'785,"-1"-11"-785,0-41 0,-1-4-214,1-4-794,1 0-1099,1-1-4952,6 1 6211,3-2 0,-1-10 0,-2-4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2344 28110,'22'-66'187,"1"0"0,-2-3 0,-2-1-187,-5 4 0,-3-2-1730,-1-10 0,-3-2 1730,-2-10 0,-2-2 0,-3 26 0,0-1 0,-2 0 0,-1-3 0,-2 0 0,-3-5 0,-1 2 0,-3-4 0,-1 0 0,1 5 0,-2-1 0,0 4 0,-1-2 0,-4-14 0,-2-2 0,2 11 335,3 12 1,1 8-336,-4-28 617,9 29-617,7 24 0,12 11 0,15 7 0,28 1 0,39 0 0,-26 6 0,7 1 128,20-1 0,7 0-128,-19 3 0,3-1 0,3 0 0,-13 1 0,2 0 0,2-1 0,1 1 0,6 0 0,3 0 0,0 0 0,1 0 0,5 1 0,0-1 0,1 0 0,1 1 0,1 0 0,0 1 0,1-1 0,-2 1 0,-2 0 0,0 1 0,-1-1 0,-1 2 0,-5 0 0,-1 2 0,-1 0 0,-2 0 0,16 1 0,-3 1 0,-4 2 0,-13 0 0,-3 2 0,-3 0 0,13 3 0,-7 2 136,-18-2 1,-7 0-137,22 12 0,-23-3 0,-14-3 0,4 5 0,-11-8 0,6 4 1643,-11-8-1643,-3 0 0,-1-2 0,-2-2 0,-2-1 0,-3-2 0,1-2 0,-6-1 0,-1 0 0,-7-1 0,-1 1 0,-1 5 0,0 7 0,-2 14 0,-1 16 0,0 19 0,-1 23 0,3-34 0,1 3-1068,2 8 0,1 3 1068,1 5 0,0 1 0,2 3 0,0 2-87,0-1 1,-1 0 86,-1-1 0,0 0 0,-2-4 0,0 0 0,-1-3 0,-1-1 0,0-6 0,0 1 0,0 11 0,0-2 0,2 24 0,-1-40 0,1-6 0,3-1 0,1-15 0,-3-10 2090,-1-10-2551,-15-7-1717,-11-3-4265,-24-7 6443,-18-2 0,27 0 0,0 1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2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28671,'-55'37'0,"30"-7"-5661,85-25 5661,0-3 0,10-1 0,-3 0 0,7 0 0,4-1 90,-6-1 0,3-1 0,2 0 0,2 0-90,11 0 0,2 0 0,2 0 0,1 0-72,-15 1 0,1-1 1,1 0-1,0 0 0,0 0 72,1 1 0,0-1 0,0 1 0,0 0 0,-1 0-312,18 1 0,0 1 0,-1-1 0,-1 2 312,-6 0 0,-1 1 0,-1 0 0,-2 1 0,-6 0 0,-1 0 0,-1 1 0,-2 1 310,18 3 0,-2 1 0,-2 1-310,-7 0 0,-2 2 0,-1 0 0,-5 0 0,-2 1 0,-1 0 0,-4 1 0,-1 0 0,-1 1 0,25 8 0,-3 0 0,-10-1 0,-3 1 240,-13-3 1,-5-1-241,30 13 1393,-35-8-3489,-28-11 2670,-28-6 1,0-5 0,-10-3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3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1 210 25387,'80'-6'652,"0"1"1,-15-1 0,1 0 0,4-2-1823,14-2 1,4-3-1,2 1 1190,-13 1 0,1 1 0,2-1 0,1 1-20,5-1 0,1 0 0,1 1 0,1 1 0,3-1 0,1 2 0,1 0 0,0 1-382,2 1 1,1 1-1,-1 1 1,2 0 381,0 1 0,0 0 0,1 1 0,0 1 0,0 2 0,0 2 0,0 1 0,0 1 0,-2 0 0,-1 0 0,1 2 0,-2 1 0,-4 2 0,0 1 0,-2 1 0,-1 1 0,-6 0 0,-2 1 0,-2 1 0,-2 0 0,14 4 0,-3 1 0,-4 1 461,17 5 1,-8 1-462,-24-5 0,-8 1-661,8 10-1906,-39-6-7264,-44-5 8801,-21-3 1,6-9-1,0-3 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0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152 147 24793,'1'-5'2611,"0"0"-2219,-1 5 483,0 0-875,-2 43 0,-4-6 0,-3 45 0,-8-13 0,-1 7 0,-2 0 0,-1-1 0,2-4 0,4-9 0,1-3 0,7-10 0,3-6 0,2-8 0,3-10 0,9-6 0,6-9 0,13-5 0,10-4 0,8-9 0,4-2 0,3-8 0,-4 1 0,17-2 0,-21 7 0,11 2 0,-23 5 0,0 2 0,-3-1 0,-2 0 0,3-3 0,-12 1 0,-1-3 0,-12-2 0,-3-5 0,-1-9 0,-1-6 0,0-40 0,-1 8 0,-1-35 0,0 17 0,-3-5 0,-2 4 0,-4 8 0,-1 12 0,0 14-3392,2 15 3392,-1 8 0,4 10 0,-2 4 0,5 5 0,-1 2-1379,3 4-1266,0 4-3655,0 6 6300,-5 8 0,4-5 0,-4-1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0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55 24076,'-6'0'3888,"1"0"-3373,5 0-323,0 0-192,35-15 0,1 5 0,37-9 0,-5 12 0,4 4 0,3 2 0,-3 1 0,0 0 0,-4 1 0,2 4 0,-5 1 0,-2 4 0,-6 0 0,-9 2 0,-8 1-1200,-8 1-1556,-7 2-7075,-8 2 7988,-7 4 1,-6-10 0,-3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0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28671,'24'12'0,"15"-2"0,26 0 0,14-5-4252,12-2 4252,3-3 0,2 0 564,-8 0-564,-13 0 0,-15 0 0,-18 0 0,-15 0 0,-12 0 3246,-8 0-4143,-4 0-1261,-5 0-6605,-11 0 8763,-7 0 0,3 0 0,2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28535,'-10'49'68,"-1"0"0,-7 40-68,15-41 0,0 0-46,3-6-884,11-3-829,7-8-2477,18-7 4236,10-7 0,-18-8 0,-4-5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28671,'74'-2'0,"-4"1"0,-19 1 0,2 0 0,4 0 0,2-1 0,0-3 0,-7 1-192,-7-2-782,-14 3-438,-13 2-392,-9 0-5300,-15 8 7104,-10 3 0,5-1 0,-3-2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 27751,'-34'40'375,"0"1"1,-24 39-276,40-20-44,3 5-43,5 0-13,4-1 0,4-4 0,4-7 0,6-8 0,7-7 0,7-8 0,6-6 0,3-5 0,3-3 0,1-4 0,0-1 0,-1-5 0,-1-2 0,2-2 0,1-2 0,-1-1 0,-1-3 0,-8 1 0,-5-4 0,-8 1-181,-4-3-1186,-3-2-672,-4-2-5412,-1-1 7451,-7 0 0,5 6 0,-5 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2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43 25084,'-2'0'2947,"0"0"-2532,2 0-190,52 1-225,-15-1 0,46 0 0,-25-6 0,3-1-416,3-4-1018,-1 2-4815,-2 3 6249,-4 3 0,-25 1 0,-9 2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28222,'81'-16'324,"-13"4"-346,-41 8-325,-6 0-807,-2-2-930,-3-4-4471,-2-2 6555,-2-5 0,-6 7 0,-1 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2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6 23695,'0'-3'3519,"0"0"-2713,-19 46-280,5-2-401,-15 41-125,12-11 0,1-1 0,2 2 0,0-4 0,5-6-69,3-8-1488,3-10-1210,14-12 2767,9-10 0,-5-11 0,3-6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2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 26037,'-2'-3'2487,"0"0"-2340,2 3-147,52-3 0,-19 2 0,44-2 0,-36 3-741,-5 3-1096,-9 3-2477,-9 6 4314,-9 5 0,-6-7 0,-3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3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28671,'74'29'0,"-10"-6"0,-33-24 0,-3-5-1424,-1 0-2655,-2-3 4079,-4 4 0,-9 2 0,-5 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3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65 25880,'-2'0'2767,"0"0"-2743,2 0-24,41-23 0,-17 14 0,32-16 0,-31 20 0,-4 3 0,-3 2 0,2 0-181,4 0-1981,7 0-4718,4 0 6880,2 2 0,-16-1 0,-5 1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4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28671,'90'0'0,"-1"0"0,-25 0 0,10 0 0,5 0 0,-5 0 0,-9-2 0,-15 0 0,-13-1 0,-12 0-69,-10 0-1970,-7 1-4258,-4 0 6297,-10 1 0,5 0 0,-5 1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28671,'-21'86'0,"3"-10"0,14-38 0,2-1 0,0-2 0,2-1 0,6 0 0,1-2-214,10-1-1758,3-6-1860,6-7 3832,7-9 0,-14-5 0,-2-4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112 210 25779,'6'-2'2353,"-1"0"-2219,49-11-89,-28 5 0,40-12-11,-47 6-34,-9-3 0,-4-2-79,-5-4 12,-5 1 22,-7-1 12,-8 3 21,-7 6 12,-3 5 0,0 6 23,-2 10 178,2 9 92,-2 13-293,2 10 0,2 8 0,7 1 0,8 2 0,5-1 0,14-3 0,10-2 0,11-6 0,28-1 0,-10-19 0,16-3-931,-20-17-1523,-3-7-5658,-4-5 8112,-5-7 0,-14 9 0,-5 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6 25465,'-8'-3'2544,"1"0"-2175,7 3-89,0 0-267,-25 47-13,13-16 0,-20 38 0,22-30 0,2-6 0,3-5 0,2-10 0,3-6 0,0-7 0,0-3 0,4-16 0,1 0 0,5-11 0,1 4 0,-1 5 0,1 5 0,-1 4 0,1 4 0,0 1 0,2 2 0,0 0 0,1 5 0,-2 0 0,-1 5 0,-2-2-315,-2-1-1500,1-1-2622,0-1 4437,4-1 0,-7-1 0,2-1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5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73 25364,'-6'-6'2197,"1"1"-1816,5 5-124,-30 62-100,14-17-96,-4 4 1,-1 2 17,2 16-12,1-3-21,4-7-46,0-11 0,6-14 0,2-12 0,2-11 0,2-10 0,1-19 0,4-16 0,9-21 0,7-12 0,10-6 0,3 0 0,3 9 0,3 9 0,-2 14 0,1 13 0,-5 10 0,-5 10 0,-8 6 0,-7 3 0,-6 19 0,-4-2 0,-12 18 0,-6-3 0,-9 3 0,-2 2 0,3-2-360,6-4-2216,9-9-3823,5-10 6399,17-7 0,-9-4 0,8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6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44 27964,'-62'34'707,"12"1"-707,41-2 0,5 1 0,3-1 0,7-4 0,6-1 0,8-7 0,5-8 0,5-6 0,2-6 0,4-11 0,-2-7 0,-2-12 0,-7-4 0,-7-1 0,-9-2 0,-5 2 0,-8 2 0,-26-6-517,-5 17-3370,-30-1 3887,-4 17 0,28 5 0,2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6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28620,'81'-12'0,"-12"2"0,-41 4 25,-5 3-25,-7 2 9,-2 1-9,0 0-400,3 0-1673,3 7-3405,1 1 5478,1 10 0,-9-9 0,-4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6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27818,'-44'63'639,"5"-4"-425,19-24-214,1 0 0,2 0 0,3-5 0,4-2 0,5-7 0,2-5 0,3-4 0,2-4 0,5-2 0,7 0 0,7-2 0,6 1 0,4 0 0,2 1 0,1-2 0,-3-1 0,-5-1 0,-4-1 0,-2 0-662,-2-1-2252,3 0 2914,1-5 0,-9 4 0,-1-4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7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28031,'-56'76'640,"12"-8"-640,41-34 0,6-1 0,9-1 0,9-5 0,11-5 0,5-8 0,4-7 0,2-4 0,1-12 0,1-4 0,-1-9 0,-3-3 0,-5 0 0,-4 4-830,0 1-1198,3 2-4000,1 3 6028,3 1 0,-18 7 0,-4 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7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2 26507,'-71'16'1591,"10"3"-1266,38 1-90,4 5-222,4 2-13,4 4 0,6 3 0,2 2 0,7 0 0,9-2 0,8-5 0,11-7 0,5-9 0,3-6 0,0-8 0,0-12 0,-3-7 0,-4-14 0,-6-2 0,-9-1 0,-8 0 0,-6 3 0,-9 0 0,-8 4 0,-8 3 0,-6 5 0,1 7 0,1 8-897,0 3-2846,4 6 3743,1 7 0,9-6 0,3 6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8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26653,'-76'4'1277,"10"6"-1030,40 13-46,3 4 12,4 2-133,6 2-80,7 4 0,3 1 0,8 1 0,8 1 0,9-7 0,8-4 0,2-12 0,-1-7 0,0-6 0,-6-9 0,-2-5 0,-5-11 0,-4-2 0,-5-3 0,-4 4 0,-3 4 0,-2 2 0,-2 6 0,-2 2 0,-1 4 0,0 2 0,3 3 0,1 0 0,1 1 0,3 0 0,9 0 0,9 0 0,12 0 0,18 0 0,-13 0 0,8 0-1021,-20 0-1018,-2 0-2286,-3-3 4325,-1-1 0,-10 1 0,-3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8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28367,'-26'65'304,"5"9"-406,15-38-391,3 8-1423,3-18-1995,0-4 3911,0-4 0,0-8 0,0-4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8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24267,'0'-4'3025,"0"0"-2588,0 4-135,0 0-279,36-9-23,-19 7-146,29-7-627,-28 9-695,-2 0-1232,-2 0-7131,-1 0 8778,-2-2 1,-5 2 0,-2-2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8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28671,'-18'75'0,"5"-17"0,9-16-505,3-16-1434,1-3-1243,0-4 3182,2-6 0,-1-6 0,1-5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28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24849,'0'-2'3574,"0"0"-3326,0 2-248,-4 58 0,-1-27 0,-3 46 0,3-43 0,2-4-203,3-4-1690,0-4-1928,4-5 3821,2-3 0,0-7 0,-2-1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31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1423 27684,'21'-39'465,"-1"-11"0,-2-7-460,-3 5 1,-1-3-490,4-23 0,-4-1 484,-8 21 0,-4 2 163,-1 2 0,-2-1-163,-3 2 0,-2 0 0,0 1 0,-2-1-263,-2 1 1,0 0 262,0 0 0,1 0 0,-5-43 0,4 14 0,5 20 0,3 21 0,2 16 483,4 10-483,7 3 0,15 1 0,14 0 0,22-1 0,5 6 0,8 2-160,-9 0 1,4 1 159,-1 2 0,5 1 0,-1 1 0,26 4 0,1 1-562,-24-1 0,1 1 0,1 0 562,6 1 0,1 1 0,1 0 0,0 0 0,2 0 0,5 0 0,-17-3 0,5 1 0,2 0 0,0 0 0,-6 0-829,24 1 1,-5 1-1,3 0 829,-5-2 0,4 1 0,-2 0 0,-8 0 0,-10 0 0,-6 0 0,-2 1-302,26 4 0,-4 0 302,-14 1 0,-4 0 163,-10 0 0,-4-1-163,37 9 0,-20-4 0,-20-6 1065,-14-4-1065,-11-1 2876,-17-2-2876,-3-2 1189,-8-1-1189,1-1 369,0 2-369,0 0 0,0-1 0,-2 1 0,0-1 0,-3 1 0,2 1 0,-2 0 0,0 3 0,0-1 0,0-1 0,0 1 0,0-1 0,0 4 0,0 0 0,-2 4 0,-1 0 0,-4 6 0,-1 4 0,-1 7 0,0 5 0,0 26 0,4-8 0,1 20 0,4-14 0,0 6 0,2 7 0,1 6 0,4 1 0,3-2 0,0-10 0,4 4 0,-5-27 0,1-1 0,-5-26 0,-4-7 0,0-4 0,-7-2 0,-5-3-595,-12 0-6285,-22 0 6880,2-1 0,5 0 0,16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31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28671,'78'28'0,"0"1"0,10-3 0,2-8 0,6-17 0,3-7-1613,-22 1 1,2 0 0,1-2 1612,7-1 0,2 0 0,1-1 0,2-1 0,1-1 0,1 1 0,0 1 0,0 1 0,0 1 0,-1 0 0,0 2 0,-1 1 0,-2 0 0,-1 1 0,-1 1-498,-3 1 1,-1 0-1,-1 1 498,-5 0 0,0 0 0,-2 1 0,-5 0 0,-1 1 0,-1 1 315,26 1 1,-3 1-316,-9 2 0,-3 1 0,-7 0 0,-3 2 0,-8-2 0,-2 2 0,-8 0 0,-2 0 0,33 8 0,-21 0 0,-17-2 1710,-13-2-1710,-11-2 3097,-8 0-3097,-6-2-229,-12 0-8870,-17 0 9099,-18 0 0,13-4 0,0-2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57.6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78 25449,'85'-24'491,"-32"13"1,3 1-1,16 6 1,5 3-1,14-3 1,4 1-165,-23 0 1,1 1 0,2-1-1,6 1 1,2 0 0,1 0-1,5 0 1,0 2 0,2-1-1,5 0 1,1 0 0,1 0-219,-22 1 0,0 0 0,1 0 1,-1 0-110,3 1 0,0 1 0,0-1 0,1 2 0,-2 0 0,1 0 0,0 2 0,-1 0 0,21 3 0,-1 1 0,-1 2 0,-5 1 0,-3 1 0,-1 1 0,-8-1 0,-2 1 0,-2 0 0,-7 0 0,-2-1 0,-2 1 0,20 3 0,-3-1 0,-14-2 0,-4-2 0,-13-2 0,-4-1 0,18 1 0,-28-4 0,-27-1 0,-54 9 0,7 1-984,-39 13 0,21-2 738,-16 4 0,29-12 0,1-3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7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19 24894,'-3'0'3036,"1"0"-2295,2 0-741,19-7 0,-4 5 0,15-7 0,-10 9 0,1-1 0,-1 1 0,1 0 0,1 0 0,-2 0 0,-2 0-539,-3 0-1444,-5 0-2690,-2 2 4673,-4 1 0,-2-1 0,-1 1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0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24849,'-4'0'1950,"1"0"-1760,3 0-21,0 0-24,-12 58-66,3-23 33,-10 50 44,5-40 12,2-3 45,3-8 90,3-11 34,4-9-337,1-7 0,1-6 0,-1-8 0,1-10 0,3-14 0,4-7 0,4-2 0,1 4 0,-4 6 0,-2 6 0,-4 12-673,0 4-1770,-1 7-6140,1 7 8583,1 7 0,-2-4 0,0 2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17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28671,'27'9'0,"1"1"0,4-3 0,3 0 0,-1-2 0,1-2 0,0-1 0,-1-2 0,-2 0 0,-3 0 0,-7 0 0,-5 0-1021,-6 0-1198,-5 0-5613,-3 0 7832,-2 0 0,-1 0 0,0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1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24390,'-2'0'2565,"0"0"-1399,2 0-1032,-4 50-78,-1-21-33,-4 42-23,-1-36-146,3-1-660,0-4-841,5-7-2208,1-8 3855,11-7 0,-8-6 0,8-2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1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27561,'66'-15'358,"-9"-2"-335,-31-2-23,-5-1 22,-6 3-11,-5 1-11,-6 2-33,-2 2-23,-5 1 56,-5 2-34,-6 5 23,-6 1 11,-2 9 11,-3 10-11,0 12 112,1 9 11,4 3 23,5-2-34,4-1-45,6-5-67,2-1-11,2-7-213,1-4-886,4-7-1690,5-6 2800,8-5 0,-5-3 0,-1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1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26395,'-2'73'650,"1"-12"-628,-1-43-22,1-6 0,1-6 0,0-5 0,3-1 34,2-6-23,3-3-11,0-4 11,0 0 1,-2 2-12,0 5 0,-1 0-12,0 3 12,2 1 12,0 0 11,1-1 33,2 1 123,0-1 56,2 1-45,-1 1 1,0 1 22,0 0-57,-2 0-44,0 0-33,-2 4-79,-1 1 0,0 2-303,-3 0-2453,3 0-6387,-2-2 9143,5-2 0,-6-2 0,2-1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1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69 24681,'0'-6'1961,"0"2"-1524,0 4 190,0 0-391,-8 50-57,3-19-78,-8 42-34,6-30-22,-1-4 33,3-4-22,1-10-45,2-8 0,2-10 57,0-4-57,0-20 0,1-6 0,5-21 12,3-3 34,3-3-57,1 4 0,1 4 0,-1 9 0,-1 6 0,1 8 0,-3 4 0,1 4 0,-2 6 0,0 3 0,-1 2 0,-1 0 0,-1 0 0,-1 4 0,-2 4 0,-1 5 0,-1 6 0,-2 1-35,-5 2-962,-1-2-717,-3-2-2253,4-5 3967,2-5 0,4-4 0,0-3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19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38 23964,'-7'-7'2835,"1"1"-2320,6 6 247,0 0-493,-38 21-135,25-3-78,-27 18-33,36-11 10,3-5-33,9-3 23,3-4 10,8-4-9,2-5-24,-1-2 0,-2-2 0,-2-7 0,-2-4 0,-3-9 0,-5-5 0,-2 1 0,-4 0 0,-5 2 0,-5 5 0,-8 2-427,-4 4-592,0 5-651,-1 1-3272,1 3 4942,-1 1 0,11 1 0,1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3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32 26407,'-41'-17'773,"2"2"-627,20 20-12,-1 2-44,2 6 33,2 1-78,1 0-34,2 1 11,4 2-22,3 1-22,4 2 11,3 2 11,9 1-23,6-1 23,12-1-11,2-5-11,2-6 10,-3-5-21,-1-4 33,-7-2 11,-4-3 11,-4-3-10,-5-5-12,-2-1 22,-3-1-22,-1-2 11,-1 0-11,-1 0 0,0 0-89,0-6-102,0 7-224,0-6-290,0 9-170,0 0-379,0 3-8577,0-2 9686,1 5 0,-1 0 1,1 5-1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3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19829,'0'0'0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3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19829,'0'0'0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3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22799,'0'-2'2520,"0"1"-917,0 1-1278,-7 53-112,3-22-90,-4 43-56,3-35-22,2-2-45,0-4 0,1-3-336,-1-7-572,1-5-862,0-5-3182,1-4 4952,1-3 0,0-4 0,0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4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24479,'-69'9'1064,"12"0"-940,34-1-45,7 0-12,3-1-67,6-2 0,2 0-157,2-2-202,2 0-369,0-1-516,1-1-1580,0 0-2722,0 0 5546,5-1 0,-4 0 0,4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4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26485,'-5'74'493,"-1"-8"-448,2-36-45,0 0 0,3-2-101,0-1-213,1-4-447,0-2-696,0-4-2891,0-6 4348,3-3 0,-2-6 0,2-1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5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5 23068,'0'-2'2611,"0"0"-1738,0 2-660,-21 29-67,11-9-68,-17 25-67,15-16-11,1-1-112,1-2-493,0-4-616,1-2-818,0-4-3676,0-3 5715,0-3 0,5-5 0,0-1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5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24143,'2'0'2969,"-1"0"-2095,-1 0-773,33 36-45,-20-20-45,27 28-11,-29-31-11,0-1-269,-1-3-235,-3-3-314,-1-1-516,-2-2-1209,-1-1-4719,0-1 7273,0-1 0,-1 0 0,-1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5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28087,'4'26'67,"0"-5"-123,5-16-324,-1-3-360,0-1-728,-1-1-1434,0 0 2902,-1-1 0,-3 0 0,0 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5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27684,'-20'87'806,"4"-9"-750,9-39-44,1-2-12,2-6-292,1-5-626,3-7-1043,0-6-5648,0-4 7609,4-4 0,-2-2 0,2-2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6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23460,'-5'-6'4336,"1"2"-3619,4 4-559,0 0-158,40 53 0,-15-24 0,34 47 0,-27-35 0,-1 4 0,-2 1 0,-3-4 0,-3-2 0,-4-7 0,-5-6 0,-2-7 0,-4-4 0,-2-6-841,-3-5-1366,-1-2-6567,-2-1 8774,-5-2 0,4 1 0,-4-1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6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1 416 27785,'55'-48'295,"0"0"0,-2 2 1,-3 3-296,18-17 0,-5 8 0,-11 10 0,-9 10 0,-9 11 0,-7 7 0,-4 8 0,-6 3-1177,-2 2-1972,-4 1 3149,-4 5 0,-4-4 0,-3 3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28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28671,'51'-8'0,"0"1"0,4 0 0,2 2-894,1 6 0,1 2 894,10-2 0,3 1 0,6 1 0,2 1 0,4-2 0,0 1 0,1 0 0,0 0 0,0 0 0,-2-1 0,-5 1 0,-2 0 0,-6 0 0,-2-1 0,-9 0 0,-4-1 558,36 0-558,-23-1-6218,-24 0 6218,-29 0 0,-8 0 0,-15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35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22433,'-2'1'0,"5"0"2400,23 1-2400,-1 2 1085,0 2-1085,-1 0 609,-1-3-609,-1-2 2144,1-1-2144,-4 0 0,-1 0-584,-4-2-1276,-3-1-1243,-2-3-6728,-3 1 8084,1 1 0,-3 3 0,-1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35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16 24166,'0'-9'2868,"0"3"-2487,0 6 34,0 0-315,-24 52-55,13-16-22,-20 44-23,20-31 0,2-4 0,0-6 11,2-8-11,3-11 134,2-10 180,2-6-100,0-10-214,0-8 0,0-10 0,0-10 0,0-3 0,0-2 0,0 0 0,0 4 0,-2 3 0,0 9-315,-1 8-1119,2 7-1132,-1 6 2566,-1 7 0,2-4 0,-1 4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44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27628,'3'-4'1043,"9"-2"-1043,21-5 0,6-3 0,6-3 0,1 0 0,0 0 0,-2 3 0,-1 3 0,-3 3 0,-4 3 0,-4 1 0,-6 1 0,-6 1 0,-7 1-617,-7 1-1008,-4 1-537,-7 10-4875,-7 8 7037,-7 13 0,5-13 0,2-1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44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24 22361,'-2'-9'4505,"1"2"-3799,1 7-168,0 0-214,-4-8-156,4 9-99,-4 3-69,3 17 0,1 9-13,-2 6-356,1-2-370,1 0-561,-1-6-459,1-3-3318,6-8 5077,4-8 0,-2-5 0,0-4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44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1 156 23583,'0'-5'3384,"0"1"-2633,0 4-371,0 0-178,43 12-112,-22-9-46,35 8-21,-35-11-12,-4-3-11,-4-4-22,-3-5-46,-5-4-10,-2-3-34,-3-2-22,0 0 55,-2-1 79,-2 3 0,-3 3 23,-3 6-12,-2 5 56,-4 3 90,-4 12 56,-3 8-12,-1 13-177,1 8-24,4 2 0,5 4 0,7 16 0,4-16 0,5 8-147,3-28-928,4-4-875,3-10-2891,3-3 4841,4-6 0,-8-2 0,-1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45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12 23941,'0'-7'2925,"0"2"-2353,0 5 100,0 0-437,-6 52-112,1-20-33,-5 42-68,3-37 12,2-6-23,2-6-11,2-8 0,0-5-11,1-6-1,0-3-32,0-2-35,0-1-66,7-6 122,4-6 23,7-10-11,3-4 11,0-1 0,0 2 22,-3 4 23,-1 5 56,-4 6-11,-2 3-23,-1 5-21,-1 1-46,-1 2 0,-1 6 0,-1 4 0,-3 8 0,-2 3 0,-1-1-237,1-2-793,0-4-5357,6-4 6387,0-5 0,-1-3 0,-1-3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45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65 159 22529,'0'-10'2936,"0"3"-2476,0 7 156,0 0-157,-2 39-212,-3-11-45,-2 34-68,-3-22 12,1-3-45,-1-4-68,3-8-10,0-8 10,4-8-10,0-6-23,2-11 0,0-11 0,2-16 0,7-12 11,4-7-11,6 1 22,2 3 34,0 7 79,-3 7 33,1 6-23,-2 6 1,-2 8-100,-1 5-46,-5 5 0,-2 5 0,-4 0 0,-1 1 0,-1 4 0,0 4 0,-1 19-237,-4-4-1074,-1 10-1232,-1-12-7288,3-4 8958,3-6 0,1-7 0,0-2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46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54 26519,'-33'78'1311,"7"-10"-1132,24-37-45,5-6 1,8-6 21,6-10 1,7-4-77,-1-15-80,-1-7 0,-4-14 0,-3-6 0,-6-3 0,-5 1 0,-2 2 0,-10 5-147,-4 8-861,-10 10-1065,-1 7-7758,1 8 9075,5 12 1,7-8 0,5 8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39:58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0 187 28671,'76'0'0,"-1"0"0,7 0 0,0 0 0,4 0 0,2 0-1249,10 0 1,2 0 1248,-29 0 0,1 0 0,1-1 0,4-1 0,1 0 0,0-1 0,4 0 0,1-1 0,1 0-461,1-2 0,1-1 0,-1 1 461,2-2 0,-1 1 0,0 0 0,-3 0 0,0 0 0,-2 1 0,-3-1 0,-2 1 0,-1-1 0,-6 1 0,0 1 0,-3-1 90,23-3 0,-3 0-90,-11 1 0,-3-1 0,-12 1 0,-4 1 0,33-4 0,-26 5-12,-24 4-2543,-18 2-7276,-12 6 9648,-12 6 0,2-3 1,-4 1-1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0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1089 23952,'-3'0'2488,"1"0"-2051,2 0-33,12-50-1,2 11-145,14-48-46,-3 20 12,2-3-44,-1-6-861,-2-6 681,-4-6 0,-4-8 0,-5-1 0,-6 2 0,-2 11 0,-3 18 42,0 20-42,0 19 0,0 15 0,0 6 0,1 5 0,3 1 593,6 0-593,8 0 159,12 5-159,17 5 0,21 9 0,24 7 0,-35-10 0,1-1-111,5 1 1,3 0 110,30 5 0,1 1-456,-25-7 0,1 0 456,19 4 0,-1-2 0,-28-7 0,-4 0 0,3-2 0,-1 0 0,0-1 0,2 0-309,23 2 1,1 0 308,-24-2 0,-1 0 0,16 2 0,-3 1 0,14 4 0,-12-1 0,-11-2 0,-12-2 0,-10 0 0,-9-1 187,-1 3-187,-12-3 868,0 2-868,-12-3 695,-2-2-695,-3-2 0,-3-1 0,0-2 0,-2 1 0,1-1 0,0 0 0,-1 0 0,1 0 0,-3 6 0,-2 5 0,-4 10 0,-3 9 0,-1 6 0,-3 6 0,1 3 0,0-2 0,4 0 0,2-4 0,3-1 0,1 3 0,0-1 0,-1 2 0,-1-2 0,1-3 0,0-6 0,2-7 0,1-7 0,0-6 0,-1-7 0,-4-2-2063,-3-2-3831,-7 1 5894,-5 1 0,9-1 0,0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09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28671,'52'5'0,"-1"1"0,4-2 0,1 0 0,-1-3 0,2 0 0,12 0 0,3 1-2831,12 1 1,4 0 2830,-21 0 0,2 1 0,3 0 0,7 2 0,2-1 0,2 1-38,4 1 0,1 0 1,0-1 37,3 1 0,1 0 0,-2 0 0,-4-1 0,0 0 0,-3-1 0,-6 0 0,-2 0 0,-2-1 287,21 2 0,-4-1-287,-16 0 0,-3 0 0,-14-1 0,-5 0 0,30 3 0,-26-1 0,-20-5 2497,-17 0-2497,-11-1-141,-6-2-9690,-16 0 8960,-9-1 0,4 1 0,-1 2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3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28671,'49'-6'0,"-2"1"-495,-10 5 495,1 0 162,1 0-162,0 3 0,-3-1 0,-1 0 82,-6-2-82,-3 0 0,-5 0 0,-1 0 251,-3 0-251,-1-1-192,-1-2-1836,0 0-2196,-2-4 4224,0 2 0,-6 1 0,-3 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40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17 24345,'-6'-5'2431,"1"1"-2106,5 4 392,0 0-493,-3 36-67,-3-9-45,-6 36-45,-2-14 1,-5 7-35,0 0 1,0-3-34,4-8 11,4-10-11,5-12 34,2-9 79,4-9-113,0-5 0,2-13 0,7-10 0,6-17 0,6-9 0,0-5 0,-2 1 0,-5 2 0,-2 6 0,-3 6 0,-1 7 0,-1 6 0,2 3 0,-5 12 0,0 1 0,-3 9-214,-1 2-2016,-4 7-2812,-4 5 5042,-5 13 0,4-12 0,1 1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0:56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22294,'-2'0'4281,"0"0"-2478,2 0-1510,42 0-293,-9 1 0,43 2 0,-11 1 0,14-1 0,10-1-3392,5-2 3392,1 0 0,-2 0-530,-1 0 530,0 0-261,0 0 261,-2 0 0,-7 1 0,-9 2 0,-10 1 0,-12 1 0,-11-2 0,-12 0 3000,-11-2-3000,-9 0 760,-5-1-3730,-15 0 3075,-8 0 1,4 0 0,-2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08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23 23135,'-8'-2'3316,"2"0"-2240,6 2 68,0 0-1144,-13-8 0,12 6 0,9-7 0,29 9 0,27 3 0,15 0 0,10 2-393,7-1 393,-45-2 0,0-2 0,3 1 0,0 0 0,1-1 0,-1 0 0,-1 0 0,-2 0 0,42 0 0,-13 0 0,-14 0 0,-12 0 0,-13 0 0,-12 0 0,-11 0 0,-10 3-1110,-3-2-5972,-15 3 7180,-9-1 0,5-1 1,-3 0-1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09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28671,'63'-20'0,"-3"5"0,-13 10 0,-1 4 0,-3 1 0,-3 0 0,-3 0 0,-1 0 0,-3 2 0,-2 0 0,-3 1 0,-5-2 0,-4 0-113,-5-1-1926,-2 0-1962,-2-8 4001,0 1 0,-4-2 0,-2 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0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6 28244,'-9'30'67,"-1"3"-67,7 8 0,-1 3 0,-3 2 0,1 1-11,-5-3 11,2-4-22,0-10 10,3-9 12,3-12 79,3-5 167,0-9-166,5-10-80,3-12 0,4-13 0,0-4 0,-2-2 0,-2 1 0,-3 4 0,0 4 0,-3 6 0,-1 7 0,-1 5 0,0 8-886,0 4-974,0 5-2913,-4 8 4773,-4 12 0,2-7 0,-1 4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5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27482,'-5'14'740,"1"10"-651,5 26-33,-1 7-22,-3 5-1,-5 2-10,-3-4-23,-3-8 11,2-13-11,4-12 11,2-13 34,2-8-11,3-13-12,0-13-22,6-17 11,6-16 12,9-6 10,6 0-9,3 7-24,-1 11 0,0 9 0,-3 13 0,0 9 0,-3 7 0,0 8 0,-1 5 0,-3 8 0,-3 7 0,-5 3 0,-5 23 0,-9-8 0,-10 18 0,-8-17 0,-7-4 0,-7 3 0,12-16 0,0-2 0,15-16 0,2-5-360,4-2-962,1-1-8509,1-1 9613,12-10 1,-9 7-1,9-7 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26048,'-60'41'1546,"11"2"-1042,40-11-190,4 2-124,4-3-145,1-7-45,2-10 0,6-7 0,5-9-67,7-11-11,2-5 33,0-7-3403,-3 3 3448,-6 5 11,-4 6-11,-5 6 0,-1 2 0,-1 4 56,1 9-22,-1 6 3369,2 12-3403,0 5 0,2 1-101,2-1-627,3-4-1132,3-4-3328,5-6 5188,3-3 0,-9-9 0,-2-2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44 25532,'-60'46'1794,"12"-2"-1257,42-15-190,3 1-100,3-3-57,1-2-166,5-9-24,6-7 0,8-6 0,5-8 0,3-9 0,-2-8 0,-3-6 0,-7-1 0,-8-1 0,-5 1 0,-5 1 0,-5 3 0,-6 2-360,-5 5-547,0 6-695,1 5-2141,3 5 3743,5 4 0,4-1 0,3 2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26507,'-68'29'1211,"12"-1"-1032,36 2-67,5 4-34,1 5-22,5 4-22,3 1 22,4 0-45,5-5-11,5-7-11,3-8-45,2-10-101,-2-7-67,-3-4-269,-1-8-202,-4-6 214,-1-8 111,-1-4 33,-1-2 259,0 2 78,-2 3 45,1 2 123,-2 5 224,2 2 56,1 5-2405,6 2 2192,5 2-134,11 2-101,6 0-45,5 0-605,4 0-1233,0 0-3316,0 0 5199,-2-1 0,-16 1 0,-4-1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7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27314,'-64'70'852,"13"-5"-640,46-26 57,2-1-245,7-2-24,5-6 0,5-4 0,2-5 0,-1-7 0,-6-5 0,-2-5 0,-4-2 0,-2-2 0,-1-4-125,-3-3-233,-1-7 190,-3-2 112,0-2 56,1 2 22,0 2-10,2 3 32,2 2 91,1 4 78,1 1-57,0 1-77,8 2-79,4 0 0,9 0-191,3-1-2307,10-4 89,-5-3-6567,7-3 8976,-8-2 0,-12 6 0,-4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7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28671,'0'94'0,"0"-23"-1077,0-34-1142,0-18 2219,9-2 0,-5-9 0,4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7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0 26440,'-73'25'1636,"9"2"-1166,39 4-345,5 2-125,6-1 0,8-3 0,4-9 0,10-8 0,7-6 0,15-20-483,9-7-111,3-15 281,-2 2 246,-7 5 22,-9 7 34,-7 9 11,-4 6 56,-2 3 190,-1 3 224,1 5 1,0 7-201,1 10-270,-1 11 0,4 26 0,-4-13 0,5 14 0,1-18-24,-3-19-2530,5-3-7277,-5-17 7899,2-2 0,-7 0 0,-3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8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155 114 27494,'3'-5'649,"-7"14"-447,-7 38-12,-9 11-54,-7 9-136,0-2 0,-1-5 0,7-16 0,8-18 0,6-13 0,11-21 0,12-16 0,11-20 0,13-15 0,4-6 0,3-1 0,2 4 0,0 7 0,1 8 0,-1 12 0,-3 14 0,-6 11 0,-6 8 0,-8 12 0,-6 5 0,-9 13 0,-5 3 0,-9 5 0,-11 1 0,-12 4 0,-12-1 0,-5 0 0,1-3-909,-7 9-558,20-14-147,3 5-1479,20-17-6738,11-7 9230,10-5 0,-6-6 0,5-2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8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43 27471,'-25'88'695,"6"-13"-494,29-46 57,8-6-212,12-6-46,2-7 0,2-5 0,-4-4 0,-2-10 0,-4-3 0,-3-11 0,-4-4 0,-4-4 0,-5 0 0,-4-2 0,-5 0 0,-11 3 0,-9 3 0,-16 7 0,-7 9 0,-5 7 0,1 17-1121,6 7-694,12 13-1166,13 1 2981,13-4 0,5-14 0,2-7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27930,'-29'64'516,"1"-5"-483,4-14-22,6-6 1,8-9-12,5-10-12,4-10 12,9-6 0,7-16-56,11-6-22,6-14 67,2-3 11,-2 3 0,-1 5 0,-3 5 11,-3 8 23,-3 6 10,-4 4 68,-3 3 0,-2 4-99,-2 4-13,1 3 0,-1 1 0,2-1 0,-1-3 0,1 0 0,-1-3 0,-1 2 0,-1 0 0,-3 0 0,-3 3-102,0-1-604,-3 1-1198,0 0-3363,-1-1 5267,0 1 0,0-4 0,0-2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39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27180,'-64'52'829,"12"-6"-695,43-18-111,4-7 10,6-3-33,8-7-11,3-5-79,9-3-111,-1-8-23,-1-7 0,-2-6-11,-3-6 10,-3 1 225,-1 1 0,-4 4 0,-2 3 34,-1 6 55,-2 2 35,0 4 223,1 3 112,0 0-78,1 8-133,0 5-248,1 7 0,0 3-3392,2-1 3392,1 0 0,4 0 0,9 4 0,-1-7-774,8 1-660,-8-9-438,-1 0-7719,-3-1 9591,-1-1 0,-7-3 0,-3-2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40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26563,'-36'89'830,"7"-12"-785,22-42-34,2-5-11,3-7-34,1-9 12,0-6 22,1-6 0,5-7 0,5-7-11,6-8-23,15-20 34,-8 12 34,7-8 22,-12 20 78,-1 6 79,-4 5 44,1 4-44,-2 7-56,-2 4-79,0 8-55,-2 2-23,1 1-45,-2-3-302,-2-3-886,2-5-1254,0-4 2487,2-4 0,-4-2 0,0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40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24916,'1'-3'3205,"0"1"-2679,-1 2-502,0 0-24,3 55 0,-3-27 0,0 45 0,-1-45 0,-2 0 0,2-4-539,1-1-1522,4-2-2175,4-1 4236,5-2 0,-5-7 0,-1-4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42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28671,'75'13'0,"0"-1"0,0 1 0,7-1 0,1 0 0,1-1 0,4-1 0,1-2 0,1 0-1416,-15-1 1,2-2 0,1 1 0,0-1 1415,5 0 0,2-1 0,0 0 0,0 0 0,2 0 0,0-1 0,1 1 0,0-1-270,0-1 1,1 1 0,-1-1 0,-1 0 269,-1 1 0,-1-1 0,0 0 0,-1 0-25,-5 1 0,0-1 0,-1 0 0,-1 0 25,17 0 0,-1 1 0,-3 0-376,-11-1 0,-2 2 1,-3-1 375,20 1 0,-6 1-186,-18 1 1,-5 1-1780,26 10 1965,-36 4 0,-29-8 0,-16-3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27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1374 18731,'0'7'4370,"0"-1"-3698,0-6 1502,0 0-1737,8 3-45,-2-3-22,7 3 0,-7-3 11,0-4 56,-1-1-100,-1-8-337,0-4 0,1-9 0,2-10 0,4-12 0,4-12 0,0-14 0,3-15 0,-9 40 0,-1-2 0,0-4 0,-1-1 0,0 0 0,-1-1-485,-2 1 0,0 0 485,-1 4 0,-1 0 0,0-47-80,-1 13 80,-1 11 0,-1 14 0,-2 14 0,2 12 0,-1 10 0,2 4 0,0 9 0,0 0 961,0 8-961,5 2 89,6 0-89,14 2 0,15 0 0,18 0 0,23 6 0,-2 1 0,7 1-664,-11-2 1,3 1 663,-5-1 0,4 1 0,-2-1 0,23-1 0,-1-1 0,-29-1 0,2 1 0,0-1 0,3 1 0,0 0 0,1 0 0,-1 1 0,1-1 0,4 1 0,2 0 0,6 1 0,1 0 0,-6-1 0,5 1 0,-4-1 0,4 0-411,-6 1 0,5-1 0,-1 0 1,-6 0 410,-4-1 0,-5-1 0,-1 1 0,0-1 0,-1 0 0,0 0 0,29 0 0,-1-1 0,-3 0 0,-2 0-155,-2-1 1,-2-1 154,-5 1 0,-2-1 0,-3 0 0,-3 0 0,-6 0 0,0 1 0,17 3 0,-1 1 0,-21-1 0,-1 1 0,15 3 0,-2 0 0,25 5 0,-8 0 0,-7 0 0,-9 1 0,-8 0 0,17 4 1036,-28-6-1036,7 4 1808,-33-9-1808,-9-1 435,-5-2-435,-6-2 0,-2-1 0,-2 0 0,-3-1 0,-1 1 0,-2-1 0,0 2 0,2 1 0,-1 4 0,4 7 0,0 6 0,2 8 0,2 8 0,-1 8 0,2 7 0,0 7 0,-2 6 0,0 5 0,-2 5 0,-3 5 0,-1 5 0,-1 4 0,-1 0 0,0-4 0,0-33 0,0 0 0,-1 20 0,0 8 0,0-37 0,0-7 0,1-8 0,1-5 0,3-7 0,4-6 0,-2-4 0,0-4 0,-5-10-1357,-2-3-6172,-12-8 7529,-9 0 0,5 8 0,-1 3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2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27314,'-19'14'415,"4"-1"-113,20-10 12,4 3 12,7 0-326,6 2 0,4 1 0,3 1 0,6-1 0,6 2 0,11-3 0,12-2 0,17-2 0,-32-4 0,3 0 0,10 0 0,3 0-884,15 0 1,4 0 883,-17 0 0,2 0 0,3 0 0,11 0 0,3 0 0,3 0-702,-16 2 0,3 1 1,0 1-1,1 0 702,7 0 0,1 1 0,1 0 0,0 1 0,3 1 0,2 2 0,-1 0 0,1 1-326,1 0 1,0 0 0,-1 0 0,1 0 325,-2 1 0,0-1 0,-1 0 0,0 0 0,-3 0 0,0-1 0,-1 1 0,-1-1 0,-3-1 0,0 0 0,-2 0 0,0-1 0,21 2 0,-1-1 0,-1-1 0,-6-1 0,-1 0 0,4-1 0,-8 0 0,3-1 0,0 1 0,-5-1 0,2 1 0,-5-1 0,2 0 0,-9 0 0,4 0 0,-2 1 0,-8 0-300,21 3 0,-9 0 300,-5 1 0,-3 1 307,-11 1 1,-4 1-308,-6-1 0,-4 1 2170,30 10-2170,-8 5 0,-29-10 1952,-6-1-1952,-28-11-1199,-15-3 1199,-16-2 0,9 0 0,-6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45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59 18609,'-77'-30'4090,"10"5"-1231,34 22-2488,14 6 450,12 17-821,27 20 0,19 27 0,-7-24 0,5 2-93,6 5 1,3 2 92,4 3 0,3 0 0,2 2 0,1 1 0,2 3 0,1 0-252,0 2 0,0 1 252,1 1 0,0 1 0,-1 0 0,-2-1-266,-2-2 1,-3 0 265,-5-5 0,-3 0 0,-7-6 0,-4 0 0,-6-6 0,-3-1 0,11 28 0,-7-5 548,-12-29-548,-1-5 1880,-9-24-2654,-3-5-1281,-1-5-7776,-2-9 8140,-10-5 0,7 3 0,-5 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4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1715 25959,'-3'0'2712,"0"0"-2712,51-44 0,8-3-1715,-3-1 0,7-5 1715,-2 1 0,2-2 0,8-10 0,0-3 39,-19 17 1,0-1 0,1-1-40,3-4 0,1-1 0,0-1-166,1-2 0,1 1 0,0-1 166,2 2 0,1 0 0,0 1 0,-3 4 0,1 0 0,-1 2 0,-2 6 0,0 1 0,-1 2-413,18-12 1,-1 3 412,-10 9 0,-3 3 533,-10 8 0,-2 3-533,21-12 0,-24 16 0,-17 13 621,-14 10-1764,-9 21-422,-21 18 1565,-13 27 0,8-25 0,-2-2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649 3 23952,'-84'-3'2925,"1"7"-1950,14 8-449,-1 9-233,2 11-293,3 8 0,6 14-479,6 11 479,11 12 0,10 5 0,16 1 0,8-4 0,18-6 0,8-10 0,15-7 0,10-11 0,4-9-337,5-12-1355,2-12-257,-1-6-2791,1-13 4760,-3-5 0,-22 3 0,-8-2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3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68 26967,'-59'39'851,"13"-3"-694,40-8 45,11-2 67,13-3-44,16-1-225,16-6 0,7-4 0,15-6 0,-27-4 0,-2-12 0,-33-5 0,-8-14 0,-5-7 0,-7-2 0,-7-2 0,-9 5-125,-1 5-356,-2 7-517,5 10-514,4 6-2511,4 5 4023,7 5 0,3-3 0,5 3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3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28671,'-11'86'0,"-4"-3"0,-2-15 0,1 0 0,3-6-125,6-6-1488,3-14-773,10-10 2386,15-16 0,-10-7 0,9-8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3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12 23303,'1'-6'3059,"0"1"-2432,-1 5 516,0 0-897,1 56-156,-5-16-79,1 48-22,-5-31-247,4-5-1086,2-7-651,2-8-2811,1-10 4806,3-7 0,-2-11 0,2-4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4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25151,'51'-7'-616,"-18"0"0,-18 8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 21969,'1'-4'2645,"0"1"-2231,-1 3 371,0 0-438,-8 59 56,2-26 214,-7 48-46,5-45-179,2-6-123,3-9-135,2-7-22,1-7-99,0-5-13,0-4 0,0-8 0,2-6 0,4-9 0,5-2 0,5-2-315,2 3-962,2 1-438,0 4-2520,0 3 4235,0 6 0,-10 5 0,-2 4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4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17 168 23359,'8'0'3160,"-1"0"-2880,-7 0-79,0 0 13,46-31-91,-28 13-67,34-25-23,-43 22-33,-5 2 23,-3 3-23,-1 5 22,-6 5-11,-3 3 23,-9 8 134,-5 11 101,-3 11 78,0 13-56,4 4-211,4-2-80,10-5 0,3-6-1054,32 9-1042,4-21-458,35 5 2554,3-22 0,-27-2 0,-4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5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26003,'-56'66'1513,"13"-7"-1143,40-35-46,2 1-133,1-6-180,5-3-11,4-9-45,7-3-89,4-8-146,3-8 11,1-9 0,-1-12 112,2-11 157,-10 14 124,-2-1 32,-9 21-10,-3 6-45,0 3 56,-1 3-23,2 7-78,3 3-56,1 5 0,3 0-202,3-2-806,1-5-1188,3-5-2835,3-7 5031,4-12 0,-10 7 0,-1-6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5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28671,'-10'51'0,"1"0"0,-11 47-5661,3-27 5661,2 0 1409,2-6-1409,7-8-2884,4 5 2884,8-21 0,-3-7 0,2-23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5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28524,'-5'97'147,"-1"-2"-147,-2-17 0,1-1 0,4-6 0,1-10-1424,3-10-1064,6-12-7271,1-8 9759,3-8 0,-5-12 0,-3-4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26485,'74'-47'-5524,"-7"9"5524,-25 34 0,-19 3 0,-7 1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6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67 193 23930,'0'7'2678,"0"-2"-2219,42-21-200,-20 2-181,32-15-22,-34 7-11,-6-1-34,-7 2-11,-4 0 11,-5 2-11,-7 2 11,-4 5 1,-9 4 21,-1 6 46,-2 8 111,-1 11 202,0 14 35,-1 11-427,4 5 0,5 0 0,8-3-3392,5-7 3392,8-4 0,7-5 0,7-4-528,8-2-940,4-7-806,3-6-6959,3-4 9233,1-9 0,-15 3 0,-5-2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6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26093,'-23'88'1535,"3"-10"-1053,10-40-102,3-6-199,3-10-181,3-10 0,1-7 0,2-9 0,7-10 0,5-11 0,5-8 0,-1 2 0,-2 5 0,-3 9 0,-2 8 0,-1 5 0,-1 3 0,0 1 0,2 0 0,-2 2 0,0 3 0,-2 4 0,0 2 0,-2 3-1021,-1 2-1242,0 2-5939,-1 0 8202,5-3 0,-5-6 0,2-4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27494,'-9'88'761,"-1"-4"-604,-3-26-56,1-4-12,1-7-20,4-12-69,3-12 0,3-12 0,1-7 0,0-27 0,1-2 0,4-26 0,1 2 0,4-2 0,1 5 0,2 5-3392,0 8 3392,1 9 0,-1 9 0,-1 8 0,-2 4 0,-1 2 0,0 1 0,-2 4 3392,-1 2-3392,-3 3 0,-1 4-259,-2 1-447,0 4-1277,-1 3-3059,-1 1 5042,-1-1 0,1-10 0,1-3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7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26451,'-31'43'286,"0"0"0,-18 33-95,40-36-68,5-7 78,3-7 79,8-8-22,5-6-23,11-7 56,4-2-222,1-6-69,1-7 0,-2-8 0,-5-7 0,-4-4 0,-8-1 0,-5 2 0,-4 2 0,-11 4 0,-5 5-35,-11 5-1219,-1 5-1425,2 5 2679,4 2 0,11 0 0,4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7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28671,'9'56'0,"0"-1"0,0 0 0,-3-2 0,-6 26 0,-3 9 0,-5 5-2011,-4 2 2011,-4-3 0,0-2 0,-1-4 0,0-7 85,2-10-85,0-13 0,5-13-3307,4-13 3418,4-9 0,2-12 1,0-4-1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53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28322,'65'-6'116,"-1"0"0,4 2 1,0 3-117,-3 6 0,2 2-757,6 2 1,1 2 756,4 3 0,1 2-367,2 0 1,0 0 366,1 0 0,0 0 0,-1-1 0,0-1 0,-2-1 0,0-1-68,-5-1 0,-1-2 68,-5-1 0,-2-2-1302,-4-2 1,-3-1 1301,-7-1 0,-1-2-421,35-5-4610,-22-8 5031,-23-7 0,-20 6 0,-15 3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3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52 28671,'9'-34'0,"-1"17"0,-6 40 0,-1 17 0,-1 10 0,-6 6-4252,-4 4 4252,-5-1 0,-3 3 786,3-3-786,1-3 0,4-8 0,2-9 0,4-8 0,1-9 3356,2-7-3356,1-6 110,0-3-110,0-3 0,0-1 0,9 0 0,2-2 0,12 1 0,3-1 0,6 0 0,5 0 0,2 1 0,0 1 0,15 1 0,-13-1 0,8 2 0,-19 0 0,-3-1 0,-5 1 0,-4-2 0,-6 1-270,-3-2-2262,-3 0-4348,1-5 6880,0 0 0,-2 0 0,-1 1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4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5 28020,'-23'-4'651,"4"8"-651,13 9 0,0 14-4252,1 6 4252,2 9 860,2 4-860,1 6 0,3 2 0,5 1 0,5-4 0,6-6 0,2-10 0,4-11 0,3-10 0,5-9 0,4-7 0,4-10 0,0-8 0,-3-8 0,-5-2 0,-8 0 0,-5 0 0,-3 3 3392,-2 1-3392,-2 2 0,-1 4 0,-3 3 0,-2 4 0,-4 5-1660,0 3-1410,-1 4 3070,1 2 0,-1 0 0,0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4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70 27751,'-75'38'920,"18"-6"-920,35 12 0,14-9 0,3 0 0,4-1 0,6 0 0,6-1 0,10-2 0,6-4 0,4-6 0,0-7 0,-1-7 0,-2-3 0,-2-4 0,0-10 0,-1-5 0,-2-9 0,-3-4 0,-3-5 0,-2-3 0,-4-7 0,-1-2 0,-5-2 0,-1 2 0,-4 7 0,0 6 0,-5 7 0,-2 8 0,-4 5 0,-6 6 0,3 4-550,-6 8-1590,8 4-2656,2 5 4796,6 4 0,1-9 0,3-1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5.2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17957,'-65'21'1334,"10"3"-954,34 7-77,4 4 1431,5 3-1509,7 5-225,3 2-440,6 1 440,6-2 0,8-3 0,4-6 1517,0-7-1517,-2-6 0,-5-13 0,-3-8 2269,-5-45-2269,-4 17 0,-1-25 0,-5 33 0,0 2 0,-1 1 0,2 7 0,1 0 0,9 7 0,5 1 0,33 1 3392,-15 0-3392,30 0-181,-31 0-1858,9-1-101,-9-3-7691,1-3 9134,0-4 1,-14 6-1,-3-1 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5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45 27258,'-62'20'1367,"9"2"-6982,37 9 5615,2 7 0,7 9 1409,2 4-1409,5-1 860,4-4-860,15 1-2269,36-32 2269,-13-11 987,20-36-987,-36-12 0,-1-25 0,-13 15 0,-3-14 0,-9 27 0,-6 5 0,-4 8 2758,-8 5-3387,-3 10-9202,-20 6 7997,4 8 1,4 0-1,13 4 1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7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225 117 23997,'0'-5'3597,"0"2"-3048,0 3-21,0 0-1178,-52 59 650,25-18 0,-7 4 0,2 2 0,7 11-38,6-1 38,3 1 0,6-2 0,4-2 0,3-2 0,3-6 0,3-6 0,5-5 0,7-9 0,5-5 481,5-8-481,5-5 207,5-5-207,6-2 0,7-1 0,5 2 0,5 1 0,-1 4 0,-2 3 0,-7 2 0,-7 0 0,-9-2 0,-6-2 0,-5-4-3392,-5-3 3392,-2-1 0,-2-1 0,5-21 0,-5 0 0,3-21 0,-6-1 0,-2-5 0,-3-11 0,-2-8 0,-2-9 0,-6-8 3392,-1-1-3392,-6 1 0,-1 11 0,2 10 0,2 17 0,0 15 0,2 11 0,0 11 0,0 5 0,1 3-1704,1 1-1187,-1 8-6940,-3 7 8249,-4 12 0,5-10 1,-1 0-1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7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61 23863,'-4'1'3463,"1"0"-2679,3-1-223,0 0-561,47-3 0,-13-1 0,41-3 0,-25-2 0,4 2 0,3 0 0,4 1 0,1 0 0,-2 1 0,-2 1 0,-6 2 0,-5 0 0,-10 2-1345,-7 0-1031,-8 3-6185,-9 6 8561,-5 6 0,-6-5 0,-2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36 21432,'-4'-5'4089,"0"1"-3371,4 4 1041,0 0-1390,-29-1-65,21 1-304,-14-1 0,44 1 0,5 0 0,13 0 0,-2 0 0,9 0 0,7 1 0,8-1 0,4 1 0,1-1 0,0 0 0,-3 0 0,-5-3 0,-7-1 0,-7-3 0,-9 0 0,-9 4 0,-10 1 0,-9 2 0,-6 5-1693,-7 3-2240,-3 7 3933,-9 4 0,8-7 0,-1-2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8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27751,'-10'75'538,"2"-9"-549,9-38-292,3-2-683,4-4-930,10-6-4426,6-6 6342,12-5 0,-16-5 0,-1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8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28671,'76'2'0,"-3"2"0,-18 6 0,3-2 0,1 0 0,-2-5 0,-1-1 0,-6-2 0,-7 0 0,-10 0-662,-12 0-1927,-10 0-7242,-7 0 9050,-16 4 1,9-3 0,-9 4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26149,'-41'88'1636,"7"-8"-1244,25-36-101,3 0-88,1 0-203,3 0 0,2-2 0,2-1 0,5-6 0,5-4 0,5-8 0,6-5 0,2-9 0,7-3 0,5-5 0,5-1 0,3-5 0,-2-1 0,-4-5 0,-7-1 0,-5 2 0,-6-1 0,-3 0 0,-2 1 0,-5 0-326,-2 0-1444,-3 2-1110,-3-1 2880,-3 2 0,0 3 0,0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9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28671,'60'7'-96,"0"0"0,30 4-665,-26-9-976,-28 0-2936,-6 2 4673,-4-3 0,-12 1 0,-3-2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9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25207,'-4'0'3351,"1"0"-3238,3 0-113,0 0 0,43 21 0,-24-15 0,32 16-46,-36-21-917,-3 0-875,0-2 1838,4-17 0,-9 12 0,2-12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29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28671,'-24'91'0,"4"-5"-451,8-20 451,2-2 148,2-4-148,2-4 0,2-6 75,2-2-1264,1-6-2531,9-5 3720,10-3 0,-6-16 0,3-5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0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28671,'80'-2'0,"-3"1"-5661,-19 1 5661,-3 1 1409,-7-1-1409,-6 0 0,-9 0 0,-7 1 860,-7 1-1489,-7 0-2889,-3 2 3518,-5 1 0,-1-2 0,-3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1:30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9 24053,'0'-5'2914,"0"1"-2443,0 4-68,0 0-34,-4 43-156,-5-7-78,-5 43-57,-3-18-3435,2 2 3357,2-5 0,6-9 0,0-12 0,5-13 0,0-12 0,2-8 0,0-8 3392,1-9-3392,8-30 0,-2 2 0,6-21 0,-6 19 0,0 4 0,-3 7 0,-1 9 0,-1 7 0,-1 8 0,-1 5-629,0 3-749,2 0-504,0 0-2511,3 6 4393,-2 4 0,0-2 0,-3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52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3435 219 24659,'-63'-38'549,"0"0"0,2 2 0,0 6-3245,13 15 0,-1 4 2791,-8 0 1,-2 1-35,-10 1 1,-2 2 396,-11 1 1,-2 3-437,-10 0 0,-3 2-32,28 2 0,-2 2 0,1 1 10,-4 1 0,0 0 0,-1 3-8,-1 2 1,0 2 0,0 2 7,0 2 0,-1 2 0,1 1-4,-1 3 0,-1 2 1,1 2-354,-2 1 1,0 3 0,0 1 356,-1 3 0,-1 1 0,2 1-4,0 2 0,0 1 1,2 1-1,3-1 0,2 2 1,3 0 3,7-1 0,4 0 0,3 0-6,-13 14 1,8 2 774,17-5 0,9 2-769,13-5 0,7 2 157,4 1 0,7 0-67,9 4 0,6 0-57,1 4 1,5-1-18,7 3 1,9 1 20,8-5 1,7 2-1,2-4-26,12 10 1,6-4-21,-4-9 1,6 1 0,-1-6 8,-10-13 0,-1-5 0,1-1 0,4 0 0,2-1 0,1-2 11,1 1 0,1-2 1,1-1-303,3-2 0,0-2 0,2-2 369,1-1 0,0-1 1,2-3-31,2-2 1,2-3-1,0-1-50,0 0 1,1-2 0,5-3 40,-1-6 0,6-3 1,1-2-1,-5 0-17,3 0 1,-5 0-1,4-3-314,-8-2 0,4-2 1,-2-2-1,-7 0 314,-8-1 1,-7-1-1,-1-2-11,25-11 1,-3-3 217,-11-1 0,-4-2-195,-8 0 0,-4-3-34,-6-2 0,-4-3 11,-7-2 0,-4-3 6,-5-2 0,-5-2-12,-5-2 1,-5-6 0,-4-32 0,-6-4-6,-2 22 0,-4-1 295,-2 10 1,-3-3 0,-3 3-296,-5-5 0,-5 3 0,-7 0 0,-5 2 0,-5 3 0,-5 3-12,-3 6 1,-9 1-34,-1 12 0,-8 0 0,2 5-655,-11-3 0,-2 3 640,9 9 1,-3 1-1,4 5-91,-4 5 0,4 6 528,4 4 1,1 3-1207,-41-1-270,17 10-1007,19 10-5726,16 7 7832,13 11 0,17-11 0,6-4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2:54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193 221 24726,'-97'-1'3731,"21"-1"-3517,57 2-214,36-1 0,37 1 0,-2 0 0,8 0-839,19-2 1,6-2 838,-18 1 0,3-1 0,2-1-437,9-1 0,2-1 0,1 0 437,6-2 0,2-1 0,1 0 0,3 1 0,2-1 0,0 0-508,-22 2 1,0 0 0,1 1-1,-1 0 508,0 0 0,0 0 0,0 1 0,-1-1 0,23 0 0,-1 0 0,-2 1-577,-3 0 1,-2 0-1,-1 2 577,-7 0 0,-1 0 0,-2 1 0,-6 1 0,-1 0 0,-3 1 79,25-1 0,-5 0-208,-12 1 0,-4-1-1703,-13 1 0,-4 0 1832,24 0 0,-39 0 0,-21 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0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685 7 25611,'-75'-6'1737,"1"7"-1334,16 13-56,-4 12-55,-2 12-24,3 8-255,3 6-13,5 5 0,4 3 0,6 2 0,9 1 0,7 1 0,11 2 0,8 0 0,5 2 0,11 0 0,6 2 0,14 2 0,8 1 0,10-3 0,5-8 0,5-14 0,1-14 0,26-17-192,-17-13-1511,20-13-795,-21-9-7333,1-3 7384,1 2 1,-30 10-1,-8 3 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0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87 25375,'-91'3'1446,"16"5"-1144,45 4-66,9 8-45,6 2 10,8 6-22,4 5 1,14 4-80,9 3-10,19 1-34,12-2 0,7-5 45,3-8 57,-1-11-158,-5-8 0,-5-11 0,-4-11 0,-4-11 0,-6-12 0,-7-4 0,-11-4 0,-9 0 0,-12-1 0,-10 3 0,-8 2 0,-7 6 0,-16 2 0,11 17-270,-8 2-805,19 19-674,6 7-1422,8 9 3171,6 9 0,2-12 0,2-2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94 28479,'-3'82'192,"1"-1"-192,2-12 0,-6 5 0,-1-1 0,-5-5 0,1-9 0,3-18 0,2-15 0,3-15 0,1-14 0,6-20 0,6-19 0,9-20 0,5-12 0,6-3 0,1 0 0,2 5 0,1 6 0,-1 7 0,-1 10 0,-6 13 0,-8 13 0,-8 13 0,-6 5 0,-3 10 0,-7 12 0,-7 11 0,-24 38 0,6-14-953,-9 16-784,22-30-1546,8-8 3283,6-7 0,4-12 0,0-5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19 24334,'0'-3'2263,"0"0"-1737,0 3-133,-8 57-68,-3-13-112,-9 51-90,-4-26-22,0 1-68,0-6-22,4-12 12,6-13-23,6-17 33,3-11 23,4-17 0,3-16-33,7-20 10,4-16 35,8-9-11,3-3-57,1 3 0,0 9 0,-2 11 0,-4 10 0,-2 10 0,-5 9 0,-3 8 0,-2 5 0,-4 3-91,-1 2-469,-1 1-302,-1 6-281,0 4-113,-7 7-1198,-3 1-5949,-6 0 8403,1-3 0,6-7 0,4-4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1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26933,'-38'85'1154,"9"-11"-6624,25-34 5649,3-5 1365,6-5-1465,5-6 781,5-7-860,5-7 0,-1-5 0,4-6 3392,-1-8-3573,2-5-513,-3-5-292,-1 1-617,-7 3-1433,-5 4 3036,-4 0 0,-4 6 0,0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2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28468,'-11'97'203,"-2"-13"-203,-2-41 0,2-8 0,3-5 0,4-8 0,3-5 0,1-7 0,2-4 0,0-4 0,4-2 0,4-9 0,6-5 0,7-11 0,1-5 0,2 0 0,-4 2 0,-1 4-595,-3 3-929,-2 3-1020,-2 4 2544,-3 2 0,-4 6 0,-3 2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33 194 26989,'80'-10'281,"-9"-2"-270,-40-4 34,-5-2-45,-6 0 56,-6 1-12,-6-1-21,-4 0 10,-4 1-21,0 0-1,-5 3 0,-5 4 79,-9 4 268,-8 3 90,-5 14-189,-5 4-259,0 11 0,2 1 0,6 1 0,5 0 0,8 0 0,6 3 0,6 2 0,2 2 0,2 2 0,4 0 0,4-3 0,4-3 0,2-8 0,1-6 0,2-9-1357,2-4-3921,1-4 5278,-4 0 0,-6 0 0,-4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3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313 1 26015,'-89'5'1434,"9"7"-1188,42 21-44,5 5-23,5 4-78,7 2 33,7 0-67,7 0 34,5-3-56,7-2-23,6-8-10,9-7-12,5-11 0,1-7-34,0-8 34,1-12 0,1-7-22,2-15 22,-1-5 0,2-5 0,-3-2 11,-2 4 11,-8 4 23,-6 12 46,-4 9-3483,-6 11 3392,0 4 0,-2 12 0,0 10 0,-4 16 0,-3 11 0,-5 5 0,-4-1 0,0-5-438,0-4-1355,4-6 2160,5-6-367,3-9 0,4-8 0,0-7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3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26967,'-16'49'521,"0"0"0,-13 35-476,18-48-45,3-11-12,6-11 12,2-8 12,9-5-1,7-10 0,11-5-11,2-9 0,0 1 0,-3 3 123,-1 6 45,-5 6 79,-2 3-190,-3 3-57,-3 1 0,-4 4 0,-2 1 0,-3 6 0,-2 1-729,-1 1-941,0 0-930,3-3-7231,9-2 9518,14-5 1,-10-1-1,5-2 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4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13 26496,'-81'-9'1714,"11"6"-1422,35 14-123,4 11-169,4 11 0,6 4 0,3 5 0,8-1 0,5 1 0,4-1 0,5-2 0,4-6 0,6-5 0,5-10-1278,2-8-762,4-7-3304,0-14 5344,5-9 0,-15 4 0,-1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4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0 26698,'-22'95'1445,"-4"-1"-1210,-1-11-547,-4 2 425,2-2-113,4-9 0,6-10 162,8-16-162,6-16 81,4-14-149,4-11-33,8-12-22,9-12 327,9-11-260,3-8 56,-2 0 0,-3 6 67,-4 7 134,-7 10-76,-2 7-125,-5 4 0,-4 4 0,-1 8 0,-4 7 0,0 10 0,-4 5 0,-2-2 0,-4 0 0,0-6 0,2-2-1446,1-1-2073,3-8 3519,1-3 0,3-7 0,0-3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4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272 217 24916,'31'-79'560,"-6"11"-369,-25 40 67,-9 7 145,-8 7 280,-11 7 57,-9 10-191,-2 13-178,-2 9-371,1 13 0,3 4 0,5 4 0,8 0 0,8-4 0,8-3 0,12-7 0,13-6 0,13-8 0,12-7-1816,3-6-2005,-2-5 3821,-4-1 0,-18 0 0,-8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4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 27359,'-2'-6'1087,"0"2"-1558,2 4-9360,0 0 7806,-2 0 1,1 0 0,-1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25914,'-3'3'1064,"0"-1"-1568,3-2-5928,0 0 6432,0 6 0,-1-4 0,1 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237 155 22776,'3'-7'3227,"-1"2"-2711,-2 5 358,0 0-493,0-2 179,0 1-370,0 6-43,-1 4-147,-5 9 0,-5 3 0,-7 4 0,-5 5 0,-4 3 0,1 2 0,0 2 0,3 0 0,2 0 0,2 1 0,3-1 0,4-1 0,4-3 0,5-5 0,1-8 0,2-6 0,0-5 0,0-6 0,0-1 0,0-2 0,8-1 0,5-4 0,12-3 0,6-3 0,7 1 0,7 3 0,2 2 0,3 2 0,-2 2 0,-1 1 0,-6 0 0,-6 0 0,-6 0 0,-5 0 0,-8 0 0,-3 0 0,-3 0 0,-2 0 0,0 0 0,-1 0 0,-2-2 0,0-3 0,-2-5 0,0-5 0,0-20 0,-1 1 0,-1-18 0,-1 5 0,0-5 0,0-5 0,0 2-3392,0 4 3392,0 6 0,0 10 0,-1 7 0,0 7 0,-4 4 0,2 6 0,-1 1 3392,0 4-3427,1 1-1253,-1 3-1133,-1 2-7410,-3 2 9005,-6 7 1,7-4 0,-2 3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6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28658,'91'11'13,"-5"-1"-13,-30-10 0,4 0 0,3-2 0,-2-1 0,-1-2 0,-7 0 0,-6 0 0,-10 0-1256,-12 3-672,-10 0-1926,-9 2 3854,-3 2 0,-3-2 0,0 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7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36 22754,'-6'0'4033,"2"0"-3304,4 0 426,0 0-1155,24-1 0,11 1 0,29-1 0,5 0 0,3-1 0,1 0 0,-5-1 0,-4 1 0,-8-3 0,-9 2 0,-9 0 0,-12 1 0,-9 1 0,-7-1-1256,-6-1-828,-1 1-4986,-7 0 7070,-9 1 0,7 1 0,-6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7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28110,'-18'69'380,"4"-10"-380,13-30-358,1-3-538,9-5-359,8-5-1098,13-6-7478,6-5 8627,4-3 1,-18-2-1,-4 0 1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7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23426,'-1'-1'3037,"0"0"-1178,1 1-1510,37-1-349,-3 1 0,36-2 0,-10 1 0,3 0 0,-3 0 0,-4 1 0,-8 0 0,-8 0 0,-8 0-192,-9 0-1141,-7 0-796,-9 0-6017,-6 0 8146,-13 0 0,7 0 0,-7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8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26115,'-62'50'1132,"13"-1"-695,39-16-135,4 2-89,3 1-22,1 0-91,2 0 1,0-1-21,0-4-80,0-2 0,6-5 0,2-5 0,9-4 0,6-5 0,6-6 0,7-1 0,4-3 0,3-1 0,-1-4 0,-3-2 0,-5-5-293,-7 1-670,-8 2-2970,-7-6 3933,-6 5 0,-4 0 0,-2 5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8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27314,'80'1'-2532,"17"0"-1199,-44-1 3731,16 0 0,-42 0 0,-8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8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27 25679,'-1'2'1075,"0"0"-1198,1-2-807,43-1-785,-19-2-5041,31-3 6756,-33-4 0,-12 5 0,-3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18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3 25174,'1'-1'2958,"0"0"-2476,-1 1-425,-8 69-57,-2-21 0,1 5 0,0 2 0,-8 14 0,1-5 0,3-4-393,0-8-4658,4-8 2149,3-8 2902,4-9 0,2-12 0,0-6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0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 25319,'-8'0'2847,"2"0"-2411,6 0-367,0 0-69,41-3 0,-9 2 0,35-3 0,-20 4-3392,0 0 3392,-1 0 0,1 0 0,-1 0 0,-3 3 0,-5 0-416,-6 3-681,-10-1 2572,-7-3-9027,-3 0 7552,-3-2 0,-3 0 0,-2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1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22 26373,'17'0'358,"-2"9"-324,-6 19-12,-4 11-22,-2 4 0,-8 5-22,-5-1-34,-6-5-22,-1-6 33,0-9 45,5-7 11,3-9 23,3-6 44,5-4 45,0-12 0,1-8 1,5-16 22,3-7 11,5-5-57,0 1-44,0 2-56,0 5-11,0 6-246,3 8-405,6 5-515,8 9-1679,9 5 2856,10 7 0,-20 0 0,-3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1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28311,'85'-39'90,"-15"4"-5683,-43 21 5738,-10 3 1321,-7 5-1466,-6 3 860,-3 4-860,-3 13 0,-6 12 0,-6 18 0,-6 11 0,-1 5 3392,1 1-3392,1-4 0,1-5 0,1-7 0,4-7-1289,3-7-852,5-11-5052,4-8 7193,10-8 0,-6-4 0,6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2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27045,'82'-53'101,"-14"9"-89,-41 31 21,-9 5 102,-7 3 10,-5 3 79,-3 2 23,-2 0-12,2 9 56,-1 6-88,0 12-203,-1 7 0,-1 6 0,-6 5 0,-3 6 0,-6 1 0,-3 0 0,0-3-253,0-6 117,-1-3-849,2-8-371,3-4-650,3-9-7825,4-8 9291,3-7 1,3-3-1,1-1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2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28401,'3'99'270,"0"-6"-755,-3-34 485,-2-3 57,0-8-1211,-1-8-1007,1-6-5861,-2-8 8022,-1-3 0,1-11 0,0-4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2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26731,'51'-18'-1132,"1"0"1,41-13-4337,-42 17 5468,-7 1 0,-21 6 0,-9 3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2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28671,'75'-23'0,"-8"6"0,-21 14 0,-7 2 0,-9 1-550,-8 0-593,-7 0-560,-5 0-3183,-6 0 4886,-1 0 0,-3 0 0,0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3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 27774,'-62'78'604,"10"-7"-604,30-32-11,4-3-291,2-3-538,2-5-706,4-8-1189,2-6 2735,1-5 0,4-6 0,0-2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3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27449,'32'68'-1692,"-7"-12"-258,-20-39-7384,-3-3 9334,-1-3 0,-1-5 0,0-1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3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 25219,'0'-3'2723,"0"1"-2466,0 2-100,-2 42-135,-3-13-22,-1 34-268,-2-26-584,1-3-739,3-4-2084,1-5 3675,2-7 0,1-8 0,0-5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28065,'17'91'606,"-5"3"-606,-8-10-582,-3 10 582,-5 3 0,-4-2 0,-5-4 0,0-9 0,3-7 0,3-11 0,2-9 190,2-12-1714,0-11-1585,-1-11 3109,-3-8 0,4-8 0,-2-3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6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6 23336,'1'-3'2690,"0"1"-2197,-1 2-113,0 0-32,-27 48-113,5-14-167,-24 42-24,11-27-21,2-2 10,5-4 12,8-7 101,7-7 89,8-6 0,3-5-22,2-5-66,4-1-147,6-4 0,10-2 0,10-2 0,9-2 0,6-1 0,4-1 0,21-4 0,-17-2-573,10-6-872,-25-2-527,-3 1-2969,-3 2 4941,-8 3 0,-10 4 0,-6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6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8 23068,'0'-4'3249,"0"1"-2779,0 3-111,-49 18-79,24 2-44,-35 19-35,39-3 1,8 0 11,6-2 89,5-3-211,7-3-91,6-5 0,9-6 0,7-6 0,3-5 0,3-4 0,2-3 0,2-6 0,0-2 0,-1-6-785,-2 2-616,0 1-795,3 1-4572,5 0 6768,5 0 0,-20 6 0,-5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7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10 21812,'0'-5'3295,"0"1"-2757,0 4-112,-50 1 33,26 7-134,-39 3-90,37 11 1,5 3-46,2 6-22,7 3-22,5 3-46,10-1 57,11-2-45,10-7-11,10-6-23,3-9-22,-1-6 56,-2-6 13,-4-10-125,-5-6 0,-4-14 0,-8-4 0,-6-4 0,-5-1 0,-17 0 0,-11 5 0,-19 9 0,-11 10-304,-4 9-771,3 12-987,11 8-2734,21 7 4796,30 3 0,-1-10 0,12-5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33 24155,'-74'-18'2420,"6"5"-1770,23 12-225,5 2-122,5 8-79,7 6 0,3 9-45,6 6-88,6 4-91,6 5 0,5 0 0,10-1 0,4-2 0,10-7-3392,0-6 3392,1-9 0,-1-8 0,-3-3 0,-2-6 0,-6-5 0,-5-4 0,-4-4 3392,-9 2-3392,-5 1 0,-8 4 0,0-1 0,2 5 0,6 0 0,5 2 0,5 1 0,1 0 0,1 1 0,5-1 0,21 0 0,3-1 0,23 0 0,-6-1-494,3-1-1108,-2 0-953,-4 1-7276,-5 2 8227,-3 2 0,-17 0 0,-3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8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40 26832,'-65'11'1065,"10"4"-875,40 8-33,5 3 56,6 3 1,3-1-214,9-1 0,5-3 0,8-7 0,1-7 0,-1-6 0,-2-12 0,-1-7 0,-3-11 0,-4-8 0,-6 0 0,-2-1-326,-6 4-727,-5 5-572,-7 4-1882,-8 9 3507,-6 6 0,12 4 0,1 3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29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27123,'3'-5'1334,"8"2"-1120,38 3-214,-5-2 0,22-1 0,-14 0 0,0 1 0,-4 1 0,-7 1 0,-9 0 0,-7 4 0,-5 1-1413,-2 2-1354,3-2 2767,5-4 0,-12-1 0,0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30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14 23628,'-4'-7'2151,"1"1"-1915,3 6-91,-27 46-55,12-14-68,-19 38 1,21-28-1,3-5 56,4-5 23,1-6 45,4-8-23,0-8 112,1-5 147,0-4 66,1-7-112,7-8-135,4-12-33,5-9-56,0-3-88,-4-2-24,-4 4 0,-3 3 0,-2 4-225,0 5-582,1 6-661,0 7-627,0 5 2095,-2 20 0,-1-11 0,-1 12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32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20 28177,'-40'-3'280,"8"2"-258,36 2-22,2 1-45,5 1-302,5 0-470,2-1-382,6-2-684,5-2-3361,5-3 5244,-2-3 0,-12 2 0,-6 1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3:3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99 24558,'-20'70'1658,"4"-10"-1199,12-39-134,1-5-111,1-3-2,1-6 46,0-3-12,1-4 23,0-3-90,0-9-55,1-10-24,3-11-31,3-4-69,2-1 0,0 2 0,-2 4 0,-1 5 0,-2 6-214,0 6-861,1 6-662,2 6-1536,5 2 3273,2 8 0,-4-6 0,-2 6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25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 28671,'2'59'0,"-1"0"0,4-9 0,-3 4-5661,-1-1 5661,-2-4 0,-2-7 1409,-1-10-1409,-2-8 860,2-12-860,1-10 0,3-16 0,0-15 3392,0-16-3392,9-10 0,4-5 0,24-22 0,-7 26 0,11-7 0,-16 37 0,-2 11 0,-3 9 0,-1 4 0,-2 8 0,-1 6 0,-4 10 0,-4 8 0,-5 22 0,-12-10 0,-5 17 0,-12-18 0,-3-1 0,0-3 0,1-3 0,2-2 0,-6 10 0,9-12 0,-3 5 0,12-18 0,6-5-136,4-7-2093,2-2-4438,9-5 6667,5-6 0,-2 5 0,1-5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25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4 462 26149,'-2'0'2522,"0"0"-2522,2 0 0,24-43 0,-7 12 0,22-39 0,-13 21 0,-1 0 0,-2 4 0,-2 3 0,-2 7 0,0 5 0,-3 7 0,-2 5 0,-2 4 0,-3 6 0,-2 4 0,-1 4 0,-2 13 0,1 8 0,-3 15 0,-1 8 0,-1 7 0,0 2 0,-1 0 0,-1-4 0,1-7 0,0-8-147,0-6-1870,-2-6-3081,-4-3 5098,-3-2 0,4-9 0,0-1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26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27169,'75'-40'-348,"-7"6"-828,-36 24-1704,-2 4 2880,-4 3 0,-12 2 0,-4 1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2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58 22944,'-6'0'3160,"1"0"-2723,5 0 280,0 0-616,33-23-90,-7 15-11,31-16-482,-15 22-593,2 1-853,-2 1-6912,-4 3 8840,-7 5 0,-14-4 0,-6 4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27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201 123 26071,'-64'-10'1691,"10"1"-1366,34 9-101,2 0-33,4 4-22,2 5-169,3 7 0,4 5 0,1 2 0,3 0 0,1-2 0,7-4 0,2-4 0,8-6 0,2-4-113,1-2-246,3-7-122,1-4-35,1-10 202,-1-3 68,-3-2 78,0 1 11,-4 1 45,-1-1 45,1 1-12,-3-1 46,0 3 33,-3 4 0,-2 6 22,-2 4 57,-2 5 66,1 1 146,0 1 572,5 3-359,-3 6-67,3 4-133,-4 6-304,0 1 0,1 0 0,1-1 0,1-1 0,3-1 0,1-1 0,4-3 0,1-1 0,3-3 0,1-3 0,0-2 0,0-2-91,-1-1-1354,-2-1-1267,1 0 2712,-5 0 0,-5 0 0,-5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3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28671,'82'12'0,"-1"0"0,4-1 0,-1-3-413,-5-8 1,0-2 412,6-1 0,2 0-480,5 0 1,1 0 479,5 0 0,0 0-282,-28 2 0,0 0 0,1 1 282,2 0 0,0 0 0,-1 1 0,-1 1 0,0 1 0,-2 0 0,30 3 0,-2 1 0,-12 2 0,-4 3 0,-10-1 0,-4 2-92,-11-1 1,-3 1 91,29 12 0,-24-5 0,-23-3 319,-19-7-319,-11-5 558,-21-3-4301,-14-3 4098,-21-7 0,19 5 0,1-4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31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1330 26631,'2'-97'919,"6"3"-718,16 25 1,-4-6 44,-9-6-67,-6-2-33,-15-4-651,-3-2 562,-11-1-57,3-1 0,4 4 0,5 2 0,7 8 0,3 8 0,2 14 194,3 13-194,3 15 0,5 10 0,8 8 99,7 5-99,13 3 0,18 11 0,18 10 0,-29-3 0,3 3 0,6 3 0,3 2-102,5 2 0,3 0 102,5 0 0,1 0-60,3-2 0,2-2 60,-2-1 0,5-3-429,-6-5 1,5-1-1,-4-1 429,13 0 0,-1-1 0,-11-3 0,3-1 0,-4-1 0,4-2 0,-5-2 0,-2 0 0,-2-1 0,-8 0 0,-4 0 0,40-1-844,-22 0 844,-16 0 157,-12 0-157,-10 0 329,-10 0-329,-11-1 1231,-7 0-1231,-5 0 1039,-4 0-1039,0 1 0,0 0 0,-3 6 0,-7 12 0,-4 17 0,-8 19 0,0 14 0,-1 8 0,2 7-306,2 3 306,3 6 0,4 4 0,5 3 0,2-2 0,3-8 0,-1-13 0,0-15 0,-1-18 0,2-15 0,0-13 0,1-8 0,-1-5 0,0-2 0,-2 0 0,-4 0 260,-5-3-260,-23-24 0,20 18 0,-12-17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3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1367 25039,'-9'0'2835,"2"0"-2331,7 0-211,0 0-293,-4-55 0,8 13 0,-2-52 0,7 22 0,-5-9-1010,-1-9 1010,-3 39 0,0-1 0,-1-2 0,-1 0 66,-1-3 1,-1 1-67,-2 0 0,-1 1 0,-2 3 0,-2 2 0,-10-42 0,-2 14 0,3 15 0,2 13 0,5 12 0,6 12 758,2 8-758,4 6 119,0 5-119,2 1 0,16 3 0,22 2-391,40 0 391,-24 0 0,8 2 0,16 3 0,11 1 0,-2 1-1029,-11-3 0,-3 0 0,6 1 1029,-1 2 0,7 0 0,-1 1 0,-3-1 0,7 0 0,-3 0 0,-1 1-199,1 1 1,-1 1-1,-1 0 199,-4 1 0,-1 0 0,-2 1 0,-8 1 0,0 0 0,-3 1 0,20 6 0,-2 3 0,5 3 0,-5 0 0,-29-7 0,-4 0-47,6 1 1,-7 0 46,-10-2 241,-11-4-241,-9-4 2882,-6-2-2882,-6-2 889,-4 0-889,-4-1 155,0 0-155,1-2 0,-1-1 0,2 1 0,-2-1 0,1 4 0,-1 6 0,0 31 0,0 2 0,0 32 0,4-3 0,1 13 0,4 6 0,-3 4 0,-2-2 0,-3-30 0,-1 0 0,0 29 0,-1-35 0,-1-2 0,-5 10 0,-3-9 0,-3-9 0,0-8 0,0-7 0,2-7 0,2-7 0,-1-8 0,-1-5 0,-8-5-203,-7-2-2677,-12-7-5814,-12-3 8694,-13-7 0,27 7 0,3 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28671,'82'33'0,"-36"-18"0,5-3 0,12-6 0,8-2 0,0 0-2250,23 3 0,3 1 2250,-5-1 0,7 1 0,-3 1 0,-13-1 0,-3 0 0,1-1 0,3 1 0,0-1 0,0 0 0,-2 1 0,-2 0 0,-1-1 0,-5-1 0,-2-1 0,-1 1 0,24 2 0,-2 0 273,-12-1 0,-2 0-273,-7-2 0,-2 1 0,-8 0 0,-2-1 0,-7-1 0,-2 0 0,32 3 0,-22-2 815,-20 0-815,-15-2 0,-12 3-2320,-14-1 2916,-18 1 0,8-3-1,-10 0 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5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23 24491,'-55'3'1546,"10"-1"-1143,40 0-22,0 1-112,1 0 34,-2 1-102,-2 0 23,0 0-89,-1 1-79,3-1-11,0 1-34,-1 2 0,-1 0-11,-1 4 22,-2 2-22,-1 4 0,2 3 0,3 3-11,3 2 0,2 0 11,1-1 0,1-2-34,5-6 34,3-1 0,7-6 0,6-2 0,4-3 23,5-3 10,1-1 35,-1 0-12,-3-3 22,-3-4 12,-2-5-23,-2-4-34,0-4 1,1-2-34,-1-4 0,2-3 0,-1-2 22,0-1-22,-3 1 12,-2 4-12,-5 6 22,-4 5-22,-4 8 11,-2 4-11,-1 2 0,0 2-56,0-1 67,0 10-11,0 3 0,0 11 12,0 3-12,0 0-12,0-1-100,0-5-123,0-4-3560,0-2 3347,1 0-101,2 0-34,3 3-134,2-1-448,2 0-1917,1-4-4358,2-4 7440,3-3 0,-7-3 0,-1-2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6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17 20210,'1'-9'4661,"0"1"-4112,-1 8-55,0 0-24,-20 49-100,8-21-124,-16 39-55,13-34-12,2-8-123,3-7-44,5-8 21,3-6 12,2-3 33,4-5-10,7-7-1,10-8 0,5-5 67,2 1 12,-4 3 44,-5 8-22,-6 5 12,-1 5-136,-4 2-31,2 2-13,-5 3 0,1 2-125,0 3-323,-1 1-425,2-3-753,2 2-1612,2-2 3238,7-3 0,-8-2 0,1-3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6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26832,'-72'40'1121,"13"-2"-875,46-9-44,3 1-34,5-1-66,3 0-102,4-1-3392,8-4 3392,4-3 0,7-7 0,-2-5-125,0-6-547,-5-2-314,2-3-885,-2-7 42,1-6 1829,2-8 0,-7 9 0,-2 2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6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11 20826,'1'-6'4762,"0"1"-4044,-15 57-158,-1-16-168,-13 46-246,3-29-101,2-2-23,5-3-11,6-9-11,4-7-22,4-12 0,3-8 22,0-7 22,1-4 0,8-7-10,4-6-1,9-8 0,2-2 0,-1 1-11,-1 4 135,-2 4 100,-4 6 56,-3 3 0,-3 3-99,-3 1-192,-3 6 0,1 3 0,-2 8 0,0 3-69,1 2-659,0-1-448,2 0-1255,2-1-7400,2-3 9722,2 0 1,-5-9 0,-1-1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148 121 24894,'38'-37'280,"-7"5"-5784,-31 18 5627,-5 2 1387,-5 2-1397,-6 1 881,-4 5-804,-2 2 225,-2 4 33,0 7 3459,-1 4-3380,2 7-146,3 3-146,4 0-77,8 2-158,4 2 0,5-1 0,7 1-46,5-5-828,10 0-750,2-3-1368,-1 4 2992,-6 0 0,-8-9 0,-5-1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7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27303,'-57'35'336,"8"0"-213,24-4 1,6-1 32,4-3 57,5-4-22,3-4-23,4-3-111,2-2-57,1-2 0,1-1 0,4-1 0,7-2 0,4-1 0,6-5 0,2 0 0,3-2 0,2 0 0,0-2 0,0-5 0,-3-1-69,-5-2-1499,-5 3-1278,-6 3 2846,-2 2 0,-5 2 0,1-1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27146,'-32'71'549,"7"-9"-358,24-38-1,2-2 56,5-3-122,4-5-57,6-5-45,2-4-3369,2-3 3358,2-2-11,0-1 0,0-5 0,0-2-134,-2-5-393,1-2-245,-4 2 2707,-1 1-4949,-3 3 3014,-4 5 0,-4 2 0,-3 2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8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8 27202,'-52'61'247,"11"-9"-180,40-34 34,1 1 11,0-1-23,2-1-33,4-2 12,6-5-35,4-3 1,2-5 11,0-1-1,-1-7 24,0-6-1,-2-9 0,-2-5-22,-3-2 56,-3-1-12,-5 2-10,0 3-46,-3 3-33,-6 6-45,-4 4-246,-6 6-504,0 3-964,3 6-2477,4 5 4236,6 6 0,2-5 0,2-1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8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25712,'-59'4'1580,"9"4"-1345,37 10 12,3 3-68,1 4-56,4 2 0,2 1-33,2 1-4275,1-4 4197,0-1 858,0-7-870,1-5 0,2-6-44,2-3-91,2-2 23,1-4 3280,0-4-3257,-1-6 33,-3-5 56,-2-3 11,-2 0-11,0 1 22,0 2 1,0 5 89,0 3 44,0 5-55,0 2 22,0 1 135,14-2-180,1 2-66,16-2 21,-2 3-33,-2 1 0,-2 0-112,-6 0-1692,6 0-347,-5 0-5244,6-1 7395,-7-1 0,-9 1 0,-2-1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4:59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42 27684,'-49'78'661,"9"-11"-560,40-41-57,3-3 137,12-2-181,0-11 0,10-2 0,-4-11 0,-1-9 0,1-5 0,-5-11 0,-2 0 0,-6-4 0,-4 3 0,-3-2 0,-4 2 0,-6 3-1189,-7 5-1634,-7 10 2823,-6 5 0,12 5 0,2 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3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 28412,'-17'83'259,"-2"-3"-259,-10-18 0,-1 1 0,-1-2 0,5-6 0,6-5 0,7-11 0,7-8 0,3-11 0,3-7 0,0-4 0,0-6 0,3 0 0,3-2 0,7-1 0,10-5 0,9-4 0,8-6 0,7-3 0,2 0 0,-1 0 0,-4 2-830,14-9-2240,-14 5 3070,12-5 0,-34 14 0,-5 3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216 246 25006,'-2'-2'2297,"0"0"-2207,2 2-34,47-33-45,-27 14-11,35-28-45,-42 23-123,-6-2-12,-4 0 80,-4 2 77,-6 4 12,-7 5 11,-11 8 34,-10 6 100,-9 14 135,-9 10 90,1 14 190,4 5-3548,12 1 2999,11-1 0,14-4 0,6 0 0,11-4 0,7-2 0,11-6 0,13-7-13,10-8-1869,12-6-4404,12-4 6286,15 0 0,-39 0 0,-2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4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65 24916,'-66'16'2006,"10"3"-1569,32 0-123,5 5-1,6 4-33,6 2-44,7 2-67,16 0-169,11-5 0,19-5 0,9-10 0,5-6 0,-1-4 0,-2-11 0,-7-4 0,-9-13 0,-9-4 0,-13-3 0,-10-3 0,-6 1 0,-15-1 0,-5 2 0,-13 3 0,-3 7 0,1 7-2040,-2 10-538,17 4-7253,1 7 8891,29 1 0,-10-1 0,10-1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24987,'11'73'2364,"-2"-6"-2195,-8-24 345,-1-3-514,0-4 208,-1-5-208,-2-7 0,0-6 0,0-8 105,3-4-105,0-5 300,0-1-300,0-4 24,2-8-24,6-8 0,6-9 0,8-4 0,4-3 0,3 1 0,-1 2-942,-2 6-1266,-2 8-4615,-6 8 6823,-3 7 0,-7 4 0,-3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4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120 125 25443,'77'-18'78,"-15"2"-67,-48-3 0,-7 3 12,-4 1-1,-3 2 13,-5 2 166,-6 2 34,-8 4 79,-7 3 112,-5 2 123,-2 5-45,-1 5 78,1 6-345,3 4-237,5 0 0,6 1 0,9 0 0,5 2 0,4 1 0,7 0 0,7 0 0,8-3 0,6-5 0,3-6 0,3-5-752,4-4-1186,4-1-4976,3 0 6914,-1 0 0,-19 0 0,-5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26922,'1'-3'1749,"0"2"-1749,-1 1 0,45-7 0,-25 5 0,33-4-1021,-38 6-1433,-5 1-7377,-5 7 9005,-3 5 1,-2-3 0,0-1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26015,'-4'3'2656,"1"-1"-2656,3-2 0,0 0 0,49 11 0,-24-8 0,41 8 0,-38-11-2679,8-1 2679,-15 1 0,-1-1 0,-16 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6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91 192 24524,'0'-3'2690,"0"1"-1233,0 2-1457,5 40 0,-3 1 0,3 44 0,-9-4 0,-2 10-276,-5 1 276,-1 0 0,1-10 0,1-12 0,1-16 0,2-17 0,-1-19 0,2-9 0,0-23 0,1-14 0,1-27 0,1-16 0,2-14 0,7-10 276,6-3-276,4 30 0,5 0 0,-3 19 0,2 1-306,8-12 0,3 4 306,22-6 0,5 13 0,-1 13 0,-3 14 0,-9 11 0,-6 8 0,-8 6 0,-6 7 0,-6 7 0,-8 10 0,-5 5 612,-6 4-612,-12 5 0,-9 2 0,-15 3 0,-7 0 0,-5-2 0,-1-4 0,2-4 0,8-8 0,10-7 0,14-11-1177,7-4-627,15-6-1031,13-1 2835,15-9 0,-11 6 0,0-5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7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28188,'-30'49'161,"0"0"0,3-3 0,7-3-161,12 5 0,7-2 0,12-6 0,6-8 0,10-7 0,0-9 0,-2-7 0,-2-5 0,-3-3 0,2-1 0,0-8 0,3-6-371,1-9-1847,1-4-2690,2 0 4908,0 0 0,-13 12 0,-2 4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4 23112,'0'-2'3373,"0"0"-2712,-23 64-78,7-17-292,-2 3 0,0 2 69,-6 13-360,1-5 0,5-12 0,5-13 0,7-13 0,4-12 0,2-5 0,9-19 0,4-3 0,12-17 0,-1 3 0,2-1 0,-2 5 0,-2 3-1054,0 7-1300,-2 5-4088,-1 7 6442,0 4 0,-9 3 0,-1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7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19 27426,'-36'83'1221,"8"-9"-1197,27-39-24,3-1 0,9-5 0,8-6 0,15-10 0,11-6 0,9-14 0,2-10 0,-7-11 0,-11-9 0,-15-3 0,-12 2 0,-8 3 0,-7 3 0,-7 4 0,-10 6 0,-9 5 0,-4 7 0,-3 5-1312,0 5-3809,3 10 5121,3 6 0,15-3 0,4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8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1 23639,'-92'8'2152,"2"10"-1704,20 14 11,-3 11-34,4 3-122,11-1-191,15-5-56,17-6-22,15-4 11,7-1-34,9 1-11,6 1-403,12-2-393,11-7-694,12-8-1659,12-8-6682,9-10 9437,8-7 0,-33 3 0,-7-2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23090,'-68'19'2375,"12"1"-2083,30 3-1,11 4-11,9 1 168,6 4 79,13 3-45,10-1-90,19-1-45,10-6-200,7-10-147,3-7 0,-4-11 0,-5-15 0,-7-10 0,-11-11 0,-11-6 0,-12 1 0,-7 2 0,-31-3-427,4 19-357,-19 3-348,15 18-862,12 3-2768,6 0 4762,15 0 0,-5 0 0,5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26575,'29'77'1075,"-6"-4"-660,-26-22-57,-4 1-110,-2-4-248,-4-6 0,6-12 0,2-12 0,4-9 0,1-7 0,16-28 0,2 2 0,20-29 0,1 9-561,4 0-594,1 6-671,-1 8-3742,-4 12 5568,-7 8 0,-15 8 0,-7 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9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150 224 25869,'67'-51'67,"-13"4"-78,-39 15-11,-7 2-1,-5 5 12,-12 5-45,-5 7 22,-13 7 34,-3 7 68,-5 13 290,0 9 325,-4 14 102,3 5-225,4 1-247,9-2-188,11-5-125,7-5 0,14-4 0,5-7 0,11-3-214,7-7-1041,2-6-807,3-2-5244,-1-2 7306,-1 0 0,-16 0 0,-5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19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27314,'-42'11'1266,"7"-2"-1175,33-5-91,-1 0 0,2 1 0,-2 3 0,-1 4 0,-3 4 0,-3 5 0,-1 2 0,0 0 0,2 0 0,5-5 0,1-2 0,3-7 0,3-3 0,5-3 0,5-3 0,7-5 0,1-3 0,-1-5 0,-1 1 0,-3 1 0,-2 0 0,0 1 0,0-3 0,1 1 0,-3 1 0,-1 3 0,-6 3 0,0 2 0,-4 2 0,0 1 0,1 0 0,-2 0-595,1 1-391,-1 3-684,0 0-2240,0 2 3910,1-1 0,-1-2 0,1-1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0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27706,'-18'85'965,"3"-14"-965,5-41 0,4-11 0,3-6 0,2-8 0,1-3 0,4-2 0,2-5 0,5-3 0,3-6 0,0 1 0,0-1 0,0 3 0,0 1 0,-3 4 0,1 4 0,-3 1 0,-1 1 0,-1 2 0,-3 1 0,1 3-181,-2 1-849,0-1-1055,1 0-4940,1 0 7025,4-2 0,-5-1 0,2-1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0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159 132 24289,'-7'-1'2869,"1"1"-2298,-40 32-78,24-6-169,-34 27-199,42-18-125,8-4 0,5-5 0,9-8 0,4-8 0,10-5 0,3-10 0,0-9 0,0-9 0,-4-10 0,-6-3 0,-8-3 0,-4 0 0,-3-2-181,0 2-647,-5 4-237,-2 7-593,-6 9 1658,-20 9 0,19 5 0,-11 5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1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28524,'1'53'49,"-1"1"0,1-2 0,-2-4-49,-4 17 0,-2-1 0,0-7-976,1-6-1948,4-11 2924,1-6 0,1-17 0,0-5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26821,'-1'75'964,"-4"-1"-740,-3-16-34,-4 7-89,0 0-34,-2-2-33,4-9-23,1-13-11,4-13-11,2-14-45,2-7 22,1-5 34,9-14 23,6-9-23,12-16 0,4-7 0,-2 1 11,-4 6-3381,-4 10 3393,-5 9 21,-2 6 12,1 6 12,0 3-35,1 1-22,5 1 34,3-2 3371,5-4-3416,4-5 0,9-2 0,-14 3 0,1 4 0,-19 6 0,-3 10 0,-2 8 0,-2 12 0,-3 9-69,0 0-849,-1 1-1143,-3-4-4237,-2-4 6298,0-6 0,2-12 0,2-5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2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26933,'-2'51'67,"-1"0"0,-5 42-6444,-10-34 4360,0-3-7814,2-4 8671,8-10 1,3-18 0,5-10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3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21812,'4'0'3743,"-1"0"-3082,-6 63-224,-4-25-56,-4 51-224,-1-46-134,3-9-23,2-11-34,5-10 12,1-8 22,1-8 0,6-11 0,6-11-12,8-8 12,4 0 68,7-2 10,-10 14 56,2 4 68,-10 14-45,-3 3 11,-1 6-56,-2 5-79,-2 8-3425,-3 3 3370,-1 4-426,-1-2-292,0-1-1153,0-3-6052,0-4 7945,2-7 0,-2-3 0,2-6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3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23583,'-3'-3'2969,"1"1"-2363,2 2 77,-21 50-190,16-25-156,-15 40-337,20-41-3392,0-1 3392,1-5 0,3-1 0,3-2 0,2-2 0,1-6 0,1-2 0,0-6 3392,4-11-3392,1-9-595,3-12-727,-1-4-1087,-1-2-7422,-4 2 9044,2 3 1,-7 16 0,-1 4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3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9 24356,'-1'-5'3238,"0"2"-2521,-6 61-357,3-15-360,-6 53 0,4-29 0,1-1 0,0-4 0,-1-7-2768,-6 11-3821,-2-20 6589,-8 10 0,11-37 0,1-3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3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25331,'73'-34'-577,"1"6"0,-59 24 0,5 1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28671,'-16'86'0,"2"-11"0,3-39 0,-1 5-808,4-15-1264,1 3-5671,4-10 7743,1 2 0,1-8 0,1-1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28671,'64'-17'0,"-8"4"0,-29 13 0,2 4 0,4-1 0,1 3 0,1-4 0,0-1 0,-3-1 0,-5 0-5488,-8 0-1773,-8 5 7261,-6 7 0,-5-5 0,0 3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29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89 25992,'-3'-2'2679,"1"1"-2679,2 1 0,0 0 0,49-20 0,-19 11 0,43-14 0,-30 14 0,1 0-651,-2 1-2498,-5 3 3149,-8 3 0,-13 2 0,-7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0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470 0 24367,'-80'0'1681,"4"2"-1535,22 5-12,-1 3 57,1 7 122,5-2 113,6 1-56,12-3-135,12-3-179,10-2 34,14 1 22,11 4 101,12 5 78,8 5-245,3 3-46,-2 1 0,-8-2 0,-7 0 0,-10-3 0,-6 2 0,-8 3 0,-11 2 0,-7 0 0,-7 0 0,1-6 0,4-1-13,10-10-1589,4 0-1154,8-7-7075,4-1 8510,11-2 0,-8-2 0,7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27090,'-13'78'594,"0"-4"-728,-7-21-651,4-2-1109,7-7-3192,4-6 5086,9-11 0,-3-12 0,3-8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6 22866,'4'-3'3014,"-2"1"-2487,-2 2-135,-16 45 11,-1-11-134,-13 38-112,5-26-101,6-9-56,6-10 0,7-12-11,5-7 0,15-14-1,6-10 1,14-12 11,2-3 34,4-1 22,-13 16 33,1 3 102,-15 19 78,-1 9-1,-4 8-178,-3 7-90,-2-4-11,-2-3-303,-1-7-806,0-5-1222,1-5-7489,5-2 9577,7-3 0,-5 0 0,2-1 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36 25634,'-31'69'1736,"9"-9"-1220,18-29-68,9-7-111,7-4-337,7-8 0,7-5 0,-1-5-3392,-3-8 3392,-6-6 0,-6-7 0,-5-8 0,-4-1 0,-5-4 0,-3-3 0,-5 2 0,-3 1 1620,-7 9-3961,4 10 2341,-4 14 0,13 1 0,3 5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2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374 1 25051,'-88'3'1882,"9"9"-1489,37 13-1,0 10 302,-7 30-492,17-14-145,1 18-57,24-23 0,4-4 0,9-7-270,8-7-503,11-7-112,12-11-606,8-4-503,7-5-2443,6-11-5394,2-7 9053,2-16 0,-28 13 1,-7 1-1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2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26541,'-68'61'1020,"15"-1"-729,46-15 45,5 1-45,12-5-99,5-6-192,13-7 0,5-12 0,2-7 0,-2-10 0,-3-12 0,-5-9 0,-7-34 0,-9 10 0,-4-20 0,-9 25-360,-3 7-681,-3 14-595,0 8-2376,3 7 4012,5 4 0,2 1 0,0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2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22081,'3'-2'3665,"0"0"-2982,-3 2-112,0 0 68,5 50-12,-3-16-222,-1 39-405,-5-31 0,-2-7 0,1-10 0,3-6 0,0-11 0,2-3 0,2-4 0,4-1 0,3-6 0,6-3 0,3-7-942,3-1-1524,5 0 2466,29-6 0,-30 12 0,15-1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2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49 102 24367,'5'5'1928,"-1"-1"-1805,-4-4-56,0 0-45,35-25-22,-27 10 12,27-19 10,-35 19 12,-1 4 10,-4 5 12,-1 3 68,-5 1 167,0 2 101,-3 8 135,-1 5 22,-1 10-436,-2 3-113,3-1 0,3 0 0,5-1 0,3 0 0,4-1 0,0-2 0,8-7-1626,7-6-1096,14-7-7109,8-10 8482,5-3 1,-17 1-1,-4 4 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3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25017,'-7'0'2454,"1"0"-1995,6 0-179,0 0-22,-40 47-135,29-30-43,-30 35-80,45-45 0,7-3 0,7-7 0,5-9-192,3-8 2,-3-5 78,-2 2 56,-4 6 56,-5 7 11,-4 5 90,-4 4 67,-3 8-23,-1 6-20,0 9-125,0 7 0,0-3 0,0-2-3662,0-7 2766,0-4-986,0-6-2567,0-3 4449,4-2 0,-4-2 0,4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25757,'-27'84'1804,"9"-25"-1759,12-34-1,6-21-10,3-6-34,4-10 0,5-5 22,3-6 1,1 3 22,-4 7 78,-1 6-11,-2 4-34,-1 3-22,0 3-22,-1 3-12,-2 5-22,-2 3-11,-1-1-303,-2-2-1983,1-3-4851,0-2 7148,5-2 0,-4-3 0,2-1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3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26765,'-43'84'1770,"12"-10"-1634,27-41-136,4-4 0,5-7 0,5-7 0,6-7 0,0-4 0,-1-5 0,-5-8 0,-4-4 0,-3-13 0,-3-4 0,0-3 0,-3-1 0,-3 5-91,-6 5-5306,-5 8-2346,-3 8 7743,-4 3 0,10 5 0,2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4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28065,'80'-20'-2522,"-6"5"-1466,-27 12 3988,-9 1 0,-15 2 0,-12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4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28401,'82'-10'-773,"1"0"-740,-13 1-1042,6 2 2555,0 3 0,-33 2 0,-11 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5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5 143 28671,'-5'-10'0,"12"-2"0,30-3 0,5-1 0,1 0 0,0 2 0,1 1 0,-2 0 0,3 3 0,-3 0 0,-1 3-1772,-7 2-1768,-7 4 3540,-12 6 0,-7-4 0,-7 4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5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4 111 24323,'-2'0'3406,"0"0"-2464,2 0-942,42-27 0,-14 14 0,37-21 0,-26 20-584,-2 3-592,-3 4-953,-5 3-4325,-5 3 6454,-7 7 0,-9-5 0,-4 5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5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63 19924,'-57'45'1008,"10"-4"1849,39-14-2398,4-1 981,4-1-1440,9-4 652,6-6-652,10-6 2331,5-6-2331,1-10 0,-1-7 0,-2-9 0,-6-7 0,-4 0 0,-7 1 0,-5 3 0,-1 4-1570,0 2-1018,3 1-7243,7 1 8871,5 0 0,-8 8 1,0 2-1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5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28166,'-16'51'252,"1"-1"1,-11 43-1710,10-37 1457,5-4-235,3-5-1658,2-5-2148,3-6 4041,0-5 0,2-14 0,-1-5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6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26295,'75'-46'-605,"-7"6"-1133,-30 25-5803,-1 1 7541,0 1 0,-16 7 0,-6 1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6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10 17564,'0'-5'3048,"0"1"-223,-41 57-2287,16-20-101,-32 45 928,26-32-1051,7 1-112,1-3-202,9-4 537,5-3-537,5-6 1841,6-5-1841,6-3 0,5-6 0,6-5 0,1-5 0,0-4 0,2-2 0,2-8 0,-1-4-1233,2-9-1098,-4-4-5367,1 0 7698,-1-2 0,-10 12 0,-1 3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8 23986,'0'-8'2667,"-18"65"-2499,4-18-168,-13 52-302,11-43-1424,3-4-6173,2-8 7899,2-6 0,5-14 0,1-5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6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24031,'78'-1'-6701,"-8"0"6701,-32 4 0,-17-2 0,-4 1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421 1 28154,'-25'52'172,"1"0"0,-2 2 1,1-2-173,3-5 0,1 0-910,-4 3 1,0 1 909,-1 2 0,-1 0 0,1-1 0,1 1-7,2-4 1,0 0 6,-14 37 0,11-19-550,13-17-986,11-19-1590,19-16-6705,12-9 7964,12-12 0,-15 4 0,-5-5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28671,'73'-15'0,"-4"3"0,-24 11 0,-4 1 0,-12 0 0,-8 0-640,-9 0-772,-7 0-1199,-3 0 2611,-3 0 0,0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7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26799,'-57'77'1658,"11"1"-1444,39-49-214,3 5 0,5-16 0,5-4 0,2-1 0,5-3 0,1-2 0,6-5 0,7-1 0,10-8 0,9-5 0,4-6 0,-1-3-225,-10 2-963,-11 2-919,-8 2-7724,-7-1 8902,-4 1 0,-5 6 0,-1 2 1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7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 25903,'-6'2'2768,"1"-2"-2768,5 0 0,0 0 0,40 0 0,-12 0 0,34 0 0,-22-1 0,-3-1 0,-3 0 0,-7 0-1704,-6 1-2274,-8 0 3978,-6 1 0,-4 0 0,-3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8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24468,'-5'7'1995,"1"-2"-1962,-13 38-33,10-21-168,-12 33-706,16-35-4031,2-5-1370,1-5 6275,0-3 0,0-4 0,0-2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8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20905,'0'-4'4627,"0"1"-3999,0 3 167,0 0-592,33-14-47,-15 10-32,29-10-68,-25 14-23,-1 4 68,-4 1 224,-2 7-146,-8-2 123,-1 3-111,-14-1-145,-9 5-46,-10 3 0,-5 3 0,2 3 0,4-3 0,9-2 0,7-4 0,6-3 0,3-3 0,6 0-136,7 1-995,10 0-853,9 4 1984,6 2 0,-16-8 0,-4-1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9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465 1 26541,'-22'55'710,"0"-1"0,-1 2 0,0-2-1508,-1-3 0,-1-2 798,-1 2 0,0 1 0,-1-1 0,0 0 0,1-2 0,-1-1 72,3-2 0,0-2-72,-17 33 0,8-14-572,10-13-986,9-14-2419,7-11 4062,6-13 1,2-7 0,0-5-1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4 24899,'2'-3'2487,"-42"47"-2139,9-6-248,-2 1 1,-2 2-34,-13 20-67,2-1-268,3-2-460,6-7-1043,7-6-2592,10-9 4363,8-8 0,7-14 0,3-5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9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28244,'50'74'302,"-9"-12"-570,-27-37-483,-2-7-817,-1-6-1783,0-6 3351,-2-3 0,-3-2 0,-3-1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9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25813,'77'-20'-365,"-6"3"1,-52 13 0,0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39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26104,'-30'93'896,"3"-12"-840,17-43-56,0-3-571,2-5-1020,0-4-3082,4-6 4673,1-6 0,2-6 0,1-5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0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14 24670,'3'-8'2532,"0"3"-2285,-3 5-180,0 0-67,0 56-190,-3-27-584,-3 44-1299,-2-41-5557,0-2 7630,0 3 0,3-16 0,1-2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0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26866,'-66'62'448,"17"-15"-537,34-39-371,12-6-548,0-2-6399,3 0 7407,1-2 0,0 1 0,-1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27886,'64'36'716,"-8"-4"-704,-29-10-24,-1-2-212,-4-2-716,-3-2-1044,-3-3-7619,-5-1 9603,-3 1 0,-4-7 0,-2 1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1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68 22496,'-2'-5'3955,"0"1"-3181,2 4 648,0 0-1398,20-23-24,-5 16 0,21-18 0,-6 23 0,9 1 0,5 1 0,5 0 0,-1 0 0,-3 0-158,-7 0-1377,-8 0-1636,-7 1 3171,-11 4 0,-5-2 0,-7 1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1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80 25599,'-3'0'3072,"0"0"-3072,3 0 0,61-9 0,-21 6 0,52-9 0,-36 3 0,2-2 0,-3-3 0,-4 3-1727,-10 4-1545,-8 4 3272,-10 15 0,-10-10 0,-6 10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2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77 24121,'-80'15'1703,"11"1"-1266,42 8-146,5 4 34,8 3 56,5 2 23,4 1 21,4 0-33,14-4-200,7-5-192,16-8 0,4-7 0,0-6 0,-5-4 0,-7-1 0,-9-5 0,-7-4 0,-2-8 0,-1-6 0,4-6 0,1-7 0,2-5 0,-2-5 0,-4 2 0,-5 4 0,-3 9 0,-2 8 0,0 11 0,-4 7-573,0 4-514,-3 6-4179,-1 25 5266,4 0 0,0 2 0,4-13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3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27270,'4'85'89,"-1"-12"-605,-3-40-1097,2-4-3351,0-3 4964,1-2 0,-1-11 0,-2-3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27112,'97'-23'393,"-28"4"-404,-33 19-34,-27 5 45,-5 7 11,-14 9 11,-6 8 1,-11 3-12,-1 1 112,3-4 191,8-3 89,7-6-88,5-3-315,4-3 0,1-3 0,1-2 0,4-1 0,5-2 0,7-1 0,5-1 0,6-2 0,4 1 0,2-1 0,1-1 0,-2 0-237,1-1-1208,-2 0-1345,0-7 2790,-1-3 0,-15 1 0,-3 1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3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3 26866,'-4'-3'1805,"-35"73"-1805,15-7 0,-3 1 0,-1 6 0,8-15 0,2 0-414,-3 3 0,0 1 414,-2 0 0,-1-1 0,1-2 0,-1 0 0,2-5 0,2-1 0,-13 35 268,14-15-2073,10-17-3380,14-14 5185,11-8 0,-6-16 0,4-5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4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53 24804,'-86'2'1356,"14"6"-1042,38 9-45,10 5-45,3 5-45,8-1-55,6 4-1,4-2 112,5-3 79,9-5 10,8-7-100,16-6-156,8-8-35,6-13 1,-2-7 12,-6-11-46,-11-1 0,-12 1 0,-10-1-46,-6 4-570,-2 0-449,0 6-638,-2 7-3193,-2 5 4896,1 8 0,0 2 0,3 1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14 21756,'4'-8'4023,"-1"3"-3015,-2 56-313,-1-8-67,-4 47-214,-2-23-267,-3 0-147,1-4-192,4-6-737,2-11-741,2-8-2050,6-15 3720,4-10 0,-1-8 0,0-5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5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17 24199,'2'-9'3787,"-1"1"-3102,-1 8-685,-28 71 0,1-13 0,1 3 0,-2 4-946,4-16 1,1-1 945,0 1 0,0 1 0,1-2 0,1-1 437,-15 42-437,10-9-819,12-11-1500,7-12-5850,16-15 8169,10-14 0,-6-15 0,3-8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5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241 1 24520,'-26'46'358,"0"0"1,1-1-1,2-2-3679,-6 19 3321,0 0-259,4-4-930,4-6-772,5-6-1849,5-12 3810,5-9 0,3-13 0,3-6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5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27841,'59'69'-90,"-10"-12"-638,-36-37-1065,-3-7-4807,-5-4 6600,-2-3 0,-3-3 0,0-2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5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27258,'-9'97'661,"-1"-7"-661,1-31-168,0-3-269,3-6-941,1-9-3384,3-8 4762,0-9 0,2-12 0,-1-4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26082,'79'-1'-1379,"-21"8"-1321,-25 14 2700,-23 8 0,-5-12 0,-5-2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27146,'-5'68'885,"0"-7"-851,2-24-34,2-6-269,1-5-369,0-9-617,3-8-1200,3-4 2455,5-5 0,-3 0 0,-2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4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26239,'68'4'728,"-12"4"-414,-40 15-12,-4 0 12,1 3-12,-5-1-89,-1 1 46,-5 10-259,-4-12 0,-6 5 0,-6-17 0,-6-3 0,-2-6 0,-3-1 0,-1-2 0,-3 0 0,-2-2 0,0-2 0,2-1-785,3-1-997,7 1-2767,4 2 4549,6 0 0,4 2 0,3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51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28671,'62'-13'0,"1"4"0,-10 7 0,7 1 0,1 1 0,0 0 0,-4 0 0,-6 0 0,-9 0-1390,-11 5-1456,-12 5 2846,-10 6 0,-6-5 0,-3-2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51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28671,'-52'77'0,"9"-5"0,31-29 0,7 1-337,1-4-963,9-4-627,8-5-1905,10-7 3832,9-8 0,-14-7 0,-2-5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51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81 151 24255,'-3'0'3015,"1"0"-2791,57-5-146,-19-1-67,44-6-22,-39-1-34,-10 1-56,-11 1 1,-8 0-24,-7-1 23,-4-2-11,-4-2-34,-6 1 79,-9 2 56,-9 6 11,-8 4 101,-7 9 67,-5 8 135,0 9 22,2 5-12,9 1-122,9-1-79,13-2-79,8-3-33,10-2 0,7-4-134,10-4-482,6-5-270,5-5-862,3-2-2420,5-1 4168,4-4 0,-20 3 0,-3-3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52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26239,'-17'59'1243,"0"-8"-918,1-25-134,2-5-91,3-4-77,2-6-1,5-4-22,2-4 11,2-2 12,5-1-12,5-6-11,6-2 11,4-4-11,-1 1 0,-3 4 11,0 3 1,0 3 10,1 1 0,-1 0 34,-2 0 23,-2 0-34,-1 0-12,-2 4-10,-1 2-12,0 3-11,-2 1-79,0-1-279,-2 0-426,-1-3-661,-1 1-1827,0-2 3272,-1-1 0,0-1 0,-1-2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52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 27000,'-22'74'897,"0"-7"-651,4-23-55,-1-4-46,4-7-66,3-8-23,5-11 1,3-7-57,2-6 0,2-13 0,1-8 0,7-17 0,4-4 0,9-3 0,3 4 0,5 6 0,5 5 0,4 8 0,-1 5-3392,-5 7 3392,-8 6 0,-9 2 0,-6 1 0,-5 0 0,-3 4 0,-1 4 0,-8 6 3392,-5 3-3392,-11 3-729,-3-1-414,0-1-1378,2-2 2521,8-4 0,7-5 0,6-3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5:52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40 26418,'-63'23'997,"12"4"-762,38 3 34,6 1-22,8-3 89,9-6-167,8-7-169,9-7 0,4-4 0,1-7 0,-3-10 0,-5-6 0,-7-11 0,-8-3 0,-5-1 0,-13 3-225,-9 5-1019,-15 6-1255,-10 9 2499,-9 5 0,23 5 0,2 1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11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27729,'93'-1'314,"-1"1"0,6 1 0,0 1-314,-6 1 0,2 1 0,-23-1 0,2 0 0,2 0 0,4 0 0,1 1 0,2-1-1418,6 1 1,1 0 0,2 1 1417,2 0 0,2 2 0,6 1 0,-17-1 0,6 2 0,2 1 0,-1 1 0,-5-2-320,-1 2 0,-4-1 0,0 0 0,3 2 320,-4-1 0,5 0 0,1 2 0,-4-1 0,-8 0-266,5 1 0,-7 1 0,-3-1 266,16 4 0,-6 0 0,-20-2 0,-6-1 0,11 9-1121,-35 0 1121,-54 16 0,16-21 0,-25 10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12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28671,'83'-17'0,"0"0"0,14 1 0,4 3-1402,-22 8 1,2 2 0,3 1 1401,11 0 0,4 0 0,1 1 0,-18 1 0,1 0 0,2 0 0,0 1 0,4 2 0,1 0 0,1 1 0,0 1-457,4 0 1,0 1-1,1 1 1,0 0 456,1 3 0,1 1 0,-1 1 0,1 0 0,-2 1 0,1 0 0,-1 1 0,0 1-55,-4 0 1,-1 0 0,-1 1 0,-1 0 54,-7-1 0,-1 1 0,-2 0 0,-3 1-299,15 4 0,-3 0 0,-4 1 299,-14-3 0,-2 0 0,-4 1 467,11 6 0,-6 0-467,-18-5 0,-5 1-124,15 12-838,-32-6-8869,-17-3 9628,-35-6 1,15-6 0,-16-7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16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38 24916,'-7'-1'3328,"2"-1"-2901,5 2-427,0 0 0,26-6 0,-3 3 0,21-5 0,-12 6 0,-4 0 0,-3 1 0,-2-2 0,0 1 0,0 0 0,-2-1-1099,-4 2-874,-7-1-4660,-5 2 6633,-4 0 0,-1 0 0,0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16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27975,'-20'58'168,"3"-7"-168,12-33 0,3-3 0,1-4 0,1-6 0,0-2 23,1-3 44,3-5 0,2-3 34,2-6 112,-2-3-156,-3 0-57,-1 1 0,-2 0 0,0 2 0,0-2 0,0 5-393,1-2-784,0 6-817,1 3-4651,-1 2 6645,0 1 0,-1 1 0,0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1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108 101 17924,'1'-5'3911,"0"1"-2970,-1 4 505,0 0-1177,0-6 33,-1 4-67,0-5-11,-2 6-89,-2 1 10,-3 0-66,-1 0-45,-3 1 0,0 3-23,1 2 0,2 3 0,0 2-11,2 0 0,-1 3-11,1 4 0,3-4-12,0 2-10,4-6 10,0-1 11,4-1 1,2-1 11,6-2 0,1-3 23,1-1-11,-1-3 10,0-6 0,-2-3 34,0-6-44,-1-2 10,-1-1 12,-2 0-23,-1-1 0,-3-5-11,-1 7 0,-1-3 0,-1 11 0,0 2-112,0 3-113,0 1-301,0 2-314,-2 2-898,1 0-8093,-1 1 8964,1 2 0,1-2 0,0 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1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19426,'2'0'4314,"-1"0"-2522,-1 0-1365,21 0-125,-11 0-112,18 0 1,-17-3-90,1 1-79,-1-3-22,-1 2 22,-1 0-44,-2 1 22,-2 0-190,-2 2-169,-1 0-370,-2 0-536,1 0-1805,0-1-6522,0-1 9592,0-1 0,0 1 0,0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1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20154,'0'-3'3574,"0"1"-2251,0 2-1099,-5 43-101,-1-20-22,-3 37-23,2-29-56,1 0-10,2 0-12,1-2-90,1-1-190,1-3-403,1-4-695,0-3-3284,-1-4 4662,0-5 0,0-3 0,1-4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2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25028,'1'21'695,"-3"2"-605,-4 3-56,-2 3-34,-2 1 0,1 0-12,0-2-122,2-2-225,0-3-380,2-4-292,1-2-1389,2-3-3127,0-3 5547,2-2 0,0-4 0,0-2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2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5 21275,'1'-3'2913,"-1"1"-2073,0 2-717,-15 31-33,4-12-23,-12 26-33,9-19-34,1-1 0,1 0-269,0-1-493,2-3-952,0 0-2320,3-4 4034,0-1 0,4-8 0,1-1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20065,'0'-1'3686,"0"-1"-2476,0 2-997,23 10-101,-12-4-112,18 7 0,-19-7-224,-2 0-415,0-3-627,-1 0-2118,1 0-6447,1-2 9403,1 0 1,-4-1-1,-2 0 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3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21208,'0'-2'3966,"0"1"-3865,0 1-101,21 8 0,-13-6-247,17 6-369,-16-8-370,0 0-1188,1 0-2599,-1-5 4773,-1 0 0,-5-1 0,-1 2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3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 19246,'0'-6'4326,"0"0"-3631,0 6-135,0 0-135,-4 39-190,-1-14-21,-3 34-113,-2-24-34,1 1-67,-2 1-34,0-2-336,0-3-459,0-3-1401,3-3-7601,2-6 8975,1-4 0,4-8 0,0-3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63 27236,'-22'19'627,"5"-4"-392,22-15-44,4-1-102,5-2-10,3-3-46,0-3 1,-1 0 22,-1-1-56,-1 2 11,1-2 12,0 2-12,0-1-11,-3 2 22,-1 2 2,-4 0-24,-2 2 0,-2 1 0,-2 1 0,0 0 0,-1 4 0,0 4 0,-4 5 0,-9 16 0,-1-4 0,-6 11 0,7-9 0,0 0 0,2 0 0,0-2 0,0-2-517,-2 4-570,5-9-515,-2 1-1715,8-11 3317,0-3 0,2-3 0,0-1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23997,'5'-2'2410,"0"0"-2063,-5 2-78,0 0-45,28-3-134,-14 0-45,22-4-12,-22 0 34,-1 1-11,-3-1 23,0 1-1,0 1-22,-2 1-11,-1 1 22,-2 2 12,-2 0 66,-2 1 146,0 0-111,-1 6-80,-3 2-87,-1 8-13,-5 4 0,-1 2 0,-1 3 0,-2 2 0,2-1 0,-1 0 0,2-3 0,1-2-304,0-3-435,2-4-236,0-3-594,2-3-1949,2-3 3518,2-3 0,0-1 0,1-1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3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27583,'6'38'560,"-2"-4"-549,-4-10-11,-3-2-280,0-1-358,-4-2-438,1-3-661,2-1-2073,1-4 3810,0-1 0,3-5 0,-1-2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4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24748,'0'-2'2342,"0"0"-1838,0 2-481,14-2-23,-5 1-191,13-4-448,-7 0-694,2-2-1423,1-1-7075,1-1 8537,0 0 1,-8 5 0,-2 1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4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28671,'40'-2'0,"-4"1"0,-19 1 0,-1 0 0,-3 0-181,-2 0-659,-4 0-448,-3 0-1043,-2 0-7500,-2 0 8605,-4 1 0,3-1 0,-3 1 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4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27135,'-28'43'1087,"2"-3"-975,12-15-5762,-2 1 5650,1-2 1253,-1-1-1869,4-3 433,2-5-1655,3-4-2308,4-6 4146,2-2 0,0-2 0,1-1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4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24513,'0'-3'2532,"1"0"-1949,-1 3-549,0 0-34,7 32-404,-4-20-526,6 24-672,-6-28-3451,-1-1 5053,0 0 0,-2-4 0,0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6:5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11 25263,'0'-6'2634,"0"2"-2321,-5 30-122,0-8-169,-5 23-22,1-15-381,2-3-694,2-1-1379,3-4 2454,1-1 0,1-9 0,0-1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6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62 24166,'0'-3'2801,"0"1"-2409,0 2 605,0 0-807,-19-8-65,6 6-125,-17-6 0,11 12 0,0 3 0,0 5 0,2 5 0,1 2 0,4 4 0,3 3 0,3 2 0,3 1 0,2 0 0,6 1 0,4-3 0,7-2 0,4-4 0,4-7 0,4-7 0,0-4-3392,2-11 3392,-1-6 0,0-10 0,3-20 0,-11 7 0,-1-13 0,-15 13 0,-3 1 0,-6 3 0,-10-1 3392,1 13-3392,-5 4 0,7 14 0,2 2 0,2 3-853,0 3-390,2 3-6433,1 9 7676,2-5 0,2 0 0,0-8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6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25196,'-4'-2'2734,"0"1"-2375,4 1 23,0 0-382,8-3 0,2 2 0,8-3 0,0 4 0,3 0 0,2 0 0,1 0-293,-2 3-838,-3 0-696,-6 5-1837,-6 2 3664,-4 2 0,-3-5 0,0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6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25095,'-2'0'2690,"0"0"-1804,2 0-886,-2 11 0,5-5 0,0 8 0,6-8 0,1-3 0,0 0 0,-1-2 0,-1-1 0,-1 0-752,1 0-693,0-3-1267,2-3 2712,1-3 0,-4 3 0,-2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7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28546,'-17'65'125,"2"-3"-125,8-16 0,-3 0 0,-2 4 0,-3-3 0,0 0 0,0-2 0,4-2 0,5-4-337,3-7-963,9-4-448,4-7-1983,6-6 3731,5-5 0,-9-6 0,-2-2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7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23852,'0'-2'3171,"0"0"-1737,0 2-1277,32-6-124,-15 5-33,26-4-101,-23 7-481,-1 1-651,-1 2-1265,-2 1 2498,-3 0 0,-6-3 0,-3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28255,'49'2'-1053,"-5"-2"-662,-25-1-2105,-2 0 3820,-4 1 0,-6 0 0,-3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8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41 26351,'-21'42'1042,"3"-5"-751,22-20-89,2-2-68,5-2 12,3-3-79,0-6 34,1-1 44,1-6 47,-1-4-192,0-5 0,-4-4 0,-3-1 0,-3-1 0,-3 0 0,-1 0 0,-1 0 0,0 2 0,-2 1-259,-2 4-1186,-2 4-1771,-1 3 3216,2 3 0,1 1 0,2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8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 26093,'0'-3'2578,"0"1"-2578,-4 33 0,0-8 0,-5 29 0,1-14 0,1-1 0,0 1 0,2-3 0,1-2 0,2-5-640,2-5-1567,1-6-3900,0-5 6107,1-4 0,0-5 0,-2-2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26967,'37'-10'-9831,"-4"0"8871,-17 2 0,-7 3 0,-2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28671,'-3'63'0,"-1"-6"0,-3-22 0,-4 11 0,4-12-1144,-2 5-1724,4-14 2868,0-1 0,2-10 0,1-4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9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64 26754,'-38'5'1255,"7"2"-942,20 6-21,2 2-235,4 2-57,1 2 0,4-1 0,8 0 0,4-2 0,8-3 0,3-4 0,0-4 0,1-4 0,-1-7 0,-2-4 0,-1-9 0,-3-3 0,-5-3 0,-5 0 0,-4 1 0,-5 0 0,-6 3 0,-6 2 0,-7 5 0,-5 7 0,0 3 0,1 5 0,4 3-1469,5 0-1590,7 2 3059,4-3 0,3-1 0,2-1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28671,'47'-4'0,"-6"1"0,-21 5-1491,-4 3-2431,-6 5 3922,-4 4 0,-4-6 0,-2 1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29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28671,'59'7'0,"-4"-1"0,-19-8 0,0-1 0,0-2-550,-1 2-2308,-2 1-6973,-6 7 8171,-7 7 0,-9-4 0,-6 2 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0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26675,'3'34'1255,"-3"-6"-1120,-6 19-34,1-13-12,3-3 68,1-3-23,4-4-9,2-5-125,2-5 0,1-5 0,0-4 0,2-3 0,3-5 0,5-6 0,3-6 0,1-9 0,0 0 0,-4 0 0,-1 1 0,-2 3-673,-2 3-1512,-1 4-3855,-2 4 6040,-1 4 0,-5 3 0,-1 2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28042,'-17'46'527,"0"-3"-527,5-13-56,1 1-661,3-3-874,3-2-1983,3-4 3574,7-4 0,-4-8 0,4-4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14 26071,'-40'-10'1411,"3"6"-1030,19 13-11,1 5-34,3 5-234,4 2-102,5-1 0,2-2 0,7-5 0,3-5 0,7-4 0,5-5 0,1-7-113,0-4 101,-2-4 12,-4-1-11,-2 0 11,-3 2 0,-3 3 11,-1 3-11,-2 2 34,-1 4 11,-1 2 1,-1 1-46,0 4 0,0 3 0,0 5 0,1 2 0,1 2 0,1-1 0,3 0 0,1-2-158,3-3-1097,1-1-684,2-4-2284,1-2 4223,1-2 0,-7-1 0,-1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1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0 26731,'-52'33'1647,"7"-1"-1354,27-5-293,5-1 0,5-1 0,5-4 0,2-5 0,2-6 0,4-6 0,3-2 0,4-7 0,4-3 0,1-6 0,0-3 0,-3 2 0,-2 2 0,-3 5 0,-5 2 0,-1 4 0,-3 2 0,0 1 0,0 6 0,0 4 0,-3 6 0,-1 2 0,-2 1 0,0-2 0,2-2-584,2-3-1410,1-5-1289,1-5 3283,5-1 0,-3-2 0,4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0 27729,'-46'31'717,"7"-1"-583,26-6-43,2-2-91,6-2 0,2-2 0,2-3 0,3-2 0,3-3 0,2-5 0,5-2 0,1-6 0,2-5 0,1-7 0,-1-5 0,-2-3 0,0 0 0,-2 1 0,-3 3 0,-1 4 0,-3 6 0,-1 3 0,-2 4 0,0 1 0,-1 10 0,0 2 0,0 13 0,-4 2 0,0 3 0,-3 0 0,2 3 0,1-11-741,2-1-1769,1-13-5501,1-4 8011,0-3 0,0 0 0,0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1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 24748,'0'-3'2600,"0"0"-2163,0 3-23,0 0-414,-8 31-89,4-15-662,-6 24-1009,6-22-3416,2-3 5176,1-1 0,1-7 0,0-2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2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26530,'-22'46'1568,"5"8"-1299,19-25-45,4 6-144,4-17-80,3-5 0,3-5 0,0-4 0,3-4 0,-1-8 0,-1-4 0,-2-9 0,-4-2 0,-4 0 0,-4 2 0,-2 2-225,-7 5-2262,-5 5 2487,-11 5 0,10 2 0,-2 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3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28671,'26'-13'0,"4"3"0,5 7 0,2 2 0,1 1 0,0 0 0,1 0 0,0 0 0,-4 0 0,-5 0-1054,-7 1-1322,-9 2-3966,-7 3 6342,-5 4 0,-2-4 0,0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3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28671,'62'-1'0,"-5"-1"0,-21-2 0,-1-1-819,-1 0-2072,-4 2-6940,-5 1 7829,-6 6 0,-9-3 0,-5 3 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57 24883,'-41'33'1703,"8"-2"-1255,26-9-22,3 1-79,5 1-11,6-2-56,4-2-101,6-5-110,3-5-69,3-5 0,1-4 0,-1-10 0,-2-6 0,-4-10 0,-6-3 0,-6-3 0,-3 0 0,-3-1-169,-4 2-167,-2 5-247,-4 5-2341,-4 9-6410,4 6 9334,-1 11 0,8-4 0,1 5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5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23471,'0'-3'3260,"1"1"-1320,-1 2-1940,1-1 0,-1 6 0,-3 3 0,-1 11 0,-3 5 0,-1 6 0,1 5 0,-1 2 0,2 2 0,1-3 0,2-2 0,0-4 0,2-4 0,-1-2 0,1-3 0,-1-2 0,2-2 0,-1-1 0,1-1 0,0-2-505,-1-1-896,0-2-705,-2-2-3956,1-3 6062,0-2 0,1-2 0,1-1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28671,'46'15'0,"-7"-2"0,-25-11 0,-1-1-1548,-1-1-1667,-1-4 3215,-1-2 0,-5 1 0,-2 1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5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28132,'-11'72'539,"0"-5"-539,3-24 0,2-4 0,4-2 0,1-6 0,1-1 0,0-3 0,3-1-24,2-2-1398,4-2-1055,2-5-4493,1-2 6970,3-3 0,-7-6 0,0-2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6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26149,'-45'19'1423,"6"3"-1009,19 3-22,4 5-99,1 2-293,6 0 0,4-1 0,4-1 0,9-4 0,5-3 0,8-7 0,3-7 0,2-4 0,0-6 0,-2-9 0,-1-5 0,-4-9 0,-3-3 0,-4-3 0,-3-1 0,-4 1 0,-3 2 0,-1 5-987,-1 7-962,-3 8-3329,-3 5 5278,-4 7 0,2-3 0,2 3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27998,'-14'43'673,"2"-5"-673,7-17 0,1-2 0,2-2-125,0-4-1207,1-3-1369,0-3-7130,1-4 7630,5-1 0,-3-2 1,3 0-1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 23885,'1'-1'3238,"0"1"-2733,-1 0-124,1 26-224,0-8-101,0 23-56,-1-17 0,0-1-493,0-4-762,0-4-1076,0-6-7500,0-1 9297,-5-4 0,3-1 0,-3-2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6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28671,'27'-1'0,"6"-2"0,16-1 0,1-3 0,-2 2 0,-4 0 0,-4 3 0,0 0 0,-1 2 0,1 0 0,-1 1 0,-6 1-741,-8 1-4805,-9 2 5546,-9 1 0,-4-3 0,-3 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9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14 27236,'-15'-8'784,"11"2"-694,22 7-68,9 1-22,5 1-45,2 1-593,0 0-651,-3 0-1479,-3 2 2768,-7 2 0,-9-4 0,-7 2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3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27583,'38'21'-179,"-1"-4"-718,-8-12-940,0-4-4449,-1 2 6286,-2-1 0,-12-1 0,-4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0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94 124 27583,'-15'25'415,"0"8"-337,6 19-11,-1 5-22,-1-1 0,0-3-45,1-8-11,4-7 11,1-10 22,4-9-22,0-9 22,3-7 1,6-14-12,5-9-11,7-16 0,1-6 34,-2-5-34,-5-1 0,-5-1 0,-4 0 11,-3 2 0,-2 4 0,0 6-11,0 6 0,0 6 11,0 7 23,0 3 33,0 5-11,0 3 0,5 2-22,2 3 12,6 2-46,2 4 0,5 2 0,18 6 0,-6-3 0,14 2 0,-14-5 0,0-1 0,-3 0 0,-3-1-472,-5 3-828,-6-1-504,-8 2-2297,-4 3 4101,-13 2 0,6-5 0,-6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0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28671,'23'5'0,"6"0"-24,8 0-771,5-2-684,4-1-1255,-2-1-7097,-3 1 8168,-4 0 0,-18 0 0,-6-1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1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25163,'-46'30'1468,"8"-1"-1088,27-4 35,3 3 33,3 1-112,2-1-246,2-5-79,6-5 12,3-8-23,6-5 0,3-6-23,1-6-33,1-5-56,-1-7 23,0-2 55,-2 1 34,-4 2 0,-1 2 0,-3 5 11,-1 1 23,-3 5 33,-1 2 11,0 2-10,0 1 10,0 5 0,0 4-33,2 6-45,-2 1 0,0 1-571,0-1-617,-1-3-1142,2-2-7501,-1-3 9546,3-4 0,-3-1 1,0-3-1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1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27281,'-1'28'1165,"-2"0"-964,-3-1-177,-1-3-24,2-4 0,1-6 0,3-6 0,0-4 0,2-3-57,5-6-604,3-4-516,5-6-873,3-3-3463,-1 0 5513,-1 3 0,-6 7 0,-3 3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1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81 115 24412,'46'9'1154,"-5"-2"-1143,-16-6 11,-5-4 2,-4-4-2,-4-4-11,-4-5 12,-5-2-1,-1 0 124,-8 0 201,-3 3-67,-9 3 145,-4 4 24,-4 4-57,-1 2 146,-2 6-145,1 5-393,1 6 0,4 5 0,5 5 0,6 2 0,6 2 0,3 1 0,9 1 0,5 0 0,7-3 0,5-4 0,5-6 0,5-4 0,7-8-673,5-3-2532,2-3-6626,-4-2 9061,-8 0 1,-17-1 0,-8 1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3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72 25151,'-41'-28'1446,"8"5"-1088,26 16-66,3 1-12,1 2-101,1 2-145,2 1-23,0 1 23,8 2 78,7 3-45,13 5-22,11 5-23,8 4-11,9 4 1,2 3-1,-2 2-11,-4 2-34,-10-1 34,-8 1 0,-7-2-11,-6-1 11,-7-4 0,-6-4-3381,-5-4 3404,-15-3-12,-12-1 34,-19 0-45,-11 3 78,-3-1 79,5 1 11,9-1-34,10 0 3282,8-1-3416,6-1 0,4 1 0,5-1 0,3 2 0,4 1 0,7 1 0,8-1 0,32 0 0,-3-6 0,21-1 0,-21-6 0,-7 1 0,-9 0 0,-8 1 0,-6-1 0,-4 0 0,-4 0 0,-1-1 0,-3 0 0,-8-1 0,-7 0 0,-14 2 0,-8 2 0,-4 3 0,-2 3 0,5 0 0,6 1 0,7 0 0,7-2 0,6 1 0,5 0 0,5 1 0,1 3 0,9 3 0,24 13 0,2-4 0,19 9 0,-9-7 0,-1 1 0,-2 5 0,-2 2 0,-2 6 0,-3 0 0,-6 2 0,-8-1 0,-19 19 0,-16-15 0,-24 12 0,-16-23 0,-14-6 0,-4-6 0,4-6 0,9-5 0,16-4 0,13-4 0,9-4-192,13 0-3964,3-5 4156,11-3 0,-3 2 0,3-1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5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26239,'20'64'851,"-5"-4"-593,-12-23-23,-3 3 23,0-2 22,1-2-90,0-6 57,2-8-134,1-7-113,0-9 0,3-3 0,2-9 0,4-7 0,6-9 0,3-9 0,3-3 0,-2-1 0,-1 2 0,-2 4 0,-3 5 0,-4 7-1054,-3 7-1815,-1 6-5400,0 4 8269,3 4 0,-5-2 0,0 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5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26586,'-15'54'403,"0"-6"-403,5-21-582,1 0-1099,3-2-2476,3 0 4157,10-5 0,-6-8 0,7-5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5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25017,'-40'0'1098,"4"7"-806,16 6-57,2 6-45,3 0-22,4 0-10,4-3 99,3-2 57,3-3-146,4-4-123,5-3-12,6-6-22,8-7 1,1-5-12,-2-3 0,-4 1 0,-6 5 11,-5 5-11,-4 4 22,-1 3-22,-4 6 34,-2 4-1,-3 6-33,1 2 0,2-1-11,3-2-448,4-3-326,4-5-671,3-2-2937,4-4 4393,2-1 0,-7-1 0,0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5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25779,'-36'39'1401,"8"-4"-1155,25-22-55,1-3-124,5-4-33,5-3-23,4-2 0,3-7 11,-1-1-22,-1-5 12,-4 2-1,-3 2-11,-3 3 11,-3 3-22,1 1 22,-1 6-11,-4 2 22,-2 7 12,-3 3-34,0 1 0,1 1-22,3-1-314,2-1-662,2-2-1142,2-3-5468,5-5 7608,3-3 0,-1-3 0,0-1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6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24491,'-43'11'2151,"-5"11"-1849,26-2 46,-3 7-90,14-9 10,3-3 46,5-1 0,2-4-214,7-4-55,4-2-22,8-5-12,3-6 11,0-4-11,-1-5-11,-4 1 13,-5 3-13,-3 2 0,-5 6 0,-1 2 0,-2 2 0,0 0 0,-1 5 0,-4 5 0,-3 9 0,-5 5-147,2 1-659,2 0-797,5-4-1232,4-5-6996,7-7 8765,3-5 0,-2-3 0,0-1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8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23639,'0'-2'2868,"0"-1"-1859,0 3-595,-11 27-100,5-7-168,-8 23-57,8-15-22,3-1-44,0-2-23,1-4-123,1-3-426,0-4-337,1-4-446,0-2-820,1-4-5434,3 0 7586,2-3 0,-1-1 0,0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26071,'-40'28'604,"7"0"-447,22-6 11,2 0 23,2-2-34,3-2-146,2-5-11,2-4-78,0-5-102,6-5 1,4-7-101,6-3 157,0-6 89,-1 1 34,-3 0 22,-3 3 1,-2 2 122,-2 5 23,-2 2-11,-1 6 57,-1 7-80,-1 6 314,0 9-224,0 3-34,0 0-111,0 5-90,0-12-684,0 0-952,0-15-2219,3-3 3866,3-8 0,-1 4 0,0-5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8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26440,'-23'56'1860,"3"-6"-1489,9-24-371,3-4 0,1-5 0,5-6 0,0-6 0,2-3 0,2-4 0,3-5-741,3-4-715,4-4-1760,0-1 3216,1 4 0,-6 5 0,-2 2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7:49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170 102 23381,'19'-45'2028,"-6"7"-1266,-19 28-291,-5 4-180,-8 4 158,-6 7 256,-6 8-121,-2 8-584,2 8 0,7 2 0,9 0 0,8-1 0,8-3 0,8-4 0,4-4 0,9-4 0,5-5 0,5-4-125,6-3-2451,5-2 2576,5-1 0,-21 0 0,-5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0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26015,'1'10'660,"-1"4"-637,0 8-23,0 1-90,0-1-772,0 0-405,0-1-1758,0-2-6806,0 1 9739,-1-3 1,1-8 0,-1-2-1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0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40 23370,'-4'-1'3328,"1"1"-2633,30-13 22,-4 7-156,27-9-561,-8 12 0,5 2 0,2 1 0,2 2 0,-1 1 0,-2 2 0,0-1 0,-5-1 0,-3-2 0,-5 0 0,-6-1 0,-5 0 0,-5 0 0,-3 1 0,-6-1 0,-1 2 0,-5-1 0,-1 0-976,-2 2-1131,-1-1-2588,-3 2 4695,-6 2 0,4-2 0,-2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0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27830,'-24'42'841,"3"-4"-841,11-19 0,-2 3 0,-1-1 0,0 1 0,1-1 0,0-1 0,3-2 0,1-2 0,2-1-214,3-3-682,1-2-314,1-2-852,1-2-2835,0-2 4897,0-2 0,0-1 0,0-1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0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22507,'1'-2'3631,"0"1"-2914,-1 1-168,9 36-101,-6-13-67,7 32-236,-8-23-77,0 0-35,-1-1-22,1-3-11,1-2 0,-1-3-571,1-3-415,-1-5-964,3-3-4235,1-6 6185,3-2 0,-3-3 0,0-1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1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24849,'0'-2'2521,"0"1"-2039,0 1-56,0 41-90,0-13-279,-2 37-57,-1-23 0,-3 0 0,0-3 0,0-4-57,2-4-951,1-5-617,0-4-1412,0-3 3037,0-4 0,1-6 0,1-4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1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22799,'0'-2'3249,"0"1"-1355,0 1-1469,20-2-121,-10 2-304,17-2 0,-15 2 0,0-1 0,0 1 0,0-1 0,1 0 0,-1-1-192,-1 0-670,-3 0-651,-1 1-1803,-4 0 3316,-2 1 0,-1 0 0,0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8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464 1 26978,'-38'81'1591,"1"0"-1489,5-16-102,-6 8 0,-5 9-535,-4 6 535,22-41 0,0 1 0,0 1 0,1 0 0,0-1 0,3 1 0,-16 43 0,11-8 7,11-13-1531,9-14-1176,11-14 2700,8-14 0,-3-14 0,1-7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0 26776,'-13'54'617,"-1"1"-505,4-1-56,-4 3-23,-1 0-10,-2-2 10,1-5 1,2-8-34,3-9 0,4-10 0,4-9 0,2-7 11,7-12-11,5-9 0,9-10 11,3-7 1,-1-1-12,-2 2 11,-5 5 0,-4 8-11,-4 4 0,-4 7 0,0 3 0,-1 2 0,1 1 0,4 0 0,3 0 11,6-3 12,18-8-12,-5-1-11,12-6 0,-13 7 11,0 4 45,-4 3 269,2 14-146,-10 2-78,-3 12-12,-9-3-89,-3 1-22,-1-2-404,-2-2-773,2-3-1792,-2-4 2991,7-5 0,-4-3 0,3-3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9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25813,'-49'54'1266,"9"-4"-963,27-19-102,6-3-66,3-3-68,4-5-45,5-7-11,4-6-11,6-6 0,2-9-123,1-4 0,0-7 78,-2-1 45,-3 3 0,-3 5 0,-4 4 11,-2 4 57,-3 3 77,-1 6-55,0 4-79,0 5-11,0 3-67,4-1-538,3-3-987,7-3-2721,5-5 4313,3-3 0,-8-2 0,-2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9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25623,'-47'6'1792,"4"5"-1355,18 10-23,0 4-100,2 2-223,7-1-91,6-1 0,7-3 0,9-3-13,6-4-715,8-4-639,4-4-851,0-4-2466,-1-3 4684,-2-2 0,-9 1 0,-4-1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20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27023,'-45'25'1501,"7"0"-1354,23-1-147,3 0 0,4 0 0,4-1 0,2-1 0,5 0 0,4-2-91,4-2-570,2-3-314,1-3-683,-1-6-3026,1-3 4684,1-8 0,-6 4 0,-2-4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20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0 25891,'-20'60'1289,"-1"-3"-1054,0-15-56,-2 2-111,0-2-46,3-3-22,5-9 0,6-9 0,5-8-45,2-8 34,7-3 0,3-9-12,6-3 23,2-6 0,0-2 23,-2 3-12,-1 3 45,-2 5 56,-2 3 134,-1 3 102,-3 3-67,-1 5-281,-3 4 0,0 5 0,-1 2 0,-2 2 0,-2-1 0,-2 1 0,-2-2-819,3-2-727,1-2-8285,6-3 8355,5-5 1,-2-2 0,2-4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20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 24625,'0'-5'2073,"0"2"-1883,0 3-156,-9 26-34,2-10-90,-7 21-862,4-17-1872,1-3 2824,3-3 0,3-7 0,2-2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2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24681,'2'-3'2600,"0"0"-2096,-2 3-135,0 0-89,-11 34-43,2-16-237,-9 25 0,8-25 0,2-6 0,4-5 0,2-4 0,2-2 0,6-8 0,0-1 0,7-6 0,-1 2 0,-1 2 0,-2 3 0,0 3 0,-2 2 0,1 3 0,-1 4 0,-1 2 0,-1 5 0,-2 2 0,-1-1 0,-2 1 0,0-2-393,0-1-1008,0-3-918,1-1-7512,4-4 8493,6-1 0,-4-2 0,2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21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28233,'-32'36'438,"6"-4"-438,25-17 0,3-2 0,5-4 0,5-3 0,5-4 0,1-2 0,-1-4 0,-2-3 0,-3-4 0,-2 0 0,-3 2 0,-2 4 0,-2 2 0,0 3 0,1 0 0,0 0 0,2 3 0,0 1 0,2 4 0,1 2 0,3 1 0,2 3 0,2 2 0,2 0-270,2 3-1086,4 1 191,4 0 1165,4 2 0,-15-11 0,-2-2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0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641 0 27729,'-25'51'471,"1"0"0,-18 35-471,13-29 0,-2 0-474,4-10 0,1 0 474,-3 3 0,-2 1 0,-1 2 0,0 0 0,-2 0 0,1 0 0,1-1 0,1-1 0,2-3 0,2-2 306,-17 36-306,11-14 0,11-14 157,8-14-562,6-11-1835,4-10-4102,2-10 6463,7-5 0,-3-3 0,3-1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6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8 191 23303,'-4'-2'1725,"1"0"-1579,3 2-23,24-35 34,-6 17 146,20-28-12,-14 27-67,-3 2-101,-2 4-100,-1 2-23,2 2 0,1 1-90,-1 2-67,-1 3-89,-4 2 134,-5 2 112,-6 6 22,-2 3 124,-4 8 100,-1 0-44,-1 2 44,1-2 46,1 0 33,1-1 145,3-1 1,4-2-3538,4-2 3180,7-3-113,4-5 0,16-4 0,-7-6 0,9-4-91,-13-6-1982,8-14 3011,-5 5-10769,7-8 8801,-10 12 0,-12 10 1,-3 4-1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7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25847,'0'-4'2296,"0"0"-2072,0 4-145,33-16-79,-15 7 0,27-13-68,-23 13-424,-2 1-282,-3 2-559,-3 3-774,-5 2-7724,-5 2 9599,-2 3 1,-2-1 0,0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27135,'-37'50'1176,"5"-4"-840,23-16-312,1 1-24,3 1 0,2-1 0,1-3 0,2-2 0,4-4 0,1-3-3392,6-5 3392,3-3 0,4-4 0,2-3 0,4-3 0,2-4 0,0-3 0,-1-5 3392,-2-3-4704,-3 0-1702,-3-1 3014,-2 2 0,-8 5 0,-2 3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7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28143,'-4'56'528,"-1"-4"-528,-3-16 0,1-1 0,0-2 0,3-4 0,1-3-1144,3-6-716,0-4-2555,1-2 4415,0-4 0,0-4 0,-1-2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7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27583,'45'-9'717,"-1"0"-717,-8 2-258,7-1-840,7-1-1378,5 0 2476,-2 2 0,-22 3 0,-9 1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25476,'0'4'2813,"0"-1"-2431,0-3-382,-2 30 0,2-14 0,-2 25 0,2-21 0,0 2 0,0-2 0,-1 0 0,0-1 0,1-1 0,0-3-886,0-4-1153,2-4-2555,4-4 4594,3-3 0,-2 0 0,-2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3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25476,'-3'0'2958,"0"0"-2721,3 0-237,0 0 0,32 0 0,-5 1 0,30 0 0,-12 1 0,2 2 0,4-1 0,1 1 0,0-2 0,-2-1 0,-5 0 0,-8-1 0,-5 0 0,-6 0 0,-6 0 0,-5 0 0,-4 0-1671,-5 0-1197,-2 0 2868,-5 2 0,1-1 0,-1 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0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28434,'-32'52'237,"4"-2"-237,17-12 0,-2 2 0,-2 1 0,-2-1 0,-2-3-13,0-5-647,0-4-315,3-7-751,6-8-2633,5-6 4359,7-7 0,-1 0 0,2-3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25869,'0'-2'2565,"0"1"-2328,0 1-237,0 37 0,0-9 0,-3 33 0,-1-20 0,-3-2 0,0-2 0,3-6-181,1-5-1488,2-5-1278,6-4 2947,3-5 0,-2-6 0,2-3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0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8 25398,'0'-4'2633,"0"0"-2174,0 4-278,0 0-181,-1 42 0,-3-12 0,-4 36 0,-3-25 0,-1-2-461,0-4-1163,3-5-1290,3-6 2914,3-5 0,2-9 0,0-4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0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27516,'54'-20'-919,"-6"2"-549,-23 9-1580,-2 1 3048,-2 0 0,-9 5 0,-3-1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1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28671,'41'-31'0,"-3"5"0,-12 20 0,-2 1 0,-2 1 0,-3 0-270,-3 1-1187,-6 2-1220,-5 0 2677,-6 1 0,-2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1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27359,'-21'47'1098,"3"-3"-884,14-16-214,1 0 0,1 1 0,1-3 0,0-2 0,3-4 0,2-5 0,3-2 0,2-4 0,4-3 0,1-2 0,4-3 0,3-3 0,2-4 0,0-4 0,-2-4 0,-2 2-1570,-4-1-984,-3 2-7277,-1 0 9014,0-1 0,-6 6 0,0 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1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25555,'0'-3'3116,"1"0"-3116,-1 3 0,0 0 0,1 23 0,-4-4 0,0 21 0,-5-10 0,0 1 0,1-1 0,2-1 0,1-4 0,2-3 0,1-2 0,1-5 0,0-3-2320,0-4-4695,0-1 7015,0-2 0,0-2 0,0-1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1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26250,'2'-3'2421,"0"0"-2421,-2 3 0,27-7 0,-13 4 0,23-6-573,-18 6-1208,2-1-2018,6 0-6032,7 2 8468,8 0 0,-18 2 0,-2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25950,'55'1'-1658,"-6"-1"-283,-23 0 1941,-3 2 0,-12-2 0,-3 2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2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26821,'-2'1'1850,"0"0"-1850,2-1 0,35 7 0,-14-5-270,27 5-861,-25-7-797,-2-1-4470,-3 0 6398,-2 0 0,-8 1 0,-2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4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98 27034,'18'25'1120,"3"-6"-1041,7-21-68,4-5-11,1-5-11,-3-3-124,-6 0-133,-8 2-12,-7 1-169,-6 0-223,-3 1-236,-7-1 370,-3 0 303,-8 3 235,-4 3 23,-4 3 167,-5 7 236,-3 5 168,-1 7 280,-8 19-504,15-4 425,-6 29-470,22-20-34,2 11-256,9-18-35,7-3 0,5-7 0,7-8-225,5-6-694,4-9-728,-2-8-1445,0-4 3092,-8-4 0,-7 6 0,-5 3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4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24222,'4'-5'3294,"-1"1"-2700,-3 4-270,26 10-156,-14-2-112,22 9-56,-22-8-212,-1 0-640,1-2-929,-1-1-3318,3 0 5099,-1 1 0,-5-3 0,-1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5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58 728 27863,'-23'-54'471,"4"2"-225,16 9-155,0-4-91,-2-3 0,2-3 0,1-1 0,3-1 0,5 1 0,5 3 0,6 5 0,2 5 0,0 8 0,-2 8 0,0 5 0,-2 6 0,3 3 0,1 3 0,5 1 0,2 3 0,2 0-573,0 3-570,-3 0-784,-4 1-3126,-8 5 5053,-6 4 0,-5-2 0,-2 2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5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27426,'43'7'-2678,"-3"-2"-2509,-11-5 5187,0 1 0,-12 0 0,-5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5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26395,'-28'61'1748,"1"-5"-1356,9-21-256,-1-2-136,3-6 0,3-7 0,5-7 0,4-6 0,3-4 0,1-2 0,3-1 0,4-4 0,4-3 0,5-5 0,3-3 0,2-2-965,2-1-917,0 4-2723,2 1 4605,-1 6 0,-10 3 0,-4 2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87 124 23538,'3'0'1793,"0"0"-1771,-3 0-11,30-21 0,-17 8 1,22-17 21,-26 16 1,-4 1 33,-2 1 203,-2 2 189,-3 3-78,-5 4-23,-7 3 91,-8 7 77,-5 6-11,-3 7-323,2 1-192,4 1 0,7-2 0,6-1 0,6-1 0,3 0 0,9-1 0,4-1 0,10-5 0,4-4-1390,2-4-840,1-4-4437,-2-5 6667,2-6 0,-14 4 0,-1-1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5 23090,'1'-3'3171,"0"1"-2006,-1 2-627,-6 32-191,0-10-112,-6 27-110,2-17-125,1 0 0,2-1 0,3-3-57,1-4-111,1-5 22,1-6-78,-1-3-56,0-5 78,-1-2 158,-2-1 44,-2-2 11,-3 0 45,-5 0 89,-4 2 135,-4 4 68,-1 2-67,0 4-281,3 1 0,4 1 0,3-1 0,4 1 0,2-2 0,4 2 0,2-2 0,6-3 0,6-3 0,8-3-46,7-4-1354,2-4-875,1-4-6308,-3-5 8583,0-2 0,-12 8 0,-3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8 25431,'0'-4'2488,"0"1"-2029,0 3-166,-10 29-293,5-10 0,-7 27 0,8-18 0,0 2 0,3-3 0,0-3 0,1-5 0,0-5 0,1-6-80,0-3 13,0-4 56,0 0 11,0-4 11,-1-2-11,-3-2 56,-3-1-11,-4 4 1,-4 1-46,-2 2 0,-3 6 0,-2 3 0,0 6 0,1 3 0,3 0 0,5 1 0,2 0 0,5-1 0,3 5 0,7-7-270,5 0-2128,8-11-5120,4-2 7518,2-3 0,-9 1 0,-4-1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47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69 23941,'-2'-2'3273,"0"0"-2657,2 2-146,-23 30-99,13-10-371,-18 27 0,21-20 0,2 0 0,3-3 0,2-3 0,5-7 0,3-5 0,7-5 0,4-11 0,1-6 0,0-10 0,-2-4 0,-6-2 0,-4-1 0,-5 0 0,-2 0 0,-5 2 0,-2 2-147,-4 5-1556,-3 7-3395,-2 7 5098,-5 5 0,9 2 0,-1 1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27751,'4'49'291,"0"-7"-369,1-24-437,2-3-449,-1-2-986,1-3-4123,-2-1 6073,-3-1 0,-1-3 0,-1-2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1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28671,'53'-21'0,"0"3"0,-4 11 0,3 2 0,2 2 0,-1 2 0,-3 1 0,-4 0 0,-6 0 0,-8 0 0,-7 1 0,-8-1 0,-7 1-181,-4-1-1533,-4 0-2263,-1 0 3977,-5 2 0,3-1 0,-4 1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26149,'-38'54'1513,"5"-2"-1222,18-17-5851,2 2 5560,4-3 1241,3-2-1767,3-5 500,0-5-1644,2-7-1982,0-5 3652,2-6 0,-1-2 0,1-2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1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28076,'19'52'595,"-2"-3"-595,-13-19 0,1 0-225,-2-1-907,0-3-1288,0-4-7411,0-4 9101,1-3 0,-2-8 0,1-2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1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25342,'0'-3'2712,"0"1"-2264,0 2-279,-5 36-169,1-11 0,-4 31 0,2-21 0,1-1-427,0-3-1242,1-3-1346,1-4 3015,-2-5 0,3-8 0,0-4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2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28671,'46'-6'0,"-6"-2"-405,-20 0-703,-4-4-787,0 0-4166,-4-1 6061,1-3 0,-7 7 0,-1 1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2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 25129,'0'-4'3104,"0"1"-2666,0 3-438,0 0 0,0 31 0,0-11 0,0 25 0,-1-19-976,0-1-2161,-2 1 3137,-1 2 0,1-12 0,1-2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52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28671,'3'-1'-5223,"-1"0"5223,1-2 0,-2 1 0,-1 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5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24401,'2'-2'2498,"0"0"-1903,-2 2-103,0 0-111,25-9-157,-12 6-144,20-6-80,-19 9 0,1 0 0,1 0 0,1 0 0,1 0-561,3 0-515,0 0-818,1 0-4392,-2 1 6286,-5 2 0,-7-1 0,-4 1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5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28166,'53'3'134,"-2"0"-168,-17-5-6455,4-2 4977,4-2 141,3-1 1371,4 2 0,-22 2 0,-5 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28289,'52'-5'382,"-3"0"-382,-19 8 0,0 0 0,-1 4 0,-1 1 0,-2-1 0,-1-1 0,-4-1-1155,-5-2-750,-4 0-2050,-7 0 3955,-2-1 0,-3 0 0,0-1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6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26642,'-27'73'1456,"7"-16"-1377,14-3-79,5-18-34,0-3-526,1-3-448,7-4-1390,4-3 2398,8-4 0,-8-8 0,0-5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116 126 25588,'-2'0'2510,"1"0"-2454,29-2-33,-9-5-23,21-5-11,-19-5-269,-7-1-180,-6 0 34,-8 1 68,-9 2 167,-7 5-21,-6 4 156,-4 3 33,2 2 23,1 6 34,1 4 190,0 6 145,2 3 58,2 4-13,3 1 0,4 3-44,3 3-111,4 3-259,2 2 0,2 2 0,6-4 0,5-3 0,7-7 0,4-8-203,2-8-928,2-5-763,1-9-3115,-2-5 5009,-1-9 0,-12 10 0,-2 1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8:17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23975,'-2'-2'2252,"0"1"-1916,2 1-324,31 33-4264,-14-18 3938,24 27-126,-21-25-4311,-3-1 4751,-2-1 0,-6-6 0,-4-3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1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1659 298 23919,'2'-44'1782,"-4"4"-1368,-8 23-156,-6-2 100,-7-2-33,-8 0-123,-13-3 56,-14 0 67,-15-1-101,-15 3-536,37 13 0,-1 1 368,-5 3 0,-1 1-34,-2 1 1,-1 3-1,-2 3 1,0 4 22,2 0 0,-1 4 22,2 3 0,0 4-28,1 2 1,2 2-40,1 2 0,1 2 0,1 3 0,3 1 0,3 2 0,3 1 0,4 0 0,4 3 0,-21 37 0,36-18 0,7 3 0,5 31-288,13-29 1,8-1 287,29 24 0,-10-42 0,5-1 0,6 0 0,4-2 0,8 0 0,3-2 0,8 0 0,4-2 0,6-2 0,3-3 0,4-1 0,5-4 0,-5-8 0,5-3 0,-3-2-552,10 0 1,-1-4 551,-14-5 0,2-4 0,-7-3 0,-3-8 0,-7-6 0,-4-4 0,-4-6-72,-7-2 0,-5-5 72,-6-1 0,-5-5 0,-7-2 0,-6-3 0,-4-3 0,-8-7 0,-12-33 0,-10-4 0,-3 21 0,-6 0 0,0 8 0,-5-1 0,-3 6 0,-17-2 0,-7 8 0,-4 4 0,-5 6 0,-2 6 0,-3 6 0,1 5 0,1 7-169,5 6 1,3 5-1385,-35 5 1553,26 52 0,38-30 0,12 29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13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28569,'85'-25'51,"-28"12"0,5 3-2068,22 5 0,8 2 2017,-20 1 0,4 0 0,1 0 0,9 0 0,1 1 0,2 0 0,7 1 0,0 2 0,2 0 0,-23 0 0,2 2 0,-1 0 0,0 0 0,1 2 0,0 0 0,-1 1 0,1 1 0,-2 0 0,-1 2 0,1 1 0,-2 0 0,21 4 0,-1 2 0,-1 1-640,-7-1 1,-2 2 0,-1 1 639,-8-1 0,-2 1 0,-2-1 0,21 9 0,-6-1 413,-15-4 1,-6-1-414,26 12-3575,-42-12 3575,-32-12 0,-14-4 0,-8-6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18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23908,'-2'0'3182,"0"0"-1601,2 0-1581,5 0 0,-1 3 0,5 0 0,0 1 0,1-2 0,0 0-360,1-2-1119,1 1-1232,-1-2 2711,0-2 0,-5 2 0,-1-2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19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27359,'1'23'347,"0"1"-324,-1-3-1,0 0-11,-2-1-11,0-3 0,-2-2 0,1-4-22,1-4-23,1-3 45,1-3 67,0-1 34,0-3-11,1-3-12,2-5-44,1-4-34,2 0 0,-1 0-11,-2 3-124,-1 1-402,-2 2-640,0 1-1356,0 2 2533,0 1 0,0 2 0,0 2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81 17857,'0'-5'2969,"0"2"-2643,0 3 1970,0 0-1747,0-3-123,0 2-22,0-2-68,0 3 370,0-1-493,-1 1 0,0-1-34,-2 0-45,-1 1-11,-1-1-33,0 1-12,0 0-10,-1 0 21,0 0 1,-1 0 0,-1 3-12,-1 1-10,0 2-35,0 2-33,1 1 11,1 0-11,2 1-11,1-1 11,2 0 0,1 0 0,1 1 0,0 0 0,1-1-11,1 1 11,3-2 0,2-2 11,1 1-11,2-4-11,-1 0-45,5-2 56,-2 0-34,5-5 34,-3 0 0,0-5 0,5-8 12,-4 4-12,2-5 0,-8 7 0,-2 0 0,-2 2 0,0 0 0,-2 0 0,-1-1 0,-1 0 0,-1-1 11,0-5-11,0 4 0,-1-1 11,-2 6-11,-3 2 0,-2 1 0,-2 2 0,1 1 0,-2 0 0,3 1-67,0 0-34,4 0-157,1 2-190,-1 1-415,2 2-403,0 1-1435,1 1-7130,1 1 8969,2 0 0,-1-3 1,1-2-1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3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20401,'-3'2'4000,"0"-1"-3350,3-1 426,0 0-516,2 0-89,2 0-135,4 0-112,3 0-34,2 0-56,0 0-66,-1 0-46,0 0 0,-3 0-22,-2-1-112,-3 1-246,-1 0-146,-2 0-5345,-1 0-3982,0 2 8389,-2 2 1,1-2 0,-1 1-1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4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26978,'6'8'784,"1"-1"-548,5-7-68,0 0-56,-1 0-34,-2 0-56,-2 0 1,-3 0-23,-1 0-90,-2 1-246,1-1-358,0-2-404,2-2-807,1-3-2868,1-2 4773,-1-1 0,-2 5 0,-1 2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4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26653,'-9'42'695,"3"-7"-673,-1-1 34,2-9-22,1 0-12,0-1-10,0-2-12,0-1 0,1-3 0,0-2 0,1-2-68,1-4-212,1-3-280,0-4-427,0-1-626,2-2-4964,0-2 6577,2-1 0,-2 0 0,0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5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31 21913,'-1'0'3014,"-1"0"-1702,2 0-1044,4-6-32,1 4-46,5-6-89,2 5-34,3 1-22,1-1-33,1 0-12,-1 1 11,-2 0 0,-2 2-11,-3 0 0,-2 1 0,-2 2-11,-2 1-12,-1 1-33,-1 0 33,0 1-21,-1-1 44,0 1-34,-2-1-22,-2 3-22,-2-1 10,-3 1 57,1 0 22,-1-1 1,0 1 88,1-1 124,-5 5-100,4-3-45,-2 4 55,5-5-67,1 0 0,2 0 34,1-1 0,2 1 22,-1 0-11,1 1-56,0 1-33,0-1-1,4 0-22,0-1-22,6-2-180,1-1-156,2-2-113,1-2-134,1-1-818,-2 0-3003,1 0 4426,-2-3 0,-5 2 0,-2-2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6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46 19336,'-2'0'5121,"1"0"-2522,1 0-2408,-8 0-45,7 0 134,-4 0-34,11-2-33,4-1 22,4-2-44,-1-1-78,1 1-113,-1-1 0,2 2 0,-1 0 0,1 0 0,-3 2 0,-1-1 0,-1 2 0,-2 0 0,1 1 0,-2 0-24,1 0-659,-3 0-326,-1 0-391,-1 0-124,-2 0-2823,-1 1 4347,0 1 0,0-1 0,-1 1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7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26507,'-14'23'616,"2"-1"-514,11-8-13,1-1-10,0-1-12,0-1 23,0 0-12,0-1-22,0-1-22,1 0-1,0-3-22,2-1 1,0-2-1,0-1 22,0 0 12,2-1 22,2-1 1,2 0-24,3 0-32,0-1-12,1-1 0,-2-1-12,0 1-88,-2 1-46,1 1-56,-1 0-78,2 0-213,1 0-605,-2 0-493,-2 0-2936,-1 0 4527,-2 0 0,-3 0 0,0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7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26597,'9'3'1109,"2"0"-862,5-3-46,3 0-77,0 0-35,2 0-10,-3 0-57,0 0 0,-2 1 12,-2 1-23,-2 1-11,0 0-22,-2-1-12,0-1-212,-2 0-202,0-1-247,0 0-459,0 0-403,-1-2-2007,-1 1-6267,-3-1 9484,-1 1 1,-2 1 0,0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27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22216,'-2'0'2913,"0"0"-2476,2 0-280,-10 32-112,6-16-45,-7 26-89,10-24-439,0 0-794,1-3-3395,0-2 4717,2-3 0,-1-5 0,1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1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29 20177,'3'-4'3686,"-1"1"-3305,-2 3-34,0 0-67,-7 26 0,3-13-22,-5 22-33,7-19-46,1-1-11,0 1-67,1 0 11,0 0 11,0-1-45,1 0-22,2-3-11,6 1-11,2-6 33,4 0 45,-2-6 78,2-1-44,2-2 11,0-3 23,-1-3-57,-2-2 22,-3-1 57,0-6-124,-6 2-33,1-7-34,-3 4 1,-1-1-24,1-2 1,-1 1-34,-1 1-335,-1-4-47,-1 9-446,-1 0-685,-1 10-1982,-2 2 3540,-1 1 0,2 1 0,1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1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61 22137,'-3'0'3014,"1"0"-1411,2 0-1166,15-5-45,-3 2-78,12-4-101,-8 2-101,-1 0-79,-3 1-33,0-1-22,-2 0-281,2 0-189,1-1-315,-2 1-348,0 1-301,-4 3-2141,-4 0 3597,-1 4 0,-2-3 0,0 3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1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22395,'-3'3'3900,"0"-1"-3441,3-2 236,0 0-382,18 4 1,-4-3-56,15 1-68,-9-6-43,1-2-147,-1-1 0,-2 1 0,-1 2 0,-5 0 0,-2 2-438,-4 0-357,-2 1-528,-3 1-8508,0-1 8896,-5 2 1,4-1-1,-4 0 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1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27370,'-22'40'359,"5"-5"-359,16-20 0,1-1-213,0-2-336,0-3-886,4-1-1758,5-5 3193,7-1 0,-6-2 0,0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 22473,'-1'-1'3306,"-1"0"-1916,2 1-1065,7-9 44,-1 7-89,6-7-89,-1 8-79,3 1-79,1 0-33,2-1-11,1 1-34,0-2-112,-1 0-212,-3 0-46,-3 1-123,-4 0-335,-4 1-607,-2 0-2262,-1 0 3742,-1 1 0,1-1 0,-1 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2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25364,'-34'50'1076,"7"-7"-818,22-24-1,1-1 2,2-1-69,1-2-44,1-2-46,0-3-21,2-2-23,2-2 22,4-2-22,3-2 0,4-1-11,0-1-34,2-2 0,-2 0-11,-1-4-78,-3 0-292,-1 0-190,-2-1-325,-1 1-505,-3 2-8441,-1 0 8941,-3 3 0,0-1 1,0 2-1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26799,'19'0'78,"8"0"-795,-7 0-908,8-1-4190,-7-1 5815,0-2 0,-9 1 0,-4 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3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24558,'-2'0'2285,"0"0"-2072,2 0-470,16 0-807,-9 0-1099,14-1-7668,-12-2 9081,1-2 0,-4 1 1,-1 0-1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4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8 24479,'0'-4'3015,"1"1"-2175,-14 56-728,4-24-79,-12 42-33,8-38-280,0-5-661,4-5-785,2-5-3909,4-5 5635,2-3 0,1-6 0,0-1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6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27158,'7'-4'616,"-2"1"-572,22-12 24,-10 4-46,-2 1 12,-3 2-12,-3 2-11,-1 3-11,-4 1 23,0 2 10,0 0 57,-2 4-12,-1 4 1,0 7-46,-2 3-10,-2 2-12,-1 2-11,-5-1-11,1 1-68,-2 0-201,0-2-168,0-2-269,2-3-538,1-3-493,3-5-3832,2-3 5580,2-3 0,0-1 0,0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6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52 24311,'-3'0'2398,"1"0"-1860,2 0-459,12 0-57,-4 0 12,9 0-34,-5-1 11,1-2 11,0-3 1,2-1-1,0-1 0,-1 0-10,-1 1 44,-3 2-12,-4 1 1,-3 3 0,-2 0-23,0 1 12,-1 1 44,0 5 1,0 5 66,-3 6-66,-3 5-23,-5 1-34,-2 2-22,1 0 0,0-2-67,1 0-235,2-3-79,0-1-135,1-3-302,0 0-2902,-1 0-6111,4-6 9706,0-2 0,4-6 0,1-2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6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23426,'1'-2'2095,"-1"1"-1086,0 1-864,3 21-55,-2-5-68,2 18-22,-3-10-190,-2-1-504,-1 0-573,-1-3-1422,-1-1-7142,2-4 9812,1-2 1,1-6-1,0-2 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7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26127,'33'-6'-292,"-6"1"-369,-18 4-930,2-2-4090,1-2 5681,4-2 0,-7 3 0,-1 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7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26810,'31'-1'-1334,"-3"-1"-89,-16 1-2442,-1 0 3865,-1 0 0,-4 0 0,-4 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7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27382,'-44'47'313,"7"-7"-346,24-22-281,2-1-415,1-2-459,1-1-851,1-1-4583,0-2 6622,0-1 0,4-5 0,1-1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23023,'2'-1'2756,"0"1"-2106,-2 0-650,8 29-414,-5-16-562,6 22-1354,-6-25-7419,-1-3 9749,4-3 0,-3-2 0,0-2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49:57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23695,'0'-2'2656,"0"1"-2208,-7 35-258,0-12-168,-6 29-22,3-22-526,1-2-1457,4-2-7848,2-3 8745,4 1 0,-1-12 0,1 0 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0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26955,'0'42'112,"-1"-5"-291,-2-12-459,-2-2-561,-1 0-796,0-3-3854,0-2 5849,1-3 0,2-7 0,0-2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0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21745,'0'-2'3104,"0"1"-2263,0 1-796,22-3-45,-13 2-23,17-3-381,-17 2-637,-1 1-1514,-1 0-6320,1 0 8875,-2 1 0,-3 0 0,-1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0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 22564,'0'-5'2599,"0"1"-2398,0 4-145,-4 30-56,0-11-78,-4 24-303,0-19-448,2-3-1591,2-4-5536,2-3 7956,2-5 0,0-4 0,0-2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 25006,'-24'43'11,"6"-6"0,18-21-11,3-4 67,4-1 180,6-4-34,3-3-134,1-3 134,-2-1-1,-1-4-55,-4-2-34,0-4-55,-2-2-12,0-4-12,0-1 68,0-2 0,-3 1 56,-2 3 91,-2 4-58,-1 5-89,-4 3-89,-2 3-23,-6 5-371,-2 3-592,3 4-863,3 1-5682,4-1 7508,3-1 0,1-4 0,0-2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1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20490,'-3'0'3496,"0"0"-2521,3 0-807,-18 31-11,13-14-12,-14 26 58,18-23 122,1-2 44,2-2-122,3-3-79,3-5-12,2-3 12,3-3 57,2-5 10,2-6-78,1-5-45,0-5-90,-2-1-10,-3 1-12,-4 3-269,-2 3-370,-3 4-560,0 2-516,-1 4-3495,1 1 5210,-1 2 0,-1 0 0,-1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2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 22249,'0'-4'2634,"0"1"-2287,0 3-179,-12 36-67,7-18-12,-9 30-32,9-29 21,1-2-66,2-5 10,0-5 0,2-4 146,-1-2 23,1-6-102,3-4-44,2-7-22,5-4 44,0-3-11,1 1-11,0 1-12,-2 2 79,-2 4 101,-2 5-23,-2 5-66,-1 3-79,-1 1 56,-1 3 0,1 4 33,0 4-33,0 5-23,1 0-11,1 1 34,2-2 0,1-2-23,3-4-78,-1-2 34,2-3-23,-1-2-11,2-1-45,-1 0-190,1-4-146,0-1-1546,7-10-672,-3 3-7232,7-5 8039,-6 7 0,-7 4 0,-2 3 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2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4 201 24379,'-2'2'1804,"1"-1"-1636,1-1-168,9-37 22,-2 16-11,7-31-11,-4 26 0,-2 3 112,-1 5 67,-2 5 101,-2 5-21,-2 4-24,0 3-90,-1 1 12,0 5 112,0 4-90,0 7 12,0 3-57,0 4-67,0-1-44,1 3-23,2-3-124,1-3-391,0-3-773,1-5-808,-1-3-4077,0-4 6173,0-1 0,-3-2 0,1-1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2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24804,'-3'-1'1983,"1"1"-1422,2 0-561,15 3-67,-2-2-460,13 3-784,-7-3-1625,3 0 2936,0 0 0,-9 1 0,-3-1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21264,'0'-3'3943,"0"1"-2777,0 2-1099,0 32-67,0-13-145,0 28-730,0-23-962,1 1-4326,4-3 6163,4-3 0,-2-8 0,0-3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56 121 26362,'48'-26'-258,"-10"3"113,-26 15-23,-6 1-124,-4-1 146,-1 0 0,-2-1-89,-3 0-34,-3 1 12,-2 1 234,0 3 23,-1 1 12,2 2 44,-2 1 56,-2 2 190,-2 4 112,-2 5 13,0 5-2,0 3-122,2 3-34,5-2-90,4 0-112,2-1-45,3-4-22,5-2-179,1-4-347,7-5-483,2-2-828,6-4-7994,4-6 8927,3-3 0,-11 3 0,-4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55 26541,'42'-28'56,"-7"6"-56,-25 19-67,-3 2 11,-4 1 0,-2 5-34,-4 3-78,-3 8 79,-6 3 33,-2 2 56,-2-2 78,3 0 202,0-2 101,1-2 56,2-1-45,2-3-67,2-3-45,3-2-67,2-1 11,1 0-178,1-1-46,4-1 0,2-1 0,3-2 0,2 0-80,0-2-670,1-4-472,2-3-1198,0-3-7411,1 0 8140,0 1 0,-7 5 0,-2 2 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28143,'-22'45'-896,"4"-6"-684,16-26-3003,0-2 4583,2-3 0,0-4 0,0-2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4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36 23572,'0'-3'2689,"0"1"-1434,0 2-997,-20 32-46,14-16-122,-13 24 0,18-27-46,2-1-10,3-3 0,2-4-1,4-1 57,1-3 22,0-1-11,0-4-57,1-5-31,0-5-13,-1-3 0,0-2 0,-3 1 0,-2 0 0,-2 1 0,-3 3 0,0 1 0,-2 5 0,-2 1-147,-4 4-659,-5 2-830,-2 8-2723,-1 3 4359,2 5 0,6-5 0,4-3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4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23560,'1'-2'2757,"0"1"-2365,-1 1-90,-5 27-122,1-13 11,-4 23-124,4-22-67,1-4 0,1-5-11,2-2-1,1-4-10,3-3-34,4-4 22,2-4 12,2-1 22,-1 1 0,-2 2 11,0 4-22,-2 2 22,-2 2 12,0 0-23,-2 1-12,0 0-21,0 0-360,-1 3-648,0 0-831,-1 3-7959,1 0 9476,-1 1 0,0-3 1,0-1-1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5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13 24311,'-61'-10'2196,"6"8"-1725,25 23-34,4 1 112,6 0-112,6-1-167,4-1-270,5 0 0,2 0 0,3-2 0,6 0 0,3-3 0,8-2 0,4-4 0,2-4-931,2-2-1400,0-3-7500,-2 0 8919,-2 0 0,-10 0 0,-4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1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22900,'0'-4'3798,"-1"2"-2084,1 2-1455,0 0-259,33-9 0,-8 5 0,30-7 0,-13 9 0,5 0 0,3 2 0,1-1 0,0 1 0,-6 0 0,-5 1 0,-6 1 0,-5 2 0,-5 1 0,-4-1-2724,-3 0-7107,0-3 7373,1 0 0,-9-1 1,0 0-1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27 24927,'-53'0'2174,"7"5"-1658,22 5-169,3 7-123,1 3-11,3 4-56,2 3-44,3 2-113,3 2 0,5-1 0,2 0 0,9-2 0,5-1 0,13-3 0,8-4 0,7-7 0,5-6-35,1-5 24,-1-8 11,-5-4 0,-5-9 46,-7-6-46,-2-20 0,-12 8 0,-3-13 0,-11 15 0,-6 2 0,-4 3 0,-16-3 0,5 12 0,-8 1-192,9 15-1175,1 3-952,3 10-7512,3 6 9454,4 11 0,4-10 0,3-2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0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28671,'18'35'0,"-2"-2"0,-10-9 0,-1-1 0,0-2 0,0-2-1009,1-2-739,1-5-1626,0-1 3374,-2-4 0,-3-3 0,-1-2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0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28671,'61'-7'0,"1"-1"0,-6-5 0,5 0 0,3-1 0,-1 0 0,-5 1 0,-5 1 0,-4 2 0,-2 3 0,-1 2 0,-2 2-1525,-3 2-1635,-7 5 3160,-8 4 0,-13-3 0,-6 1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1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39 24053,'-3'0'2813,"0"0"-2197,3 0 538,0 0-1119,40 0-35,-11 0 0,36 0 0,-19-3 0,4 0 0,1-3 0,1 0 0,-4 1 0,-3 0 0,-5 1 0,-5 1 0,-8 1 0,-6 1-13,-7 1-1555,-6 0-1166,-4 0-7097,-3 5 9355,-5 1 1,4-1 0,-4-1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26250,'-19'41'448,"4"-5"-448,11-26-90,0 0-649,1-4-707,0-1-3013,1-3 4459,1-1 0,0-1 0,1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2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28210,'46'28'292,"-5"-5"-292,-24-12-135,-1-1-313,-1-1-392,-1 0-437,-1-1-696,-3 2-4783,-2 1 6756,-5 0 0,-1-4 0,-2-2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22115,'0'-5'3070,"0"1"-2610,0 4 481,0 0-650,13-2-112,-4 0-89,10-2-78,-8 0-12,-1-1-225,0 2-458,0-1-796,0 1-2555,0 1 4034,-1 0 0,-4 2 0,-3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6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 22877,'0'-3'2420,"0"0"-2207,0 3-112,-1 27-101,1-13-258,0 22-672,0-20-1591,-1 1-7310,-1 2 8622,-3 0 1,2-8 0,-1-2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6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24748,'-33'43'1390,"4"1"-1256,21-24 34,2 3-45,5-10 12,3-3 22,4 0-1,5-3-9,5-2-69,4-3-33,2-1-45,4-2 0,2-5-236,1-2-570,2-7-685,-1 0-1769,-1 2 3260,-3 3 0,-11 4 0,-5 3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6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43 26463,'43'-24'492,"-6"6"-222,-25 24-158,0 5 0,0 10-45,-5 5-33,-2 5-12,-5 4-11,-7 3 0,-4 0-11,-9-1 12,-2-2-1,-3-1-11,1-5 11,2-4 11,4-5 90,5-8 124,6-4 32,4-6 46,2-1-223,1-1-91,2 0 0,5 0 0,6 0 0,6 0 0,1 0 0,1 0 0,1 0 0,2 1 0,4-1 0,0 1 0,-3-1 0,-2 0 0,-2-1-1727,1-3-850,3-3 2577,1-5 0,-10 5 0,-4 1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7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1 24995,'-47'10'1501,"4"4"-1221,12 6-45,1 5-66,2 2 44,2 1-12,4-2 91,1-1 66,2-3-78,2-2-133,1-2-147,4-2 0,4-2 0,4-3 0,2-2 0,6-1 0,7-2 0,8-2 0,10-3 0,7 0 0,6-4 0,1-3 0,0-2 0,-4-3 0,-6 1 0,-8 1-998,-9 2-739,-6 2-1143,-6 1 2880,-2 0 0,-2 2 0,0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27729,'-34'58'942,"2"-1"-942,11-9 0,0 4 0,0 1 0,1 1 0,3 0 0,2-1 0,6-3-382,4-5-817,3-8-818,7-10-3630,7-10 5647,10-9 0,-7-6 0,-1-2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7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 28602,'-14'84'69,"-6"3"-69,-7-9 0,-9 13-726,14-41 0,-1 0 726,-2 5 0,-1 1-1690,-1 0 0,1 1 1690,0-1 0,2 0 0,3-4 0,2-2 936,-9 37-936,14-19-46,7-18-1747,10-17-615,7-14-4260,7-10 6668,6-10 0,-8 1 0,-3-4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8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25051,'33'5'874,"-6"6"-639,-25 13-100,-3 6-79,-7 4-34,-5 4 0,-9 1-10,-3 0-3292,-2-3 3459,1-5 123,4-5 57,5-7-68,6-8 12,6-4-46,2-5-66,3-1 3391,0 0-3502,3-1-80,4 2 0,6 0 0,6-1 0,5 0 0,3-1 0,3 0 0,0 0 0,-2-2 0,-2-2-326,-4-2-1691,-2-1-2700,-1-1 4717,1-2 0,-9 4 0,-2 1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8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 26507,'-44'16'1222,"2"4"-920,11 5 1,0 3-12,0-1-245,6-2-46,6-1 0,5-3 0,5-1 0,2-1 0,1 1 0,4-2 0,1 0 0,5-3 0,5-2 0,9-3 0,7-4 0,5-2 0,6-3 0,2-6 0,0-2 0,-4-6 0,-4 1 0,-7 0 0,-5 1-1009,-5 1-1927,-5 0 2936,-4-1 0,-2 5 0,-2 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8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26866,'-12'53'1805,"2"2"-1805,3-3 0,0 6 0,-1 1 0,2-1 0,1-5 0,1-5 0,3-7-259,0-4-2295,4-7-7277,1-6 9078,4-6 0,-3-9 1,0-3-1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0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1 246 27818,'55'-46'68,"-5"2"-57,-23 8 11,-4 1 45,-4 5 124,-5 7 55,-5 7 2,-5 6-248,-1 6 0,-2 3 0,-1 2 0,1 7 0,-1 7 0,0 9 0,0 5 0,0 4 0,-1 4 0,-2 2 0,-1 1-461,-4 18-850,4-17-773,0 6-3440,4-25 5524,2-8 0,-1-8 0,1-3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1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33 26171,'37'-21'1524,"-7"9"-1121,-24 26-134,-3 5-56,-2 3-122,-4 3-91,-2 3 0,-4 4 0,-4 4 0,1 0 0,1-1 0,1-3 0,2-5 0,3-5 0,2-5 0,0-2 0,2-4 0,1-1 0,0-2 0,3 0 0,4-2 0,5 0 0,4-3 0,2-2 0,-1-1 0,0-1 0,0-3 0,0-5 0,1-5-1334,2-6-1882,3-4 3216,2-3 0,-11 11 0,-2 4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0 26989,'-22'57'1682,"2"2"-1682,2-3 0,-4 11-4252,-4 11 4252,-6 13 0,14-42 0,1 1 322,0 2 0,-1 0-322,2-2 0,0 1 0,-8 42 0,6-14 0,9-15-964,5-16-2621,6-16 3585,7-14 0,-5-10 0,4-6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1 275 28671,'55'-10'0,"-8"-5"0,-25-18 0,-4-2 0,-1 0 0,-2 2 0,-4 2 0,0 4 0,-4 5 0,-1 5 0,-2 7 0,-2 5 0,-1 4 0,0 7 0,-1 9 0,-4 14 0,-3 10 0,-4 7 0,-1 3 0,0 0 0,2-2 0,0-5-640,4-6-2441,1-7 3081,3-9 0,2-10 0,0-5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2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28535,'26'13'136,"-6"5"-136,-20 6 0,-7 6 0,-3 4 0,-8 2 0,0-4 0,1-5 0,4-7 0,5-7 0,2-6 0,3-4 0,1-2 0,1-1 0,0 0 0,1 0 0,4 0 0,3 0 0,8 0 0,3 0 0,1 0 0,1 0 0,-1-3 0,4-2 0,4-3 0,4-1 0,1 2-2690,-5 3 2690,-6 3 0,-10 1 0,-6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3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6 358 28671,'-5'-8'0,"6"-8"0,19-20 0,0-4 0,0-2 0,-2 0 0,-2 2 0,-1 3 0,-1 5 0,-1 7 0,0 6 0,-3 8 0,-1 5 0,0 3 0,-1 4 0,2 6 0,0 8 0,1 10 0,-1 7 0,-1 7 0,-3 4 0,-2 1 0,-1-1 0,-1-3 0,-2-5 0,0-6 0,-1-4-1895,-3-4-2509,-5-4 4404,-4-3 0,4-6 0,1-3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4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28671,'54'-17'0,"-3"2"0,-15 6-393,0 2-1725,-2 2-3585,-4 3 5703,-5 5 0,-12-2 0,-4 3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4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23840,'-4'1'2824,"-5"32"-2330,6-10-69,-4 30-178,5-18-79,2-1-168,0-3-12,0-5-469,0-5-584,0-6-1187,0-6-5289,0-5 7541,0-2 0,0-2 0,0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4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0 101 27011,'47'11'315,"-4"-5"-304,-21-13 11,0-3-11,0-4 1,-2-1-1,-2 0 56,-3 2 0,-3 2 56,-3 1 45,-2 2-11,-1 2 0,-3 2 0,0 1 11,-1 2 46,0 4-214,-1 7 0,0 9 0,-1 11 0,0 7 0,-3 6 0,-1 1 0,-3-1 0,0-5 0,1-5-113,2-9-2038,2-4-4830,2-8 6981,6-3 0,-4-4 0,4-3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0 24636,'-12'31'3261,"-1"2"-2735,-12 29-278,-3 2-248,-5 7-493,-2 6 493,-1 6 0,1 4 0,4 3 0,4-2 0,5-7 0,6-9-460,7-12-1086,7-14-1340,12-13 2886,6-12 0,-4-11 0,0-5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4 23448,'-45'16'1983,"9"2"-1815,25 3 124,6 4 33,5 6 45,7 4-23,8 3-66,10-1 32,10-4-55,9-8-157,7-11-68,4-8 1,-4-11-23,-5-9 45,-9-10-45,-9-7 12,-8-5-23,-9-2-90,-6 0-403,-8 3-224,-6 4-695,-8 7-2577,-6 8 3989,-5 8 0,13 5 0,1 3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8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26183,'-11'45'1232,"2"-4"-1198,7-20-34,1-1-247,0-2-660,1-2-1245,0-2-7679,0-1 8977,0-3 1,0-4 0,1-2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8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28671,'58'19'0,"2"-3"0,-4-18 0,4-6 0,3-2 0,-2-6 0,-4 1-293,-3 2-2126,-6 4-7412,-5 3 9330,-1 4 1,-21 2-1,-2 0 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9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27930,'51'5'741,"-3"-1"-741,-13-4 0,0 0 0,1-3-46,-1 1-716,-1-3-627,-1 2-1502,-4 1-6940,-5 1 7918,-10 3 1,-8-1 0,-5 1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9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77 28558,'57'-29'113,"-2"4"-170,-13 15-638,3 3-582,-1 3-1244,-2 3 2521,-5 5 0,-17-3 0,-7 4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9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29 107 26731,'-18'42'1334,"8"-7"-1054,28-22-135,4-5-44,4-4-21,2-2-80,0-9 0,-1-3 0,-3-10 0,-6-5 0,-7-2-91,-5-1-357,-4 1-504,-4 3-605,-4 4-3329,-5 8 4886,-3 4 0,5 6 0,1 2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3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28671,'45'9'0,"0"-7"0,1-10 0,3-7 0,3-2 0,-2-1 0,-3 0 0,-7 2-785,-9 4-1378,-8 2-3462,-10 5 5625,-6 2 0,-4 2 0,-3 1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40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28671,'-15'56'0,"4"-6"0,12-19 0,3-1 0,1-3 0,2-4 0,1-3-248,1-4-1309,3-1-1379,0-6 2936,3-1 0,-7-4 0,-1-2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5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62 28278,'-3'19'393,"-1"3"-393,1 1 0,-2 3 0,-3 2 0,-1 3 0,-1 2 0,-1 2 0,1 0 0,1-1 0,1-4 0,3-7 0,2-7 0,1-6 0,1-5 0,-1-4 0,1-5 0,0-8 0,1-10 0,1-13 0,5-8 0,2-7 0,7-2 0,1 2 0,0 5 0,2 6 0,-1 10 0,1 7 0,7 5 0,-6 10 0,5 2 0,-6 7 0,-1 4 0,-3 3 0,-3 11 0,-8-3 0,-10 9 0,-6-5 0,-8 0 0,-1-2 0,2-3 0,3-2-1077,6-3-1668,5-2 2745,6 0 0,1-5 0,2 1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0:56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 23359,'0'-4'2420,"0"1"-2061,0 3 570,0 0-469,4 29-124,-4-7-33,-1 25-147,-6-14-77,-4 0-46,0-1-21,0-2-1,1-3 0,1-5-11,4-6 0,1-7 0,2-5 0,1-2 11,1-2 0,0-3-11,0-4 0,3-6 12,3-6-1,5-2-11,1 0 11,0 2 23,-3 3 55,0 3-65,-2 3-24,-2 4 0,0 2 0,-1 3 0,2 1 0,2-1 0,13-5 0,-3 2 0,9-4 0,-8 4 0,-1 1 0,-3 1 0,-4 2 0,-1 3 0,-2 4 0,-2 3 0,1 7 0,-3-4 0,2 0 0,-4-5 0,1-3 0,0 1 0,-1-1 0,1 1 0,0 5 0,-1-2 0,1 4 0,-2-4 0,0 1-1267,-1 0-1624,0 0 2891,-3-1 0,2-4 0,-2-1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24122,'61'-11'1524,"-6"2"-1210,-24 9-89,-3 1-69,-5 5-55,-7 3 500,-7 7-545,-4 3 143,-8 4-176,-7 2 66,-7 2-89,-6 0-33,-3-1 284,1-1-251,3-3 0,4-3 0,3-2 22,4-3 146,2-2 224,4-1 12,1-1-347,2-2-57,1-1 0,8 0 0,2-3 0,10-1 0,2-3 0,4 0 0,4 0 0,4-2 0,1-2 0,1-4-382,12-5-1276,-13 4-942,7-3 2600,-16 7 0,-11 2 0,-3 2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26 24311,'-40'18'2040,"-6"11"-1581,26-6-44,-4 11-68,14-8-123,5 0-90,2-1-66,7-3-57,4-4 0,7-8 0,6-4-11,5-8-22,1-9-101,1-6-1,-4-8 57,-3-2 11,-5-1-22,-3 1-1,-4 0-10,-2 1 22,-1 3 55,0 3 12,-1 7 0,-1 3 12,0 6 122,-3 2 101,0 2 191,0 5-1,2 4-300,0 9-125,2 6 0,1 2 0,2 1 0,1-1 0,0-4 0,1-4-147,0-4-1163,0-6-1066,-2-2-6521,0-4 8897,-1 0 0,-4-1 0,-1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1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28671,'11'-17'-4763,"1"1"4763,-2 8 0,-4 3 0,-2 1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2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27550,'-16'65'750,"1"-7"-672,5-21 12,0-2-45,0-4-34,1-4-11,2-5 22,2-5-22,3-5 0,0-6-22,2-4 11,0-1-23,0-4-11,2-1 23,-1-3 22,2-1 0,-2 2 0,0 0-11,0 2 11,1-1 0,3-1 0,3-2-11,4-1-1,3-1 12,3-1-11,2 0 34,2-2-23,1 1 0,2 1 0,-2 3 56,0 2-12,-2 4 137,7 1-181,-9 2 0,5 3 0,-10 1 0,-2 2 0,-2 1 0,-3-1 0,-2 1 0,-1-1-69,-2 0-1667,1-1-2320,0 1 4056,1 2 0,-1-3 0,0-1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4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62 27818,'37'-34'460,"-7"6"-404,-17 29 0,-5 6 0,-3 4-23,-3 9-10,-6 3-23,-5 6-45,-6 1-3470,-3-2 3369,0 0 23,3-5 56,3-4 67,2-3 0,3-5 78,3-4 135,1-3 3470,2-2-3592,0-2-91,1 0 0,3 1 0,3 1 0,6 0 0,5 0 0,4-1 0,2-1 0,3 0 0,1-1 0,0-3 0,0-2 0,-1-3-528,1-1-1600,0-2-2444,3 1 4572,1 1 0,-13 5 0,-3 1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26899,'-15'60'964,"4"-5"-628,10-14-101,1-1-111,0-1-113,1-5 0,1-6 0,1-8-22,0-7 22,-1-7-11,-1-4 0,-1-2-11,-5-3-11,-4-2 22,-8-3 0,-2-1-12,-3 3 12,0 2 12,0 2 21,1 2 47,1 1-80,3 4 0,3 2 0,3 4 0,2 2 0,3 2 0,1 1 0,2 6 0,5-8 0,7 1 0,9-11-1334,10-4-1680,9-8 3014,6-6 0,-16 2 0,-5 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4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21073,'3'0'4942,"-1"0"-3486,-2 0-862,2 32-281,-3-14-313,3 24-11,-4-23-717,1-3-594,1-3-3990,3-2 5312,5-4 0,-3-3 0,2-3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5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26082,'-10'45'683,"-1"-4"-638,-1-12-23,0-2-11,-2-1 1,2-1-12,2-4 0,1-4 0,4-6 0,3-5-34,1-3 34,2-3 0,6-4 0,4-4 0,7-5 0,3-3 0,3-1 11,1 0-11,1 1 0,-2 3 45,5 1 56,-11 6 101,2 2 56,-12 5-46,-3 4 68,-2 3-100,-2 6-124,-4 1-56,-2 2-516,-3 0-3204,-2 4-6111,5-8 9302,8-1 1,-2-10 0,5-2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5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78 23023,'-1'-2'2296,"0"0"-1500,1 2-370,-8 27 33,7-15-100,-3 21 56,13-23-79,5-2-79,3-4-145,2-2-45,2-5-11,-1-4 13,-2-5-69,-3-4 0,-4-3 0,-4 1 0,-4-2 0,-2 2 0,-3 1 0,-4 2 0,-5 3-158,-3 5-615,-3 3-303,1 2-1030,0 4-5043,4 2 7149,5 1 0,3-1 0,4-2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5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28671,'-5'39'0,"1"-6"0,-3 21 0,1-11 0,1 0 0,0-4-729,2-4-1523,0-6-4192,-1-6 6444,-1-5 0,2-9 0,0-4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6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26709,'45'-17'-8023,"-6"1"8023,-22 8 0,-8 4 0,-2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6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28671,'-18'37'0,"2"-1"0,10-4 0,2-1 0,2-3-304,1-4-1365,1-4-1110,0-5 2779,0-3 0,0-6 0,0-2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6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23292,'43'-12'-2813,"-5"1"-2386,-18 4 5199,-1-1 0,-9 4 0,-2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6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38 21069,'-37'-22'1244,"3"7"1441,18 22-2550,-1 4 882,0 5-1017,2 2 565,2 0-565,5 1 1956,3 0-1956,3 1 0,4-1 0,5 0 0,3-3 0,9-2 0,1-4 0,2-3 0,-1-4-1424,-1-2-3876,-3-1 5300,-4 0 0,-7 0 0,-3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7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25645,'46'-15'1613,"-3"3"-6982,-15 14 5604,-1 4 1298,-4 3-1377,-4 5-55,-7 3-23,-6 5-55,-5 5 22,-11 6 825,-7 4-870,-11 2 0,-2 0 12,1-5 3368,4-5-3368,5-7-1,1-2 45,8-10 89,2-1-20,7-8-125,1 0 0,3 0 0,7-1 0,9 1 0,9-1 0,6 1 0,26-4 0,-10-3 0,21-5-293,-16-3-1678,2 0-4080,-2 2 6051,-4 3 0,-22 3 0,-9 4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89 110 26563,'-12'61'785,"0"-2"-628,4-11-34,-1 0-56,-2-4-33,2-7-1,2-9 57,0-8 22,2-9 45,1-6-135,1-9-22,2-10 11,1-12 1,4-13-1,6-9 11,6-6-22,6-3 0,1 3 0,0 5 23,0 8 33,2 9 0,0 8-45,1 8 11,-3 7 90,-4 6 80,-5 7-192,-7 5 0,-3 7 0,-10 4 0,-3 3 0,-6 2 0,-3 0 0,1-2-662,2-2-907,3-3 1569,6 0 0,4-9 0,2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8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27382,'0'-2'1289,"0"1"-5458,0 1 4169,1-7 0,0 6 0,0-5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9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26888,'-11'45'1121,"0"-3"-987,3-14-78,0 1-45,1 0 1,1-3 10,1-5-22,3-6 0,0-6 0,1-5 0,1-2-11,0-2-79,4-7-55,2-1 10,4-7 102,2 2 21,0-1 12,0 3-11,-1 2 22,1 2-11,1 2 0,1 2 0,-1 2 23,1 1-12,0 0 146,-3 0 78,-1 1 11,-1 2-65,-2 2-181,1 3 0,-2 1 0,-1 1 0,-1 2 0,-2 8 0,-1-5 0,-1 2 0,0-8-1155,0-3-7115,0-2 8270,0-2 0,0-1 0,1-1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0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0 230 27807,'42'-57'336,"-2"4"-257,-14 22 77,-2 3 24,-5 5-67,-4 5-113,-5 8 0,-3 3 0,-2 5 0,-1 2 0,0 6 0,-3 7 0,0 10 0,-1 8 0,-5 5 0,-1 6 0,-7 2 0,-2 4 0,0-2 0,0-1 0,4-6-1323,3-8-1019,5-9-4942,7-12 7284,7-5 0,-4-5 0,3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 22989,'-3'0'2958,"-38"27"-2409,10-1-5840,-36 25 5628,21-10 1363,3-4-1442,9-6 948,11-7-836,8-5-167,6-3-203,5 0 3392,3-2-3392,1-1 0,6 0 0,5-4 0,9-2 0,7-4 0,5-2 0,5-3 0,3-5 0,1-3 0,1-5 0,-3 0 0,-5-1 0,-6 3 0,-7 2 0,-7 2 0,-7 1-483,-4 0-1926,-2 0-5053,-3 1 7462,-2 0 0,2 3 0,-2 2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0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1 26664,'-23'77'2007,"2"-3"-2007,4-14 0,-1 2 0,0 1 0,2 0 0,3-8 0,5-6 0,4-10 0,3-9-1446,6-9-2454,6-8 3900,10-7 0,-9-4 0,2-2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0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28591,'-1'18'-9831,"-1"14"9658,0-7 1,1-1 0,-2-11-1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28671,'23'10'-4752,"2"-4"4752,-1-9 0,-10 0 0,-3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1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32 25936,'-46'24'885,"7"2"-717,29-1 12,4 4 33,3-2 89,5 0-22,4-5-11,7-4-23,5-3-89,4-7-122,-1-3-35,1-3 0,-3-7 0,-2-4 0,-2-9 0,-2-8 0,-3-4 0,-5-2 0,-3-3 0,-11 3 0,-6 3 0,-9 7 0,-3 8 0,1 7-1357,3 6-1791,6 10 3148,8 3 0,5-1 0,4-2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1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17 27348,'-48'34'986,"8"-1"-874,29-7 11,3 1-21,5-2-102,1-3 0,6-3 0,4-3 0,5-5 0,5-4 0,2-4 0,2-6 0,1-7 0,0-7 0,-2-8 0,-5-2 0,-7 0 0,-4 0 0,-7 1 0,-4 2 0,-5 2 0,-6 5 0,-3 8-1054,-4 3-975,-3 8-4794,-4 7 6823,-3 7 0,15-5 0,3-1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2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0 23325,'-54'12'2835,"2"8"-2432,5 12-22,1 11 23,2 8 33,2 10-12,3 7-122,5 6-145,8 3-4410,8 1 4252,9-1 0,5-4 842,6-3-842,2-7 0,3-9 0,3-12 0,2-13-1087,5-15-1155,7-10-5814,6-16 8901,6-9 1,-15 6 0,-4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2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54 25062,'51'-26'1748,"-7"6"-1502,-20 14-100,-9 4 11,-8 7-11,-5 6-113,-11 9-10,-7 8-1,-9 3-22,-3 1 0,-1-3 0,4-5 11,5-3 180,4-3 145,4-2 0,4 0-122,2 0-214,3-1 0,1-1 0,4 0 0,7-2 0,7-2 0,11-4 0,6-3 0,4-1 0,1-2-673,0-2-2308,-4 1 2981,-6-1 0,-13 1 0,-5 1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3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0 27359,'-2'42'941,"0"1"-840,2-3-79,0-1-11,0-2-11,2-7 0,0-5 0,1-9-134,-2-5 0,0-5 10,-3-4 1,-8-2 101,-6 0-1,-7 0 12,-4 0 11,-2 3 11,2 3 113,2 5 111,4 4-11,5 1-10,3 1-214,4-1 0,1 0 0,3-2 0,1-1 0,3-1 0,2-3-181,7-3-1757,7-3-3250,10-5 5188,7-7 0,-13 4 0,-3-4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3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26687,'-3'57'527,"1"-7"-527,4-26-908,3-3-2297,5-6 3205,4-4 0,-6-7 0,1-1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25959,'-21'60'963,"3"-3"-750,11-9-22,1-2 21,0-2-32,2-6-113,1-8-34,1-8-21,1-10-1,1-6 11,1-8 1,7-13-23,4-11 11,7-13 11,4-7-11,2 0 1,0 1-12,-1 8 22,-2 8 56,-5 9 57,-6 8-23,-4 6-34,-5 4-44,-1 3 44,-7 6-67,-5 5-11,-10 7-89,-2 2-706,0-1-740,4-1-1412,8-4 2947,10 1 0,2-9 0,4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4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7 25454,'-19'44'1704,"3"-6"-1346,22-21-67,4-2-44,6-2-23,3-3-124,-2-5-66,-1-3 33,-4-3-22,-2-6-23,-3-5-22,-4-7-100,-1-2-427,-2-1-437,-2 2-571,-1 3-1131,-2 5-7165,2 3 9501,1 3 1,2 3-1,0 1 1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 20177,'3'-2'4280,"-1"0"-3014,-2 2-974,1 14 32,-2-2 1,-1 14-67,-3-5-22,-1 1-68,2-5-34,2-2-112,1-4-22,1-4 12,0-4-12,3-2 0,4-1 11,4-4-11,2-1 0,2-3 0,-1 0-11,-1 1 11,-2 3 11,-2 0 0,-2 2 67,-1 1 90,0 1 0,-2 0-56,1 0-44,-2 3-46,1 0-11,-1 3 0,0 0 1,0 2-12,-2-1 0,0 1-381,0-2-449,0-1-1612,0-1-7389,3-1 9171,3-1 0,-3-1 0,1-1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4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77 24311,'-2'-39'1244,"-3"7"-784,-10 29 10,-2 1-22,-2 2 68,0 4-46,2 2-44,2 7-100,0 2-326,3 3 0,2 1 0,3 2 0,4-1 0,7-2 0,7-2 0,7-1 0,7-3 0,1-3 0,1-2-1065,-5-3-1009,-2-1-5646,-7 1 7720,-5-2 0,-4 0 0,-3-1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6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24726,'2'52'1244,"-4"-4"-964,-4-17-112,-3-1-101,1-2-45,-1-4 23,2-2 56,1-6 0,0-3-12,2-3 1,1-4 56,1-2 11,1-3 123,0-1 56,2-6-101,4-2-134,2-8-56,3 0-23,-1 0-22,-1 1-313,-1 0-707,1 0-616,2 0 1636,10-1 0,-11 8 0,4 1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 21152,'1'-1'3921,"1"-1"-3473,-2 2-448,-5 26-22,1-12-1289,-3 21-3597,5-21 4908,0-4 0,2-4 0,0-3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6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25263,'-42'54'1222,"8"-6"-785,26-25-33,5-3 44,2-1-45,3-4-146,3-3-201,3-6-22,2-3-34,3-6 11,1-4 0,-1-3 1,-2-1-1,-3 3-11,-3 3 11,-3 3-11,-2 1 0,-1 7 0,-4 5 0,-4 8-11,-4 4-236,0 1-458,4-2-517,3-5-817,3-6-1838,5-5 3877,6-5 0,-5-1 0,5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6 22564,'-3'-3'2565,"1"1"-2083,2 2-22,-25 27-46,15-11 68,-20 24-56,23-18-79,1-1-56,3-3-78,2-5-168,3-6-23,3-3-22,5-7 23,4-4-12,2-5-11,0-4 0,-2 2 0,-2 2 11,-3 2-11,-2 4 0,-4 3 11,-1 2 79,-1 5 111,-6 8-188,-7 11-13,-8 12 0,-6 5 0,-1 1 0,4-4-438,6-7-570,7-9-426,6-9-135,7-7-1838,6-8-5478,7-7 8885,6-6 0,-9 5 0,-2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27662,'-6'20'459,"-2"1"-459,-6 4-594,4-1-997,3-4-2331,4-4 3922,7-7 0,-3-4 0,4-4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7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38 26754,'-28'51'1546,"6"-2"-1221,23-31-279,4 1-46,5-12 0,3-4 0,2-4 0,-1-8 0,0-5 0,0-10 0,-3-3 0,-2 1 0,-3 2 0,-4 3 0,-1 4 0,-6 5-136,-2 6-1051,-5 3-1323,-2 3-7321,3 4 7952,4 3 1,3-2-1,3 0 1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17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28671,'29'56'0,"-7"0"0,-19-8 0,-2 5 0,-1 3 0,-2 1 0,0-2 0,-2-3 0,-2-2 0,-1-3 0,-2-5 0,-1-4-1278,-1-7-1871,3-6 3149,1-7 0,3-8 0,2-4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47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50 24311,'-3'-2'2600,"1"1"-2085,2 1 404,0 0-818,28-18-68,-13 13-22,21-14-11,-22 17-56,-2 1-683,-1 0-785,-3 1-2083,1 0 3607,-2 0 0,-3 0 0,-1 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4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79 27774,'-2'17'257,"0"2"-257,0 1 23,-1 0-12,0-2 0,1-3 11,1-5 57,1-5 415,0-3-494,3-13 0,0-1 0,2-12-3392,0 1 3392,0 1-31,-2 1 31,1 1 0,-1 3 0,0 1-158,3 3-1579,0 1-1557,2 5 3294,0 3 0,-2 2 0,-3 2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3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6 21958,'-3'0'2421,"2"0"-1772,1 0-402,-29 14-79,15-4 0,-22 12-56,23-5-56,2 0-44,3 0 32,3-1 57,1 0 168,2-1 0,1-1-90,3-1-67,5-4-56,2-3-56,6-4 0,-1-2 11,1-4 12,-4-2-1,-1-5 0,-2-5 23,0-2 34,-1-3-1,-2 0-33,0 1-11,-2 1-34,0 3 0,-2 3 0,0 3-953,0 0-750,0 5-4717,1 1 6420,-1 4 0,0 0 0,-1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4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23919,'0'0'0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4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23919,'0'0'0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4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25521,'-5'52'1659,"-5"10"-1648,1-26-11,-1 11-33,5-17-550,2-4-740,2-6-1613,0-5 2936,1-5 0,0-6 0,0-1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4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5 23717,'-38'-2'0,"5"0"-1030,24 5-2411,1 1 3441,2 4 0,3-4 0,2-1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5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 24513,'0'-1'2588,"0"-1"-2263,-7 28 0,2-7-22,-6 24-124,3-11-112,0 4-56,1 0-11,0 0-67,1-3-515,1-5-472,3-5-750,1-6-2790,0-4 4594,1-6 0,0-3 0,0-2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5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 23818,'1'-4'2432,"0"1"-1906,-1 3-144,-9 32-102,1-12-135,-8 28-100,4-20-45,0 0-224,2-1-785,2-2-1478,1-3-7344,3-5 8283,2-5 0,1-6 0,1-3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5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25555,'2'-1'2644,"-1"1"-2476,-1 0-134,8 28-34,-4-14-213,6 23-649,-7-20-909,1-3-3809,-1-2 5580,1-4 0,-2-4 0,0-3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5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25207,'4'-5'1099,"0"1"-1099,-4 4-841,0 0-8990,19-4 9123,-12 0 1,12 0-1,-17 0 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1:55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28446,'-3'58'225,"0"-3"-225,-1-13 0,-2 2 0,0-1 0,-1-1 0,1-6-427,1-5-1937,2-8-7467,2-5 8260,1-4 1,0-8-1,0-1 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09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23090,'-2'-2'2487,"0"0"-2195,2 2 358,0 0-471,-1 5-67,3 3-67,0 7-12,1 4-22,-1 1-11,-1 1 0,-1 1 0,-3 1 0,0 1 0,-4-1-44,1-3 44,1-2-34,2-4 34,0-4-34,2-4 1,0-3-12,0-2 34,1-1-12,0-3 46,3-4-23,2-5 0,5-3 0,1-1 11,1 3 0,0 1 12,-1 3 44,1 3 11,-1 1-33,0 2 33,-1 2-22,-1 1 0,0 0 35,-2 0-13,-1 4 280,-2 6-122,-2 0-57,-1 4-90,-1-4-44,-1-1-11,-1-1-23,-1 0 11,-2-1-22,-1-1 0,-4 2-235,1-2-101,0 0-168,5-4-247,2-1-448,1-1-5972,1 0 7171,2-2 0,-1 1 0,2-1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0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 23336,'0'-3'2858,"0"1"-2119,0 2-705,-7 29-34,3-14-45,-5 23-493,5-22-751,0-1-1400,2-3-7142,0 0 8490,2-4 0,-1-3 1,1-2-1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0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26821,'10'30'650,"-2"-1"-448,-8-3-23,0 1-112,0 0-33,-2-1-12,0-1 1,-3-2-23,0-4 11,1-3-11,0-5 0,1-5 22,2-4-22,0-1-22,1-4 22,0-3 0,0-4-11,2-1 11,3 0 0,2 2 0,3 1 0,0 2 0,-2 2 11,0 2-11,-2 0 0,-2 2 0,0 0-11,0 2 22,-2 2-11,1 4 11,-2 1 0,0 2-11,-1 0 11,-3 6-11,-3-5 0,-4 5 0,-1-7 0,1-2-11,0-2-269,4-3-257,3-2-1582,1-3-604,5-5-7108,2-4 8703,4-3 0,-2 5 1,-2 2-1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0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27684,'-6'46'616,"1"-6"-571,-1-20-45,1-1 0,-2-1-34,1-1-425,0-2-370,0-2-785,1-1-2173,2-2 3787,2-3 0,1-3 0,0-2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27169,'-11'34'-146,"0"-4"-482,5-16-638,-1-1-1983,4-2 3249,0 0 0,3-6 0,0-2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1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21152,'0'-2'3439,"0"1"-2431,0 1-749,-12 27-13,7-14 34,-8 22 23,11-22-12,1 0-89,0-2-90,1-2-45,3-2-22,1-4 0,3-1-12,0-2 12,0-1-11,0-4-1,0-2 1,1-4 33,0-2 0,-1-1-11,0 0-11,-1 0 0,-2 0-23,-2 2 1,-2 2-23,0 3 0,-3 2-179,-1 3-247,-4 1-403,-1 5-326,0 0-615,3 4-3563,2-1 5333,2-2 0,2-3 0,0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1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6 22104,'0'-3'3451,"1"1"-1591,-1 2-1434,0 6-68,0 1-123,0 8-44,0 0-145,-1 2-46,-1 4 0,-1 1 0,-2 0 0,0 0 0,-1-3-595,3-2-537,0-2-605,2-2-1635,0-2 3372,-1-2 0,2-4 0,-1-1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1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24939,'24'-10'-1304,"-6"2"1,-15 8-1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1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20434,'0'0'0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1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20434,'0'0'0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2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26631,'-18'1'67,"3"1"-67,11 2 0,-1 3-101,0 0-459,1-1-561,0 1-2151,0-2 3272,1 1 0,2-3 0,0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54 22597,'-3'2'2129,"0"-1"-1838,3-1 79,0 0-214,2 2 80,3-1-56,3 0-35,4-5-89,0-1-11,-1-3-34,-3 1 12,-1 1-23,-4-1 33,-2 2-33,0 0-78,-1 1-90,-3 0-34,0 1 79,-3 1 67,-1 1 56,-1 1 11,0 0 56,-1 3 135,0 1 78,2 3-56,0 2-11,1 0 33,2 1-11,1 1-44,1 1-11,1-1-80,1 0-88,1-1-12,3-1-146,4-2-426,4-3-503,2-2-774,1-2-4807,0-1 6656,-1-2 0,-6 1 0,-2-1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3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25006,'-4'0'762,"0"-1"-571,-2 3-46,0 2 68,-1 2-101,-1 2-22,1 0 22,1 1 33,0-1 1,1-1-34,0 0-34,2 1 1,0-1-34,1 1 0,1 0 0,1 1-12,0 0 34,0-2 12,0 1-23,1-1-23,0-2-21,3-1-24,3-1-133,0-2-416,2 0-447,0-3-561,0-1-2095,0-2 3664,-1-1 0,-3 3 0,-1 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4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26731,'-23'36'527,"5"-5"-370,17-21-78,1-2-79,0-2 11,0-3-22,3-2-101,1-3-112,3-3-68,1-4 12,-1-1 11,0-2 23,0 2 44,-2 1 146,0 1 45,-2 3 11,0 2 0,0 3 112,-1 0 190,0 0 113,0 3-23,1 2-45,-1 2-67,0 2 12,0 0-124,1 0-135,0 0-33,2-3-1210,1-2-437,0-2-2678,1-1 4325,-2-1 0,-3 0 0,1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6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51 23728,'-1'0'3059,"-1"0"-2128,2 0-864,15-6-45,-5 0 1,14-6-12,-9 3 0,1 1-11,-3 3 11,-3 2 0,-2 1 79,-4 2 156,-2 6 135,-1 2-301,-1 9-80,-3 5 0,-1 3 0,-3 2 0,-1 1 0,0-1 0,1-2 0,-1-2-337,2-6-783,1-3-752,2-7-2218,2-3 4090,1-6 0,1-1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6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27785,'37'-8'481,"-3"0"-447,-16 3 11,-3 0-34,-4 2 0,-1 1-11,-3 2 0,1 0 23,0 0-12,0 0 22,0 2 1,-1 0 67,-2 1 1,-1 0-102,-2 0 0,-1 4 0,-1 3 0,-3 5 0,-2 3 0,-4 4 0,-3 2 0,1 2 0,0-1 0,1 0 0,1-3 0,0-4-886,3-5-739,2-3-1344,2-5-6862,3-3 7924,4-4 1,-3 1 0,3-2-1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28558,'0'52'113,"-2"-5"-113,0-20 0,-3-1-225,2-5-1041,1-4-953,0-3-4380,2-5 6599,0-4 0,0-2 0,0-2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6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28457,'38'-3'-392,"2"-3"-684,-24 3-672,3-3-2252,-8 1 4000,-2-1 0,-4 2 0,-1 2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7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28031,'38'-8'640,"-5"3"-640,-17 4 0,-2 1 0,-4 0-405,-3 0-547,-3 0-908,-1 0-5042,-2 0 6902,0 0 0,-1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7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24580,'-3'0'3104,"1"0"-2858,2 0-122,-22 22-80,12-10-10,-17 17-34,19-16-11,1-1-34,1-1-414,0-2-315,1-1-727,0-2-1760,2-3-6570,2-1 9507,0-1 0,1-1 1,0 0-1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7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27942,'17'38'212,"-4"-6"-223,-12-22-403,0-2-528,0-4-940,1-3-2634,2 0 4516,1-5 0,-1 3 0,-1-2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17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28671,'-1'44'0,"-1"-5"0,-2-17 0,1-4-741,1-2-2598,1-5 3339,1-1 0,0-6 0,0-1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27112,'0'-12'426,"1"6"-336,0 19-56,1 4-1,0 2-33,0 0 23,-1 1-12,0-2-11,0-1 0,0-1 0,-1-3 0,2-1 0,-1-5 0,1-1 0,-1-4 22,1 0 23,1-2 134,1-1 12,1-3-23,1-2-12,1-4 25,0-2-181,-1 3 0,0 0 0,-4 3 0,2 1 0,1-2 0,1 0 0,8-8 0,-3 4 0,4-5 0,-5 7 0,-3 1 0,-1 1 0,0 2 0,-3 1-237,0 2-1141,-1 1 45,-1 1-572,-1 0-4415,0 3 6320,0 2 0,0-1 0,0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1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27180,'-26'4'101,"4"2"-68,15 6-21,2 2 10,0 1 12,3 0 10,0-1-10,2-2-34,1-4 0,3-4-11,3-3-112,3-5-34,1-2 44,1-5 80,-2 0-3359,-2 1 3369,-2 1 23,-2 3-11,-1 3-11,-1 1 22,1 2 11,-1 0 0,0 4 3381,1 2-3392,0 3-34,1 3-985,0-5-606,1 0-2879,3-6 4504,2-3 0,-4 1 0,0-1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1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0 27146,'0'39'437,"0"-4"-6086,0-17 5649,0-2 1409,0-3-1476,-1-3 758,1-4-870,0-1 78,0-3 45,-2-2 3448,1 0-3370,-3 0-22,-1 0 0,-1 0 0,-1-2 45,0 0 112,-1 0 78,-1 1 124,-2 1 145,-3 3-178,-2 2-326,-1 4 0,1 2 0,3 1 0,4-1 0,3 0 0,3 0 0,2-1 0,2 0 0,4-1-438,3-3-1164,5-3-1144,2-2-7085,2-1 8787,2-2 0,-9 1 1,-1-2-1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2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49 28671,'-17'19'0,"3"-1"0,11-4 0,2 0 0,1 0 0,4-2 0,2-3 0,2-3 0,-1-2 0,0-3 0,0-3 0,-1-4 0,1-6 0,-1-3 0,-2-1 0,-1-2 0,-2 1 0,0-1 0,-4 2 0,-3 1-91,-6 2-1780,-8 6-2162,-7 3 4033,-8 7 0,15-2 0,1 4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35 24547,'-20'38'1535,"3"-5"-998,14-17-122,2-2-269,1-2-146,0-3 11,3-5 0,2-2-11,5-3 0,2-5-56,2-5-34,0-5 1,2-4 55,-1-1 34,-1 0 0,-2 2 11,-1 2 0,-3 3-11,-2 5 12,-2 3 44,-2 4 101,-2 3 179,0 5 112,0 4-134,-3 6-169,0 2-89,-1 1-45,1-1-11,1-3-112,2-2-627,2-4-3396,9-5 4135,1-2 0,1-2 0,-6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5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37 27023,'0'7'1648,"-2"2"-1648,-2 19 0,-3 0 0,-3 1 0,0 0 0,0-2 0,1-4 0,2-4 0,3-6 0,1-5 0,1-4 0,2-2 0,0-7 0,0-5 0,3-9 0,3-6 0,5-5 0,2-2 0,1 2 0,0 1 0,0 4 0,0 4 0,-1 5 0,-2 5 0,-1 5 0,-2 3 0,0 3 0,-1 0 0,-1 3 0,2 5 0,-3 0 0,1 4 0,-4-3 0,-1 2 0,-2 0 0,-7 5 0,1-4 0,-6 2 0,6-7-304,2-2-771,1-2-460,2 0-606,1-3-7690,1 1 9409,2-1 0,-1 0 1,1 0-1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5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 23348,'0'-2'3888,"0"1"-2578,0 1-1231,-12 19-79,6-9-34,-10 15-795,10-13-638,2-3-1346,2-1 2813,3-2 0,-1-3 0,1-2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6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21880,'4'-1'3697,"-1"0"-3159,-3 1-392,0 0-68,22-6-55,-13 2 10,18-7-33,-18 3 0,-2-2-67,-3 1-67,-1 0 55,-1 3-10,-2 0 89,0 3 11,-3 0 67,0 2 79,-4 1 112,-1 1 78,-1 2 79,-1 2-45,0 3 11,2 1-78,0-1-113,3 1-132,2 1-69,1-1 0,1 0 0,3 0 0,1-3 0,3-1 0,2-3-57,1 0-705,0-2-549,2-1-963,1-3-7557,1-2 9084,2-3 0,-6 3 0,-2 2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6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4 24883,'0'-2'2275,"0"1"-1234,0 1-738,-1 28-134,0-12-169,0 23 0,0-21 0,1-3 0,0-2 0,0-4 0,0-4-113,0-1-67,0-3 46,0 0 123,-2-1 0,-1 0 11,-4-1 100,-6 0-21,1 0 44,-5 0 24,3 5-147,0 1 0,-1 6 0,0 2 0,2 2 0,1 0 0,4-2 0,2-1 0,4-2 0,1-3 0,2-2 0,4-1 0,3-1 0,4-2 0,1 0-875,1-3-1242,1-2-3497,-2-2 5614,1-1 0,-7 3 0,-1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36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25723,'1'-3'2948,"-1"1"-2948,0 2 0,0 29 0,-1-14 0,0 23 0,-2-23 0,1-3-953,1-1-2286,0-3 3239,1 3 0,0-6 0,0 1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46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31 22687,'-1'-2'4179,"1"1"-2566,0 1-1534,5-12-4309,-1 9 4230,5-9 838,-4 12-1253,0 0-806,0 0-807,-1 0-5323,1 1 7351,0 0 0,-2 1 0,-1-1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2:46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25880,'-9'49'807,"-1"-5"-695,3-16-34,1-4 68,3-3-34,1-5-67,2-7-34,1-5 112,1-3 180,2-5 290,4-11-369,-3-1-44,2-8-123,-4 8-57,-2 1 0,0 2 0,-1 3-640,1 2-872,0 3-1928,1 2 3440,-1 2 0,1 1 0,-2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0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25992,'-24'37'695,"3"-5"-673,11-14-22,0-1-11,2 0-314,0 0-684,1-1-1388,0-2-7434,2-2 9644,1-3 0,2-4 1,1-3-1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02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22687,'1'-3'3272,"0"0"-2768,-1 3 280,0 0-582,12 9-90,-6-2-79,10 7-33,-11-5-33,0-1-438,-1-2-380,-1 0-853,0-1-3551,0-1 5255,1 1 0,-2-3 0,0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0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26519,'-3'41'22,"0"-5"-358,3-21-751,0-1-1782,0-3 2869,0-2 0,0-4 0,0-2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02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23392,'0'-3'2858,"0"1"-2220,0 2-638,16-1-22,-7 1-202,11-2-291,-12 2-438,-5 2-448,0 1-3417,-3 2 4818,0 3 0,-1-3 0,1 0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03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26709,'-8'24'56,"2"-3"-112,5-9-213,1 0-358,-2 1-393,1-3-448,0-1-1300,1-4-974,0-2-4056,0-2 7798,0-1 0,0-1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03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50 20602,'30'-27'3418,"-7"5"-3059,-11 21-57,-4 1-89,-1 3-56,0 0 33,-1 5-44,-1 1-1,-2 2-32,-1 1 55,-2-1 34,0 2-23,-2-2 11,-2 1-22,-5-1 34,-3 0 33,-2 0-101,-3-2-88,0 0-24,1-3-22,3-2 0,3-1-68,2-2-256,3-1-315,0 0-571,3 0-2678,-1-2 3888,3-3 0,0 1 0,0 0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4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41 21107,'-1'-1'3507,"0"0"-1905,1 1-1389,-12 2 0,6 5-56,-10 4 67,7 14-124,4-5-9,-1 8-13,4-6 12,2-1-23,0 0 34,3-1-1,1-2 180,10 4-201,0-8-46,5-1 23,-4-10 23,-1-2 55,0-6 1,-2-3-35,-1-6 12,-2-3-99,-1-3-13,-1-2 0,-1-2 0,0 0 0,-2-9 0,-1 9 0,-1-5-24,-1 12-480,-1 0-2163,0 1-313,-1 7-6851,-2 1 8826,-2 8 0,2 1 1,0-1-1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4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28121,'23'-9'550,"-2"1"-550,-5 3 0,-1 1 0,-1 1 0,-1 1-169,-2 1-548,-2 1-437,-1 0-774,-4 1-1523,-1 3-6380,-1 3 8409,-1 3 0,-1-4 1,0-1-1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4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22956,'-3'0'3238,"1"0"-1087,2 0-1950,24 3-100,-14-2-77,21 2-24,-20-2-46,-1 0-413,-1-1-471,-3 0-627,-1 1-1122,-1-1-7152,-1 1 9759,-1-1 0,-1 0 1,-1 0-1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5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27158,'-10'35'728,"2"-5"-728,6-15 0,0 0-258,1-3-515,1-1-718,0-2-1915,4-3 3406,2-3 0,-1-2 0,-1-1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5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23818,'-2'-2'3115,"0"1"-1894,2 1-862,16-1-201,-2 1-158,14-1 0,-9 1 0,-3 1 0,-6 1-91,-3 0-872,-4 0-863,0 0-3016,-1 1 4842,-1 0 0,0 0 0,-1-1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5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25230,'-32'31'1210,"6"-4"-986,16-8 0,3 0 34,3 1-45,3 1 112,0-1 45,1 1-113,2-2-3391,2-2 3236,2 0-102,2-2 0,0-3 0,0-1 0,1-4 0,1-3 0,3-2 3392,1-3-3392,3-5 0,0-1-102,-1-5-324,-2 1-335,-4-1-427,-4 1-739,-3 1-3385,-2 1 5312,-2 1 0,1 4 0,0 1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6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24311,'-2'0'2644,"1"-1"-1893,1 1-751,17 6-67,-4-5-561,17 4-907,-8-5-1692,-1-2 3227,-4 1 0,-7-1 0,-4 2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6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52 25017,'-2'-1'1782,"21"-8"-1782,-8 4-292,16-6-952,-16 4-2587,-3 0 3831,-3 1 0,-2 3 0,-2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1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27337,'-2'48'1334,"-2"0"-1334,-3-9 0,-4 1 0,-1 0 0,0-3 0,0-5-393,4-4-2061,4-8-7377,9-7 8882,8-3 1,-4-7-1,2-1 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42 13117,'-1'-1'6466,"0"-1"-2858,1 2-3059,-7-2-123,5 2-23,-6-2-157,5 2-66,0 0-1,-3 0 78,0 0-54,-2 0-24,0 2-45,0 2 1,0 1-46,1 0 1,1 1 11,1-1-34,0 0-11,0 1-11,2 1-23,1 2 23,1 1-23,1 5 1,1-3-12,2 2-11,3-8 0,1-2 22,2-2 1,1-2-1,3-5-11,2-4 23,1-5-12,8-8-22,-8 7 12,3-6-12,-12 9 22,-1 1-22,-4 0 11,-1 2-11,-1 1-112,-3 1-347,-1 3-415,-2 1-516,-1 2-2542,-1 3 3932,-1 1 0,4-1 0,1 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2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25275,'-4'7'1120,"2"1"-784,6 2 34,3 0-33,3-1-24,2-2-111,2-2-23,5 0-145,-4-1-23,3 1 0,-7-2 0,1 0-11,-1-2 23,0 0-23,-1-1-180,0 0-346,-1 0-91,-3 0-312,-2 0-506,-2 1-1579,-1 1-6817,0 1 9386,-1 2 1,0-2 0,0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24647,'-9'30'-291,"2"-4"-561,7-20-1949,0-2-6241,0-1 9042,1-1 0,-1-1 0,2-1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3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24177,'-1'29'-1143,"0"-5"-2274,1-18 3417,0-1 0,0-2 0,0-1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4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17308,'-3'0'6107,"1"0"-4628,2 0-1300,-13 7-45,10-5 57,-8 4 190,17-5-45,5-1-123,6 0 34,3 0-113,2 0-22,0-1 0,-1 1-45,-3-1-33,-3 0-1,-2 0-21,-4 1 10,-2 0 0,-3 0 35,-2 0 178,0 2 12,-3 3-91,-8 8-156,2-2 0,-7 6-11,5-5-22,3 1-303,1-1-281,2-1-436,2 0-886,0-3 1939,11-1 0,-8-4 0,8-1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5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26843,'44'-31'326,"-4"5"-270,-19 18 0,-3 3 89,-4 3 79,-5 2 12,-3 4 10,-3 3-44,-2 7-12,-2 4-78,-3 3-77,-3 1-35,-3 2 0,0 0 0,0 1 0,0 0 0,2-2-293,1 0-535,0-3-786,2-4-4235,1-3 5849,3-6 0,-1-3 0,2-2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25308,'1'-2'2746,"-1"0"-2556,0 2-168,24 12-10,-13-9-12,18 8 0,-19-11 11,-1-3 11,0-1-11,-1-3 1,-1 0-12,-1 2 0,-2 0 11,-1 3-11,-1 0 11,-1 2 146,-1 5 1,-1 4-158,-4 10 0,-2 6 0,-5 4 0,0 4 0,0 0 0,0 0 0,1-3 0,2-5-729,3-4-907,2-5-1994,3-4 3630,0-5 0,1-3 0,0-3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27930,'-1'44'616,"-1"-3"-604,-2-13-12,-1 0-392,0-1-662,0-4-571,1-3-2038,0-3 3663,2-4 0,0-6 0,1-3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6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38 26317,'-2'0'1535,"1"-1"-1434,1 1-359,25-3-862,-15-1-1356,20-2-7355,-21-2 8733,-2 1 1,-3 3 0,-1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6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26821,'38'-16'661,"-6"2"-661,-16 8-89,-2 1-315,-3 2-481,-3 1-616,-2 2-1872,-2 0 3373,-3 1 0,0-1 0,-1 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7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27000,'-30'44'382,"3"-4"-382,18-20-270,1-2-783,2-3-1132,3-4-7646,1-4 9148,2-3 1,0-3 0,0-1-1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28591,'11'34'34,"-3"-5"-426,-7-14-650,-1-5-1042,0-2-7037,2-4 9121,0-2 0,0-1 0,0-1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3:3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28671,'-2'46'0,"-1"-6"0,-1-18 0,1-3-326,1-3-1444,1-3-3497,1-3 5267,6 0 0,-4-5 0,3-1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2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28042,'81'5'629,"7"0"-6290,7-5 5661,-38-1 0,4 0 0,7 0 0,4-1 428,6 1 1,2-1-429,4 1 0,1 0 0,1 2 0,-1 0 139,-4 2 0,-1 1-139,-5 1 0,-2 1 0,-6 2 0,-2 0-106,-7 1 1,-1-1 105,-5 1 0,-2-1 0,38 9-90,-16-1 497,-15-1-10238,-17 1 8326,-15 0 1,-14-7 0,-7-3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4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28334,'-6'49'337,"2"-1"-337,4-14 0,0 3 0,0 2 0,0-1 0,-2-2 0,0-4 0,-1-4 0,1-5 0,2-5 0,-1-5-360,1-4 47,-1-3-35,1-3-21,-1-2 88,0-1 203,-1-2 78,1-2 0,-1-2 45,1-4 89,0-1 23,0-2 67,0-2-44,1-3 10,2-4-33,2-2-101,2-2 33,6 0-44,1 0 34,3 2-1,1 4-11,2 4 12,-1 5 33,-2 6-55,-3 3-57,-4 5 0,-3 4 0,-2 6 0,-2 7 0,-1 3 0,-1 1 0,-2 1 0,-4 6-259,0-9-245,-2 3-314,4-13-179,2-4-684,0-3 1681,9-3 0,-6-2 0,5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4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26709,'-27'39'381,"4"-4"-224,19-14-45,1-1-45,4-2-33,5-4-12,4-4 12,3-5 11,3-3 89,-2-7 157,-1-2 12,-2-7-46,-3-2-132,-4-1-125,-2 1 0,-1 0 0,-1 2 0,-1 1 0,-1 2 0,-3 1 0,0 2-181,-2 4-726,0 2-695,0 1-2231,2 3 3833,2 1 0,2 0 0,1 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27527,'6'5'1053,"-1"5"-962,-4 7-91,-3 5 0,-1 3 0,-3 1-158,2 1-290,0-2-628,1-2-470,1-3-1424,1-5 2970,1-5 0,0-5 0,0-3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5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25813,'-10'40'112,"0"-4"-112,2-19 0,1-3-22,2-4-124,2-4 0,2-2 45,1-3 90,4-5 11,4-3 0,5-5 0,1-3 11,-1 0 0,-2 1-11,-2 4 11,-3 3 0,-1 4 1,0 1 44,2 2 56,1 0 0,3 0 68,0 0 66,1 0 68,-1 0-1,-1 0-21,-2 0-124,-1 0-78,-1 3-68,-1 2-11,1 2-11,0 2-22,0 0-202,-1 0-460,-2 1-515,-1-1-2006,-1 0 3205,-1-1 0,1-2 0,-1-3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5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55 25847,'-2'33'548,"-2"1"-492,-4-5 0,0 2-44,-1-1-1,1-2 22,1-5-33,1-6 0,1-6 0,3-5 34,1-4 56,1-5 44,2-6 34,2-7 45,5-7 23,1-5-24,2-1-10,0-3-23,1 1-33,1 1-23,0 2-56,0 5 23,-3 5-12,-1 5-22,-2 5 0,-2 4-56,-1 2 11,-2 1-11,0 1-11,-2 0-22,0 4-91,-1 3-436,-2 5-2700,-2 7-3598,0-3 6858,-1 5 0,5-12 0,0-2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6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 20188,'-1'-1'4235,"1"0"-3563,0 1-66,-21 15-236,13-5-46,-16 12-21,21-10-23,1-2-78,2-1-68,2-3-122,3-3 21,4-1-22,2-2-11,2-3-44,-1-2-80,0-4 23,-2 0 67,-2 0 34,-2 4-11,-1 1-11,-4 3 11,1 1-1,-2 2 12,0 3-179,0 3-605,-1 3-729,1-1-3383,-1-1 4896,1-2 0,0-3 0,0-2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6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5 24188,'0'-3'1927,"0"1"-1669,0 2 78,-7 23-11,0-5-11,-7 20 0,4-11-169,0-3-122,4-5 21,1-5 1,3-6 78,0-4 169,2-2-12,2-3-223,3-4-57,3-4 0,1-2 0,1-1 0,0 1-203,-2 2-648,0 1-785,0 1-5005,1 1 6641,0 1 0,-3 3 0,-2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4 20714,'0'-2'4437,"0"0"-3349,0 2-640,-24 16-12,14-6-133,-17 12-179,22-10-57,2-2-56,3-2-11,1-3-11,2-2-23,3-2 23,1-2-123,3-4 55,0-2-66,2-3 32,-2 1 102,-2 3 0,-2 2-1,-3 3 12,-1 1 12,0 4-12,0 2-56,1 7-224,0 1-325,0 1-460,1-2-2005,1-3 3070,-1-4 0,-1-4 0,-1-1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 24110,'0'-2'3440,"-2"25"-2813,-3 0-202,-3 23-356,-1-8-69,1 1 0,1-1 0,2-3-438,3-4-963,1-3-1008,0-4-7422,-3-3 8935,-3-4 1,2-7 0,0-3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7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26519,'35'-13'-1816,"-3"4"-3517,-12 9 5333,2 0 0,-9 0 0,-2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77 26955,'-23'33'1379,"5"2"-1167,21-20-100,5 1-99,7-11-13,1-2 0,1-8 0,-1-4 0,-3-6 0,-2-6 0,-4-1-214,-4-11-369,-1 10-604,-6-5-1021,0 14-7623,-7 6 7773,-2 4 0,5 3 1,0 1-1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9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21286,'3'0'4706,"-1"0"-3754,-2 0-178,0 33-226,-4-9-143,-2 30-3797,-7-17 3392,-2 2 0,-3 0 0,-1 1 0,-1-1 0,1-2 0,2-4-360,4-6 2318,5-5-4132,4-7-3159,3-6 5333,7-4 0,-5-3 0,5-2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24468,'-36'2'1143,"5"2"-975,20 2-112,4 0-44,4 1-12,2 1 11,4 1 34,3 2 33,4 0 202,1 0 134,-1 1 147,-4 0 33,-2-1-180,-3 3-112,-4-2-177,-3 1-125,-3-1 0,-2-2 0,1-2-181,2-1-692,2-3-763,0-1-1188,3-2 2824,1 0 0,1-1 0,1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28356,'-9'39'315,"2"-4"-315,1-9 0,2-2 0,0-1-416,2-2-1007,1-3-829,0-3-5412,1-2 7664,-3-3 0,2-4 0,0-3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09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25375,'33'-12'-2458,"-4"3"0,-21 9 1,-3 0-1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0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27000,'-8'37'1671,"3"-5"-1671,9-19 0,2-1 0,2-2 0,0-3 0,1-2 0,1-3 0,2-1 0,1-4-573,2-3-659,0-3-1043,2-2-7556,0-1 9585,1-1 1,-8 6 0,-2 1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0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26552,'-23'45'1289,"4"-5"-1088,16-18-66,1-2-102,2-3-33,0-4-11,0-4-22,0-3-79,0-4 33,0-1 79,0-1 11,-2-3 1,-3 0-1,-5-1 11,-4 1-22,-3 2 0,-2 2 45,-1 2 22,0 3 168,1 4 58,1 3-293,4 0 0,5 1 0,4 2 0,3-2 0,6 0 0,5-3 0,7-3-461,5-4-1331,2-2-1390,1-3 3182,-1-3 0,-10 2 0,-3-2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0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28671,'-25'40'0,"-4"9"0,15-22 0,-2 6 0,10-14-942,3-4-1524,4-4-5052,5-3 7518,6-4 0,-4-2 0,0-2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27482,'-22'39'896,"4"0"-840,20-27-56,2 0-44,4-8-68,3-5 0,0-4 56,1-2 22,-1-3 0,-2 2 23,-1 1 0,1 3 22,-3 1-11,0 3 23,-4 0 44,1 2-45,-1 3-22,0 2 0,1 1 0,0-1-67,0-1-728,1-2-684,1-2-1211,1-1-7141,2-2 9297,2-3 0,-5 2 0,0-2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1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27830,'-5'39'683,"1"-3"-672,2-15-11,1 0-246,-1 0-874,0-4-1133,0-1-7578,-1-4 8944,0-4 0,1-4 0,1-2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1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18530,'0'0'0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1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30 27628,'-27'32'650,"6"-3"-326,20-12-255,6-2-69,1-4 0,5-3 0,1-4 0,1-6 0,1-4 0,0-6 0,-1-4 0,-3-2 0,-3 0 0,-3 1 0,-2 1 0,-2 1-371,-3 4-1970,-5 3 2341,-8 3 0,7 4 0,-2 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2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52 23135,'1'-2'3753,"-1"0"-2755,0 2-786,-8 27-111,3-9-56,-7 26-11,5-15-12,-1 3-11,1 1 0,0-1 1,1-2-12,1-4 0,1-5-12,1-4 1,3-3 0,0-3 11,1-2 0,4-4 34,2-1 10,5-1 12,2-2 12,2 0-12,-1 0-23,1-1 23,-1 0-32,0 0-24,0 0 0,2 0 0,0 0 0,1 0 0,-1 0 0,-2 0 0,-2 0 0,-1-1 0,-1-3 0,5-10 0,-5 1 0,3-8 0,-5 3 0,-1-2 0,-1-2 0,2-16 0,-2 7 0,0-10 0,-3 12 0,-2 3 0,-1 1 0,-1 2 0,0 2 0,0 3 0,0 3 0,0 2 0,-1 6-158,-1 2-794,0 4-796,0 1-1704,-2 4 3452,-1 0 0,2 1 0,0-1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3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27908,'11'-4'763,"2"2"-763,5 3 0,4 0 0,3-1 0,3-2 0,2 0 0,1-2 0,-2 0 0,0 0-942,-5 0-1300,-3 1-4211,-4 1 6453,-6 1 0,-5 1 0,-4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3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 24367,'0'-2'3149,"0"1"-2533,-6 29-190,1-9-313,-5 25-113,4-14 0,1 2 0,2 1 0,1 0 0,-1-2 0,1-2-360,-2-3-805,0-4-886,-2-3-6251,1-3 8302,-1-5 0,3-4 0,1-3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3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27919,'31'-5'-179,"-4"-1"-919,-16 6-751,0-2-4493,-3 2 6342,-2-1 0,-4 1 0,0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3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27594,'-18'49'751,"0"-1"-695,4-12-56,-2 4 0,2-2-168,2 0-627,4-3-1156,3-7-3471,3-3 5422,3-4 0,-1-10 0,2-3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8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5 23034,'-35'-3'1882,"5"1"-1501,16 2-44,0 3-12,2 2-113,1 4-21,3 3-12,1 2-22,2 2 11,3 0-45,1 2-22,3-2-33,4-1-46,4-3 23,6-3-12,4-4-10,6-3-12,3-9-11,3-3 0,-1-7 11,-4-2 0,-6 0 23,-6-3-23,-9 8-11,-2-3-134,-7 9-427,-2 2-571,-4 1-907,-2 2-7792,-3 2 9700,0 1 1,6 0-1,1 0 1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8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28076,'30'3'595,"0"-1"-595,-2-2 0,1 0 0,-1 0 0,-1 0 0,-2-1 0,-3 1 0,-3 0 0,-2 0-393,-5-1-638,-4 1-459,-3 0-662,-3 2-7679,-2 1 9173,-3 3 1,3-2 0,-2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8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27583,'-18'38'717,"4"-4"-672,9-11-45,4-3-45,-1-3-313,2-2-729,0-5-1210,5-2-7534,2-4 7767,9-2 1,-8-2-1,2 0 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28671,'38'-5'0,"-4"1"0,-15 4 0,-1-1 0,-3 1 0,-2 0 0,-3 0-91,-2 0-1152,-3 1-864,-2 1-3709,-1 2 5816,-4 2 0,1-2 0,-1-1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27762,'-29'35'909,"6"-4"-909,20-13 0,2-2 0,2 0 0,3-1 0,4-1 0,3-2 0,2-2 0,1-2 0,0-4 0,1 0 0,-3-2 0,0-1 0,-3-1-1357,-1 0-1321,0-2-7153,0-3 7860,3-5 0,-5 4 0,0 0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9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28434,'-6'37'237,"-3"7"-237,2-18 0,-2 8 0,4-10 0,0 1-393,2-2-974,0-2-930,2-3-5815,1-4 8112,0-3 0,0-6 0,0-3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19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26339,'0'-3'1961,"0"1"-1838,0 2-168,24-4-302,-10 4-594,23-4 112,-10 4-1009,10 0-7993,8 0 9417,3 1 1,-20-1-1,-6 1 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28671,'37'0'0,"-2"1"0,-13 3 0,1 0 0,-1-1 0,-2 0-1480,-4 1-1388,-3 1 2868,-6 2 0,-4-3 0,-3 0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28671,'19'8'0,"2"-1"0,3-6 0,1-1 0,-1-1 0,-3 0-91,-3-2-1175,-5 1-437,-3 1-3351,-4 0 5054,-1 1 0,-3 0 0,-1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3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26418,'5'39'1792,"-1"-1"-1568,-2-12-134,-1-1-56,0 0-34,-2-3-112,-2-1-471,0-3-1041,-1-2-1189,2-5-7018,3-5 8028,5-4 0,-3-2 0,2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 22305,'2'-4'3710,"-1"1"-3128,-1 3 539,0 0-864,1 23-89,-6-6-11,0 20 0,-5-13-124,2-4-33,3-4 0,2-4-11,2-5 11,3-3 0,2-2 34,4-1-34,3-4 11,1-2 0,0-4-11,0-1 0,0-1 0,-1 1 11,0 0-22,0 2 22,-2 2-11,1 1 0,-3 4 0,0 0 0,-1 2-67,-2 3-280,0 2-515,-1 3-741,-1 0-1904,0-1 3507,2 0 0,-2-4 0,1-1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4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64 26541,'-9'51'785,"-1"-2"-606,-4-9-56,0 1-22,2-3-101,1-8 11,4-9-11,3-10 0,3-8-11,0-13 0,4-8 22,4-13 22,5-8 23,3-2 112,1-1 79,-1 2 22,0 6-100,-3 5-169,0 6 0,-1 6 0,-1 5 0,-1 5 0,-3 4 0,-2 2 0,-2 1 0,-1 6 0,-2 3 0,-5 8 0,-2 4 0,-5 2 0,0 0-1256,4-1-1478,3-3-7097,3-3 9403,3-2 1,0-7-1,0-2 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4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26888,'-36'32'1602,"6"-1"-1421,21-9-181,3-3 0,4-4 0,3-6 0,5-5-125,4-2-87,5-8 32,1-1 124,-1-8 56,-2 2 12,-3-1-1,-2 3 45,-3 2 56,-1 1 11,-2 5-11,-1 1-34,-1 1-9,0 1-69,0 2 0,1 2-192,-1 3-502,1 1-1054,0 0-2421,-1-1 4169,3-3 0,-2-1 0,0-2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5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 23112,'1'-3'2465,"1"0"-1792,-5 32 111,-1-7-100,-3 26-192,-2-15-212,0-2-99,1-4-181,2-4 0,3-8 0,2-5 0,0-5 0,1-3 0,4-13 0,2-1 0,6-12 0,0 4 0,1 1 0,-3 3 0,0 3 0,-2 2-102,-1 3-817,0 1-1064,1 2-2847,1-1 4830,3 1 0,-6 1 0,0 1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 23392,'0'-3'3351,"0"1"-2701,0 2-202,-26 8-23,15 1-66,-21 11-313,22-1-46,3 2 0,1-1 0,4-3 0,1-3 0,1-4 0,1-5 0,2-2 0,3-4 0,3-5 0,1-4 0,-1-5 0,0 1 0,-2 1 0,-2 3 0,0 4 0,-3 3 0,0 1 0,0 2 0,-1 2 0,0 8 0,0-1 0,-1 6-561,0-6-1075,0-1-796,0-2-7399,3-4 8285,2 0 1,-1-2 0,-1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5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25308,'-9'44'1793,"-1"-2"-1333,1-16-147,0-2-89,4-4-78,2-6-23,2-5-33,1-6-45,0-1 33,2-3-56,2-3-10,3-3-12,0-3 0,1-1-90,-2 2-324,0 1-527,-2 1-482,1 2-1211,-1 1-7197,0 2 8406,0 0 0,-2 1 1,0 0-1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6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77 22922,'31'-1'202,"-7"-3"-516,-16-4 56,-5-2 258,-1-2 12,-3 1 122,-3 2 527,-3 0-79,-4 2 35,-1 3 111,-2 2-11,-2 2 112,-1 4 34,0 3-236,2 6-278,2 2-349,4 3 0,4 2 0,2-1 0,5-1 0,3-1 0,5-5 0,4-2-1357,1-4-1534,1-3 2891,-2 0 0,-6-2 0,-3 1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6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27550,'53'2'1121,"13"0"-1121,20-2-945,-30-2 0,3-1 945,12 0 0,4-1 0,10-1 0,3 0 0,8-1 0,2 1 0,-31 2 0,1 1 0,0-1 0,32 0 0,-1 0 0,-6 2 0,-2 0 0,-8 0 0,-4 1 0,-10 0 0,-3 1 0,-10 0 0,-3 1-2112,29 5 2112,-22 2 0,-30-3 0,-11-1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8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426 30 25355,'-53'-19'1041,"-2"9"-670,5 18-2,-5 9 34,-1 6 224,5 6-469,9 6-158,10 6 114,12 9-114,10 8 0,8 9 0,9 6 0,5 5 0,7-1 0,4-6 58,5-9-58,3-16 0,3-16 0,3-16-125,-1-13-1302,-1-13-959,-4-8-7026,-1-8 9412,-5-1 0,-11 12 0,-5 5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9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22653,'-34'0'2263,"4"0"-1871,12 0-145,2 2 78,1 3-90,2 2-89,3 2-45,3-1-56,4 0 44,3-2 79,5 2-33,2-1-46,4 2-55,-1 0 67,-1 1 67,-2 0 67,-3 1 57,-2 0-91,-1 0 23,-1 0-45,-1 0-44,-4-1-124,-2-1-11,-4 0-22,0 0-247,2-2-2196,1-2-2196,4-2 4661,5-8 0,0 4 0,2-5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9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26384,'-16'52'650,"2"-2"-639,5-13 11,1 1-22,1-2-89,1-3-258,3-3-493,1-4-752,1-6-4559,1-4 6151,3-5 0,-3-6 0,3-3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9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26026,'41'-12'-549,"-13"2"0,-18 12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29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26003,'-9'40'1479,"1"-4"-1019,8-21-68,2-1-112,2 0-223,1-3-57,2-1 0,0-2 0,1-3 0,0-3-80,1-1-424,0-5-460,2-2-761,1-4-2376,2-4 4101,1 0 0,-7 6 0,-1 1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30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26563,'-10'41'1065,"0"19"-1065,7-31 0,0 13-123,6-28-168,0-3-1,3-5 1,-1-3 212,-2-3 68,-2-2 11,-1-4 34,-3-2 44,-4-1 68,-3 2 55,-3 2 136,-1 2 55,-1 3 45,-2 5 33,1 2-435,2 5-35,1 2 0,4-1 0,3 1 0,3 0 0,3 0 0,0 1 0,3-1 0,1-3 0,3-3-3015,9-5-3080,-1-6 6095,7-4 0,-13 1 0,-1 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3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27449,'-10'35'11,"1"-3"-740,6-14-873,1-2-2712,2-3 4314,2-2 0,-2-5 0,2-3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30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26205,'-17'40'1244,"3"-5"-975,12-20-90,2-2 56,0-3-123,1-4-90,2-3 12,3-2-34,3-5-45,1-3-156,2-7-23,-1-3 145,-1-1 79,-1 1 0,-4 2 34,-1 3 179,-2 4-1,0 3-10,-2 3-23,0 1-99,0 7-80,0 2 0,0 8 0,0 2 0,-1 0 0,0 0 0,0-3 0,0-2-606,1-4-985,0-4-1132,1-3-7108,3-1 9804,2-4 0,-1 2 0,-1-2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31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27471,'1'46'1042,"0"-5"-884,-1-23-158,0-3 0,0-4 0,-1-4 0,1-4 0,0-2 0,1-1 0,0-4 0,1-2 0,1-2-57,1-2-526,0 2-593,0 0-225,-1 2-1445,0 0-6985,0 1 8425,1 0 1,-1 3 0,-1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3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24042,'29'-22'269,"-4"2"-168,-18 8 168,-3 1 11,-2 2 0,-1 1 56,-4 2 34,-1 2-34,-2 1-123,-1 2 202,1 2 201,0 3 34,1 5-156,0 6-494,1 4 0,2 2 0,2 0 0,0-2 0,1-3 0,3-3 0,2-3 0,1-2 0,2-3 0,-1-2-1043,2-2-750,-1-4-1602,2-3 3395,-1-4 0,-4 3 0,-1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4:31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27090,'0'46'1581,"0"0"-1581,0-6 0,0 5 0,0 0 0,0 1 0,-1-3 0,-2-5 0,-2-4 0,-1-4 0,-1-4 0,0-3 0,0-4 0,1-1-1088,1-3-1075,3-2-4425,0-1 6588,2-2 0,0-5 0,0-2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5:4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28671,'32'-19'0,"-4"4"0,-19 12 0,-3 2 0,-1 1 0,-2 0-461,-1 0-1522,0 0-3227,1 0 5210,1 0 0,-2 0 0,0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5:41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42 28671,'-7'33'0,"0"-2"0,1-11 0,0-3 0,2-3 0,1-6 0,2-4 0,0-4 0,1-6 0,0-4 0,2-6 0,0-4 0,2 0 0,-1 0 0,1 0 0,-1 2 0,0 3 0,0 3 0,-1 4-326,-1 4-2711,0 5 3037,-3 7 0,1-4 0,0 4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3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 27863,'-29'9'392,"4"1"-302,16 5-23,-1 1-22,3 0-23,1 1 12,3 0-23,1-1-11,1 0 0,2-1 0,4 0-11,2-2 11,4-2-11,0-4-1,0-3 12,0-2 23,-2-4 10,-1-4 68,-1-5-77,-1-4-24,0-3 0,-3-2 0,0-1 0,-2 0 0,-1 0 0,0-5 0,0 10 0,-1 0 0,1 11-13,-1 3-1196,0 2 1209,-1 4 0,1-3 0,0 4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25869,'2'-1'2644,"1"1"-2486,-3 0-158,23-4 0,-13 1 0,18-3-57,-21 3-537,-3-1-627,-1 0-662,-1 0-3069,-2 0 4952,0 0 0,0 2 0,0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4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 24121,'0'-4'2879,"0"1"-2229,0 3-90,0 0-179,1 28-301,0-11-80,0 25 0,-1-19 0,-2 0-13,-1-1-883,-1-3-538,-1-4-986,3-5-7411,0-3 9493,2-4 0,0-2 0,0-1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4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27751,'6'37'739,"-4"-2"-683,-5-11-56,-3 1-67,-1-1-750,0-2-942,1-4-4203,2-3 5962,2-4 0,1-5 0,1-3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4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28222,'-24'46'44,"3"-5"-760,9-20-640,-1-1-1087,3-3-7104,1-3 9547,5-6 0,2-4 0,1-2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4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27393,'30'10'-482,"-8"-3"-1199,-16-1-3316,-5-3 4997,0 0 0,0-1 0,-1-1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5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25151,'27'-7'-2458,"-5"0"0,-21 5 1,1 0-1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5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28671,'0'44'0,"-2"-2"0,-2-12 0,-3 0 0,-1-1 0,0-2-1513,2-4-4213,1-2 5726,2-1 0,1-10 0,2-2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9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79 21219,'-2'0'2498,"1"0"-884,1 0-1334,21-21-100,-10 13-35,16-17-33,-15 18-45,-2 0-22,-1 2-11,0 2 11,-2 1 11,-1 1 44,-1 2 169,-2 5-67,-1 3-23,-1 7-66,-1 2-57,0 2-45,-1 0 11,-1 0-22,-2-1-11,-1-2-225,1-1-1669,-1 2-1994,3-6 3899,-1 0 0,3-9 0,0-2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0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22967,'0'-3'2576,"0"1"-1768,0 2-652,5-3-10,0 2-68,6-2-44,0 2 22,0 0-56,1-2 0,-2 1 11,1-2 0,-2 0 1,-1 1-12,-2 0 11,-3 2 78,-1 1 91,-1 0 33,-1 4-23,0 3-89,-2 6-34,-1 3 1,-3 4-46,-3 2-22,0 2 11,-1 0-11,1-3-224,1 0-336,1-4-448,0-3-1088,3-2-7735,2-5 9047,1-3 1,1-2 0,0-2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10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28671,'8'33'0,"-5"-1"0,-7-5 0,-4 0-405,-1 0-446,0-2-751,1-2-1345,1-3-6884,1-3 9297,1-5 0,2-5 0,1-3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10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24748,'0'-3'2622,"0"1"-1905,0 2-717,23-6-123,-14 4-627,17-5-741,-19 4-1579,0 0 3070,-1 0 0,-3 1 0,-1 0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10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23426,'-3'0'3104,"1"-1"-1692,2 1-1233,27-2-22,-13 1-45,22-2-79,-20 2-33,-3 0-78,-1 1-493,-2-1-528,-2 1-1074,-1 0-5559,-3 0 7732,-1 0 0,-2 0 0,-1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11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 24547,'-4'-1'2431,"0"1"-2016,4 0-158,-8 20-189,2-5-24,-7 17-44,5-11 0,-1-1-280,0 0-627,-1-4-1357,2-1-7567,-1-4 9521,2-4 0,3-3 0,2-2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1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25107,'2'-1'2555,"-1"0"-1917,-1 1-604,11 23-34,-8-11-460,8 17-817,-11-18-2286,0-2 3563,0-4 0,0-2 0,0-1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6:11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28671,'0'52'0,"-3"-5"0,-6-17 0,0-3-651,0-4-2778,2-4 3429,3-4 0,3-7 0,1-2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8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27180,'-12'39'784,"2"-5"-605,9-16-78,0 1 0,1-1 22,3-1-45,1-2-22,4-3-44,2-4 10,1-4 13,2-3-35,1-3 0,1-4 0,1-6 0,-1-2 0,0-4 0,-2 1 0,-4 0 0,-2 1 0,-3 3 0,0 1-80,-3 1-917,2 4-1121,-1 1-5254,2 3 7372,2 1 0,-3 2 0,0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8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2 341 28671,'-1'-21'0,"1"1"0,0 5 0,0-2 0,0-4 0,0-3-4252,0-4 4252,1-2 860,0 0-860,1 2 0,0 2 0,-1 3 0,1 4 0,-1 3 3392,2 5-3392,-1 4 0,3 4 0,0 2-80,2 1-603,1 0-471,1 0-449,0 1-1948,-2 3 3551,-2 4 0,-2-3 0,-2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8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24804,'0'-2'3395,"0"0"-2923,0 2-472,25-3 0,-13 3 0,19-3-270,-20 3-716,-2 0-1065,-1 0-5030,-3 3 7081,-1 3 0,-1-2 0,-2 1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1 371 28434,'3'-8'237,"0"-2"-237,1-5 0,0-4 0,-1-2 0,0-3 0,0-5 0,0-4 0,-1-2 0,0-3 0,1 1 0,0 4 0,1 4 0,2 9 0,-2 8 0,1 6 0,-2 4 0,0 2 0,0 2-673,1 1-784,0 4-616,-1 2-3563,0 2 5636,-2 4 0,-1-7 0,0-1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9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28671,'32'-3'0,"-6"0"-203,-19 1-1107,-1 1-1301,-1 0-7220,-1 0 8649,0 0 1,-2 1 0,0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24950,'0'-3'2913,"0"0"-2577,0 3-325,-1 26-11,-1-14-313,-2 20-629,1-20-1310,1-3 2252,0-2 0,2-4 0,0-1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9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28143,'-21'37'528,"4"-5"-528,16-18 0,1-2 0,3-2 0,0-2-662,4-4-1612,1-1-4696,1-3 6970,2-1 0,-5 1 0,0-1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0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28671,'-5'31'0,"0"-3"-505,1-14-1198,2-2-1715,1-3 3418,0-1 0,1-4 0,0-2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1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24311,'-1'-2'3003,"0"1"-2051,1 1-728,-16 23-43,12-10-181,-12 19 0,16-18 0,3-1 0,0-3 0,3-4 0,2-2 0,0-2 0,1-4 0,2-4 0,-1-4 0,0-3 0,-1-2 0,-4 1 0,-3 1 0,-1 2 0,-3 1 0,-3 2 0,-3 2 0,-3 2-337,-1 1-1725,-1 2-3081,-2 1 5143,-1 3 0,7-2 0,2 2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24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62 20647,'-4'-1'3866,"1"0"-3384,3 1-34,-21-1 68,10 1-80,-18 0-122,16 4-34,-2 2-78,1 1-45,0 0-56,3 1-45,2-1-11,2 2-45,4 1 33,1 2-33,3 1 11,4 0-11,4 0 0,5-1 12,2-1-12,0-2 0,-1-3 11,-1-3-11,0-2 0,-2-2 11,0-4-11,1-3 34,5-14 100,-2-4 236,-2-10-225,-7 7-78,-7 3-33,-3 9-23,-6-1-11,1 7-56,-3 2-145,3 7-303,-2 2-393,1 4-638,0 3-2207,3 4 3742,3 2 0,2-6 0,1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25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26306,'0'17'235,"0"11"-145,-1-6 66,-1 9-88,-3-9-1,1-2 11,0-2 1,2-5-12,0-5 157,2-4 616,-1-2-604,2-11-158,3-1-22,1-10-56,4 1 0,0-1-22,0 2-202,-1 3-482,0 3-426,-1 2-851,0 2-5905,1 2 7888,0 3 0,-4 2 0,-1 1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25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81 25532,'37'-14'-145,"-5"0"44,-19 4-11,-4 0-67,-2 2 100,-3 0 57,-3 2-45,0 2 67,-3 0 44,-3 3 169,-4 0 146,-5 1 246,-2 2-134,-1 2-124,1 1 12,3 2 89,2-1-101,1 1-78,3 3 11,0 0-178,3 4-102,1 1 0,1 1 0,2 0 0,5-1 0,1-2 0,5-2 0,3-4 0,0-2-203,2-2-805,1-2-292,0-2-986,-2-2 2286,-1 1 0,-7-1 0,-3 2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0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26 20737,'-1'0'4336,"-1"0"-2251,2 0-1828,7-11-78,1 8 1,8-8-35,2 10-55,2 1-34,2 1-23,-1 2 12,-3 2-22,-3 1-12,-5 1 22,-3 1 68,-5 2-34,-1 2-22,-6 0 22,-3 2 1,-5-2 10,-1 0-43,0-2-35,2 0 0,0 0 0,2-1 0,-2 1 0,4-3 0,1-1 0,5-4 0,1-1 0,1-1 0,0 1 0,1 1 0,1 1 0,2 1 0,3 0 0,1-1 0,2-2 0,1 1 0,2-2 0,0 1 0,1-1 0,-1 0 0,-2 0 0,-1 0 0,-1 0-819,0 0-1399,0 0-7613,0 0 8733,1 0 1,-4 0 0,-2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2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28671,'34'-5'0,"-4"1"0,-16 4 0,-2 0 0,-2 0 0,0 2 0,-2-1-909,1 3-693,-1-1-986,-1 1-7243,-3 1 8622,-2-1 0,-1-1 0,0 0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3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15 23471,'-12'36'1524,"2"-5"-1177,8-13 102,0-3-1,1-2-146,1-4-56,0-3 1,0-2 33,0-3 112,1-1 34,2-3-79,3-3-155,1-5-192,2-3 0,-2-1 0,-1 0 0,-2 0 0,-3 1 0,0 0 0,-1 2 0,0 1-830,0 3-324,0 3-538,0 2-2140,0 2 3832,0 5 0,0-3 0,0 3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78 21432,'-4'-2'3395,"1"0"-2858,3 2 438,0 0-728,-3-4 22,2 1 45,1-3-57,5 2 12,6-1-45,2-1-101,4-1-11,1 0 0,0 0-33,0 2-12,-1-1-22,0 2-23,-3 1-22,-1 0 11,-2 1-11,-2 1 23,-1 1-23,-2 0 11,-2 0 11,-2 1 79,-1 0-77,0 2-24,-1 3 0,-6 8 0,1 0 0,-6 7 0,1-4 0,0 2 0,0 2 0,1 0 0,2 0 0,-2 5 0,5-7 0,-1 4 0,3-11-248,1 0-648,0-2-213,1 0-785,-1-2 1894,11-4 0,-8-1 0,8-3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 24849,'-4'0'2409,"1"-1"-2106,3 1 302,0 0-493,8 0-90,-1 0-22,7 0-11,-6 0-168,1 0-247,-2 0-202,-1 0-525,-2 0-371,-1 0-2264,-2 0 3788,0-1 0,-1 1 0,0-1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6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23616,'0'-3'2701,"0"0"-2208,0 3-56,0 0-78,0 25-79,-1-11-68,-1 22-144,-1-18-68,-1 0-23,0 0-358,1-1-280,0-1-392,0-1-560,1 1-2309,-1 0-5909,0 0 8686,-1 0 0,1-7 1,1-3-1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50 21958,'-4'0'2813,"1"0"-2343,3 0 427,0 0-584,9-3-66,-2 1-68,11-3 11,-2 1-10,5-1-90,2 0-1,1-1-66,-3 1 10,-2 0 12,-5 2 34,-4 0 21,-4 1-44,-3 1-33,-1 1 22,0 0 11,0 0 11,0 0 11,1 0-33,-1 0 45,-1 0 44,-1 0-123,0 3-11,0 0 0,0 4 11,0 0 1,0 1-12,0 1 0,0 0 0,-3 2 0,1-1-34,-2 0 34,0-1 0,1-1 0,-1-2 0,0-1 0,-1-1 0,-1-1 0,-4-1 0,-2 1 0,-2 0 0,-1-1 0,0 1 0,2-1 0,1 0 0,3-2 34,1 1 22,0 1 33,0 0-44,0 1 22,2 0-11,0 1-32,3 3-24,1-1 0,2 3 0,0-2 0,0 1 0,0 0 0,0 2 0,2-2 0,0 0 0,2-2 0,2-1 0,1 1 0,0-2 0,2-1 0,5-2 0,-1 0 0,5-1 0,-3 1 0,0-1 0,-1 0 0,-1 0 0,-2 0 0,-2 0-259,-1-1-2755,3-7-1983,-3-1 4997,3-5 0,-6 8 0,-1 1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8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38 27796,'12'-9'875,"3"1"-875,4 2 0,0 1 0,-3 1 0,-1 1 0,-4 2 0,-1 0 0,-3 1 0,-2 0 0,-1 0 0,-1 2 0,-2 1 0,0 4 0,0 2 0,-1 2 0,0 3 0,0 2 0,-1 1 0,-1 0-13,-1 0-9,0-1-23,-2-1 23,2-3 22,-2-2 11,1-2-11,-2-2 0,-1 0 0,-3-1 11,-1 0-11,0-1 0,0 0 0,1-1 23,1-1 10,1-1-9,1 1-24,-1-1 0,-1 2 0,2 0 0,-1 1 0,1 0 0,2 1 0,0 0 0,2 1 0,1 0 0,1 0 0,1 1 0,0-1 0,0 1 0,2 0 0,1-1 0,2 0 0,1 0 0,4 1 0,-1-1 0,5 0 0,-2-2 0,0-1 0,2-2 0,4 0 0,-4-1 0,1 0 0,-6-1 0,-1 0 0,-3-1 0,-2 1 0,-2 1-270,-1-1-1534,0 0-8027,0-3 8932,0 1 1,0 0 0,0 2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8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24300,'1'-5'2992,"-1"2"-2510,0 3 66,0 0-199,4 15-349,-3-2 0,2 14 0,-3-5 0,0 2 0,0 1 0,-1-1 0,0-1 0,-1-2 0,0-3 0,0-3-696,1-3-1141,1-2-1917,0-2 3754,3 0 0,-2-5 0,2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9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24513,'-3'-1'3081,"1"0"-2004,2 1-1077,22-1 0,-4 1 0,22-1 0,-11 0 0,1 0 0,-1 0 0,-4 0 0,-5 0-304,-5-1-1130,-6 1-549,-4 1-4538,-3-1 6521,-1 1 0,-1 0 0,0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22810,'-2'-2'3205,"1"1"-2242,1 1-559,-15 21-102,9-7-67,-12 18-44,12-12-46,1 1 1,1 0 44,2-1-110,1-1-80,1 0 0,1-1 0,1-2 0,1-1 0,1-2 0,1-1 0,0-2 0,1-2 0,1-1 0,1-3 0,4-1 0,1-2 0,3-1 0,2-3 0,0 0 0,0-2 0,-2 0 0,-1 0 0,0 1 0,2-2 0,-7 3-1099,1-3-1131,-8 2-5692,-1-2 7922,0-1 0,-1 3 0,1 1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39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28671,'-11'46'0,"0"-4"0,4-17 0,0 1 0,2 0 0,0-1 0,1 0 0,1-3 0,1-2 0,0-2 0,1-2 0,0-3 0,0-2 0,1-2-797,0-2-816,0-2-875,0-2-7343,0-1 9199,2-1 0,-1-1 0,0 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0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28671,'34'-6'0,"-6"0"0,-18 6 0,0 0 0,-1 0 0,1-1-785,3 0-1434,1-1-4381,3 1 6600,-1 0 0,-6 1 0,-3 0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0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28647,'32'-7'24,"-2"1"-24,-11 6 0,1 0 0,1 0 0,-1 0 0,-2 0 0,-2 0-237,-4 0-1701,-3 0-1759,-6 0 3697,-1 2 0,-2-1 0,0 2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1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28671,'32'5'0,"0"0"0,-6-4 0,2-1 0,0-3 0,-2-2 0,-3-3-337,-4 1-1546,-4 3-2957,-4 2 4840,-2 3 0,-5-1 0,-1 1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27482,'4'49'549,"-2"-4"-549,-10-18-403,1-2-650,0-4-785,4-3-4437,2-5 6275,1-5 0,0-4 0,0-2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2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24513,'3'-2'2118,"-1"0"-1861,-2 2-122,0 0-35,0 26-9,-4-7-35,-1 22-23,-5-16 1,1-1-12,1-4-22,2-5 0,2-4-11,2-4-23,1-4 34,1-2 0,3-3 23,3-4-1,5-4 23,1-4 123,0 0 34,-1 0 78,-1 2-56,0 2-56,0 1-23,1 2-65,0 1-3472,1 1 3392,-2 3 0,-1 0 0,-1 2 0,-1 0 0,-2 2 0,0 3 0,-2 2 3392,-1 3-3392,-1 0 0,0 0 0,-1 0 0,-1 0-1043,-1 1-1042,-1-1-3976,1-1 6061,1-1 0,1-4 0,0-2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55 27628,'0'49'683,"-2"-4"-627,-6-16-22,-2 0-34,1-2 11,0-2-11,2-5 0,2-5 0,2-6 0,1-4 56,1-4 90,0-3-89,1-6-57,0-7 0,2-9 0,4-6 0,4-5 0,3-3 0,1 0 0,0 4 0,-1 6 0,0 7 0,-1 6 0,-1 5 0,0 4 0,-1 3 0,-1 1 0,-2 4 0,-2 2 0,-1 4 0,-2 5 0,-1 2 0,-4 1 0,-2 1 0,-3-1 0,-4 0-304,0-2-1600,1-2-2567,2-2 4471,3-5 0,3-2 0,2-2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3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28671,'3'41'0,"-3"-4"0,-6-15 0,-1-4 0,1-3-774,1-3-1444,3-4-5391,1-2 7609,6-4 0,-4-1 0,5-1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90 25487,'0'-3'2343,"0"1"-2007,0 2-303,21-14-22,-15 7-11,16-12 0,-20 9-44,-2 1-12,0 1-23,0 1-55,0 2 78,-2 2 56,-3 1 11,-2 1 247,-4 4 89,-2 4-133,0 3-214,0 4 0,3 1 0,3-1 0,4 1 0,1-2 0,2 1 0,3-1 0,2-1 0,3-2 0,3-1 0,-1-4 0,0-2-270,0-1-985,-2-2-460,1 0-1691,1-1 3406,2-1 0,-5 0 0,0 0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4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27292,'-32'11'1299,"5"1"-1219,18 1-80,1 2 0,3 1 0,2 0 0,1-2 0,2-1 0,0-3 0,3-4 0,0-3 0,4-1 0,1-4 0,1-4 0,0-3 0,0-4 0,-2-1 0,0 2 0,-3 2 0,0 3 0,-2 4 0,-1 2 0,-1 0 0,0 5 0,0 3 0,0 7 0,-4 3 0,-1 3 0,-3 0 0,-1 1 0,1-2 0,3-3-606,1-2-1500,2-4-1447,4-5-6278,3-2 9630,4-2 1,-2-1-1,-1 0 1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23672,'0'-2'2712,"0"0"-1513,0 2-650,-14 21-112,7-7-335,-11 18-102,12-15 0,1-1 0,3-3 0,1-3 0,1-3 0,0-4 0,1-1 0,2-1 0,2-4 0,3-4 0,0-4 0,0-4 0,0-1 0,0-1 0,-1 1 0,-1 3 0,-1 3 0,-2 3 0,-1 4 0,-1 2 0,-1 1 0,1 2 0,0 4 0,0 4 0,0 3 0,1 1 0,-1 0 0,1-4 0,0-1-405,0-3-1006,2-1-461,0-3-2822,1 0 4694,0-2 0,-3 0 0,0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4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27404,'-6'36'1176,"1"-3"-1085,1-16-91,1-1 0,0-3 0,2-4 0,1-2 0,0-4 0,0-1 0,0-1 0,0-1 0,2-1 0,2-2 0,2-1 0,0-3 0,1 1 0,0-2-741,1 0-256,0 0-561,0 0-1288,-1 2 2846,1 1 0,-4 3 0,-1 1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7:4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80 26989,'27'-5'236,"-4"-1"-236,-17 1-45,-3 0 23,1-2-24,-2 0-32,-1 0 22,0-1 22,-1 2 23,0-1 11,0 3 67,0 0 113,-3 1 10,0 1 46,-3 0 21,-2 1 23,-1 1 11,-2 0-54,-2 4-237,0 2 0,0 5 0,2 2 0,2 10 0,5-6 0,1 7 0,4-9 0,2-1 0,3-2 0,3 0 0,3-3 0,1-1 0,2-2 0,0-3 0,0-2-841,-2-1-1423,1 0-2409,0 0 4673,-2-1 0,-4 1 0,-3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5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28671,'48'18'0,"2"0"0,-1-4 0,4-1-4252,0-1 4252,3-4 0,1-3 860,3-3-860,24-1 0,-22-1 0,12-2 0,-34 1 0,-3-2 0,-16 2 0,-5 1 1161,-13 0-10024,-4 0 8863,-5 2 0,4-1 0,-4 1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6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28300,'-6'77'371,"-1"-5"-371,4-26 0,-2 2 0,0 0 0,-1 0 0,-1-4 0,2-5-629,2-9-1746,5-8-5850,12-12 8225,8-5 0,-5-5 0,-2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6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104 207 26384,'6'-1'2118,"-2"-1"-1995,38-14-90,-20 6-20,32-15-13,-34 8 0,-5 0 0,-7-1 0,-5-1-35,-2-1-43,-4 1-46,-4 2 35,-7 3 78,-7 6 11,-5 4 0,-5 8 44,-2 8 124,-3 9-43,3 9-125,4 4 0,7 4 0,8 2 0,7 2 0,5 1 0,7 0 0,7-3 0,7-6 0,8-6 0,2-9 0,3-8-561,1-6-1994,2-9-5670,1-5 8225,1-6 0,-16 4 0,-5 2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7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 27863,'-19'67'808,"0"-3"-808,6-16 0,-1-1 0,0-7 0,3-7 0,3-7 0,2-10 0,3-6 0,1-6 0,0-3 0,2-1 0,-1-5 0,5-5 0,4-8 0,6-6 0,4 0 0,3 0 0,-2 2 0,1 4 0,-2 3 0,1 7 0,-2 3 0,0 3 0,-3 5 0,-1 4 0,-3 13 0,-4-3 0,-1 8 0,-3-11-337,0-2-1792,0-4-4751,3-5 6880,6-1 0,-5-2 0,2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7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53 25431,'0'-1'2264,"0"-1"-1883,0 2 22,-4 38-211,-2-8-192,-4 33 0,-1-16 0,-1 2 0,-1 0 0,0-1 0,1-5 0,1-7 0,3-9 0,3-9 0,1-10 0,3-5 0,0-12 0,0-8 0,1-16 0,6-11 0,3-7 0,7-8 0,2 2 0,1 3 0,2 7 0,-1 9 0,5 9 0,5 5 0,5 7 0,3 3 0,-4 5 0,-9 5 0,-9 2 0,-10 3 0,-3 5 0,-7 5 0,-10 8 0,-8 5 0,-12 4 0,-3 1 0,-1-1-281,2-3-1109,8-7-1231,7-6-7210,10-5 9210,6-4 0,4-2 0,1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7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41 28602,'-37'59'69,"8"-6"-69,28-23 0,2-1 0,5-3 0,3-4 0,8-4 0,3-6 0,3-6 0,1-3 0,1-9 0,-1-4 0,-3-9 0,-5-3 0,-4-3 0,-7 0 0,-2 0 0,-3 1 0,-6-2 0,-3 0 0,-6 0 0,-1 1 0,-1 7 0,0 5 0,-2 7 0,1 4 0,0 2 0,1 3 0,4 3-528,2 6 528,5 13 0,3-14 0,3 7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8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28671,'4'15'0,"1"-2"-617,1-1-3014,1-2 3631,-2 5 0,-1-8 0,-2 0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8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28233,'22'7'-2458,"-3"0"0,-16-4 1,0 0-1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5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1 359 24211,'0'1'1837,"0"1"-1142,0-2-572,45-41-56,-18 15-11,37-34 11,-31 27 35,-3-1-13,-3 2 34,-4 1 68,-4 3 89,-4 4 11,-3 5-78,-5 5-34,-2 4-32,-3 4-147,-1 3 0,-1 3 0,0 8 0,0 7 0,0 34 0,-1-5 0,-3 21 0,-1-14 0,-3 6 0,2 3 0,0 1 0,0-1 0,2-6 0,0-9 0,2-9 0,0-10 0,2-8-1491,0-9-3171,0-5 4662,1-3 0,-1-1 0,2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6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27426,'-17'61'818,"0"-2"-695,1-22-44,-3 3-68,-1 2-11,-1-2-67,1-1-471,2-4-392,3-5-762,4-7-2241,6-8 3933,2-7 0,3-6 0,0-2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6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24099,'3'0'3081,"0"0"-1894,-3 0-952,35 36-166,-20-21-69,28 27-4252,-31-32 3725,-1-4-48,0-1-1946,0-4-7310,2 1 9540,1-2 1,-5 0 0,-2 0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7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 23359,'-2'-2'3832,"-6"37"-3126,5-7-191,-5 33-256,3-17-259,1 0 0,1-2 0,2-5 0,-1-4-528,2-5-1063,0-8-1356,4-3 2947,2-5 0,-1-7 0,1-1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24446,'0'-6'2565,"0"1"-2430,35-12-101,-16 9-34,27-14 11,-28 15-11,-3 1 11,-4 4 68,-2-1 44,-1 3 0,-2-1 34,-1 1-23,0 1 57,-3 5 78,-1 4 67,-1 8-279,-2 4-57,-4 4 0,-2 3 0,-3 1 0,-1 3 0,0-2 0,1 1 0,1-3 0,1-3 0,2-4-1155,1-6-1086,3-6-7590,2-6 9325,3-4 0,-1-1 0,1-1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7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28546,'-12'73'125,"1"-8"-125,3-30-248,1-4-1096,1-3-1435,2-5-7052,2-5 7916,2-1 0,0-10 0,0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26720,'51'-14'-795,"-8"2"-1245,-33 13-7791,-5 5 9151,-2 4 1,-3-3-1,0 1 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27158,'-31'52'1041,"6"-8"-828,23-29-45,0-3-77,2-1-91,0-1 0,5-1 0,4-2 0,7-2 0,4-2 0,4-1 0,1-2 0,3 0 0,-1-1 0,0-3-270,-1-1-951,-2-1-1524,2 2-3597,2 1 6342,4 2 0,-14 1 0,-1 0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0 24390,'-8'45'3776,"-7"0"-5030,-15 46 1254,-5-3 0,16-39 0,-1 0 0,1 3 0,0 1 0,0 0 0,1 0 275,1 0 0,0 0-275,1-1 0,1-2 0,-12 45 0,3-11 0,3-11 288,4-15-1700,4-14-2017,7-17 3429,7-13 0,0-9 0,4-5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15 25701,'55'-14'437,"-11"13"-258,-37 18-101,-4 12-55,-5 4-23,-6 2 11,-5-1 0,-4-2 0,-2-2-11,0-3 23,0-3-23,1-2 123,2-3 247,1-2 101,4-4-12,2-2-134,5-4-23,1-3-155,6 0-147,6-3 0,5 1 0,8-2 0,4 0 0,3-3 0,3-3 0,2-5-931,0 1-1512,-1-2-7388,-2 4 7398,1 0 0,-15 4 0,-3 1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9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3 24267,'-3'-1'2666,"0"-1"-2184,3 2-101,-35 46-90,16-17-134,-28 39-101,26-27-56,0 0-168,2 0-818,2-4-1154,5-4-4885,3-5 7025,3-5 0,3-10 0,1-5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9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28412,'53'20'259,"-7"-3"-259,-26-11-360,-1 1-625,-4-2-718,-2 0-2589,-3-3 4292,0 0 0,-6-2 0,1 0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0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24087,'0'-2'3306,"0"1"-2690,-5 40-179,0-12-212,-4 34-225,-1-22 0,1-2 0,-1-3-57,2-3-1399,3-4-1559,3-2 3015,4-2 0,-2-11 0,2-2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0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25914,'58'-30'504,"-6"5"-415,-22 15 68,-6 4 101,-6 3-11,-7 3 10,-2 6-21,-3 4 32,-2 8 35,-2 5-57,-2 2-54,-2 3-192,-6 1 0,-3 1 0,-4-1 0,1-2 0,1-2-3392,3-3 3189,2-3-592,0-2-393,2-3-1233,1-4 2421,3-4 0,0-3 0,2-3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0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8 25723,'2'-4'2857,"0"1"-2766,-2 3-91,0 0 0,4 38 0,-3-11 0,2 33 0,-5-22 0,-2-2-1581,0-2-1534,-1-4 3115,-1-4 0,3-12 0,1-5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1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26687,'58'-16'268,"-7"3"-268,-27 12-324,-5 0-999,-4 1-2352,-5 1 3675,-3 3 0,-4-2 0,-2 3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1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23572,'-5'1'2387,"0"1"-1827,5-2-146,-14 36-55,9-19-23,-10 30 34,14-29 10,1-3-87,6-2-293,3-2 0,7-5 0,4-2 0,4-2 0,3-2 0,3-3 0,1-1 0,0-2 0,-1 0 0,-4 0-248,-2 1-1074,-4-1-1255,-2 0-7254,-5 2 8843,-1 1 0,-6 2 1,-3 1-1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3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210 760 23639,'0'5'3316,"0"-2"-2654,0-3 392,0 0-1054,-12-45 0,9 11 0,-10-46 0,13 16 0,2-13 0,4-7 0,3 0 0,1 5 0,0 11 0,-4 14 0,-1 13 0,-3 14 0,-1 10 0,-1 8 0,0 5 0,1 3 0,-1 1 0,1 2 0,-1 5 0,0 6 0,-1 8 0,-7 4 0,-6 2 0,-9 2 0,-5-2 0,-4 0 0,0-4 0,-5 0 0,14-9 0,-1-2 0,16-8 0,5-2 0,1 1 0,2 1 0,1 2 0,7 3 0,6 3 0,34 4 0,-4-6 0,24 0 0,-13-8 0,-1-2 0,-6-1 0,-7-3 0,-8-1 0,-6-4 0,-13 1 0,-3-3 0,-10 0 0,-1-4 0,0-1 0,-3-2 0,-1 0 0,-5 1 0,-15-4 0,2 6 0,-12-3 0,7 8 0,0 2 0,1 0 0,5 2 0,4 1 0,5 3 0,1 1 0,3 1-1457,-1 1-2633,1 4 4090,0 4 0,3-2 0,1 1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4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70 26183,'5'85'392,"-2"-3"-292,-3-24-10,-3 4-12,-1-3-33,-3-7-45,0-9 45,2-12-11,1-11 179,0-9 89,2-7-111,0-8-180,1-10 11,1-14 23,0-15 56,3-15 11,4-8 0,7-6 56,3 1-34,5 7-22,1 9 12,0 13-67,-1 13-3449,-2 10 3392,-3 11 0,0 5 0,-1 3 0,-1 7 0,-4 5 0,-4 8 0,-4 6 3392,-8 6-3392,-7 7 0,-8 2 0,-6 3 0,0-3-729,4-4-1546,5-8-4392,8-7 6667,4-10 0,4-6 0,1-5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4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23628,'-3'-2'2398,"0"0"-2062,3 2-45,-20 41-33,13-16 56,-14 34 89,19-27 45,2-5-78,4-3-145,5-6-225,6-6 0,4-5 0,1-5 0,-1-2 0,-1-6 0,-2-4 0,-4-8 0,0-1-438,-5 0-1153,-1 1-1468,0 2 3059,-1 2 0,-1 6 0,0 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4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5 22540,'0'-3'2533,"0"1"-2130,0 2 57,0 49-57,-3-17-11,-1 39-89,-4-30-179,-1-6-46,1-7 0,3-9 135,2-9 314,2-6 10,1-3-457,0-1-80,0-7 0,0-3 0,6-10 0,2-2 0,6 0 0,-1 1 0,8-3 0,-6 9 0,5-2-69,-9 13-1678,1 1-1301,-1 3 3048,0 4 0,-4-3 0,-2 3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25 27527,'-21'38'314,"4"-3"-225,16-13 79,1-3 34,1 0 0,5-4-90,3-3-55,5-4-57,4-4 0,5-2 0,3-10 0,0-7 0,-2-10 0,-5-5 0,-8 1 0,-5 2 0,-4 4 0,-7 5 0,-4 6 0,-7 5-360,-3 3-1130,-1 4-1502,0 4 2992,1 6 0,8-3 0,3 1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5 23426,'0'-2'3350,"0"0"-2184,0 2-1021,-28 8-4273,8 5 4229,-25 10 825,10 16-926,11-6 0,0 11 0,15-13 0,5-2-280,2-3 3000,5-5-3840,8-5-931,9-6-5232,10-5 7283,7-4 0,-15-1 0,-4 0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6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24703,'4'54'1961,"12"-7"-1871,4-38-57,9-3 23,-8-8 90,-1-6 56,-2-6 291,-4-6-101,-4-2-134,-5 0-90,-4 2-112,-1 2-23,-5 4-33,-1 2-235,-4 5-639,-1 3-907,4 3-3867,2 1 5648,3 2 0,2-2 0,0 2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25712,'-3'66'840,"-2"-7"-717,-4-24-33,0-3 67,0-5-56,4-8-23,2-9 1,1-6 190,2-3 78,0-5-101,4-5-156,2-6-79,5-4-11,3-1-392,2-3-684,2 0-1198,0 1-7557,0 3 9397,-1 3 1,-8 8 0,-2 3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7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32 105 24804,'44'-43'11,"-9"7"-11,-33 26 34,-1 2-23,-2 4 23,-4 2 223,-4 1 57,-5 6 135,-2 5 100,1 9-57,0 6-177,0 3-147,4 2-135,4-1-33,3-5-134,2-5-315,7-7-716,5-5-1390,6-5-7276,5-2 7952,1-4 1,-9 3 0,-3-2-1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25981,'-21'52'1064,"5"-8"-783,15-31-69,1-4-156,2-2-33,3-4-23,3-2 33,3-4-33,-1-3 0,1-4-22,-3-3 11,-1 3 11,-2 1 0,-1 5 0,-2 1 0,0 3 11,-1 0-11,0 4 0,-1 3 0,0 4 0,0 3-179,0-2-527,0-1-830,0-4-2463,3-1 3999,4-4 0,-2-1 0,0-1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22025,'0'-4'3429,"0"1"-2891,0 3-67,0 0-68,-11 32-89,5-17-168,-7 24-102,8-29-32,4-4-12,0-4 67,1-2 11,2-4 90,1 1-33,3-2 33,2 1-34,-1 2-11,-1 1 12,-1 1-68,-1 1-45,0 3 1,-1 2-23,-2 1-68,0 1-749,-1-1-987,0 0-3306,1-1 5110,3-1 0,-2-2 0,1-1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8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22676,'-6'5'2666,"2"-1"-2307,-6 37 44,7-20 45,-6 30-67,11-31 0,4-7-33,3-4-35,4-6-33,2-4-45,0-8-67,-1-7-155,-3-6-13,-4 0 0,-3 0 0,-3 5 0,-4 1-3392,-2 3 3392,-4 3-729,0 2-1590,0 3 2319,4 2 0,2 2 0,2 1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8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1 25252,'-81'18'1771,"7"8"-1166,29 18 56,2 12-279,2 11-382,5 8 0,6 5 0,7-1-310,9-3 310,7-7 0,12-10 0,9-8 0,10-10 0,8-11 0,8-8-113,5-12-1937,7-10-4057,5-14 6107,1-8 0,-24 6 0,-10 2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25062,'0'-3'3025,"38"-1"-2812,-11 3-135,33-1-66,-24 2-12,-5 0-180,-8 4-671,-8 2-885,-6 5-5369,-5 2 7105,-3 2 0,-1-6 0,0-2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8.9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27852,'61'-2'-908,"-8"0"-1120,-27 0-5703,-5 1 7731,-1 1 0,-11 0 0,-1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20 103 25207,'-13'48'1580,"7"-8"-1097,14-28 9,6-4-122,3-4-12,1-3-177,0-10-181,-1-6 0,-1-11 0,-3-3 0,-4-1 0,-4 4 0,-3 5 0,-2 3-808,0 6-1444,-1 3-7579,1 3 8042,-1-1 0,1 4 0,0-1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27326,'-9'67'1008,"0"-5"-975,1-24-33,1-1-448,3-5-1232,2-5-3979,2-6 5659,0-7 0,0-7 0,0-3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39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26160,'47'-10'-9831,"-8"1"7622,-25 9 0,-7 0 0,-1 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 21835,'0'-2'3877,"0"0"-3384,-11 50-258,4-21-156,-8 38-57,8-34-22,2-2 11,1-3-11,1-3-33,1-4-46,1-6 68,1-3 11,0-6 0,0-1 101,0-3 212,2 0 214,3 0 22,4 0-134,4-3-91,2-1-311,4-1-13,-1 0 0,2 2 0,-2 0 0,-2 1 0,0 0 0,-2 1-382,-3-1-952,0 0-8497,2-6 7529,-2 1 1,-2-1 0,-4 4-1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0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25623,'-18'68'470,"2"-6"-470,10-25-628,2 1-1960,1-3 2588,2-4 0,1-14 0,0-5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0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22059,'0'-4'4068,"0"1"-3497,0 3-213,0 0-234,35-7-124,-16 5-22,29-5-1323,-24 7-3305,2 0 4650,-1-1 0,-11 1 0,-4 0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1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8 23392,'1'-4'3440,"0"1"-2722,-7 40-2,-7 3-311,-12 40-405,-9-2 0,-4 4 0,1 3 0,5-5 0,7-6 0,10-9-606,7-12-1702,5-11-7523,10-15 9263,4-11 1,-1-9-1,0-6 1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27718,'62'-14'380,"-7"3"-380,-29 10-481,-3 1-819,-5 1-997,-4 3-7534,-6 2 8885,-2 4 0,-4-4 1,0-1-1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24636,'-15'52'1614,"3"-7"-1233,16-29 22,2 1 12,5-2-102,2 0-122,1-4-46,2-2-55,1-4-45,2-2 0,3-2-34,2-3-11,3-2-11,-1-3-90,-2-4-448,-3 2-280,-5 0-427,-4 4-1320,-6 3 2576,-3 1 0,-2 1 0,-1 0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2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56 24289,'-3'1'2588,"0"0"-1848,3-1 279,0 0-984,43-7-35,-18 3 0,36-7 0,-30 5 0,0-1 0,-4 1-472,-2 0-906,-5 0-1098,-5 4-7355,-6 0 9630,-4 2 1,-3 0-1,-2 0 1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2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23997,'-4'0'2398,"1"0"-2196,3 0-90,0 0-112,-2 22-11,1-12-516,-1 17-862,2-20-2107,2 0 3496,0 2 0,-1-5 0,1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2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24311,'57'-17'34,"-9"3"-34,-33 15 78,-5 3 247,-7 3 246,-3 6-99,-8 2-103,-5 5-22,-7 2 45,0 1-111,3-1-35,3-3 79,5-5-11,4-3-113,3-5-21,1-2-24,6-2-87,5-2-69,8 0 0,5 0 0,4 0 0,2 0-707,2-4-470,1-5-1086,2-7-6835,1-4 9098,2-2 0,-16 10 0,-4 2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3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0 26563,'-21'81'2108,"-4"1"-4345,-6-10 2237,-4 6 0,-1 2 486,1 1-486,3-2 0,4-6 407,5-9-407,6-10-594,6-13-1860,5-13-5513,7-12 7967,10-9 0,-6-6 0,5-1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3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27214,'-39'58'873,"3"-5"-862,14-18-11,1-2-582,5-3-583,2-4-1200,6-6-7466,1-3 9602,5-7 0,0-4 1,2-3-1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3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28671,'47'31'-393,"-11"-8"-1064,-23-10-974,-5-7-6018,-1 0 8449,1-2 0,-4-1 0,0-1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3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25824,'41'-5'-1393,"-8"0"1,-31 3 0,0 0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12 20751,'0'-7'3642,"0"2"-2268,0 5-1004,-7 45-246,1-20 94,-10 46-1495,8-44-3418,0 2 4733,7-16 0,1-8 0,0-1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4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28671,'-18'69'-461,"1"-8"-1264,5-33-3407,0-1 5132,0-2 0,6-10 0,0-4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4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23482,'-6'0'2106,"2"0"-2015,4 0-91,-39 29-91,22-15-670,-27 22-685,32-26-2274,6-5 3720,3-3 0,3-2 0,0 0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23997,'6'0'3396,"-1"0"-2713,-5 0-88,0 0-595,6 35 0,-4-21 0,6 26 0,-4-32 0,1-1-673,1-2-3417,4-2-5741,-1-2 8100,2-7 1,-6 4 0,-1-5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28671,'10'50'0,"-1"0"0,0 2 0,-3-2 0,-5 36 0,-2 7 0,-6 3 0,-7-2 0,-7-5-589,-3-7 589,0-9 0,4-11 144,4-12-144,6-14-1838,4-12-7395,1-12 8421,2-6 1,1-4 0,0-2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7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28671,'45'3'0,"-2"1"0,-10 1 0,-1 1 0,-2-1 0,-2-2 0,-3-1 0,-2-2 0,-5 0-1099,-3 0-1680,-4 0 2779,-4 3 0,-2-2 0,-4 1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47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28671,'67'-13'0,"-6"4"0,-20 4 0,-2 2 0,-3-1-1345,-4 1-2320,0-1 3665,-2 1 0,-14 0 0,-3 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1 275 26474,'58'-75'246,"-4"8"-5884,-23 32 5649,-2 4 1398,-3 5-1375,-7 6 904,-5 8-714,-7 6 45,-3 4-101,-2 2 3403,-1 5-3190,1 7-112,-1 11 0,0 8-223,-1 6-46,0 3 0,-1 2 0,-2 0 0,-1 0 0,0-2 0,2-2 0,1-1 0,1-4-741,2-1-693,5-6-1423,6-8 2857,9-7 0,-9-8 0,0-3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1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17 19465,'-41'55'784,"9"-5"1970,38-26-2462,8 2 1056,11 0-1225,11-1 572,4-3-650,1-5 11,-4-4 2234,-7-7-2077,-8-3 0,-5-5-57,-4-10-44,-4-7 13,-1-11-125,-5-7 0,-1 0 0,-5 0 0,-6 2 0,-5 5 0,-7 7 0,1 9-505,-2 7-963,4 7-1502,5 9 2970,6 3 0,5-1 0,2-2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27404,'14'63'1042,"-5"-2"-830,-14-14-199,-2 0-13,-4-1 0,1-6 0,1-9 0,1-9 0,4-10 0,1-7 0,3-8 0,2-9 0,5-8 0,4-8 0,6-2 0,-1 2 0,0 4 0,-2 3 0,0 7 0,-1 3-136,0 4-1724,1 3-1971,0 3 3831,1 0 0,-6 1 0,-3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26082,'-49'26'817,"6"1"-637,30 1-12,2 0 45,4 1-11,4-4-12,4-3-22,6-6 22,6-5-22,4-6-112,3-5-33,-1-9-23,-1-7 11,-2-8 0,-3-2-11,-3-1 11,-4 4 1,-2 4 32,-2 7 81,-2 5-125,0 5 0,0 3 0,0 7 0,-2 6 0,0 9 0,-1 1 0,1-1 0,2-1 0,5-3-304,6-2-1332,11-2 269,12-2-5042,14-3 6409,12-3 0,-24-3 0,-4-1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2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1 27460,'-24'80'1211,"-2"1"-1211,-2-3 0,-4 8 0,14-38 0,0 0-300,0 2 0,1 1 300,-1-1 0,1 1 0,1-2 0,1 0 0,-11 42 0,5-11 0,6-14 0,7-17-1754,4-19-3468,12-15 5247,8-12 0,-4-4 0,2-2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33 22588,'53'-19'1120,"-10"6"408,-31 20-1371,-6 6 591,-4 12-580,-8 5 166,-6 5-311,-6 0-1,-4-4 840,2-2-829,3-6 180,2-1 168,3-3-12,0 0-244,1-1-125,2 1 0,3-2 0,2-3 0,3-3 0,7-4 0,4-3 0,7-3 0,7-2 0,1-3 0,2-2-158,-2-2-1288,-1 2-1579,3 1-2286,7 1 5311,10-1 0,-18 3 0,-2-1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3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70 26261,'-42'58'571,"9"-7"-414,33-25-45,2-3 45,5-4 34,3-2-23,6-6 33,1-5-21,3-3-1,2-6-22,2-7 44,1-6-65,-3-7-136,-3-2 0,-7-2 0,-4 3 0,-5-1 0,-1 2 0,-2 1 0,-4 1 0,-3 1 0,-5 3 0,-4 4 0,-3 4 0,-2 4 0,-3 4 0,-1 7 0,1 5-1424,3 8 1424,6 12 0,6-17 0,6 6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3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28255,'-3'57'416,"-2"-3"-416,-7-19 0,1-3 0,1-5 0,3-7 0,1-7 0,4-6 0,1-4 0,1-3 0,0 0 0,1-5 0,4-5 0,3-8 0,4-3 0,1 0 0,-1 1 0,0 4 0,-2 3-1469,-1 4-1545,-1 5 3014,0 2 0,-4 2 0,1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5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1 161 23000,'7'0'3451,"-1"0"-3003,38-2-224,-19-3-178,35-4-24,-30-4 1,-5-3 10,-4 0-10,-8-1-1,-6 1-22,-4-1 0,-3 0 22,0 4 1,-6 2 22,-3 5 55,-9 3 169,-5 8 78,-6 7 45,-2 7-211,-2 7-181,4 0 0,4 0 0,8-4 0,6-2 0,6-3 0,4-2 0,8-2 0,4-1 0,10-4 0,5-1 0,4-4 0,2-1 0,1-2-1043,-2-1-1971,-3-5 3014,-5-3 0,-10 2 0,-5 2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9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3 23896,'2'-1'3430,"0"0"-2085,-2 1-1345,-11 42 0,-3-14 0,-11 38 0,-1-24 0,1 2 0,1 0 0,1 1 0,1 1 0,2 0 0,0-4-505,4-6-1344,2-9-1939,4-11 3788,4-8 0,4-5 0,2-3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9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28671,'38'58'0,"-8"-2"0,-26-14 0,-2 0 0,-1-1 0,-1-6-382,0-9-2060,0-8-3676,4-10 6118,3-5 0,-1-3 0,0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1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28009,'-12'73'662,"-1"-5"-6323,2-23 5661,-2 2 1409,3 2-1409,0-1 500,5-3-2516,2-5-2825,2-6 4841,10-6 0,-6-13 0,6-6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28558,'57'-3'113,"-8"0"-113,-25 3 0,-2 0 0,-3 0 0,-4 2 0,-4 2 0,-4 1 0,-4 3 0,-1 2 0,-2 3 0,-2 4 0,-3 4 0,-6 4 0,-3 1 0,0 0 0,1-1 0,4-3 0,3-4 0,1-1 0,1-2 0,1-3-3139,-1-3-4973,3-6 8112,7-8 0,-4 3 0,5-6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25084,'0'-1'3160,"1"-1"-2733,-1 2-427,4 33 0,-4-8 0,4 29 0,-8-16 0,-1-1 0,-2-3 0,1-4-203,4-3-1478,0-3-1736,2-4 3417,0-4 0,0-7 0,0-3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0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16 24199,'-1'-3'2734,"0"0"-2498,1 3-124,42-4-79,-21 3-33,33-3-168,-33 4-627,-3 0-875,-5 1-4056,-5 4 5726,-4 3 0,-3-3 0,-1 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1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26743,'-33'47'1255,"7"-5"-841,25-25-155,1 1-259,0 0 0,4 0 0,1 0 0,6-2 0,5-2 0,4-3 0,6-6 0,4-1 0,1-4 0,1 0 0,1-6 0,0-3-1110,0-5-1210,0-1-7511,-2 0 7809,-2 2 1,-14 6 0,-3 3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1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 24614,'-63'15'1345,"7"0"-965,29-6 12,4 2-123,5 1-168,7 0-22,6 2-1,5 2 79,10 0 22,8 2 12,10 0 10,1 1 12,-1-2 101,-4 0-156,-7 0-158,-4-2 0,-6 0 0,-4-1 0,-3 2 0,-10 1 0,-7 2 0,-9 0 0,-6 0 0,1-2 0,2-3 0,7-3 0,6-3-1110,9-5-1255,4-1-2699,13-5 5064,10-5 0,-5 3 0,2-2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2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26418,'-56'29'1490,"6"0"-1098,24-1-78,1 4-257,4 3-57,6 1 0,6 0 0,4-2 0,6-3 0,6-4 0,7-5 0,9-6 0,6-7-136,2-5-1253,1-4-1076,0-5-7366,-2-4 8560,1-7 0,-15 6 1,-3 2-1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2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6 25813,'-5'-3'2397,"1"0"-2128,-16 49-112,8-15-157,-16 38-11,16-28-796,3-3-1265,4-5-5604,2-5 7676,9-4 0,-4-12 0,4-3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2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12 21163,'2'-6'3865,"-1"1"-3305,-34 19-77,15-1-103,-25 15 12,23-5-33,5 1 33,2 0 45,5-2-78,4-1-78,2-3-281,5-5 0,6-5 0,9-5 0,10-6 0,8-10 0,3-5 0,-1-9 0,-6 3 0,-8 4 0,-8 5 0,-5 7 0,-5 4 0,-3 3 0,-2 10 0,0 6 0,-4 12 0,-12 21 0,1-11 0,-7 10 0,7-21 0,4-4-864,2-6-783,5-4-2398,1-5 4045,2-2 0,0-3 0,0-1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3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23034,'-6'0'2958,"1"0"-2454,5 0-45,-26 34-88,15-15-47,-19 28-10,21-23-79,3 0-156,3-2-12,2-3-45,1-4-11,3-3 12,4-7-46,7-1-77,4-7-113,2-6 0,0-4 123,-2-6 57,-2 1 33,-3-1 0,-3 0 11,-2 3 0,-1 1 34,-3 5 45,0 4 55,-2 3 34,-2 2-11,1 1 125,0 0-293,0 11 0,1-2 0,0 9 0,1-3 0,-2-2 0,2-1 0,0-2 0,-1-3 0,2-2-1200,2-3-1176,2-2-5254,5 0 7630,3-2 0,-6 2 0,0-2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5:59:23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26530,'-31'54'1389,"4"-6"-1142,15-23-113,1-6-67,5-5-56,3-7-11,2-4 0,4-3-11,6-6-11,6-3-1,3-4 23,3 1 0,-3 1 12,2 2-12,-3 2 44,0 4 91,-3 1 23,-2 2-158,0 0 0,-1 4 0,0 1 0,-2 7 0,-3 3 0,-1 7 0,-3 4 0,0 6 0,-2 1 0,0-1 0,0-5 0,-4-2-2152,0-12-5468,-6 1 7620,0-9 0,5-1 0,-1-2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01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4 281 24715,'-3'0'2980,"64"-2"-2241,21-6-1157,-1 1 1,11-2 417,-24 1 0,1-1 0,3 0-1202,15-2 0,5-1 1,2 0 1201,-13 2 0,2 0 0,2 0 0,2 0 0,9-1 0,3 0 0,1 0 0,2 1 0,-14 1 0,2 1 0,0-1 0,1 1 0,1 1-246,5-1 0,1 1 0,1 0 0,1 0 0,0 1 246,-14 2 0,0-1 0,1 2 0,0-1 0,1 1 0,-1 0-240,1 0 1,1 0 0,0 1 0,0 0 0,-1 1 0,1 0 239,-1 1 0,-1 0 0,1 1 0,0 0 0,-1 1 0,-1 0-170,14 0 0,0 2 0,-1 0 0,-1 0 0,-1 2 170,-5-1 0,0 2 0,-2 0 0,-1 0 0,-2 1 0,13 3 0,-2 0 0,-2 2 0,-3-1 0,-9 0 0,-3 0 0,-2 1 0,-2 0 50,11 3 1,-4 2-1,-3 0-285,17 5 0,-6 2 360,-21-3 1,-6 0-1796,26 16-2751,-38-11 4421,-28-13 0,-17-7 0,-8-7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09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0 25364,'-9'87'826,"1"0"1,2-21 0,1 2 0,-1 2-2149,0 11 0,0 3 0,1 3 1322,0-14 0,1 1 0,0 2 0,-1 1 0,1 8 0,-1 2 0,1 1 0,-1 1 0,0 7 0,0 1 0,1 2 0,-1 0-391,1-13 0,0 0 0,0 1 1,1 1-1,-1 1 391,1 3 0,0 1 0,1 1 0,0 0 0,-1 0-147,1 3 0,0 1 0,0 0 0,1-1 0,1 1 147,1 0 0,0 0 0,2 1 0,0-2 0,0 1-238,1-2 1,0-1-1,0 1 1,1-2-1,0 0 238,2-3 0,-1-1 0,1-1 0,1 0 0,-1-1-70,0-5 0,0 0 0,-1 0 1,1-2-1,0 0 70,0 14 0,0 0 0,-1-2 0,1-1-65,-2-8 0,0 0 0,0-2 0,0-2-417,2 18 0,-1-4 0,1-3-229,0-12 0,0-3 0,2-5 711,4 13 0,0-10 0,4 8 0,-4-44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2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41 25880,'54'-22'549,"-7"4"-459,-24 26 44,-3 6-22,-5 10-34,-4 5 23,-6 2 0,-3 1-45,-5 1-11,-6 0-33,-6 1 10,-7-1-22,-1-3 11,2-2-11,4-5 23,3 0 21,3-4 57,2 0 90,2-4-35,1-4 24,3-3-102,2-3 0,0 0 90,4-1 79,4 0-79,5 0-122,4-1-46,4-2 0,2 0 0,7-1 0,8-9-337,29-19-1120,-10 1-1254,16-13-7120,-27 17 7773,-9 4 0,-17 10 0,-7 3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3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0 24569,'-77'27'1670,"20"-7"-1379,2 6-90,26-9 46,5 0 22,4 2 0,1 3 56,0 1 67,1 3-123,1 0-100,4-1-169,5-6 0,5-4 0,11-5 0,9-6 0,13-2 0,9-2 0,4 0 0,1 0 0,0 0 0,-4 0 0,-4 0 0,-6 0 0,-8-2-1065,-6-1-806,-6-6-2982,-2-1 4853,-2-5 0,-3 8 0,-1-1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3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28636,'-35'69'17,"12"-22"1,3-1-18,-2 17 0,-11 25-5661,10-21 5661,4-1 1409,5-9-2552,8-8-732,9-13-7956,11-10 8815,11-10 0,-9-7 1,0-6-1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3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422 1 26967,'-23'45'568,"0"0"0,-2 2 0,1-1-568,-24 36 0,23-38 0,-1 0 0,1 1 0,0-1 0,-19 43 0,8-6 0,10-5 0,4-5 0,4-6-953,3-6-1390,4-11-7488,5-13 8580,6-15 0,1-12 0,1-7 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4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2 24513,'3'-1'2196,"-1"1"-2106,-2 0 66,0 0-100,9 41-22,-16-17-34,3 35 11,-18-29 0,1-3 23,4-4 157,3-3 111,4-3 135,0-1 0,1-1-234,1-2-203,1-3 0,3-2 0,3-2 0,2-1 0,6 0 0,4 0 0,9-1 0,4-1 0,5-3 0,2 1 0,4-4-1021,2-3-1679,0-5 2700,0-1 0,-17 4 0,-5 4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4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317 8 24278,'1'-4'3115,"0"1"-2667,-1 3-45,-36 16-101,13 1-177,-32 17-125,22-1 0,3 0 0,4 0 0,4-4 0,4-2 0,3-2 0,-1 0 0,2-2 0,0-1 0,5-4 0,4-6 0,3-2 0,4-6 0,6-1 0,8-2 0,12-2 0,27-12 0,-9 1 0,18-10 0,-20 4 0,-1 3 0,-6 1 0,-8 2-1850,-2-1-3931,-12 3 5781,0-4 0,-11 8 0,-2 1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5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27796,'-29'83'875,"5"-6"-875,17-29 0,2 1 0,2-1 0,-1-3 0,3-2 0,0-6-505,0-6-3282,6 1-6044,3-14 8439,8-1 1,-6-12 0,-1-4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5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28636,'2'68'35,"7"-3"-35,18-11 0,7 2 0,9 4 0,6 0 0,6 1 0,0-3 0,0-6 0,-6-8 0,-8-8 0,-8-10 0,-10-7 0,-8-8-640,-7-5-1712,-4-4-7479,-4-1 8451,-5-1 0,3 0 0,-3 0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5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1 700 28009,'38'-51'220,"0"-1"1,2 0 0,0 2-221,-3 8 0,1 2-387,1-2 1,0 0 386,-2 3 0,0 2 251,33-30-251,-2 12 0,-3 11 0,-3 10 128,-2 9-128,-7 9-718,-8 8-1982,-10 5-7131,-13 12 7784,-11 8 0,-8-4 0,-3 1 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7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0 361 27953,'34'-36'605,"-3"-2"-516,-8-1-65,0-1-24,2-1 0,-1 3 0,0 3 0,-3 4 0,-4 7 0,-4 6 0,-5 6 0,-4 7 0,-1 2 0,-1 2 0,1 5 0,0 5 0,2 8 0,-2 11 0,-1 6 0,-1 7 0,-1 2 0,0 2 0,0 0 0,-1-3 0,-2-2-360,-2-6-1724,2-5-3675,0-8 5759,3-7 0,0-8 0,0-3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27359,'58'7'359,"-11"4"-247,-36 9 44,-4 7-66,-14 6-68,-10 8-10,-13 4-12,-8 5 11,-3-3 0,5-4-11,5-7 0,10-10 34,6-8 78,7-6 190,3-6-211,3-2-91,2-1 0,1 1 0,6 0 0,6 1 0,10 0 0,5-2 0,7-1 0,5-2 0,2 0 0,-2-3 0,-4 1-13,-4-3-1824,-5 2-2556,1-1 4393,2-2 0,-13 3 0,-2-1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25599,'0'-4'2858,"0"2"-2644,0 2-214,0 0 0,0-1 0,0 0 0,0 0 0,0 0 0,0 1 0,5-1 0,4 1 0,7-2 0,8 0 0,3 1 0,5-1 0,6 2 0,2-1 0,5 1 0,-1 0 0,-1 1-953,-4 0-2207,-3 0 3160,-7 0 0,-12-1 0,-6 0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9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0 296 27482,'63'-64'437,"-9"7"-202,-27 27-33,-3 2 100,-4 1-289,-4 4-13,-3 2 0,-2 4 0,-2 5 0,-3 2 0,-3 6 0,0 2 0,-3 4 0,1 10 0,-1 8 0,0 13 0,-1 8 0,-4 5 0,-3 5 0,-2 0 0,1 0 0,2-5 0,2-7-1491,2-8-2252,2-9 3743,5-7 0,-4-7 0,4-5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1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28671,'57'2'0,"-11"3"0,-35 16 0,-6 2 0,-8 2 0,-8 1 0,-7-1 0,-7-1 0,0-3 0,4-5 0,6-4 0,7-6 0,5-3 0,3-1 0,0-2 0,4 1 0,5 0 0,7 2 0,5 1 0,2 3 0,-3 3 0,-3 3 0,-6 4 0,-5 2 0,-4 3 0,-9 1 0,-3 1 0,-10 1 0,0-3 0,-2 1 0,2-3 0,2-2 0,6-5-2231,6-4-4592,6-5 6823,13-3 0,-7-1 0,5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0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 26642,'-3'-1'2029,"1"1"-2029,2 0 0,0 0 0,41-5 0,-19 3 0,33-3-1009,-30 4-1266,-3 1-5625,-2 0 7900,-2 2 0,-9-2 0,-1 2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0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28671,'31'-30'0,"5"-9"0,-16 15 0,2-7 0,-11 14 0,-3 6 0,-2 5 0,-2 3 0,0 2 0,-2 1 0,2 4 0,-4 5 0,2 8 0,-2 7 0,-1 3 0,-2 0 0,-1 1 0,-3-1 0,1 1 0,0-3-875,1-1-1870,2-3-5480,2-4 8225,5-6 0,-3-5 0,4-4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6 25476,'0'-3'2701,"0"0"-8037,-32 3 5505,9 8 1240,-29 3-1409,16 11 860,-1 2-860,4 1 0,3-1 0,8-3 3392,6-3-3392,6-1 0,5 0 0,3-1 0,3-1 0,6-1 0,5-1 0,8-4 0,4-1 0,2-4 0,2-2 0,-2-1 0,0-1 0,-4 0 0,-3-4-1457,-6-1-2465,-4-6 3922,-3-1 0,-5 4 0,0 2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1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28457,'-34'61'214,"6"-5"-5875,21-20 5661,2 2 1409,2 2-1409,1 3 860,1-1-860,0-2 0,1-6-1189,1-5 2194,3-6-1005,2-4 0,-1-9 0,0-4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28671,'-5'65'0,"7"-4"0,22-19 0,5 2 0,4-2 0,1 0 0,2-2 0,0 1 0,3 3 0,-3 0 0,1-2 0,-7-7 0,-7-9-1390,-9-11-2980,-8-7 4370,-6-4 0,-1-3 0,-1-1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1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1 695 27494,'30'-53'392,"1"0"0,0 0 1,2 3-393,1 8 0,0 2-341,3 0 0,1 1 341,2 2 0,2 1 0,3 2 0,2 2 0,2 3 0,1 2 0,1 2 0,-1 3 0,39-13 0,-20 11 0,-24 9 19,-19 9-1890,-15 4-1792,-8 9 3663,-19 7 0,10-3 0,-10 1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0 437 28671,'7'-78'0,"3"6"0,9 21 0,1 3 0,-2 4 0,-2 5 0,1 5 0,-3 7 0,1 7 0,-1 7 0,0 6 0,0 4 0,-1 6 0,-2 11 0,0 12 0,-5 15 0,-1 11 0,-3 9 0,-1 5 0,-1 1 0,0 0 0,0-4 0,0-5 0,0-7 0,0-11-1816,2-10-6551,1-15 8367,3-8 0,-2-6 0,0-1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3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27236,'69'-13'1243,"-8"3"-1051,-29 20-192,-7 6 0,-8 12 0,-9 10 0,-5 7 0,-12 9 0,-7 3 0,-10 3 0,-3-5 0,2-6 0,4-10 0,7-10 0,4-10 0,5-7 0,2-5 0,1-2 0,2-2 0,1 1 0,1 1 0,2 2 0,5 2 0,6-2 0,8 0 0,7-5 0,5-1 0,7-8 0,0-4 0,-2-6 0,-4-3-270,-7 2-1870,-3-1-3172,-3 1 5312,0-2 0,-9 10 0,-2 0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3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4 26104,'0'-2'2567,"0"1"-2567,-5 55 0,-6 0 0,1 1 0,-1 4-381,-3-4 0,-2 0 381,-2 8 0,-1 2 0,-4 6 0,-1 1 0,-2 3 0,-1 2-378,-1 0 1,-1 0 377,2-3 0,0 0 0,3-7 0,2-1 0,2-7 0,2-3 0,-9 36-12,9-23-3495,9-26 3507,4-21 0,5-14 0,0-8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4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0 304 27684,'62'-71'45,"-8"9"-23,-30 33-11,-1 1 1,-4 2-1,0 1 34,-3 2 201,-2 5 45,-4 5 13,-3 7-304,-4 3 0,-1 13 0,-2 7 0,0 16 0,0 8 0,0 7 0,0 5 0,-2-2 0,0 0 0,-2-3 0,-1-5-808,1-5-2094,1-7 2902,1-8 0,2-11 0,0-5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4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73 26799,'71'-40'1501,"-11"10"-1255,-36 28-121,-6 10-125,-8 7 0,-5 13 0,-8 8 0,-11 7 0,-9 6 0,-10 2 0,-3 1 0,-1-4-3392,3-4 3392,4-7 0,7-8 0,6-7 0,6-5 0,5-5 0,3-3 0,2-1 3392,2-1-3392,7 0 0,5-2 0,9-2 0,7-1 0,6-3 0,5-4 0,0-3 0,-2-3 0,-4 1-1289,-2 2-1770,1 3 3059,5 2 0,-15 2 0,-4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6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28434,'63'-4'237,"-8"0"-237,-28 0 0,-2-1 0,-1-1-360,0-1-793,1-2-697,-1 0-2945,-1 0 4795,-3 3 0,-9 2 0,-4 2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6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3 23000,'-1'-2'2992,"1"1"-2533,0 1-123,-17 42-67,10-16-67,-13 36 34,14-27-80,-1-1-10,1-3 22,1-4-56,2-6-78,1-7-34,2-7 11,0-4 11,0-4 45,3-8-44,2-6 10,4-8-33,0-1 0,0 1 0,-3 6 0,-2 3-504,1 6-504,2 3-1020,5 3-3900,9 1 5928,6 0 0,-10 1 0,-2 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7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0 711 27718,'1'-51'492,"6"-5"-1435,17-5 1010,2-7 23,0-3 388,-3-1-399,-1-1-79,-2 3 168,-2 7-168,-2 11 0,-5 16 0,-2 12 0,-3 14 0,1 6 506,3 14-506,5 8 16,3 15-16,3 10 0,0 7 0,-2 6 0,-2 3 0,-1 0 0,-2 1 0,-1-4 0,0-4 0,-2-9 0,-2-8-136,-4-8-2732,-3-5-6963,-11-4 9112,-6-3 0,2-7 0,0-2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7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0 148 28671,'72'-43'0,"-4"5"0,-18 22 0,0 0 0,-1 2 0,-2 3 0,-4 5-1345,-2 3-2443,-6 6 3788,-8 10 0,-12-6 0,-7 4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7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28671,'0'1'-4203,"1"-2"4203,7-3 0,-4 1 0,0 0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7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24267,'-5'0'3249,"-12"51"-2913,11-20-56,-9 45-123,12-28-79,0 3-44,1 3-34,1-5-258,0-5-492,1-11-908,0-11-1738,0-12-6435,1-8 8879,3-13 1,-2 6 0,1-5-1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8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27112,'42'49'998,"-2"-11"-965,-8-34-10,-2-3-23,-6-4 11,-3-4-11,-4-6 11,-3-6 0,-1-3 45,-2-3 146,-1-3 12,0-1-214,0 1 0,1 4 0,-2 5 0,-2 8 0,-3 5 0,-2 6 0,-2 11 0,0 10 0,0 16 0,-1 8 0,-1 7 0,-1 2 0,0 0 0,0-1 0,0-2 0,-1-4 0,0-5-270,2-6-1803,0-4-1031,6-3 3104,6-4 0,-4-10 0,3-6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29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92 25342,'59'-48'-3277,"-21"16"0,-20 21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71 27460,'-16'82'1064,"1"5"-930,6 2-121,-2 10-13,5-46 0,-1 0-654,0 0 0,-1-1 654,0-1 0,0-1 0,-7 40 400,3-16-400,4-19 219,3-19-219,3-20 0,2-17 0,0-22 676,6-22-676,3-22 0,5-19 0,-7 37 0,1-1-180,-1-4 0,0-1 180,1-1 0,1 0 0,0 1 0,1 1 0,2 2 0,2 3 0,17-38 0,7 16-3268,4 20 3268,5 18 0,2 16 0,16 18 0,-23 11 0,1 12 0,-32 9 0,-20 6 249,-14 5-249,-50 18 0,15-18 0,-23 6 3392,41-28-3392,13-9 0,12-5 0,7-4-494,5-1-683,2-2-1534,4 0 2711,27-1 0,-19 0 0,18 0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28671,'37'0'-1009,"-3"-3"0,-20-6 1,-4 2-1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56 26048,'-2'-1'2375,"0"1"-2127,1 37-248,1-4 0,-2 38 0,2-8 0,0 3 0,-1 3 0,0-8 0,0-11 0,0-17 0,1-17 0,2-24 0,2-19 0,1-21 0,0-9 0,-3-3 0,-3 3 0,-5 5 0,-3 5 0,-5 8 0,0 7 0,1 9 0,4 9 0,5 8 0,2 4 0,16 0 0,12-3 0,21-5 0,11-4 0,1-3 0,-3 2 0,-11 4 0,-11 6 0,-10 3 0,-8 11 0,-5 7 0,-5 15 0,-3 9 0,-1 6 0,-4 6 0,-5 5 0,-3 4 0,-4 2 0,2 0 0,3-5 0,5-6 0,2-6-371,7-8 371,14 10 0,-9-27 0,8 6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76 739 24547,'-5'2'2386,"0"-1"-2117,4-44-78,2 10-23,1-41 22,3 23 1,-1-1-1,-2 3-44,-2 3 10,-4 0-66,-2 1 0,-3-2-33,-2 0-57,0 4 0,0 8 0,2 10 0,1 10 0,3 9 0,2 4 0,2 7 0,1 3 0,5 4 0,5 2 0,7-6 0,7-2 0,2-6 0,3-9 0,10-17 0,-11 1 0,2-9 0,-14 16 0,-6 5 0,-2 7 0,-3 2 0,0 4 0,4 19 0,-2 3 0,1 25 0,-6 2 0,0 9 0,-2 6 0,-2 0 0,-2-3-9831,-1 5 9795,2-25 1,2-6-1,2-27 1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8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 24871,'-1'-2'1928,"-8"32"-1604,3-2-21,-6 30-67,5-12-68,3-2-79,2-5-66,2-9-23,1-10 0,3-11-45,3-8-22,3-12-34,0-7 67,0-12 34,-2-2 0,-1 1 0,-3 8 0,0 7-22,-1 8 22,0 5 11,0 12-11,0 7 11,-2 15-11,0 6 0,-1 1-101,0-1-694,0-8-976,0-8-4313,0-10 6084,3-6 0,-3-5 0,3 0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9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20520,'1'93'762,"-1"0"1742,-3-13-2504,-2 4 0,-3-1 0,-2-6-191,1-9-1692,-1-11-2957,3-10 5162,0-10 1,3-17 0,2-7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9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0 177 27684,'30'-53'-414,"-2"6"-965,-14 28-1422,-1-1 2801,-1 1 0,-6 9 0,-1 2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9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27673,'-2'77'998,"1"1"-998,-3-9 0,-1 5 0,-2 0 0,0-2-763,0-6-1186,1-9-3632,0-9 5581,1-11 0,2-17 0,0-8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9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26631,'48'-27'-2458,"-6"4"0,-35 23 1,-1-1-1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39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27202,'-18'71'1076,"4"-4"-987,6-21-89,1-2-11,1-3-762,0-3-1199,0-3-5154,1-2 7126,2-4 0,0-12 0,3-7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0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27751,'-3'77'616,"-1"-10"-571,0-27-45,1-16 0,2-5 0,2-15 11,5-8-11,4-6 0,7-7 11,1-6 1,3 0 167,-2 1-133,1 7-46,-2 3 0,-3 7 0,-2 3 0,-5 2 0,-2 4 0,-3 5 0,-2 7 0,-1 4 0,0 2 0,-1-3-1884,1-7-4346,0-5 6230,9-4 0,-7-3 0,7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0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27135,'-23'58'1299,"4"-7"-1142,15-26-90,1-4-54,2-6-13,1-5 0,2-6-69,3-3-143,3-12-46,5-5-44,1-11 156,1-3 124,-1 2 22,-3 4 0,-2 6 0,-3 9 0,-2 5 123,-1 4 56,-1 9 56,-1 3-44,0 10-102,1 1-44,0 3-34,3-1 0,2 0-3403,4-2 3012,6-2-1267,6-5-5883,9-4 7530,7-3 0,-16-5 0,-1-1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1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75 26731,'-7'89'381,"-1"-3"-335,2-17-13,-1 1 23,1-1-22,0-7 11,-1-6 44,-1-13 57,0-12-12,0-14 23,5-9-101,1-21-34,4-16-22,9-27 12,6-16-12,9-10 22,2-1 90,-1 5 112,-1 11 147,8-5-371,-9 28 0,8-1 0,-11 28 0,0 7 0,-2 5 0,0 4 0,-5 7 0,-5 6 0,-5 10 0,-3 7 0,-22 27 0,2-12 0,-17 17 0,8-22 0,5-5-13,5-7-1387,8-5-382,8-9-8049,30-7 8762,-4-7 0,7 0 0,-17-2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1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27460,'-35'29'773,"7"2"-706,36 3-56,6-1 12,9-5-23,7-6 44,1-6-4206,3-8 4286,-3-4 815,-3-7-939,-4-8 0,-5-6 0,-6-8 0,-7-2 0,-3 1 3392,-6 1-3392,-5 3 0,-4 4 0,-8 5 0,-1 5 0,-2 4-427,4 6-918,3 8-895,8 7-5010,4 7 7250,11 1 0,-6-10 0,6-5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2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28671,'0'-6'0,"-2"15"0,-2 32 0,-2 10 0,-6 26 0,5-24 0,-1 7 0,7-36 0,0-11 0,1-7 0,4-12 0,5-10 0,4-12 0,5-7 0,-2-3 0,-2 4 0,-3 4 0,-1 6 0,-2 8 0,0 4 0,0 5 0,2 3 0,0 3 0,1 1 0,0 1 0,-1 6 0,-1 4 0,-1 4 0,-2 0 0,0-1 0,-1-1-763,3-3-1870,7-3-3373,7-2 6006,10-2 0,-13-2 0,-1-1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81 144 25387,'0'-2'2891,"0"0"-2498,0 2-393,27-27 0,-17 13 0,20-22 0,-25 19 0,-3 1 0,-2 3 0,-6 3 0,-4 5 0,-8 4 0,-4 6 0,-1 5 0,0 10 0,2 4 0,5 4 0,7 1 0,4 1 0,4 0 0,6 0 0,3-2 0,5-3-696,2-4-1365,1-5-3587,1-3 5648,3-6 0,-9-3 0,-1-4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2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28479,'-34'82'192,"6"-8"-192,19-28 0,2-5 0,3-9 0,2-9 0,1-10 0,1-7 0,1-4 0,3-8 0,3-6 0,5-8 0,0-4 0,1 0 0,-2 3-24,-2 4-1230,-1 4-1357,1 5-7220,2 3 8960,5 0 1,-6 2 0,0 1 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3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28457,'-31'51'-448,"7"-7"-796,20-26-1254,3-1-7333,3-4 8322,6-2 0,-4-5 0,4-3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26362,'-50'55'1512,"10"-6"-1187,35-25-101,2-1-11,3-4-178,4-1-35,2-5 0,7-5 0,0-4 0,1-6 0,-1-6 0,-1-5 0,1-6 0,-3 0 0,-2 4 0,-2 4 0,-4 6 0,0 2 0,-2 6 0,-1 8 0,-3 6 0,-1 7 0,-2 1 0,1-2-841,3-3-1210,1-6-3294,3-5 5345,7-4 0,-5-4 0,4-1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3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28671,'-42'47'0,"9"-3"0,27-14 0,3-2 0,2-4 0,2-5 0,3-7 0,4-5 0,4-5 0,3-9 0,0-3 0,1-9 0,0-1 0,-2 1 0,-1 2 0,-4 5 0,-2 4 0,-3 4 0,-2 2 0,-1 8 0,-1 5 0,0 8 0,0 8 0,0 2 0,-3 0-528,0-4-2016,-1-3-7287,1-9 7378,2-4 1,1-6-1,0-2 1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4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24379,'3'-4'3014,"-2"1"-2409,-1 3-23,0 0-582,-3 44-179,1-19-1535,-2 34-5054,2-31 6768,3-4 0,-1-10 0,1-5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4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41 28345,'-40'65'326,"9"-9"-326,29-34 0,8-4 0,4-6 0,8-4 0,3-5 0,0-5 0,0-6 0,-5-5 0,-3-5 0,-7-4 0,-4-1 0,-6-1 0,-5-1 0,-7 1 0,-5 2 0,-1 4-1245,-1 5-1545,0 4-7041,1 6 9218,-1 4 1,11-1 0,2 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8 24524,'-59'1'1491,"4"7"-1155,20 8-45,1 9 0,4 3 1,4 3-57,4 3 0,9 2-67,4 4 0,7-1 23,12 1-1,8-3 0,14-2-121,9-5-69,8-9 0,4-10 0,1-9 0,-4-14 0,-5-9 0,-8-14 0,-7-9 0,-6-6 0,-7-23 0,-9 19 0,-5-10 0,-10 30 0,-4 7 0,-5 10-965,-1 8-1343,2 8-7523,1 15 9614,1 10 1,6-6-1,1 1 1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8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24894,'-3'0'3652,"0"0"-3527,3 0-125,-11 43 0,6-16 0,-8 35 0,11-28 0,1-3 0,1-2-483,0-4-1310,4-4-2924,1-6 4717,4-3 0,-4-7 0,-1-2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8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28671,'71'12'0,"-19"-12"0,0-5 0,23-9 0,-23 1 0,-1 0 0,20-2 0,-7 3 0,-10 4 0,-10 5 0,-10 2 0,-8 1 0,-7 0 0,-5 3 0,-4 1-1525,-2 3-5680,-3 1 7205,0-1 0,-3-3 0,0-1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8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28671,'17'0'0,"7"-3"0,17-3 0,8-5 0,5-4 0,3-1 0,-2 2 0,-6 2 0,-8 4 0,-7 2 0,-6 3 0,-8 2 0,-8 1 0,-6 4-2343,-9 5-4839,-10 8 7182,-9 7 0,6-10 0,1-1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9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24569,'-4'0'3126,"1"0"-2577,-7 42-224,4-14-223,-7 37-102,4-20 0,0 1 0,-1 2 0,-1-4 0,1-5 0,2-5-382,3-9-626,2-5-449,3-9-359,0-5 79,0-3 1,0-3-1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9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28199,'18'62'472,"-1"-4"-472,-7-23 0,0 0 0,1-6 0,0-4 0,1-6-371,2-5-1332,-1-4-1322,1-5-6806,0-3 7899,-1-1 0,-6-1 0,-2 0 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25129,'3'-5'3037,"0"1"-2645,34 4-279,-15 0-113,31 0 0,-27 0-24,-4 0-513,-4 0-415,-4-2-741,-5-1-3114,-3-2 4807,-4-1 0,-1 3 0,-1 1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4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3 24916,'-1'-1'2925,"0"-1"-2287,1 2-446,-2 33-192,0-9 0,-2 29 0,1-17 0,-1 0 0,1-2 0,0-1-438,-1-3-1444,-1-2-2410,-3-1 4292,-6 1 0,7-12 0,-3-3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0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24289,'0'-2'2353,"0"0"-1849,0 2-156,-22 36-46,12-16 45,-17 31 56,18-25-278,3-2-125,4-1 0,1-3 0,4 0 0,3-3 0,4 1 0,5-3 0,1-1 0,1-2 0,2-3 0,1-3 0,2-3 0,3-2 0,2-3 0,1-4 0,0-3-2287,-1-3-4649,-2 4 6936,-3 3 0,-9 3 0,-6 2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73 22799,'-54'15'1680,"8"0"-1332,32 1-1,4 3-11,4 2 68,4 4-113,2 4 34,9 2-12,6 3 35,12-4-34,5-5-79,7-10-11,4-8-11,1-16 11,3-11-11,-3-17-3548,-4-9 3335,-9-2 0,-12 1 0,-9 5 0,-10 6 0,-10 6-539,-7 8-828,-7 10 2395,-1 7-10859,2 14 9358,3 7 1,9-3 0,4 1-1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28233,'-20'61'414,"3"-8"-414,12-29-134,1-3-650,0-1-729,2-3-2095,1-3 3608,1-2 0,0-5 0,0-3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1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28671,'60'11'0,"2"-8"0,-8-12 0,5-7 0,-1 1 0,-3 1 0,-4 3 0,-6 4 0,-1 3 0,5 4-1401,11-1-1770,11 1 3171,12 0 0,-34 0 0,-9 0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1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38 25813,'-38'0'1669,"7"0"-974,35 0-201,7-4-494,11 0 0,9-3 0,8 1 0,4 0 0,4 3 0,4-1 0,1 3 0,3-1 0,-1 2 0,-5 0 0,-6 0-774,-11 5-1904,-11 3-7153,-11 7 9515,-10 4 1,-1-8-1,-3-1 1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2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39 28671,'-7'-18'0,"9"4"0,28 13 0,6-1 0,3 2 0,1-2 0,-1 1-819,-2 1-1646,-5 1-7366,-7 6 9431,-6 5 1,-10-3-1,-5-1 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2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39 151 26351,'-23'47'1378,"8"-6"-919,32-26-112,4-2-211,4-3-136,5-5 0,2-4 0,0-6 0,-4-5 0,-4-10 0,-8-5 0,-5-6 0,-5-2 0,-2-3 0,-3 2 0,-1 4 0,-5 4-1211,-4 8-941,-7 8-7679,-7 6 9215,-2 10 1,9-5 0,4 5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28671,'18'7'0,"10"-7"0,24-11 0,6-5 0,4-2 0,-1 1 0,-1 2 0,-5 2 0,-6 5-3392,-6 1 3392,-4 3 0,-4-1 0,-4 0 0,-6 0 0,-7 1 0,-8 2-1615,-5 0 649,-5 5 966,-9 6 0,5-4 0,-5 2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3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28671,'-16'70'0,"2"-5"-5661,10-22 5661,1-3 669,3-5-2854,2-4-4755,4-1 6940,2-1 0,-2-11 0,-1-5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6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9 25308,'-61'-8'1423,"4"9"-1042,20 12-67,-1 13-168,3 8-23,5 5 0,8 2-89,11 1 33,6-3 23,13-2 33,8-5-78,14-5-12,9-6-10,5-8-3393,3-6 3381,-2-8 1,-2-10 21,-8-7 90,-8-10 1,-8-6-91,-9-3-33,-5-3 3392,-4 0-3526,-5 0-493,-5 7-438,-6 6-8766,-15 10 8798,6 12 1,2 3-1,12 5 1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7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27594,'-4'60'807,"1"-8"-774,3-30-33,0-3-190,0-1-695,-2-2-964,-2-2-3742,-2 1 5591,-1-2 0,2-5 0,1-2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28671,'67'-16'0,"-4"4"0,-20 6 0,1 3 0,0 1 0,-2 0 0,0 1 0,2-2 0,7 0 0,9-1-1043,12-3-2307,5 1 3350,-1-1 0,-33 3 0,-12 2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9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43 27393,'-11'-17'1278,"9"2"-1278,28 11 0,7 0 0,4 3 0,4-1 0,4 2 0,-1 0 0,0 0 0,-2 0 0,-3 0 0,-5 0 0,-6 1-326,-4 2-1209,-9 2-695,-4 3-3832,-5 4 6062,-3 1 0,-2-5 0,-1-1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0:59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25712,'-45'50'336,"8"-5"-336,27-21-11,4-3-550,2-3-738,2-4-954,2-3-3069,0-5 5322,3-2 0,-3-3 0,3-1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0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26127,'21'61'358,"-1"-9"-358,-10-30-45,1-3-4733,1-2 3848,1-3 210,3-4-3079,3-4 3799,4-3 0,-9-2 0,-3-1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0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28199,'15'13'392,"2"-1"-369,2-7-23,2-2 0,-1-1-404,0-2-525,-3 0-629,-3 0-1277,-4-4-6996,-4 0 8779,-2-4 0,-3 4 0,0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0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 22171,'-1'-4'3586,"1"1"-2914,0 3-179,0 0-213,-2 41-201,2-17-57,0 33-22,2-29-359,2-1-918,-1-1-1490,-1-1 2767,-1 2 0,-1-13 0,0-2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0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25623,'-39'58'806,"6"-8"-627,25-29-22,3-3 0,4-5 33,1-2 68,6-2 0,5-1 11,8-2-56,5-1-57,2 0-55,2-3-56,1 0-23,0-2-22,-1-2-22,-1-3-437,-3-2-494,-2-1-940,-1 2-6847,-3 2 8740,1 2 0,-9 1 0,-2 1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0 310 26597,'17'-32'785,"2"-2"-539,4 6-56,0-3-66,-1-1-35,-1 2-10,-1-1-23,-2 3 11,-3 5 11,-4 4-22,-4 7 90,-4 6-34,-1 3-66,-2 3-46,1 11 0,-1 7 0,1 16 0,0 9 0,-1 9 0,-4 5 0,-2 2 0,-3 1 0,1-3 0,1-4 0,3-6 0,2-9-1043,3-8-638,6-10 1681,19-10 0,-12-6 0,9-4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2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11 23527,'0'-6'3148,"0"2"-2598,0 4-169,0 0-45,-10 36-34,2-2-67,-11 35-134,4-12-34,-2 2-56,0 0-11,-1-2-179,2-4-1826,-1 5-393,8-21-7433,0-3 9764,8-25 1,0-6 0,1-3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2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22821,'5'0'4269,"-1"0"-3630,-4 0-146,0 0-191,36 37-155,-20-17-147,28 28 0,-31-28 0,5 2-147,-8-8-760,3 2-438,-8-7-1411,-3 0 2756,-1-2 0,-1-2 0,0-2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02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27650,'0'75'510,"-3"-21"1,-1 0-511,-1 19 0,-5 24 0,4-35-830,2-8-1580,2-8-7421,-1-9 9300,3-4 0,-1-16 0,1-5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2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0 447 28356,'34'-40'157,"0"-1"1,25-35-158,-33 24 0,-3 1 0,-2 3 0,-3 4 0,-3 7 0,-4 9 0,-4 9 0,-2 10 0,-1 8 0,1 15 0,4 13 0,1 20 0,1 11 0,-4 12 0,-3 7 0,-3 8-264,-2 4 264,-4 1 0,-1-2 0,-2-7 0,4-11-258,3-14-3283,7-16 2714,7-13 1,-4-14 0,2-8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4 24233,'0'-2'3014,"0"1"-2375,0 1-91,-11 52-311,2-14-237,-11 49 0,1-22 0,-5 6 0,-2 6 0,-3 1 0,1-1 0,4-7-80,5-11-984,7-13-628,7-15-1771,3-15 3463,7-9 0,-3-7 0,3 0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3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27247,'23'61'1424,"1"-2"-1424,-5-14 0,1 1 0,1-3 0,-1-6 0,0-8-763,0-10-1366,0-9-2981,3-8 5110,-1-15 0,-9 8 0,-2-9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3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28671,'-8'55'0,"0"0"0,-1 0 0,0 0 0,0-5 0,1 0-379,-2 3 0,0 1 379,1 3 0,0-1 0,1-1 0,2-1-3793,-1 46 3793,10-14-259,8-15-1832,8-17 2091,8-13 0,-12-21 0,-1-7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4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596 0 20355,'-10'63'41,"0"-1"0,-2 7 1,-2 0 746,-3 3 0,-3 2-788,-5 11 0,-4 3 0,7-23 0,-2 0 0,-1 2 0,-2 3 0,-1 0 0,1 1 0,-2 3 0,1 0 0,1 0 34,0-2 0,1 0 1,2-1-35,2-3 0,1-2 0,2 0 0,-5 24 0,4-3-203,5-11 1,4-4-711,3-11 0,4-3-906,10 32 1819,13-28 0,-5-30 0,3-16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4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25510,'52'34'1726,"-10"3"-1401,-29 6-202,-6 7-89,-11 7-1,-9 3-33,-7-1-22,-2-6 11,2-9-1,5-10 12,3-10 23,3-7 78,1-6 627,2-4-615,3-2-113,1-1 0,5 0 0,4 3 0,6 1 0,5 1 0,6-3-3392,8-3 3392,9-3 0,8-7 0,7-4 0,4-5-1581,1 3-4795,-2 3 6376,-4 6 0,-25 2 0,-9 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5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7 23381,'0'-4'3138,"0"2"-2477,0 2-179,-32 35-247,10-2-67,-28 36-112,21-9-3448,1 5 3392,6 2-45,2 1-401,4-2-428,3-5-717,2-9-4572,5-12 6163,2-15 0,2-13 0,2-9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5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23997,'2'-3'3889,"0"0"-3184,-2 3-625,0 0-80,39 49 0,-21-18 0,30 41-4252,-31-33 4252,-4-3 860,-1-6-973,-3-6-1287,0-7-528,1-8-3170,4-6 5098,1-15 0,-4 9 0,-3-9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28671,'-3'98'0,"-3"0"0,-7-11 0,-1 6 0,1-1 0,6-7 0,7-12-696,9-16-2340,6-15-6795,6-14 7714,0-13 0,-10-9 1,-2-5-1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6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28671,'71'1'0,"-6"-1"-5661,-27 0 5661,-3 0 803,-5 1-2394,-6 1-463,-7 5 2054,-7 4 0,-5-3 0,-2 0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7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28671,'80'-19'-192,"-6"1"-1107,-22-3-1077,-3 7-7455,-5 6 9425,-4 7 1,-19 1 0,-5 1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8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4 23740,'-3'-2'2700,"0"0"-2095,3 2 12,-20 43-214,8-9-134,-17 40 33,12-18-267,-1 3-35,0 0 0,0-2 0,1-1 0,2-2 0,0-5 0,2-3 0,0-8 0,4-5 0,4-8 0,3-5 0,2-7 0,6-2 0,2-3-3392,7 0 3392,0-2 0,3 1 0,-1-2 0,1-2 0,0-1 0,-1-1 0,3-1 3392,1-7-3392,6-4-505,4-9-1994,7-5-7115,4-2 9614,4 0 0,-21 12 0,-4 4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9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39 197 28671,'65'-28'0,"-3"1"0,-10 3 0,-10 1 0,-15 3 0,-13 3 0,-8 3 0,-10 1 0,-6 1 0,-9 3 0,-6 3 0,-6 2 0,-1 5 0,-2 9 0,0 7 0,3 13 0,4 4 0,5 6 0,5 2 0,5 4 0,6-1 0,3 1 0,11-5 0,7-7 0,14-10-270,31-10-2251,-11-11-4941,14-5 7462,-23 0 0,-21-1 0,-3 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9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24827,'-63'8'1613,"7"3"-1154,24 9 24,3 5-170,4 7-44,5 5-23,8 3-55,5 4-57,5 1 2,10-1-136,6-2 0,13-6 0,10-10 0,10-11 0,7-8 0,0-18 0,-5-6 0,-10-12 0,-14-5 0,-12-3 0,-8-2 0,-11-2 0,-4 1 0,-8 2 0,-5 5-3392,-1 7 2730,-1 8-907,3 8-1882,6 6 3451,7 5 0,5-1 0,4 2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1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23370,'1'0'3709,"0"34"-3093,-4-2-168,-4 34-56,-4-10-256,-4 2-136,2-6 0,3-8 0,4-11 0,3-11 0,2-10 0,1-7 0,0-4 0,2-11 0,4-5 0,7-12 0,7-5 0,4 1-304,0 1-704,-2 7-1883,-1 5-89,-6 8-2265,1 4 5245,-1 4 0,-7 1 0,1 1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20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157 130 25107,'51'1'1266,"-7"-1"-1154,-25-7-22,-5-4-57,-5-6 1,-4-2-34,-4 0-11,-10 0 11,-5 2 0,-11 5 22,-6 5 168,-1 5 181,0 5 121,3 6-10,1 7-12,4 7-457,1 4-13,3 3 0,5 0 0,4 0 0,6-3 0,4 0 0,10-3 0,7-2 0,11-3 0,6-4 0,1-5 0,0-5 0,15-9 0,-26 3 0,6-3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21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35 312 28647,'-22'17'24,"10"-12"-24,24-23 0,11-13 0,9-9 0,3-3 0,-1-1 0,-4 4 0,-5 5 0,-3 5 0,-5 7 0,-3 6 0,-3 9 0,-3 3 0,-1 8 0,-2 13 0,-3 15 0,0 19 0,-5 14 0,-4 10 0,-4 6 0,-6 0 0,0-5 0,0-8 0,3-14 0,4-13-987,4-15-1187,5-13 2174,24-11 0,-16-2 0,15-3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21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5 24064,'0'-2'2768,"0"0"-2140,0 2 145,-11 53-415,2-3-318,-1-1 0,-1 5-40,-9 40-2126,8-42 0,-1 1 2126,-2 4 0,-1 1 0,-2 4 0,0 0 207,-2 2 0,1 0-207,-1 0 0,1 0 0,1-2 0,1-2 0,2-4 0,1-1 0,-7 41 0,6-16-191,6-16-437,3-15-750,3-15 2577,2-12-5983,0-9 4950,4-8 1,-3-3 0,3-2-1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22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27023,'42'35'415,"-10"3"-393,-29 8 0,-10 5-22,-4 4 0,-10 0 0,-4-1 12,-2-7-12,-1-6 33,4-10-22,4-7 79,5-8 145,5-6 90,3-5-34,3-3-99,3 0-192,0 0 0,3 0 0,7 1 0,9-2 0,12 1 0,7-2 0,6 0 0,2-2 0,3-3 0,14-4 0,-19 1 0,4 1-449,-28 4-2150,-8 3-7232,-7 6 9246,-4 4 1,0-1-1,-2 0 1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2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22148,'0'-5'3373,"1"1"-2801,-1 4 1445,0 0-1928,12 8-66,-10 4-23,10 10-292,-12 3-638,-2 0-403,-1 0-1334,-1-4-7164,1-3 8143,3-7 0,0-5 0,0-4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27191,'0'32'605,"0"0"-538,-2-3-67,-2-1 11,-2-1-11,0-4-11,1-4-11,3-7-57,1-5 23,4-5 56,5-6 23,10-14-23,-1 2 33,4-10-10,-10 10 10,-1 4 12,-3 3 22,-1 6-11,-2 1 34,0 2-56,1 4 22,-3 4-45,0 6-11,-1 2-146,-1 1-526,0-3-684,0-1-594,0-3-4235,4-4 6185,2-2 0,-1-4 0,1 0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35 26855,'2'57'874,"-4"-4"-6479,-9-18 5639,-2-3 1386,1-3-1420,0-6 860,3-8-972,2-7-34,4-6 90,2-14 3448,5-9-3381,5-14 0,7-4 113,3-1 100,0 4 44,-3 6 24,-2 6-67,-2 6-225,1 5 0,0 4 0,1 2 0,-2 4 0,-1 2 0,-2 1 0,-3 0 0,-3 3 0,-1 5 0,-2 6 0,-2 6 0,-4 3 0,-6 4 0,-4 0 0,-2-2 0,1-3-46,3-6-1399,5-5-1009,4-6-5009,4-3 7463,11-7 0,-7 4 0,6-3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3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28502,'-11'52'-1076,"1"-6"-975,7-31-5512,1-3 7563,2-4 0,0-5 0,0-2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3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68 128 17396,'41'-55'113,"-9"9"2463,-34 34-2553,-5 3 1397,-3 5-1409,-5 2 860,-2 7-580,1 4 3527,0 6-3303,0 4 1,2 3-214,1 2-179,5 1-78,3 0-45,3 0-101,5-5-369,5-2-572,7-6-594,7-5-651,7-3 2287,6-5 0,-14 1 0,-4-2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8 23236,'-4'-4'2958,"1"1"-2443,3 3-5727,-33 14 5649,17-1 1274,-26 14-1487,28-6 759,6 0-949,4-3-12,2-4-22,2-4 3358,3-5-3425,4-2 11,5-6-56,4-5 11,-1-3 101,-1-2 0,-5 3 34,-4 4 156,-3 4 57,-1 1-57,-1 2-110,0 6-80,-3 4 0,-4 16-259,1-9-111,-1 7-414,6-14-851,0-3-92,1-4-3617,4-2 5344,4-1 0,-2-1 0,1 0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4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 22316,'-1'-1'3239,"1"-1"-2555,0 2-102,-28 33-122,16-14 10,-20 26-212,24-23-135,4-6-45,2-3-78,2-5-11,0-4 11,1-3 23,4-3-12,4-5 0,0-4 11,2-4-10,-3 0 10,-1 2 12,-1 3 22,-2 3 0,-1 4-12,0 1 57,0 2-21,-2 2-80,1 4 0,-1 11 0,1-2-371,-1 8-603,1-9-505,1 0-2892,1-4-5460,2-2 8353,1-4 0,-3-2 1,0-2-1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4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22765,'0'-4'3530,"1"1"-2892,-1 3 371,0 0-707,-2 20-100,-2-4-23,-2 15-146,0-11-33,3-5-123,-1-4-392,4-5-639,-2-3-986,2-3-576,0 0 1,0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35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86 24401,'-6'-46'627,"-3"9"-582,-8 35-34,-1 2-11,0 5 0,-1 4 213,1 7 449,1 5 88,1 2-77,2 4-147,2 3-336,5 4-156,3 6-34,7 2-3493,7 1 2821,6-5-874,7-4-2275,2-9 3821,-2-5 0,-9-11 0,-5-4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2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73 197 25319,'-47'12'3138,"21"-3"-2924,65-7-214,51-6 0,-15-2 0,9-2-1418,-14 0 1,5 0 0,2-1 1417,14-2 0,5-2 0,1 1 0,-17 2 0,2 0 0,1 1 0,1 0-62,7-1 1,1 1 0,2 1 0,0 0 61,-15 1 0,1 1 0,1 0 0,1 1 0,-1 0-381,4 0 1,0 1-1,0 0 1,1 0-1,1 1 381,1 0 0,1 0 0,1 1 0,-1 0 0,1 0-255,-1 0 1,1 0 0,1 1-1,-2 0 1,1 1 254,-2 0 0,-1 1 0,1 1 0,-2 0 0,0 1 0,-4 0 0,0 0 0,-2 0 0,0 2 0,-2 0 0,12 2 0,-2 0 0,-2 2 0,-3 1-54,15 3 0,-3 1 0,-5 1 54,-15-2 0,-4 2 0,-4-1 0,11 6 0,-8 1 0,19 13-1648,-48-4 1648,-53-6 0,4-11 0,-19-5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3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81 25319,'-51'23'1222,"10"2"-1121,25 2-23,8 4 57,5 6 55,10 3 46,6 0-12,11 0-79,6-5-44,4-5-67,1-9 11,1-10-1,1-6-44,1-13 269,11-19 134,-15-15-291,-4-4-99,-20 0-13,-10 10 0,0-3 0,-1-3 0,-2-1 0,-3 3 0,-3 8 0,-5 8-158,-4 11-279,-2 7-740,1 4-1209,6 9-7445,6 3 9420,11 8 0,-2-7 0,4-3 1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27326,'0'84'1164,"-5"-7"-983,-2-31-181,-3-4 0,1-8 0,2-8 0,3-9 0,2-8 0,1-5 0,1-3 0,0-7 0,5-7 0,2-11 0,5-7 0,3-4 0,2 0 0,0 4 0,1 3 0,0 8-405,0 6-1723,0 6-2298,1 5 4426,0 2 0,-7 1 0,-3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4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54 27426,'-46'13'1064,"6"2"-883,30 4-181,2 4 0,2 3 0,4 2 0,2-2 0,8-2 0,5-5 0,8-6 0,2-5 0,-3-4 0,1-3 0,-5-6 0,-2-5 0,-2-9 0,-2-8 0,-4-3 0,-2-3 0,-2 2 0,-2 1 0,-4 4 0,-3 4 0,-5 5 0,-2 5-1088,3 5-1601,6 4-7142,2 2 8078,6 1 1,-2 0-1,2 0 1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4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28671,'-18'77'0,"-1"-2"0,-5-10 0,-4 4 0,-1 3 0,2-1-225,6-5-1982,7-7-3587,7-14 5794,10-12 0,-2-17 0,3-9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4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18 27617,'-32'63'1054,"7"-7"-1054,29-31 0,3-3 0,4-6 0,1-6 0,3-6 0,4-7 0,2-6 0,-2-6 0,-4-3 0,-6 0 0,-5 0 0,-4 1 0,-2-2 0,-2-1 0,-2-2 0,-1 2 0,-1 4 0,-2 5 0,-2 5 0,0 4-595,1 5-1960,6 4-5008,2 3 7563,9 5 0,-4-7 0,5-1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5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26765,'-45'34'1479,"10"0"-1109,28-4-313,3 0-57,3-1 0,4-4 0,2-5 0,3-8 0,3-6 0,0-4 0,1-9 0,2-6 0,2-10 0,2-4 0,0 1 0,0 3 0,-5 6 0,-3 8 0,-6 5 0,-3 4 0,-1 10 0,-1 5 0,-4 10 0,-3 3 0,-2 1 0,-1-1-46,1-4-1556,2-5-1199,3-9 2801,3-4 0,2-4 0,0-2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5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28671,'-12'70'0,"0"-8"0,1-26 0,2-4-147,2-7-2856,4-8-6828,1-7 8140,7-5 0,-4-4 1,3-1-1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64 28087,'-24'54'584,"6"-8"-584,17-23 0,5-3 0,3-6 0,5-2 0,2-7 0,-1-1 0,0-10 0,-1-5 0,0-9 0,-3-7 0,-2-1 0,-4-1 0,-1 2 0,-5 2 0,-5 3 0,-4 4-673,-7 4-2230,-1 5 2903,0 4 0,8 4 0,3 1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8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25847,'-11'54'532,"0"-1"0,-7 34-532,-5-5 0,7-21-303,4-3-514,6-6-1089,3-8-6699,5-10 8605,4-13 0,-2-11 0,2-8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8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73 147 23157,'6'-4'2364,"-2"0"-2162,34-22-157,-20 10-22,27-20-1,-33 20-11,-6 2-11,-4 3-11,-4 2-67,-6 3 10,-5 3 57,-6 1 11,-4 6 79,-2 8 178,-3 9 79,2 11 179,2 4-32,5 1-259,8-1-191,6-5-33,8-5 0,9-6-101,11-5-493,12-6-919,10-4-7899,8-4 9412,7-4 0,-27 1 0,-5-1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49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7 213 24390,'-4'1'2207,"1"0"-1961,3-1-100,0 0-4308,40-39 4275,-19 15 825,30-33-815,-30 27 45,-7 5 89,-3 5 68,-5 8 0,-3 7 3270,-2 3-3595,-2 27 0,-4 4 0,-4 29 0,-5 1 0,1 4 0,3 1 0,4-2 0,4-7-237,2-8-1443,3-10-2679,3-11 4359,5-9 0,-4-9 0,0-4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50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25936,'-41'65'661,"5"-2"-527,20-16-5671,2 1 5638,4-2 1645,-3 10-1534,6-17 883,-2 3-905,5-21 12,2-5-23,1-6 3381,1-3-3425,0-3-78,0-2-57,0-1 0,0 1 0,2 1 0,2 0 0,2 1 0,2-2 0,2 0 0,3-1 0,6-1 0,5 0 0,16-3 0,-11 0 0,9-3 0,-17 1 0,0-2-729,2-4-1512,3-5-2746,4-5 4987,0-2 0,-13 10 0,-5 2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50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52 193 25690,'52'-55'381,"-9"6"-370,-23 24-11,-8 5 0,-6 4 0,-3 5 0,-5 2 0,-5 4-11,-3 3 11,-6 2 212,-3 11 248,-3 8-3202,-2 11 3235,-1 7-289,3 1 64,4-1-155,5-1-113,7-2 0,3-2 0,6-1 0,7-2 3294,6-5-3486,10-5-3510,21-7 3702,-9-6 0,-1-3 0,-21-3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5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27000,'69'0'1132,"-20"5"-1087,-29 30-23,-16 0-11,-5 3-11,-7 3 0,-6-2 12,-6 0-12,-3-6 44,0-3 91,1-6 122,4-7-244,5-3-13,5-6 0,5-4 0,2-1 0,1-2 0,0 0 0,8-1 0,4 1 0,9-1 0,6 0 0,3 0 0,5-4 0,0-1 0,0-4 0,-4 0-1189,-6 3-3035,-6 3 4224,-6 2 0,-7 1 0,-3 0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5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11 241 23874,'-6'1'2835,"1"1"-2421,5-2 797,0 0-1111,20-29-44,-4 9-22,20-24-34,-9 16 11,2 0-11,-4 3 0,-2 2-3381,-6 4 3393,-5 6 10,-4 4 12,-5 5 23,-2 3-57,-1 1 0,0 5 0,0 6 0,-2 12 0,-3 8 3392,-3 7-3392,-5 3 0,2 2 0,1 0 0,5-1 0,2-3-976,3-4-1120,9-6-2744,5-7 4840,12-7 0,-11-8 0,0-4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1:59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3 26597,'-18'-3'997,"3"9"-795,11 22-56,0 5-79,0 3-45,1 2-22,1-1 0,1-1 0,1-4-213,1 2 23,0-14 78,1-2 67,-2-14 12,-1-3 33,-6-1 0,-6 0 11,-6 0-11,-4 2 101,0 2 111,2 4 1,3 0-78,5 2-46,4-2-89,5 2 11,2 0 1,1 1-12,1 0-247,4 0-694,5-3-4594,27-3 5535,-2-5 0,0-1 0,-14 0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0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 23616,'0'-5'3216,"0"1"-2689,0 4-191,-1 44-201,0-17-135,0 37-314,0-31-1243,2-1-3082,4-2 4639,3 0 0,-1-13 0,-1-5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0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26586,'-1'50'728,"-3"0"-593,-4-8-68,-1-4-56,1-6 12,2-9-23,3-7 0,2-7 0,0-4 0,1-6 33,5-10-33,5-8 23,7-12-23,4-3 22,1 0 68,-1 3 44,-1 5 12,-2 7-57,1 7 1,-3 6 33,-2 4 56,-3 3-33,-2 5-100,-2 4-46,-3 7 0,-2 2-270,-2 1-682,0-1-965,0-1-2666,1-1 4583,6-5 0,-4-5 0,5-4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1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26597,'-28'61'1255,"10"-9"-818,28-33-146,7-3-200,5-3-91,1-5 0,-3-3 0,-2-4 0,-5-2 0,-5-6 0,-3-4 0,-3-6 0,-1-2 0,-4 1 0,-4 1 0,-3 3 0,-5 2-875,2 3-985,0 4-1603,6 3 3463,2 2 0,4 0 0,1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1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28671,'0'29'0,"0"3"0,0 6 0,0 5 0,-1 2 0,0-1 0,0-1 0,-1-5 0,-1-5-853,-3-5-1500,-2-4-3607,0-5 5960,-1-2 0,4-9 0,2-3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1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24244,'43'-26'-2521,"-10"6"0,-30 19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 24659,'0'-3'3361,"0"1"-2767,0 2-537,-11 46-57,6-16 0,-8 40 0,9-27 0,2 0 0,2-1 0,0-3 0,0-5 0,0-6-3392,1-9 1676,0-6-1028,1-6 2744,-1-2 0,1-3 0,-2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7493,'0'0'0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153 151 21005,'-2'-3'3945,"0"1"-3261,2 2 223,0 0-515,-1-17-111,3 10-214,-3-13-11,4 14 0,-1 1 22,-1-1 12,1-2 44,-1-1-78,1-3-45,-1 0-11,0 0 0,-1 1 0,0 3 0,-5 1 0,-4 4 12,-8 1-1,-3 1 22,-2 8 113,0 5 134,3 9 134,3 6-401,4 2-13,2 0 0,4 0 0,3-4 0,3-2 0,0-2 0,3-2 0,4 0 0,5-1 0,2-1 0,1 0 0,-2-3-539,-2-3-1153,-1-5-874,-1-3-7265,0-2 8392,1-4 0,-5 2 1,-1-2-1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4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21 25869,'-52'5'146,"8"3"-79,27 16-11,3 1 33,5 2 1,3 0 67,4 1 22,4-1 11,7-2 46,7-4 89,9-3-79,3-6-111,2-5-90,3-10-12,1-12-10,-1-10 21,-2-12-32,-7-2-12,-9-2 0,-7 6-45,-6 3-661,-7 8-862,-2 9-2915,-6 7 4483,-1 8 0,7 1 0,0 2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23482,'0'2'3003,"-1"-1"-2151,1-1-583,-2 37-124,1-15-111,-1 30-34,3-24-359,2 0-582,3-3-897,1-3-2386,1-4 4224,-2-5 0,-3-6 0,-2-3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4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27863,'58'-8'808,"-4"1"-808,-18 7 0,1-1 0,3-2 0,4-1-337,4-5-1333,4-1-2386,3-5 4056,1-2 0,-23 7 0,-9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4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28671,'24'-34'0,"6"4"0,17 16 0,2 3 0,-1 4 0,-4 3 0,-5 3-393,-6 0-1322,-6 2-1814,-5 7 3529,-7 3 0,-6-2 0,-5-1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5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28210,'27'-22'0,"0"4"-504,5 17-829,-2 1-1065,-2 3 2398,-6 5 0,-10-3 0,-5 2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5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25297,'-44'31'1266,"10"-3"-717,32-12 23,3 4-90,5 0-124,6 1-224,7-4-121,4-5-13,1-6 0,1-5 0,-3-8 0,-4-4 0,-5-8 0,-6-4 0,-4 0 0,-4 1 0,-5 3-181,-4 3-278,-4 5-482,1 4-830,4 4-4593,3 2 6364,3 4 0,2-2 0,0 2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5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68 28671,'-13'-6'0,"12"2"0,17 2 0,15 0 0,6-4 0,7-2 0,3-1 0,0-1 0,-1 2-225,-8 1-1803,-8 4-2589,-12 1 4617,-9 2 0,-6 0 0,-3 0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5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25992,'-23'61'2241,"4"-1"-7823,13-10 5582,2 0 916,12-3-2854,12-5-3743,19-6 5681,20-9 0,-23-12 0,-1-7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6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0 341 27818,'57'-59'101,"-4"1"-5694,-14 14 5750,-3 1 1442,-6 3-1465,-5 6-10,-5 7-45,-4 7 781,-5 10-860,-5 4 0,-4 13 0,-3 10 3392,-6 12-3392,-1 12 0,-5 5 0,0 5 0,2 1 0,1 0 0,2-1 0,2-6-1256,4-3-1366,3-8-6185,9-3 8807,5-6 0,-3-11 0,-1-4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6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4 22900,'0'-2'3607,"0"0"-2172,0 2-976,-23 41-189,8-11-270,-22 37 0,13-18 0,-2 1 0,-3 3 0,-1-2-673,0-2-1008,6-6-1210,6-9 2891,7-9 0,6-13 0,4-6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7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28434,'57'30'237,"-7"0"-237,-24-11 0,-4-1 0,-1-4-707,-7-3-1074,-3-4-1357,-4-3 3138,-1-3 0,-4-1 0,1 0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28367,'-2'75'304,"-2"-3"-304,-2-18 0,-1 2 0,-2-1 0,0-1 0,2-4 0,1-5 0,3-9-841,1-7-1737,1-9-4728,1-6 7306,0-3 0,0-7 0,0 0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23762,'4'-4'3361,"-1"1"-2755,-3 3-192,1 37-111,0-8-135,-1 33-111,-5-15-57,-1 5 0,-3 2-35,3 0-335,1-3-537,3-7-829,2-8-2735,8-11 4471,4-11 0,-2-8 0,1-4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91 100 26967,'56'-21'100,"-9"2"-100,-33 6-22,-8 2-90,-3 0 11,-3 3-44,-2 1 21,-3 1 113,-5 4 11,-4 0 112,-5 12 280,-7 10 158,-6 18-58,-3 10-111,3 7-189,8 0-192,12-4 0,6-5 0,11-9 0,5-5 0,9-10 0,8-8-517,8-8-726,6-10-1144,3-4-7444,3-4 8594,0 0 0,-21 6 0,-6 3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09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6 242 28671,'-6'23'0,"8"-9"0,18-24 0,8-10 0,5-7 0,2-3 0,1-1 0,-5 1 0,-3 1 0,-5 2 0,-3 2 0,-5 4 0,-4 5 0,-5 7 0,-4 5 0,-2 5 0,0 9 0,-2 8 0,-3 15 0,-3 9 0,-4 6 0,-1 8 0,1 3 0,-3 4-3392,2 0 3392,-2-6-326,3-7-2262,4-12-4617,4-11 7205,12-12 0,-6-8 0,5-5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0.2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28546,'54'-6'125,"-9"6"-125,-33 16 0,-5 3 0,-4 0 0,-5 2 0,-8 1 0,-8 4 0,-7 0 0,-3 1 0,1-1 0,5-5 0,7-3 0,5-6 0,6-3 0,3-3 0,6-2 0,5 0 0,8-1 0,6-1 0,5 1 0,1 0 0,0 1 0,-6 2 0,-6 2 0,-7 2 0,-6 4 0,-5 1 0,-24 18 0,0-7 0,-19 13 0,10-11 0,3-1 0,6-5 0,8-4-718,9-8-2341,8-5-6772,14-8 8918,10-10 1,-7 6 0,-1-4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28671,'17'-17'-4248,"-4"8"4248,-11 19 0,-1-3 0,-1 0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0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26888,'-6'0'1783,"1"0"-1783,5 0 0,0 0-1424,-4 7-1938,7-4 3362,-1 7 0,2-9 0,1 2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25936,'-53'0'2655,"-5"17"-2575,30 0-80,-3 16 0,18-2 0,7 3 0,3 2 0,9-1 0,6-4 0,11-4 0,6-9 0,5-7 0,1-7 0,0-9 0,-3-7 0,-5-11 0,-7-8 0,-8-4 0,-7-2 0,-8 2 0,-9 5 0,-7 8 0,-5 7 0,1 7-1312,6 5-3147,6 7 4459,7 5 0,3-3 0,1 2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1.3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14 27841,'-50'15'830,"7"3"-830,24 7 0,4 5 0,5 2 0,5 1 0,3-2 0,7-3 0,3-4 0,7-6 0,4-7 0,1-6 0,1-4 0,1-10 0,-1-5 0,-1-14 0,-3-3 0,-4-6 0,-7 1 0,-3 2 0,-8 3 0,-5 6 0,-7 7 0,-6 6 0,0 6-629,1 3-2430,4 2 3059,2 2 0,8 0 0,3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449 1 26082,'-80'21'2589,"4"10"-2589,23 17 0,-1 14 0,4 10 0,6 5-1167,10 4 1167,6-1 0,11-1 0,8-4 0,5-10 373,13-11-373,6-13 193,13-16-2155,8-10-2318,6-10 4280,1-3 0,-18-2 0,-6 0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27505,'-3'27'291,"-2"5"-257,-2 14 33,-3 7 34,2 1-68,-2 2-10,1-5-12,0-8 0,1-8-11,1-12 0,1-6 0,2-9 56,1-4-11,1-3 11,1-3 0,0-8-34,0-8-22,1-11 11,5-11 1,4-5-12,7-5 0,4 5 0,2 5 11,0 8 45,2 8 0,-1 4 45,-1 5-45,-2 2-34,-2 3 0,-3 1-22,-2 2 0,-3 0 0,-1 2 0,-2 2 13,-2 0-13,-2 2 0,-2 1 0,0 0 0,-11 2 0,-3 5 0,-10 4 0,-1 4-337,2 1-761,3-1-617,5-2-806,7-2-6297,3-1 8818,3-2 0,1-4 0,0-1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3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8 23437,'0'-4'2947,"1"1"-2611,-1 3 393,0 0-460,-19 30-90,13-11 0,-14 25-11,19-20 45,8-2 1,4-5-214,9-4 0,2-7 0,0-2 0,-1-9 0,-3-5 0,-1-7 0,-4-6 0,-4 1 0,-4 1 0,-3 3 0,-5 5-550,-7 4-1635,-5 4-4034,-6 3 6219,5 4 0,6-2 0,5 2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26888,'4'41'1143,"-4"-2"-908,-8-10-156,1-3-79,1-4 11,4-7-22,0-5 33,2-5 1,2-4 21,3-4 35,5-4 33,3-5-66,2-3-46,-2 2 0,-1 2 0,0 1 0,1 1 0,1 2 0,0 2 0,-2 1 0,-2 3 0,-2 0 0,-4 1 0,-1 6 0,-3 3 0,0 7 0,0 1 0,0-1 0,0-3-875,0-3-1882,3-5-7074,6-3 7916,9-4 0,-7 1 0,3-2 1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4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80 24748,'1'0'2308,"1"0"-2173,-2 0-180,8-10-202,-6 2-145,7-10 45,-11 6 78,-1 0 236,-4 3 33,-2 3 78,-3 3 281,-2 1 257,-3 2 56,-1 5-11,1 2-234,3 5-427,2 3 0,5 2 0,3 1 0,2 3 0,2-1 0,0 2 0,5 0 0,0-1 0,5-3-1256,-1-3-335,2-5-45,3-4-1468,1-5 12,2-1-5435,3-7 8527,-1-4 0,-8 2 0,-2 0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4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25880,'-1'14'1804,"-2"1"-1412,-11 6-101,3-1-44,2-3-190,4-4-57,3-4 0,1-4 0,1-4 0,2-1 0,3-1 0,5-5 0,4-3 0,4-2-237,-1 1-1264,0 1-953,-3 2-7377,0 1 8666,2 1 1,-8 2 0,1 1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4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28334,'-7'27'-3082,"1"-3"-2700,6-11 5782,0-2 0,0-4 0,0-2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5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2 28401,'-41'33'270,"9"-4"-270,29-16 0,2-2 0,1-3 0,1-3 0,3-2 0,4-2 0,4-2 0,2-8 0,4-4 0,1-8 0,1 1 0,-3 2 0,-3 6 0,-6 5 0,-4 4 0,-3 2 0,-1 1 0,0 3 0,0 3 0,-3 5 0,-2 4 0,-3 1-35,-1 0-1007,0-2-1199,3-2-7590,2-2 9409,3-4 0,1-2 0,0-3 1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5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27606,'-51'43'996,"8"-5"-927,29-15-69,4-4 0,3-3 0,4-5 0,1-4 0,3-3 0,5-3 0,4-3 0,5-4 0,5-4 0,-2-4 0,1 0 0,-4 2 0,-1 2 0,-4 4 0,-2 3 0,-3 2 0,-1 1 0,-3 5 0,-1 3 0,0 5 0,0 3-91,0 0-1388,-1-1-1221,0-1-7131,-1-5 8252,2-3 0,0-3 0,0-3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5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 24479,'0'-3'3127,"0"-1"-2668,0 4-291,0 0-258,-11 31-582,5-14-1446,-6 24-4605,9-22 6723,2-2 0,1-7 0,0-4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26 23784,'-6'0'3519,"2"0"-3037,4 0-157,0 0-236,-29 31-22,22-18 57,-19 24-35,34-28 79,7-3-144,7-3-24,3-1 0,5-4 0,-1-4 0,-1-5 0,-2-4 0,-4-1 0,-6-1 0,-6 0 0,-5 2-1390,-3 2-1210,-4 4 2600,-5 5 0,3 2 0,-3 2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2:16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25499,'3'-4'3172,"1"0"-3172,12 57 0,-7-9 0,16 49 0,-11-20 0,3 0 0,-1-5 0,-3-9 0,-5-10 0,-2-9 0,-2-10 0,-1-8-2253,-1-6-7578,-2-4 9658,-6-1 0,5-5 1,-5-1-1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3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27123,'-60'1'852,"7"7"-639,28 12-34,-1 8 125,-8 23-304,9-7 0,-4 17 0,13-14 0,7-1 0,3-1 0,5-3 0,10-5 0,6-8 0,13-8 0,8-10 0,4-5 0,3-11 0,-2-5 0,-2-8 0,-4-5 0,-2-1 0,-6-3 0,-4-1 0,-4-2 0,-5-4 0,-3-2 0,-5-16 0,-9 12 0,-11-9 0,-11 19 0,-7 2 0,-1 7 0,1 4 0,5 8 0,3 5 0,6 3-561,5 15-1221,6-2-582,2 14-7467,10-4 9479,4 1 0,-3-10 0,2-3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4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24995,'0'-4'3630,"0"1"-3584,0 3-46,0 0 0,1 26 0,0-4 0,0 24 0,0-8 0,0 4 0,-1 1 0,0-1 0,0-1 0,0-5 0,0-3 0,0-5 0,-1-6-1379,1-6-1434,0-8-7018,0-3 8997,0-4 0,0-1 1,0 0-1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4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24849,'0'-3'2801,"0"1"-2521,0 2-728,40-7-459,-19 5-841,32-6-4729,-26 8 6477,9 0 0,-17 0 0,2 0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28671,'22'25'0,"-3"1"0,-13 0 0,-1-1 0,-1 1 0,-1-4-225,-1-2-1198,-1-2-449,0-1-1321,-1 1-6638,-7-1 9115,-2-1 0,0-7 0,2-2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5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98 23762,'-4'-2'3496,"1"1"-3025,3 1 471,0 0-942,30-14 0,-5 6 0,28-10 0,-11 8 0,2 1 0,1 0 0,0 0 0,0 2 0,-5 2 0,-3 1 0,-8 3 0,-6 0 0,-7 1 0,-6 0 0,-5 0 0,-3 0-6074,-1 0 6074,-9 6 0,6-4 0,-6 4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5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28479,'-20'64'192,"4"-8"-192,9-32-91,1-1-794,0-5-493,0-4-953,2-2-7283,-1-4 9614,3-2 0,1-3 0,1-2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5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28671,'50'31'0,"-10"-5"0,-33-13 0,-1-3-1222,0-1-1087,0 0-4637,1-2 6946,1 0 0,-5-4 0,1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25690,'0'-6'2588,"0"2"-2195,0 4-393,0 0 0,3 34 0,-2-12 0,2 27 0,-3-23 0,0-2 0,0-4 0,0-2-1222,0-3-840,0-3-4594,0-2 6656,0 0 0,0-5 0,0-1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6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25465,'-6'-3'2465,"1"0"-2005,5 3-179,0 0-281,1 36 0,-1-17 0,2 29 0,-2-28-360,2-3-793,-1-3-921,1-4-4447,-1-3 6521,1-3 0,-1-2 0,-1-2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6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23896,'0'-4'2746,"0"1"-2343,0 3-89,0 0-45,36-7 0,-18 6-12,29-2-145,-30 9 34,0 3-12,-3 4-55,-2-1-46,-3 3-20,-3 0-13,-2 1 0,-3 1 0,-1-1 0,-5 2 0,-6 1 0,-8 0 0,-6 0 0,-1-4 0,1 0 0,3-6 0,4-3 0,5-4 0,3-2 0,4 0 0,2-3-752,2-3-9079,9-15 7760,4 4 0,-1-1 0,-1 10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28671,'66'9'0,"-7"-1"-214,-31 0-1108,-4 0-1423,-7 4 2745,-9 4 0,-4-6 0,-4 0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7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33 25588,'-3'-1'2040,"1"-1"-1850,2 2-66,47 0-1,-24 0-78,37 0-45,-36-1-34,-1-2-560,-2-3-784,-2-1-2095,-1 1 3473,-4 2 0,-6 2 0,-2 1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8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28671,'-29'83'0,"5"-6"0,21-31 0,0 1 0,-1 0 0,1-3 0,-1-5 0,1-5 0,1-7 0,0-6 0,1-8 0,0-6 0,1-5 0,0-7 0,6-9 0,3-9 0,8-10 0,4-4 0,3-4 0,1 2 0,0 2 0,-1 8 0,-4 8 0,-4 8 0,-5 8 0,-3 3 0,-4 2 0,0 5 0,0 1 0,1 4 0,10 0 0,1-4 0,8-1 0,-2-3 0,-1 1 0,0 3 0,4 13 0,-9-2 0,0 9 0,-11-4 0,-3 1 0,-1-1 0,-1 1-13,-2-3-1207,0-2-820,-1-5 2040,1-3 0,2-6 0,0-1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8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27337,'-43'73'862,"8"-8"-772,29-29-23,3-4-56,2-6-11,3-9 0,5-8-33,4-8-12,6-12 22,2-5 12,0-13 11,-1-2 0,-2-1 11,-1 1 34,-4 3 56,0 6 67,-2 6-77,0 7-91,1 6 0,-1 8 0,-1 7 0,-2 10 0,-2 7 0,-2 3 0,-2 1 0,0-6 0,0-4 0,0-6-942,1-8-1277,0-4-3786,3-4 6005,1-8 0,-2 5 0,0-5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8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28647,'6'74'24,"-2"-1"-24,-7-13 0,-2 5 0,-3 4 0,-1 0 0,1-2-1133,0-9-1063,2-8-4516,1-11 6712,2-9 0,1-14 0,1-6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25499,'0'-3'1098,"0"0"-1098,0 3-918,0 0-1066,39-37-7847,-24 19 9675,31-28 0,-39 35 0,-2 4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9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 25577,'-8'-4'2454,"2"0"-1871,6 4-526,0 0-57,0 56 0,0-17 0,-1 50 0,-4-29 0,0 5 0,-4 1 0,3-1 0,0-4 0,1-7-1054,1-5-1188,-1-8-7589,-1-7 9538,-1-9 0,3-13 0,0-5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9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27281,'56'-22'-9831,"-10"4"9235,-32 17 0,-8 1 1,-1 0-1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9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 25802,'-4'-4'2576,"1"0"-2283,3 4-293,0 0 0,-17 48 0,9-20 0,-14 39-4252,13-35 4252,-1-5 7,3-2-2595,1-6 2588,2-2 0,2-9 0,2-1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09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13 24580,'1'-7'2443,"0"1"-2062,-1 6-168,-8 51-90,0-20-56,-6 39-56,4-37 1,3-10-12,3-9-101,2-8 45,2-6 45,2-8 11,5-7 0,3-7 11,4 0 67,-1 2 90,-1 5 112,-1 6 34,0 4-156,0 4-158,1 6 0,-2 5 0,0 9 0,-3 3 0,-3 2 0,-2-1 0,-2-2-629,0-2-1847,0-2-7355,0-3 9143,0-1 0,0-6 0,0-3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10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29 24916,'0'-1'2309,"0"-1"-1951,-17 42-22,11-16-45,-12 33-179,16-30-67,1-5-45,2-8 0,5-7-3481,4-7 3033,4-11 11,1-7 100,-1-10 158,-2-3 45,-2 1 134,-2 1 11,0 5 3437,-2 4-3213,-1 6 68,-2 7 44,1 4 135,0 2-23,1 1-424,1 5-35,0 4 0,0 5 0,2 4 0,0 2 0,3 1 0,0 0 0,1-2 0,1-2 0,0-4 0,-3-3-293,-1-3-1891,-5-1-5548,-1-1 7732,-2 1 0,-1-3 0,0 0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0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40 25972,'-14'12'717,"11"-2"221,32-10-938,7-6 0,8-1 335,9-6-335,6 2 0,3 0 173,0 4-173,-3 3 0,-3 2 0,-5 2 536,-4 0-536,-8 0 0,-4 0 0,-5 0 0,-5 0 0,-3 0 0,-6 0 0,-5 0 0,-5 0 0,-4 0-808,-1 0-973,-1 4-1737,-7 3 3518,-4 5 0,2-5 0,-1 0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0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6 24188,'-4'-3'2801,"0"1"-2263,4 2-67,0 0-214,-18 43-111,6-14-101,-16 40-34,11-26-11,-1 2-112,1-3-359,4-5-369,1-6-617,5-10-403,3-8-3899,2-7 5759,4-8 0,-2 1 0,2-3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28569,'28'43'102,"-5"-4"-102,-14-9 0,-1-1-24,-1-2-928,2-2-829,-2-4-2164,5-3 3945,3-6 0,-7-6 0,1-3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1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28647,'36'4'24,"-3"-2"-24,-9-2 0,-3 0 0,-1 0-214,-4 0-671,-3 0-616,-2 0-1256,-4-3 2757,-2-1 0,-3 2 0,-1-1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 24535,'0'-6'3048,"0"2"-2645,0 4-89,0 0-79,2 42-99,-2-5-136,2 22 0,-2-21-304,0-16-614,0-3-1032,0 0-3865,-4 1 5815,-3 2 0,1-9 0,0-1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1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28671,'-2'66'0,"0"2"0,2-39 0,0 2-931,0-17-884,0-5-1378,0-4 3193,0-1 0,0-4 0,0 1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2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13 24748,'0'-5'2006,"0"1"-1659,0 4 57,0 0-102,41-3-78,-20 2-11,31 1-45,-30 7-22,-4 3-57,-2 6-65,-3 3-24,-1 4 0,-5 3 0,0 1 0,-3 0 0,-2-1 0,-1-5 0,-1-4 0,0-3 0,0-2 0,-5 0 0,-3 1 0,-8 2 0,-4 1 0,-2 1 0,-1-1 0,2-3 0,4-3 0,1-5 0,3-2 0,0-3 0,0 0 0,2 0-965,0 0-894,4 0-3016,3-3 4875,3-5 0,1 2 0,0-1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2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28671,'-28'74'0,"2"-5"0,7-25 0,0-1 0,1-3 0,1-4 0,3-4-1301,2-4-1366,1-3-7164,4-6 9050,3-7 1,2-5-1,2-5 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2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24939,'3'-1'2611,"-1"-1"-2074,-2 2-537,34 9-336,-20-5-493,26 6-897,-29-7-2834,-2-1 4560,1-1 0,-5-1 0,-1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2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28546,'-12'70'125,"1"-5"-125,3-28 0,0 1 0,0 0 0,1-5 0,1-3 0,3-5 0,0-2-808,1-1-1332,-1-1-3798,-1 1 5938,-2 0 0,3-10 0,-1-2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28671,'6'71'0,"-1"-9"0,-5-32 0,0-5-662,0-5-873,-1-7 1535,-6-4 0,4-4 0,-3-2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3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 25779,'65'-1'1715,"-9"5"-1391,-38 9 35,-3 5 22,-6 4-268,-4 3-113,-3 2 0,-2 0 0,-3 0 0,-6-1 0,-6-2 0,-8-1 0,-5-2 0,-3 0 0,0-3 0,2-4 0,4-4 0,4-5-1054,4-3-862,5-3-3172,5-6 5088,2-7 0,5 4 0,0 0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3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28671,'67'-2'0,"-5"-2"-819,-16 4-1613,-8-2-7399,-14 8 9179,-11 11 1,-10-7-1,-3 6 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3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28671,'68'14'0,"-2"-8"0,-15-13 0,-2-6-2544,-1 1-7287,-5 4 8832,-5 3 0,-18 5 0,-6 0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4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81 28671,'-23'24'0,"2"9"0,14 19 0,0 5 0,1 2-4252,3 0 4252,1 0-1034,0-3 1034,1-6 0,-1-9 0,1-9 0,0-12 0,1-8 2454,0-7-2454,0-5 2832,3-13-2832,5-10 0,5-21 0,7-10 0,4-11 0,2-5 0,2-1 0,3-2 0,4 6 0,-1 9 0,-3 13 0,-6 15 0,-9 13 0,-4 10 0,-3 5 0,4 12 0,-2 1 0,2 12 0,-6 1 0,-3 3 0,-3 3 0,-22 21 0,1-13 0,-17 12 0,8-22 0,2-4 0,5-6 0,6-4-1525,7-5-1568,5-5-6738,11-2 8098,7-8 0,-4 5 1,2-5-1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5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95 27303,'-23'63'1368,"5"-6"-1368,25-30 0,6-4 0,12-4 0,7-6 0,4-7 0,1-3 0,-4-8 0,-3-4 0,-4-10 0,-4-4 0,-2-4 0,-6-2 0,-3-2 0,-6 1 0,-2 0 0,-3 2 0,-7 2 0,-3 5 0,-9 5 0,-5 8 0,-2 4 0,-4 9 0,-1 6-438,4 8-1400,8 4-1232,8-2-6761,10-3 9473,15-8 1,-9-5 0,8-3-1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5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27594,'10'51'1077,"-4"-2"-1077,-12-14 0,-1-2 0,-1-6 0,3-8 0,2-9 0,3-5 0,0-4 0,4-8-13,6-6-121,7-10 100,4-3 34,1 0 12,-1 0 66,-1 4 13,-1 3-91,-1 4 0,-2 4 0,-4 4 0,-1 3 0,-4 3 0,-1 1 0,1 5 0,3 11 0,-2 2 0,1 8 0,-5-6 0,-3-1 0,0-2 0,0-4 0,2-3-3576,6-2-6255,0-5 7546,9 0 1,-11-3-1,2 0 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119 196 27023,'49'-56'44,"-10"6"-55,-32 31-101,-4 1 0,-3 2-33,-4 1 66,-6 4 79,-9 5 0,-4 2 23,-3 3 100,1 9 146,2 7 246,0 11 90,3 8-157,2 3-368,4 1-80,7-2 0,3-4 0,6-6 0,6-3 0,5-5-46,5-4-1321,1-5-1456,2-4-7008,2-3 8025,3-1 0,-12-1 0,-1 0 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6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26541,'-29'72'1893,"1"-7"-1656,10-22-237,1-4 0,3-6 0,3-7 0,4-10 0,2-6 0,3-7 0,1-2 0,1-4 0,0-4 0,3-7 0,4-4 0,5-3 0,3 1 0,0 2 0,-1 2 0,-2 3 0,0 2-1592,0 1-2554,0 4 4146,1 1 0,-5 4 0,-2 0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6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24166,'0'-3'3608,"0"1"-2981,0 2-627,-25 42-4576,14-20 3432,-17 33-1680,22-33-7007,4-4 8879,6-2 0,-3-9 1,2-1-1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6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27090,'-54'59'1288,"12"-7"-1120,37-30-43,4-3-125,1-2 0,4-5 0,1-5 0,6-3 0,2-4 0,4-7 0,1-4 0,1-9 0,-2 0 0,-2 2 0,-5 6 0,-4 3 0,-4 5 0,-1 3 0,-1 2 0,0 6 0,-1 7 0,-3 10 0,-3 4 0,-4 4 0,2-3-113,2-2-1747,3-5 1860,4-3 0,1-9 0,2-2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7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28524,'-34'70'147,"7"-10"-147,19-35 0,4-6 0,3-5 0,1-6 0,0-3 0,2-3 0,4-2 0,3-5 0,3-4 0,-1-7 0,0-2 0,-1-2 0,-3 0 0,1-1 0,-1 2 0,0 3 0,-1 2 0,-1 4 0,-2 3 0,-1 4 0,0 1 0,0 2 0,-1 4 0,1 4 0,-1 8 0,-1 5-80,0 4-749,0-2-448,0 1-1200,0-3-7354,0-4 7975,0-4 0,0-7 0,0-2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7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28671,'-17'71'0,"1"-10"-158,6-34-7228,2-3 3353,3-4 4385,2-2 0,3-9 0,0-3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27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75 27639,'-38'55'851,"9"-7"-683,28-28-155,1-4-13,1-4 0,5-5 0,3-3 0,6-4 0,5-9 0,2-3 0,0-10 0,-2-1 0,-5-1 0,-6 0 0,-4 1 0,-4-1 0,-5 1-259,-5 3-1343,-6 3-2791,-6 8 4393,-3 4 0,10 4 0,1 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65 28671,'-5'-14'0,"14"0"0,33 0 0,7 3 0,1 4 0,-4 3 0,-2 3 0,-4 5 0,-2 2 0,-2 2 0,-1 1 0,-5-1 0,-3-1 0,-5-1 0,-6-2 0,-4-3 0,-6 0 0,-3-1 0,-1 0-707,-1-4-3898,0-3 4605,1-2 0,-2 3 0,0 2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5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24681,'-5'0'2645,"1"0"-2220,4 0-10,-21 46-68,8-11-202,-19 41-132,14-22-13,-1 1 0,-1-1-225,2-5-3884,2-6 2921,5-9-952,4-6-4931,5-12 7071,2-6 0,1-7 0,-1-3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28671,'0'65'0,"2"-7"0,2-23 0,3-2-573,1-1-1186,4-2-650,3-3 2409,3-3 0,-7-11 0,-2-4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48 26328,'-6'-1'2343,"2"0"-2343,4 1 0,0 0 0,41 0 0,-20-1 0,31-2 0,-35-1-584,-4 0-660,-6 0-1355,0-3 2599,0-3 0,-4 4 0,1-1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5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12 24950,'0'-6'2835,"-1"1"-2342,1 5-100,-4 39-393,0-12-4252,-5 35 4252,-1-19 860,-3 5-860,-2 5-158,0 0-839,3-2-471,4-7-650,5-7-3462,3-10 5013,6-10 0,-4-8 0,4-7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6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4 25903,'0'-2'2733,"0"1"-2698,0 1-35,-24 38 0,8-5 0,-23 36 0,6 10 0,9-21 0,-4 14 0,14-28 0,1-5 0,2-1 0,-1-2 0,3-5 0,1-4 0,3-4 0,2-6 0,3-2 0,0-4 0,2-2 0,3-1 0,3-3 0,4 0 0,1-2 0,2-1 0,4-1 0,3 0 0,3-1 0,6 0 0,3 0 0,2-3 0,0-4-1032,8-10-951,-10 0-6253,8-7 8236,-5 4 0,-17 8 0,-1 3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28671,'46'-9'0,"-2"1"-5661,-10 0 5661,1 1 1409,5 1-1409,-14 2-337,2 1-596,-19 2-2540,-4 4 3473,-5 8 0,-1-6 0,0 5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6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28671,'24'13'0,"1"-1"0,-6-10 0,0 1 0,-1-2 0,-1 0 0,-1-2 0,-2-5-203,0-2-1534,-2-8-1456,0-3 3193,-1-3 0,-5 8 0,-1 4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7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 24379,'-4'-3'3596,"2"0"-2957,2 3-582,-8 38-57,4-7 0,-8 36 0,5-15 0,-1 1 0,0-3 0,1-2 0,0-6 0,2-4 0,0-4-326,1-2-1680,0-2-2745,-1-2 4751,0-3 0,2-11 0,1-4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28671,'32'-12'0,"2"1"0,8-4 0,-4 3 0,-4 4 0,-7 5 0,-4 2 0,-5 1 0,-3 0 0,-4 0 0,-5 3 0,-3 5 0,-3 8 0,-12 10 0,-6 11 0,-14 7 0,-3 5 0,-4 4 0,3-2 0,3-3 0,8-7 0,6-8 0,9-11-69,4-10-2182,4-7-2713,11-10 4964,8-12 0,-5 7 0,2-5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7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23 25880,'-2'-1'2791,"0"0"-2791,2 1 0,27-3 0,-6 2 0,25-3 0,-13 3 0,1-1 0,-2-2 0,-6 2-1088,-4-1-1702,-7 3 2790,-7 0 0,-4 1 0,-4-1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8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45 25768,'-3'1'2409,"0"0"-2040,3-1-244,0 0-125,42 0 0,-22-2 0,34-2 0,-33-2-729,2-4-1378,-1 1-5109,-3 1 7216,-3 3 0,-8 3 0,-4 2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5 22698,'0'-3'3944,"0"1"-3249,-47 8-258,12 5-45,-40 6-101,30 3-77,3 2-214,6 1 0,5 6 0,2 3 0,2 5 0,-1 4 0,5 2 0,4 1 0,8 1 0,5-1 0,10-4 0,7-4 0,7-6 0,10-8 0,5-9 0,5-6 0,7-14-1491,3-9-1613,4-11 3104,-2-5 0,-22 13 0,-7 5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38 242 25095,'0'-8'2723,"0"2"-2364,38-11-225,-10 5-111,32-16-1,-22 7-11,-6 0-11,-9 1-33,-9 0-57,-7 1-44,-4 0-90,-4 1 112,-7 3 89,-6 4 23,-9 5 79,-6 6 89,-4 11 100,-2 4 137,0 12-405,3 2 0,6 1 0,5 1 0,8-1 0,6 3 0,3 0 0,5 1 0,17 15 0,0-16 0,15 3 0,-6-24-561,1-7-1165,-2-6-1333,1-7 3059,-3-4 0,-9 2 0,-4 0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39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26978,'-25'82'1300,"2"-5"-1065,10-30-123,3-4-112,3-9 22,3-10-22,3-12 11,1-7-11,7-17 0,6-7 13,9-13-13,1-6 0,1 0 0,-2 2 0,-1 4 0,-1 6 0,-1 6 0,-3 9 0,-4 5 0,-4 4 0,-5 4 0,-1 6 0,-2 4 0,0 9 0,-3 2 0,-5 13-808,3-7-1747,-2 7-7276,16-15 9370,12-3 0,-6-9 0,4-3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40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28222,'-58'52'449,"15"-6"-449,38-19 0,13-6 0,8-5 0,12-8 0,6-4 0,0-9-561,-5-5 124,-7-6 224,-9-2 213,-5 3 0,-4 2 0,-3 5 56,-1 1 157,0 4 100,1 2-21,-1 1 45,3 0-337,2 5 0,2 4 0,4 7-3392,2 0 3392,3 2 0,3-1 0,3 0 0,5-1 0,7-1 0,11 0 0,6-3 2125,1-2-7705,-6-2 5580,-11 1 0,-18-4 0,-9 1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2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0 26227,'-55'9'814,"1"-1"1,4 3 0,4 6-815,-11 33 0,7 16 0,7 15 0,8 13-506,19-44 1,2 1 505,2 1 0,3 1 0,2 0 0,2 0 0,2-2 0,1 0 0,8 45 0,8-11 325,10-12-325,7-14 0,3-15-1267,1-14-2454,0-12 3721,-1-10 0,-15-5 0,-4-3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2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8 25308,'0'-4'2746,"0"0"-2254,-7 40-367,-4 1-125,-11 36 0,-2-9 0,-1-2 0,2-9 0,7-11 0,7-15 0,5-12 0,7-10 0,8-12 0,8-10 0,10-11 0,3-7 0,0 1 0,-1 4 0,-3 6 0,-2 9 0,-2 5 0,-4 7 0,0 2-3392,-2 5 3392,-1 6 0,-1 6 0,-4 7 0,-4 1 0,-5 1 0,-1-2 0,-2-3 2047,2-4-6014,4-8 3967,7-2 0,-4-6 0,0 0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2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27695,'-58'37'751,"9"0"-572,31-2-133,5-1-46,6-4 0,4-6 0,3-7 0,3-8 0,4-4 0,5-10 0,4-7 0,3-9-24,-2-8 24,1 0 0,-5 3 11,-2 7 2,-4 9-13,-3 5 0,-1 4 0,-1 6 0,-1 7 0,-1 10 0,0 6 0,0 2 0,-1-1 0,0-5 0,-1-7 0,2-7-1839,0-5-2239,0-6 4078,4-8 0,-3 4 0,3-4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3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23101,'1'0'3059,"1"0"-2465,-2 0-90,-10 48-56,1-22-11,-8 40-157,5-37-78,3-4-3548,4-7 3346,2-7 0,2-6 0,2-3 0,6-7 0,3-4 0,8-7 0,0-4 3392,1 1-3392,-1 1 0,-2 4 0,-1 4 0,-3 4 0,-1 4 0,-2 1 0,-3 6 0,0 4 0,-2 6 0,-1 1 0,1 3-461,3-1-1174,3-1-517,5-2 2152,4-5 0,-8-4 0,-1-3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1 26866,'-59'28'1367,"7"5"-1110,26 6-76,3 3-181,7 0 0,6-4 0,6-4 0,2-8 0,3-7 0,5-7 0,2-7 0,10-5 0,2-10 0,6-5 0,2-9 0,-2 0 0,-4 2 0,-6 8 0,-7 6 0,-5 5 0,-3 7 0,-1 7 0,-4 9 0,-2 8 0,-5 6 0,-2-1 0,0-2-528,2 0-1410,5-13-2555,2-3 4493,12-14 0,-7-1 0,7 0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3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26093,'4'0'2578,"-2"0"-2578,2 37 0,-9-7 0,-2 33 0,-9-18 0,-2-2 0,2-5-830,5-5-1647,4-5-7354,4-5 9529,2-5 1,1-8 0,0-4-1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4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28671,'-17'67'0,"2"-6"0,7-27 0,3-3 0,2-4 0,3-4 0,0-6 0,4-4 0,3-6 0,4-4 0,3-2 0,0-8 0,0-4 0,1-9 0,-2-3 0,1-2 0,-3 3 0,-1 2 0,-1 6 0,-3 7 0,-1 3 0,-2 4 0,-1 3 0,1 5 0,-1 6 0,0 2-113,-1 0-1602,2-2-1736,0-4 3451,2-2 0,-2-5 0,0-1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4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28591,'0'78'80,"0"-8"-80,-6-30 0,2-4 0,2-7 0,1-10 0,1-7 0,0-7 0,0-4-819,0-6-649,4-3-1277,1-8 2745,2-1 0,-2 6 0,-1 3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4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38 155 25936,'66'-16'471,"-12"-1"-595,-38 1-122,-7-2-168,-5-1 77,-3 1 236,-2 2 101,-4 1 157,-3 5 527,-5 4-12,-4 3-33,-3 7 22,-3 8-90,-2 7-469,1 9-102,2 1 0,6 3 0,7-4 0,4 1 0,6-4 0,8-3 0,5-5-147,22 0-872,-6-10-729,10 0-3911,-13-9 5659,1-6 0,-13 4 0,-3-3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272 1 28244,'12'51'142,"0"1"0,-1 1 1,-2 0-143,-5-3 0,-2 2-1052,0 5 0,-1 2 1052,-4 5 0,-1 1 0,-3 4 0,-3 0 49,-4 2 1,-3 0-50,-3-1 0,-4-1 0,-1-3 0,-1-1 0,0-5 0,0-1 0,2-7 0,1-1-2420,-14 37 2420,14-18 0,11-15-2432,8-17 2432,4-14 0,0-13 0,0-6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7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28300,'58'-21'-45,"-7"5"-1087,-24 12-1668,0 0 2800,-1 0 0,-12 1 0,-3 1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7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26395,'-34'63'942,"5"-7"-797,15-21 12,4-3-45,2-5-45,4-8-11,2-7 23,2-7 55,2-3 45,4-9-67,3-5-56,5-10-11,-1-6-22,0-2-12,-2 1-11,0 1 0,-4 4-67,0 8-213,-2 5-303,-2 6-515,0 4-1165,1 1-7568,3 5 8966,3 4 1,-4-1-1,-1 0 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8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26451,'-64'21'1031,"12"2"-896,33 0-57,7 2-22,5 1-11,3 0-23,3 0-10,1-1-12,3-2-12,4-4-683,8-7-885,9-5-4178,12-12 5758,14-8 0,-20 4 0,-1-2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 26171,'-52'42'1087,"10"-2"-919,30-14 23,6-1-57,6-3-33,10-2 0,6-7-45,9-5-23,2-4 1,0-6 22,-2-6 123,-3-4 157,-3-6-312,-3-3-24,-5-2 0,-6-1 0,-2 0 0,-5 3 0,-4 2 0,-4 4 0,-5 6 0,-2 4 0,-3 6-35,-2 6-1478,2 2-1444,6 2 2957,6-5 0,4-3 0,4-3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9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8 26642,'0'-4'2029,"0"0"-2029,0 4 0,0 0 0,-9 49 0,-5-10 0,-12 45 0,-3-18 0,-5 4 0,1 0 0,3-4 0,6-11-640,10-12-2777,7-13 3417,13-12 0,-4-9 0,5-6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9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26765,'-35'64'1109,"6"-8"-941,24-27-22,3-5-112,2-6-34,6-8 0,2-4-23,8-4-145,1-9-67,2-4 101,0-8 122,-3-4 12,-1-1 12,-2 1-12,-1 1 11,-1 2 0,-1 4 0,0 4 56,-3 6 135,-3 2 112,-2 4 79,-1 5-393,-1 4 0,0 7 0,0 6 0,0-1 0,0-2 0,0-4-528,0-5-1220,4-6-1423,0-2 3171,5-2 0,-3 0 0,-2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9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30 25588,'54'-16'203,"-9"4"-192,-33 10-11,-4 2 0,-4 0-11,-3 5 11,-3 4-12,-7 7 12,-5 5 12,-6 3-12,-1 2 235,2-1 291,3-4 23,4-3-67,5-3 33,2-3-100,3-1-257,0-1-158,2-2 0,0 0 0,2-2 0,3-1 0,4-2 0,8-3-225,7 0-179,10-5-615,8-1-1088,7-5-2162,0 0 4269,-4 0 0,-20 5 0,-9 1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0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9 23437,'0'-5'3686,"0"2"-3271,0 3-79,0 0-22,-19 19-191,9-2-100,-14 17-23,15-9-112,3-3-829,2-3-1390,3-4-6420,1-7 8751,5-3 0,-3-4 0,4-1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27550,'-18'54'728,"3"-5"-572,5-15-77,3-2-46,4-5 12,2-4-22,1-4-12,2-7 11,3-2-22,6-7 24,1-1-24,4-3 0,1-4 0,2-5 0,1-5 0,0-2 0,-3-1 0,-2-1 0,-3 1 0,-4 0 0,-5 3 0,-1 3 0,-2 2 0,0 3 0,-5 3 0,-2 2 0,-7 1-830,-1 2-616,-1 4-1680,2 0 3126,7 2 0,3-4 0,4-2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0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28311,'18'25'360,"-4"2"-360,-14-3 0,-1 3 0,0-4 0,-1-3 0,1-6 0,0-5 0,1-4 0,1-3 0,3-1 0,1-2-270,2-5-727,-2-4-1088,2-6-7125,0-2 9210,4-1 0,-6 8 0,1 3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1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76 133 23538,'6'3'1602,"-1"-1"-1535,-5-2-55,0 0-24,13-40 12,-10 23 12,11-32 32,-14 36 192,-1 3 291,-1 5 10,-2 3-122,-3 1-45,-4 3 134,-3 6-22,-2 5-145,0 8-337,1 3 0,3 0 0,2 1 0,5-3 0,2-1 0,2-2 0,1-2 0,6-1 0,1-2 0,7-1-1133,1 0-1937,1 4 3070,4 3 0,-10-8 0,1-1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28671,'67'-25'0,"-7"5"-662,-31 20-1232,-3 0-3002,-3 0 4896,-2 0 0,-9 0 0,-3 0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2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23460,'-5'0'3025,"1"0"-2633,4 0-89,-17 46 33,6-15 22,-16 42-66,12-23-46,-2-1-78,3-4-77,3-8-91,4-11 0,3-12 0,4-8 0,-1-8 0,2-11 0,7-11 0,3-13 0,7-6 0,-2 0 0,-2 1 0,-3 5 0,-3 4 0,1 5-494,0 8-716,0 7-1334,1 7-7287,1 12 9423,2 12 0,-6-7 0,-1 5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5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116 153 27886,'1'29'785,"-4"8"-785,-4 19 0,-9 27 0,5-21 0,-4 16 0,5-32 0,0-7 0,0-8 0,3-11 0,1-8 0,2-8 0,-1-5 0,0-11 0,0-9 0,2-43 0,10 7 0,6-32 0,13 18 0,5 1 0,4 7 0,1 10 0,-3 11 0,-5 10 0,-4 10 0,-4 4 0,8 2 0,-10 7 0,4 0 0,-13 8 0,-4 1 0,-3 5 0,-3 7 0,-8 9 0,-4 10 0,-11 5 0,-11 19 0,11-15 0,-1 9-505,18-24-1702,5-4-2444,12-9 4651,7-6 0,-4-3 0,1-3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5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27617,'-27'65'1054,"2"-4"-1054,5-23 0,3-5 0,5-9 0,6-9 0,3-8 0,3-4 0,7-4 0,2-6 0,9-4 0,2-7 0,0 0 0,1 2 0,1 1 0,2 2 0,3 1-1368,3 1-1545,5 1 2913,2 2 0,-15 4 0,-4 1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6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26261,'-57'42'1065,"9"-1"-741,32-10 57,3 4-112,5-1-56,3 0-146,3-7-22,3-5-45,6-10 0,3-7 11,9-9-11,2-9-22,3-8-23,-1-8 22,-2 1 23,-4 2 0,-4 5 0,-5 7 12,-3 7-1,-3 4 78,-2 8-76,0 7-13,0 9 0,-2 7 0,0 0 0,0 2-147,1-13-1018,1-3-606,7-11-2733,4-8 4504,8-5 0,-7 3 0,-1-3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6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4 23986,'0'-2'2701,"0"1"-2107,0 1-79,-28 52-22,9-19-124,-23 42-356,21-37-13,6-10 0,7-9 0,4-11 0,3-4 0,4-8 0,6-6 0,6-8 0,6-8 0,2 0 0,0 0 0,-1 5 0,-2 3 0,-3 7 0,-5 5 0,-3 5 0,-2 4 0,-5 4-3392,0 8 3392,-2 7 0,-6 5 0,-12 17-461,8-20-1824,-6 8-4035,16-27 6320,6-3 0,-4-2 0,4 0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6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6 24278,'4'-3'2756,"0"1"-2464,-4 2 21,0 0-212,25 0 56,-18 2-12,16 4-77,-33 8-46,-7 8-11,-10 4 12,-3 3-23,1-1 0,3-3 11,4-4 224,5-4 24,5-4-259,4-2 0,3-1-3392,3 0 3392,1-1 0,1 1 0,3-2 0,5 0 0,5-1 0,7-4 0,5-1 3392,3-2-3752,5 0-805,0-1-1580,3-1 2745,1-2 0,-16 1 0,-3 1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28513,'-50'36'158,"8"-1"-158,29-5 0,4-1 0,4-1 0,3-6 0,5-4 0,4-7 0,5-4 0,6-5 0,2-9 0,2-5 0,-1-8 0,0-4 0,-4 0 0,-2 4 0,-4 6 0,-4 4 0,-2 6 0,-2 3 0,-1 4 0,0 7 0,-2 5 0,0 7 0,0-1 0,0 0 0,0-5 0,0-4 0,0-4-1559,0-5-1623,0-2 3182,0-1 0,0 0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7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28671,'5'53'0,"-2"-8"0,-5-24 0,0-5 0,1-4 0,1-4 0,0-4 0,0-2 0,1-2 0,4-2-1256,4-4-1108,3-3-4729,0-2 7093,0 2 0,-6 4 0,-1 3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258 106 19841,'1'-7'2745,"0"1"-2207,-1 6 1277,0 0-896,-16-37-23,3 25-224,-16-27-224,7 36-168,-2 1 12,1 7-67,0 5-225,-1 10 0,2 8 0,3 5 0,3 2 0,4 0 0,3-1 0,4 0 0,3-2 0,1-2 0,1-4 0,8-4 0,4-4-472,13-5-1488,6-7-2948,3-3 4908,2-3 0,-16 0 0,-5 0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20 114 28671,'-11'23'0,"3"-2"0,14-10 0,7-2 0,12-4 0,9-3 0,4-2 0,1-5 0,-4-1 0,-5-7 0,-3-5 0,-1-5-304,1-5-2138,-1-1-3362,0 3 5804,-5 5 0,-9 11 0,-5 4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19451,'-11'81'1490,"-1"-5"1267,-4-29-2700,-3 0-57,-1-4 1297,2-9-1297,4-8 0,4-11 0,4-8 763,4-4-763,1-13 2856,2-6-2856,3-12 0,4-5 0,5-1 0,-1 0 0,1 3 0,-3 4 0,2 3 0,0 6-819,1 4-783,0 6-1961,0 3 3563,-2 11 0,-5-4 0,-2 4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09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388 17 24737,'-60'-9'2185,"5"2"-1826,19 19-46,-1 10 1,2 19-56,-1 9-23,2 8-11,3 3-178,5 1-46,6-3 0,9-5 0,5-6 0,6-9-741,12-8-435,8-10-1020,16-10-7635,10-5 9266,9-11 0,-23 4 0,-4-4 1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1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68 257 26933,'83'-43'337,"-10"2"-315,-34 15 0,-10 0-10,-9 1-12,-11 2 0,-6 0-68,-9 4 57,-7 2 11,-11 8 0,-9 4 0,-5 9 0,-2 10 79,0 8 257,3 10 224,5 2-135,7 1-401,7 1-24,7 0 0,6 1 0,4 1 0,6-2 0,5-4 0,6-8 0,5-9-1525,4-8-1466,5-6 2991,2-3 0,-13 1 0,-4-2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10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 23471,'0'-2'3092,"0"-1"-2497,-20 43-114,5-9-89,-15 36-145,12-21-91,6-5-88,5-9-46,4-11 0,7-10 1,6-10-12,9-13-11,7-9 11,2-8-11,1-2 11,-4 3-11,-2 5 12,-5 6 10,-3 8 13,-6 4-35,-3 4 0,-3 7 0,-2 4 0,0 7 0,-1 3 0,0 1-181,-1 0-1690,0-1-3305,-1-2 5176,2-2 0,0-6 0,1-5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10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26194,'-46'65'1076,"10"-6"-886,27-27 23,5-2 44,3-4-89,7-7-67,0-7-67,7-6 11,0-6-45,1-11-12,-1-5-10,1-9 22,0-2 0,-2 3 0,-1 4 0,-4 6 0,-2 7 34,-3 4 55,-1 2 135,-1 9-144,0 6-80,0 11 0,-1 4 0,-2 3 0,0 0-181,-2-4-558,3-3-964,0-5-3653,2-6 5356,0-5 0,0-5 0,0-4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10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 25263,'0'-3'2791,"-13"38"-2355,3-8-255,-9 33-181,6-23 0,4-3 0,3-5 0,4-8-3392,1-6 3392,1-7-158,3-5-794,2-2-662,5-6-2879,3-4 4493,0-3 0,-5 4 0,-2 2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11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146 133 16726,'5'-54'1759,"0"8"896,-5 30-604,-3 5-707,-4 6-268,-7 6-56,-5 11-202,-5 7-157,-2 12-281,3 3-199,4 1-181,7-1 0,6-3 0,4-2 0,2-4 0,2-2 0,2-6-259,3-5-1063,2-6-1524,3-3 2846,2-3 0,-5 0 0,-3 0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13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28110,'73'-3'112,"0"1"0,0-1 0,8 0 0,2-1 1,1 1-1655,9-1 1,1-1 0,4 1 1541,-16 0 0,3 0 0,1 1 0,1-1 0,9 0 0,0 1 0,3-1 0,0 1 0,-13 0 0,0 0 0,1 0 0,1 0 0,0 1 0,5-2 0,0 1 0,1 0 0,1 0 0,1 0 0,-14 0 0,1 1 0,1 0 0,-1-1 0,1 1 0,1-1-268,0 1 1,1-1 0,0 1 0,1-1-1,-1 1 1,0 0 267,0 1 0,0-1 0,0 1 0,0 0 0,0 0 0,-1 0 0,0 0 0,-2-1 0,1 1 0,0 1 0,-1-1 0,-1 1-125,14 0 1,-2 1 0,0-1 0,0 2 0,-1-1 124,-4 0 0,-1 1 0,0 0 0,-1 0 0,-1 0 0,15 1 0,0 1 0,-2 0 0,-1-1-772,-7 2 1,0-1 0,-3 0 0,-1 1-1456,-9-1 0,-2 0 0,-2-1 0,-2 1 2316,9 0 1,-3-1 0,-8 0 0,-5 1 0,-9-1 0,9-1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48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25420,'15'-9'1569,"12"1"-1143,26 9-90,24 3-123,22 5-1054,-39-3 1,1 3 857,6 1 0,0 2 5,3 2 1,0 2 10,2 0 1,-1 2 16,-3 2 1,0 1-1,-3-1 1,-1 0-1292,-4 1 1,-2 1 1246,-5-2 0,-1 0 16,38 17-42,-14-5 8,-17-5 12,-16-5 0,-16-3 955,-15-1-922,-27 2-21,-20 5 10,-33 6 0,-23 10-5,9-4 0,-3 2 807,19-7 1,1 1-825,-22 10 0,4 1 0,30-13 0,6-1 45,-31 28-45,18-2 0,19-2 0,13-3 0,13-3-2813,8-3 2813,13-3 0,12-1 0,54 10 0,2-15 0,-18-14 0,4-2 0,-11-7 0,1 0 0,23 6 0,1 1 411,-19-4 0,-1 0-411,13 4 0,-2 0 0,9 6 0,-16-5 0,-16-4 3221,-18-5-3221,-12-2 0,-16-2 0,-43 9 0,-6-3 0,-40 8 0,7-4 0,-7 2-42,42-10 1,1 1 41,-2 1 0,0 1 0,-1 0 0,1 2-73,3 0 1,1 2 72,-7 6 0,2 1 0,-13 12 0,0 8 0,43-18 0,11-1 0,5 1 0,14 3 0,13 3 0,17 1 0,18 1 0,13 1 0,-10-3 0,2 3 0,-12-5 0,1 2-53,17 14 0,0 3 53,-19-6 0,-2 1 0,0 4 0,-1 1 0,-2 1 0,-2 1 0,-3-1 0,0 3 0,7 15 0,-3 2 0,-13-20 0,-2 1-28,6 11 1,-6-1 27,-5 14 0,-10-4 0,-7-5 0,-12-2 0,-13 1 0,-20 2 0,-11-14 0,-7-1 0,8-9 0,-2-1-489,-25 15 1,-2-1 488,14-12 0,0-3 0,-1 0 0,-2 0 0,2 0 0,-1 0 0,2-4 0,1-2 0,7-5 0,-3-3 0,-13-5 0,1-6 0,22-7 0,3-4-90,-11-6 0,5-8-3563,3-24 3653,18-24 0,17 24 0,8-1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4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28671,'-1'80'0,"-2"-3"0,-3-20 0,0 3 0,-1-3 0,3-4 0,1-8 0,2-10 0,0-9-517,1-8-973,1-8-515,5-5-2343,3-7 4348,3-7 0,-4 5 0,-3-4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49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66 26955,'63'-37'1244,"-3"8"-975,-21 32-66,0 11-203,-7 9 0,-8 12 0,-9 8 0,-8 2 0,-4 6 0,-8 3 0,-5 1 0,-7 0 0,-5-3 0,-2-4 0,-2-5 0,-3-6 0,-4-5 0,-3-3 0,-3-2 0,0-1 0,3-3 0,9-5 0,7-5 0,11-6 0,4-4-1054,5-3-7205,24-26 8259,-2 5 0,7-8 0,-14 14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0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4 122 26205,'-2'-5'2466,"1"1"-2466,1 4 0,0 0 0,10-12 0,5 7 0,13-8 0,1 10 0,1 1 0,-3-2 0,-2 1 0,-4-2 0,-2 2 0,-2-2 0,0 0-1457,-4-2-1098,-2-3-4292,-3 1 6847,-4-5 0,-2 8 0,-1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0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5 25813,'2'-3'2778,"-1"1"-2698,-1 2-80,4 53 0,-3-14 0,-1 47 0,-7-27 0,-4-2 0,0-5 0,4-7 0,3-10-1334,13-9-1132,6-6-5332,6-4 7798,-3 0 0,-8-8 0,-7 1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0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 27886,'73'-31'380,"-1"1"-335,-10 4 22,-8 7 23,-10 8 113,-13 6-203,-10 5 0,-8 7 0,-6 5 0,-4 10 0,-5 7 0,-11 6 0,-10 6 0,-15 5 0,-8 1 0,0-2 0,6-6 0,10-7 0,12-12 0,10-7 0,5-8-371,9-6-1802,14-13-3318,16-13 5491,18-15 0,-22 17 0,-2 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0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71 28671,'86'-35'0,"-10"7"0,-36 23 0,-6 3 0,-6 1 0,-6 1 0,-7 0 0,-2 0-203,-4 0-1970,-4 4-920,-2 2 3093,-15 7 0,10-5 0,-10 1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28222,'-21'47'224,"0"1"1,-16 40-225,21-29 0,5-3 0,5-7 0,4-7 0,7-6 0,4-7 0,6-5 0,3-7 0,3-7 0,-1-5 0,2-5 0,0-10 0,0-5-1054,-1-8-1143,0-2-3741,-2 0 5938,0 0 0,-8 12 0,-2 2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1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10 24995,'0'-5'3676,"0"1"-3676,0 4 0,0 0 0,-16 43 0,7-13 0,-10 36 0,12-25 0,3-1 0,2 1 0,1 0-1772,1-1-3214,0 1 4986,-2-7 0,2-14 0,-2-7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2:51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28658,'37'-56'13,"-2"10"-13,-7 36 0,-4 2 0,9 0-80,-6 1-1275,4 2-3037,2 1 4392,4 2 0,-17 2 0,-4 0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40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28671,'-29'57'0,"3"2"0,17-1 0,0 5 0,4 6 0,-1 2 0,-2 4 0,-1-3 0,0-4 0,2-6 0,2-11 0,1-9 0,1-9 0,1-6 0,0-5 0,0-6 0,-1-3 0,0-3 0,-1-4 0,0-1 0,-1-2 0,-2-1 0,-2-2-1424,-2 0-8407,-7-12 9339,5 4 0,1-5 0,7 7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3:4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19 26082,'-4'0'2589,"46"0"-2589,-3-2 0,43-2 0,-16-1 0,-1 1 0,-4 1 0,-8 3 0,-9 0-3392,-7 5 3392,-8 1 0,-6 4 0,-4-1 0,-6-2 0,-3-2 0,-5-1 0,-3-3 3392,-2 1-3392,-4-1 0,-6 3-3385,-6 3 3385,-5 6 0,9-6 0,3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07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185 104 26418,'-92'-23'2253,"19"5"-2253,54 15 0,38 2-4252,47 2 4252,-3 0 0,10 0 0,-10 0 0,6-1 0,2 1-204,13 0 1,4 0 0,2-1 203,-15 1 0,2-1 0,1 0 0,2-1 0,3 1 0,2-1 0,0-1 0,1 1 0,3 0 0,0 0 0,1 0 0,0 0 0,0-2 0,1 1 0,-1-1 0,0 0-315,-3 1 0,1 0 0,-2 0 0,0 0 315,-5 0 0,0-1 0,-2 1 0,-1-1 0,19 1 0,-3 0 0,-2 0 0,-8 0 0,-2-1 0,-3 1 0,-7 0 0,-3 1 0,-1-1 0,23-1 0,-5 0-314,-12 1 0,-4 1-1316,-11-1 0,-5 2 1630,25 8 0,-39-6 0,-20 6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0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85 25129,'-5'0'3395,"2"0"-3248,3 0-147,0 0 0,59 13 0,-22-9 0,50 10 0,-41-12 0,0-1 0,-7 0 0,0-1 0,-5 0 0,0-5 0,-4-2 0,-3-7-91,-4-3-1982,-4-4-1747,-1 3 3820,-2-2 0,-7 10 0,-2 3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0.3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24457,'-6'0'3003,"1"0"-2577,-20 46-124,12-18-156,-18 36-79,20-29-22,2-2-34,3-2 11,2-4 34,1-5 23,2-7-22,0-6-57,1-5 0,0-5 0,4-12 0,2-7 0,3-13 0,-2-6 0,-3-1 0,-4 1 0,0 3 0,0 5 0,-1 6 0,-1 8 0,1 7-1021,0 6-872,0 2-4124,-1 8 6017,-4 9 0,3-6 0,-2 4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256 184 27337,'-51'-24'929,"2"10"-783,19 29-34,-3 9-11,1 8-68,4 4-20,10-1-13,7 14 0,8-11 0,12 9 0,10-18 0,15-5 0,13-7 0,9-8 0,7-11-3392,3-15 3392,-5-11-265,-6-16 265,-11-4 0,-12-5 0,-11 0 0,-11 3 0,-6 1 0,-11 5 0,-8 4 0,-9 7 3260,-8 11-3260,-3 10-881,0 7-2066,1 15-6884,5 10 9241,4 17 0,12-15 0,4 0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1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28671,'-40'48'0,"7"-2"0,20-10 0,6-1 0,0-2-113,5-4-1456,0-2-1086,0-3-7176,2-4 9633,-1-6 0,1-6 0,0-6 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2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24334,'0'-3'3148,"0"2"-2240,0 1-819,3 46-89,-2-23-45,3 36-414,-4-36-561,-2-2-1030,-4 0-5782,-5-2 7832,-4 0 0,6-8 0,1-4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80 26519,'-2'-2'2152,"1"0"-2152,53-9 0,-2 8 0,1-3 0,5 1-427,43 5 427,-43 0 0,1 0 0,2 0 0,1 0 0,0 0 0,-1 0 0,0-1 0,0 0 52,-1-1 1,0-1-53,-1-1 0,-1-1-309,-1 0 1,-3-1 308,37-6 0,-20 5-2757,-26 3 2832,-23 4 1,-12 0-1,-8 1 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28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1338 246 27158,'-74'-58'1153,"4"8"-873,28 37-200,-4 1-80,-4 4 0,-8 4 0,-11 1 0,-16 9 0,36 2 0,-1 4-687,-6 4 1,0 5 686,-2 5 0,1 5 0,0 4 0,2 3 0,3 1 0,2 2 0,6 2 0,3 0 0,4-1 0,3 0 0,-20 40 57,11-2-57,14-2 0,14 0 0,8 1 0,24-1 0,12-1 0,24-9 0,-3-28 0,6-6 0,-10-11 0,3-4 0,17 3 0,3-6 0,-15-10 0,-1-6 0,3-4 0,-1-3 0,-1-1 0,-1-3 0,-4-4 0,-1-3 1016,39-23-1016,-32 8 0,-1-2 0,-12 7 0,-1-1 0,12-11 0,-2-1 0,20-22-41,-5-3 41,-8-6 0,-13-3 0,-13-6 0,-21 18 0,-3-1-330,-1-35 330,-10 34 0,-6 2 0,-19-20 0,-25 9 0,-21 14 0,31 36 0,-4 4 0,-3 5 0,-2 4 0,2 3 0,-1 3 0,-8 6 0,2 4-371,-15 11-1612,0 14-2450,48 5 4433,8 10 0,10-21 0,2-2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5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27795,'53'-2'0,"0"1"0,-1-2 0,-2-1-4985,35-7 4985,-3-1 0,-5 2-980,-8 1 980,-9 4 1079,-12 2-1079,-12 3 101,-14 0-101,-8 0 2269,-8 0-5071,-5 9 591,-14 4 2211,-9 11 0,5-10 0,1-2 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5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 28658,'-18'83'13,"2"-9"-891,9-26 878,-3-5 284,0-5-284,-3-4-282,-3-5-906,0-3-492,0-7-1760,4-5 3440,6-7 0,3-5 0,3-2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28558,'29'60'113,"-5"1"-113,-21-7 0,-1-2 0,-1-4-539,-1-8-996,0-5-1177,1-8 2712,2-6 0,-1-10 0,1-5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6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28199,'0'85'213,"0"-8"-325,0-30-392,-2-2-516,1-2-907,-1-6-4012,1-2 5939,0-6 0,1-13 0,-1-4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26127,'73'-22'-1905,"-8"4"-7926,-34 11 9422,-2-1 1,-14 3 0,-3 1-1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6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28244,'85'-12'134,"-12"2"-246,-39 8-291,-8 1-426,-9 1-1054,-5-1-5646,-6 0 7529,-3 0 0,-2 0 0,-1 1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27942,'-33'84'729,"5"-8"-729,19-35 0,3-1 0,0-2 0,3-4 0,2-4 0,1-7 0,4-5 0,5-6 0,7-4 0,8-4 0,1-2 0,4-3 0,-2-4 0,-1-1-405,-3-6-1197,-1 0-1580,-1-5 3182,1-1 0,-10 7 0,-2 1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7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28671,'7'75'0,"-2"-9"0,-5-27-125,0-4-1207,0 0-966,0-1-5064,0-3 7362,5-3 0,-3-13 0,2-6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78 25577,'-1'-5'3094,"0"1"-3094,1 4 0,49-17 0,-17 9 0,43-12 0,-30 13 0,0 0-1009,-7 2-1132,-3 2-7690,-10 1 9187,-5 2 1,-11 0 0,-3 0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3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1626 25633,'55'-68'0,"0"1"0,4-6 0,1 1-294,4-3 0,1-1 294,-21 22 0,0-1 0,-1-2 0,0-2 0,-1-1 0,-2-1 0,-1 0 0,-2 0 0,-1-1 0,-2 2 0,-1 0 0,-2 0 0,12-24 0,-2 3 0,-7 12 0,-2 5 0,-7 12 0,-2 6 1037,6-14-1037,-16 33-431,-8 26-4331,-15 30 4951,-15 23 0,8-16 1,-5 1-1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6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45 28671,'-13'2'0,"10"0"0,31-2 0,9-3 0,8-2 0,5-3 0,2 0 0,0 0 0,-3 2 0,-3 3 0,-2 1 0,-6 2 0,-3 0 0,-5-1 0,-6 0 0,-4 0 0,-8-1 0,-5 2-2052,-5-1-3786,-2 1 5838,-5 2 0,4-1 0,-4 0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6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20 24625,'-5'2'3373,"0"0"-2700,5-2-673,0 0 0,30 4 0,-5-3 0,28 2 0,-13-8 0,-2-1 0,-4-1 0,-5 1 0,-6 3 0,-5 0 0,-2 2-651,-4 0-1433,-1 1-1446,-3 3 3530,-1 3 0,-4-2 0,-1 1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7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72 26619,'-70'54'763,"15"-7"-517,47-25 12,5-1 22,2 0 11,9 1-77,6 1-214,12 0 0,4-4 0,5-6 0,-3-5 0,-1-6 0,-3-9 0,-3-9 0,-2-12 0,-5-9 0,-5-2 0,-6-2 0,-5 2 0,-3 6-3392,-7 3 3392,-3 6 0,-5 4 0,1 4-1256,4 7-1545,4 3 2801,3 4 0,2 2 0,2 0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7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9 25555,'3'-5'3003,"0"2"-2890,-3 3-113,0 0 0,8 57 0,-9-13 0,4 51 0,-8-30 0,1-1 0,3-6 0,1-8 0,-1-7 0,-2-6-1099,-2-7-828,-3-5-1290,-2-7 3217,-1-5 0,5-6 0,1-4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7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24860,'0'-4'2006,"0"1"-1771,0 3-78,0 0-157,44-21-224,-27 12-459,33-16-774,-40 18-1714,-4 2 3171,-4 2 0,-2 2 0,0 1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7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4 24659,'0'-4'2891,"-3"46"-2309,-2-5-123,-7 45-379,-1-16-80,-5 6 0,-1 1 0,-2-1 0,3-8 0,0-11 0,8-12-136,2-13-771,5-8-852,3-10-2712,0-4 4471,9-4 0,-6-2 0,5 0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8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44 28233,'-66'68'438,"14"-3"-438,46-22 0,4 0 0,12-4 0,6-6 0,11-9 0,4-8 0,-3-9 0,-2-3 0,-3-16 0,-1-7 0,-1-16 0,-3-8 0,-3-3 0,-6-2 0,-4 3 0,-3 4 0,-2 6 0,-5 7 0,-5 9-595,-9 9-1893,-8 5-7343,-4 10 9437,-6 12 0,16-8 1,2 6-1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28671,'18'76'0,"-3"-9"0,-16-33 0,-5-2 0,-1-4 0,-1-7-584,0-3-1343,4-7-2813,0-3 4740,1-3 0,2-3 0,0-1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28671,'16'80'0,"-3"-11"0,-13-44-561,0-2-1042,0-5-2576,0 0 4179,-8 5 0,5-12 0,-4 1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49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28671,'84'-8'0,"0"0"0,-16 3 0,4 0 0,-2 1 0,-1-3 0,1-3 0,-3-4 0,1-4 0,-4-3 0,-6-2 0,-9 1-2500,-11 4-7331,-14 7 8709,-11 6 0,-8 4 0,-4 1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3:50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2602 27090,'8'-41'1535,"6"-15"-1489,16-28-46,-14 31 0,1-2-1244,-1-9 1,0-3 1243,-1-8 0,-1-3 0,-1-6 0,-1-3 0,-1-9 0,-2-2 0,-4 30 0,0-1 0,-2-1-505,0-3 0,0 0 1,-1-1 504,-1-1 0,0-1 0,-1 1 0,-1 3 0,-1 0 0,-2 1 0,1 2 0,-2 1 0,-1 2 0,-4-23 0,-2 4 241,0 12 1,-1 5-242,2 12 0,2 6 0,-5-23 0,7 26 0,4 19 0,2 13 1003,1 9-1003,-1 4 1181,1 2-3187,0 8-2891,2 9 4897,5 20 0,-3-16 0,1 3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27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43 21577,'-3'4'3339,"0"-2"-1960,89-4-719,1-6-2143,4 3 1,8-1 1728,-5-1 1,2 1-53,-20 2 0,3 1 0,1 1-130,10 0 0,3 0 0,3 1-64,-16 1 0,2 0 0,1 0 0,3 0-387,9-1 1,2 1-1,2 1 1,1-1 386,-12 0 0,1 0 0,1 0 0,1 0 0,1 0-223,5-1 0,2 1 1,0 0-1,1 0 1,0 1 222,-14-1 0,0 0 0,0 0 0,0 1 0,1-1 0,-1 1-231,-2 0 1,1 1 0,-1 0 0,1 0 0,-2 0 0,0 0 230,11 1 0,0 0 0,-1 0 0,-1 0 0,-1 1-44,-8 0 1,-1 1 0,-1 0 0,-2 0-1,-1 0 44,8 0 0,-2 1 0,-2-1 0,-2 1 0,12 2 0,-4 0 0,-4 0 0,-13-1 0,-3-1 0,-3 2 0,15 2 0,-6 0 161,-15-1 0,-5 0-1157,23 4 1160,-32-1-3156,-24-2 3619,-30-1 0,6-4 0,-11-2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4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98 25017,'-45'27'582,"8"2"-290,31-1 67,4 6-4286,0 4 4252,7 1-1544,7-2 1264,10-6-33,9-8 22,5-10-12,1-7-11,-2-10 2336,-5-10-2123,-4-11 3538,-8-12-3415,-5-6-67,-6-6-146,-4 0-110,-3 1-24,-6 5 0,-2 8 0,-8 8-113,0 9-358,1 10-481,2 5-774,5 13-2375,3 6 4101,5 10 0,1-10 0,0-3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28 24841,'18'74'1042,"-5"-2"286,-18-17-1305,-3-2-12,-3-7 449,2-9-460,2-9 251,3-9-251,1-10 715,2-10-715,1-14 0,3-13 0,4-15 0,2-11 0,3-6 0,-2-1 0,-2 5 0,-2 10 0,-2 16 0,-2 12 0,-1 12 0,0 4 0,-1 2 0,1 1-371,2 6-379,-1 4-371,2 8-1142,0 1-5345,1 2 7608,4-2 0,-5-9 0,2-4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52 23807,'1'-6'2891,"-1"2"-2431,0 4 144,0 0-212,3 34-100,-2-2-124,2 34-111,-3-8-57,-4 2 0,-1-3 0,-6-8 0,1-9 0,0-15 0,2-11 0,2-11 0,2-17 0,2-10 0,1-17 0,7-8 0,2-6 0,7-3 0,2 0 0,0 2 0,0 10 0,-3 10 0,-2 13 0,-2 10 0,-2 8 0,0 4 0,-3 4 0,0 3-281,-3 6-660,-2 3-807,-5 1-2320,-2 0 4068,-1 0 0,3-8 0,4-1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5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23941,'-1'-3'2656,"1"1"-1983,-16 44-1,10-15-124,-10 34-367,14-29-181,1-4 0,4-5 0,2-9 0,5-7 0,3-4 0,4-11 0,0-4-360,0-10-1018,0-2-560,-3 0-2242,-3 3 4180,-2 1 0,-5 9 0,0 3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6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23448,'5'-3'3104,"-1"1"-2611,-4 2 527,0 0-639,-5 38-180,1-21-177,-3 29-24,5-34 0,1-5 0,1-2 0,0-4-539,0 0-99,1-8-651,2 0-1535,1-8 2824,3 3 0,-3 5 0,-1 2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6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12 133 26115,'53'-5'482,"-10"-3"-404,-32-6-55,-5-3-12,-3 0-11,-2-1 11,-1 1 0,0 2 1,-1 3 88,-4 6 158,-3 3 90,-5 4 89,-4 8 11,-3 5-111,0 7-337,1 3 0,6-1 0,5 1 0,4-2 0,5-1 0,7-3 0,4-3 0,11-6-113,8-4-1523,8-3-4449,8-2 6085,0 1 0,-19-1 0,-8 0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8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50 11930,'0'-3'5703,"0"1"-3641,0 2 1624,0 0-3238,-7-12-55,4 8-57,-6-9-11,5 11 22,-1-2-101,-2 1-43,-1 1 32,-2 1-45,-1 1-89,0 0-11,1 2-46,1 2-21,2 3-23,2 4 0,1 1 22,2 4-22,0 2 11,2 3 1,0-1-1,2 0-11,2-2 0,3-5-11,4-4-12,0-5 23,2-3-22,0-3 11,2-6 11,1-6-23,0-7 23,-1-3 0,0-1 0,-4 0 0,-1 3 0,-3 4 11,-2 7 34,-3 5 11,-1 4-45,-1 1-11,0 1 23,1 12-23,1 0 0,1 12-280,0-3-617,0-2-840,1-3-4537,1-4 6274,1-5 0,-3-4 0,0-2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26264,'-18'69'304,"2"-4"-304,4-24 200,1 4-637,-1 0-435,1-2-551,2-4-2268,3-10 3691,4-8 0,1-11 0,1-5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26955,'0'46'852,"0"-1"-807,0-5-34,0 3-11,0 1-302,-2 0-483,0-2-616,0-5-772,1-7-4931,0-8 7104,-1-9 0,1-6 0,0-4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26967,'34'-16'-762,"-2"3"-695,-14 12-2375,-2 0 3832,-2 6 0,-7-4 0,-3 3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9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25824,'-13'52'1356,"2"-6"-1188,6-22-56,0-5 101,1-7 56,2-5-12,0-3-66,1-2-102,0-2-55,1 0-79,0-4-145,0-3-270,5-6-459,2-3-985,5 1-3060,4 0 4964,-1 3 0,-5 5 0,-3 3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9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88 23628,'8'-47'896,"-1"11"-325,-13 32-21,-4 8 122,-9 7-202,-5 7-99,-1 9-147,2 1-135,5 0-44,4-1-11,6-2-34,3-2-651,11 2-1746,13-10-4775,18 4 7172,22-15 0,-25 1 0,2-4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49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26541,'-28'61'852,"5"-6"-617,18-18-33,2-3-57,3-7-55,2-6-12,3-8 34,4-7 67,7-3-100,4-10-46,4-5-33,0-8-100,1-5-550,-1 1-627,-1 0-886,0 2-7668,0 4 9619,0 4 0,-11 6 1,-2 4-1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5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0 26261,'-47'17'897,"10"2"-685,31 3 12,3 3-33,2 1-68,8 0-45,3-2 23,8-3-22,2-6-12,-1-5 101,0-5 102,-1-3-270,-2-8 0,-3-4 0,-2-10 0,-3-5 0,-4-2 0,-3 1 0,-1 1 0,-1 4 0,-4 6 0,-3 6-80,-3 5-1286,0 3-887,2 8-5590,4 3 7843,4 6 0,2-6 0,1-2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50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 26407,'-51'3'1635,"6"4"-1142,22 7-357,2 5-136,2 5 0,4 2 0,3 1 0,5 1 0,3-2 0,3-2 0,3-1 0,5-5 0,5-2 0,8-6-158,5-5-2296,5-3-5311,3-2 7765,2 0 0,-15 0 0,-5 0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4:50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27191,'0'-5'1480,"0"2"-1480,0 3-80,0 0-1679,10-22-2409,-6 17 4168,7-16 0,-10 21 0,-1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5:18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670 8 26071,'-80'-5'1658,"2"3"-1300,19 9-55,-5 5-5717,3 7 5448,3 5 387,6 3-421,6 5 981,3 4-981,5 6 0,4 3 0,8 5 0,7 3 0,10 4 0,7 0 0,14 0 2963,8-5-2963,15-7 0,8-8 0,5-9 1296,1-9-1296,1-7-3392,2-7 3392,-1-6-1480,-1-7 1480,20-14 0,-38 10 0,9-5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5:19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23896,'0'-7'3205,"0"2"-2745,0 5 178,0 0-212,2 5-380,0 11-46,2 14 0,0 15 0,-1 7 0,2 8 0,0 1 0,1 2 0,3-3 0,0-4 0,3-8 0,-1-10 0,2-10 0,0-9 0,1-10 0,2-6 0,5-11 0,6-10 0,7-18 0,9-15 0,4-11-770,5-8 770,0-5-205,-16 22 1,-1-1 204,15-25 0,-20 30 0,-2 3 0,-1-5 0,-10 13 0,-7 12 0,-7 10 0,-3 9-393,-6 7-2681,-7 15 3074,-12 14 0,9-9 0,0 2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5:20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656 55 22182,'0'-7'3642,"0"2"-2981,-43-13 45,9 13-157,-40-13-179,17 17-23,0 3-133,2 5-214,6 5 0,3 7 0,0 7 0,2 5 0,0 7 0,5 5 0,7 4 0,11 3 0,10 5 0,8 3 0,13 6 0,6 1 0,13-1 0,7-4 0,7-9 0,7-9 0,6-13 0,25-10 0,-18-11-147,18-4-1646,-25-7 1793,31-3 0,-46 3 0,15-2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5:30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2169 523 22610,'-43'-26'885,"-1"-1"0,-44-18-593,12 28-147,-17 3-106,39 10 1,-3 1 77,-5 0 1,-2 2-12,-7 3 1,-2 4-1768,-7 2 0,-1 2 1750,-7 5 1,-2 4-28,-2 2 1,0 3 40,0 1 1,1 2-104,6 0 0,3 2 295,10-1 0,3 3-295,8-1 0,4 3 0,9 1 0,4 3 0,3 3 0,4 3-645,4 4 0,4 3 645,3 4 0,5 3 0,5 2 0,6 0 0,4 1 0,7 1 380,8-2 0,12 0-380,29 19 0,13-3 0,-5-20 0,6-5 49,-3-8 0,6-1 0,0-7-49,21-6 0,2-9 454,-24-7 0,1-4 0,1 0-454,4-3 0,1-2 0,0-1 0,5 0 0,1 0 0,0-2 0,0 1 0,0-1 0,5-2 214,1-3 1,6-1 0,0-1-1,-5 0-214,1 0 0,-4-2 0,2-1 0,-6 0 0,4-2 0,-3-1 0,-7-2-1079,18-7 0,-9-4 1079,-10 1 0,-6-3 0,-12 0 0,-8-4 269,14-34-269,-53 8 0,-14-4 0,-6 9 0,-7-2 57,-16-23 1,-8 0-58,-2 8 0,-4 3 0,-6-7 0,-4 0 160,17 22 1,-1 0 0,-1-1-161,-3 0 0,-1 0 0,-1 1 0,-2 0 0,-2 2 0,0 1 0,0 1 0,-2 3 0,0 1 0,0 4 0,-1 3 0,0 2 0,-24-11 0,-5 6-150,18 16 0,-4 3 0,5 3 132,-5 1 1,3 5-851,-11 2 0,6 10-2383,8 21 3251,18 19 0,26-15 0,7 0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 28457,'-20'76'214,"0"-7"-214,4-26 0,-5 3-5661,-3 5 5661,-8 5-1077,-6 3 1077,-3 0 1077,-1-4-1077,5-6 0,8-9 0,8-9-662,9-10 1273,7-9-2796,3-6 377,2-4 1808,4-7 0,-3 4 0,3-4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7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28446,'38'32'225,"-7"0"-225,-19-6 0,-3-2-136,1-5-950,0-4-752,2-8-2028,5-3 3866,2-5 0,-8 0 0,-2 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27090,'-14'73'1581,"-2"-3"-1581,-4-15 0,-3 3 0,-3-3-35,0-3-760,2-7-807,3-12-1569,8-8-6660,6-13 7991,5-6 1,2-4 0,0-2-1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8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28671,'20'77'0,"-4"-20"-875,-5-23-4234,12-12 223,6-10 4886,21-1 0,-23-10 0,-1-1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8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43 25645,'-52'20'1254,"8"5"-839,32 5-34,6 4-45,3 0-56,8 0-33,8-3-134,9-4-113,8-4 0,2-7 0,-2-5 0,-3-7 0,-8-2 0,-4-9 0,-4-7 0,-2-13 0,-2-9 0,-1-6 0,-3-2 0,-2 2 0,-3 6 0,-5 7 0,-4 7 0,-5 5 0,1 7 0,-1 4 0,3 4-1110,2 2-1132,6 8-3012,2 5 5254,8 8 0,-3-7 0,3-3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8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28671,'61'0'0,"-8"-1"0,-27-1 0,-5-1 0,-5-1 0,-4 0-864,-4 1-1320,-3-1-4954,-2 1 7138,-2 0 0,-1 2 0,0 0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24905,'1'-3'3249,"-1"37"-2778,0-7-425,0 34-46,-2-17 0,-1 0 0,-2-1 0,2-4-248,1-5-1242,2-5-1625,1-4 3115,7-4 0,-5-10 0,3-4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130 104 25970,'-53'4'1580,"9"3"-1155,30 8-33,4 6-88,5 6-304,1 4 0,7 3 0,6-2 0,9-3 0,11-8 0,9-10 0,5-7 0,5-17 0,-3-7 0,-6-12 0,-10-3 0,-10 0 0,-9 1 0,-6 2 0,-4-2 0,-9 3 0,-5 2 0,-10 5 0,-7 11-1312,-2 5-996,-3 17-5872,2 8 8180,4 14 0,13-11 0,6-2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9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24927,'2'0'3586,"-1"0"-3428,-1 0-158,-3 23 0,0-8 0,-4 20-158,2-15-1299,1-1-1064,2-1-7138,1-3 9659,0-4 0,1-5 0,0-4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0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 24188,'2'-3'3160,"-1"1"-2690,-1 2-279,4 50-191,-4-26-347,4 38-516,-4-38-717,-1-5-3406,-7-1 4986,-3-3 0,2-6 0,1-3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28671,'50'-12'0,"1"0"0,-1 0 0,-1 4-5661,28 1 5661,0 3 1409,-8-2-1409,-8-1 860,-9-1-860,-4 1-998,-6 2-3070,-4 2 4068,-14 2 0,-10 1 0,-10 0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5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4812 524 22972,'-89'-31'140,"0"1"0,27 10 0,-2-1 0,-1 1-9,-5-1 0,-1 1 0,-1 1-658,-6-1 0,-1 2 1,-2 1 611,-3 2 1,0 1 0,-2 2-257,-4 2 0,-1 3 0,-1 2 272,-3 3 0,-1 3 0,-1 3-23,21 3 0,0 1 1,-1 3-1,-1 1-123,-3 4 0,-1 1 0,-1 3 0,0 2 129,-5 3 0,0 3 0,-1 3 0,0 1-305,15-4 1,-1 1 0,1 2 0,-1 1 0,1 1 220,-1 1 0,-1 2 0,1 0 0,1 2 0,0 0 0,1 1 0,0 0 0,1 2 0,1 0 0,1 0-85,-12 11 0,1 0 0,3 1 0,1 0 85,8-2 0,1 1 0,3 0 0,2 0 0,-9 14 0,3 1 0,6 0 0,9-5 0,5 1 0,5 0 0,8-5 0,4 1 0,6 1 0,-2 23 0,10-1 394,10-3 1,13-2-395,15-2 0,12-2 483,12-4 1,11-4-484,15 0 0,15-5 273,-13-21 1,12-2 0,3-2 0,-2-3-274,-11-5 0,-1-3 0,1-2 0,6-1-123,5 0 0,6 0 0,3-1 0,0-2 0,-3-4 123,-10-4 0,-1-3 0,-1-2 0,0-1 0,2 0-186,7 0 1,1-1 0,1-1 0,0 0 0,1-1 185,3 0 0,1 0 0,0-1 0,0 0 0,0-1-240,0-1 1,0 0-1,0 0 1,-1-2-1,-1 1 240,-4-1 0,-2 1 0,1-2 0,0-1 0,1-3 0,-5-1 0,2-3 0,1-2 0,-1 0 0,-3-2 0,-5 1-146,9-2 1,-5-2 0,-2 0-1,1-4 146,10-4 0,3-3 0,-5-3 0,-13-1 438,7-19 1,-16-6-439,-13-1 0,-11-5-318,-13-6 0,-13-4 318,-11-7 0,-11-3 0,-12-9 0,-10-4 375,3 26 1,-4-2 0,-4 0-376,-5-7 0,-4-1 0,-2-1 0,8 18 0,-2-1 0,-1 0 0,-1 1 0,-1-1 0,-1 0 0,-3 0 0,-5-1 0,-6 0 0,-6-2 0,-3 1 0,-1 1 0,2 6-251,-1 1 0,1 5 0,-2 2 1,-5 0 250,1 2 0,-6-2 0,-1 2 0,-1 5 0,4 7 165,0 7 1,3 7-1,-1 4 1,-6 3-259,-2 2 1,-7 2 0,-1 3 0,1 2 0,4 2-284,2 2 1,4 2 0,0 2 0,-3 3-852,-17 1 1,-5 3-1,2 4 1,9 4 1226,4 9 0,7 6 0,8-2 0,4-2 0,7-1 0,11 2 0,0 0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6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249 131 28671,'-4'49'0,"-1"7"0,0 6 0,-2 9 0,-6 7 0,-7 5 0,-7 1 0,-8-3 0,-2-7 0,2-13 0,6-17 0,11-18 0,8-15 0,7-18 0,3-18 0,8-24 0,8-22 0,12-19-314,-10 39 0,0 0 314,2-3 0,0 1-1592,0 1 0,0 2 1592,19-42-724,-3 15 724,-4 15 0,0 13 0,3 9 372,-11 18-372,0 7 3010,-14 14-3010,-6 10 1154,-1 8-1154,-11 31 0,-3-4 0,-7 19 0,0-18-203,3-4-1702,6-5-2050,3-6 3955,12-6 0,-4-11 0,4-5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7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27762,'-65'58'762,"12"0"-615,41-5-147,6-3 0,8-6 0,9-10 0,6-11 0,7-12 0,2-14 0,1-11 0,-2-11-3392,-3-5 3392,-4 2 0,-7 5 0,-3 7 0,-5 8 0,-1 4 0,-1 3 0,-1 1 3392,0 2-3392,1 5-461,1 3-1051,3 5-1312,3-3 2824,6-3 0,-5-4 0,0-3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7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27841,'-56'-1'830,"8"5"-830,35 8 0,3 4 0,5 4 0,2 2 0,7 2 0,9-1-3392,5 0 3392,6-2 0,-4-2 0,-7-1 0,-6 0 0,-5-2 0,-2-1 0,0-3 3392,-1-1-3392,-3-2 0,-4 0 0,-8 0 0,-4 0 0,-5 1 0,-1-1 0,1-2 0,3-1 0,5-3-1570,6 0-1713,6-3 3283,9-2 0,-3 1 0,6-2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7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28671,'-35'3'0,"9"4"0,33 7 0,3 5 0,3 3 0,0 1 0,-4 2 0,-4 1 0,-3-1 0,-4 0 0,-7 0 0,-5 0 0,-9-2 0,-3-1 0,-4-2 0,1-3 0,3-2 0,5-6-1671,7-3-2541,6-3 4212,6-3 0,2 0 0,0-1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8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24491,'-6'0'3014,"1"0"-2499,5 0-123,0 0-133,-28 47-259,18-21 0,-21 39 0,28-37 0,2-5 0,1-8 0,3-7 0,5-6 0,5-13-57,5-5-67,0-10 124,-2-1 0,-3 5 0,-4 3 23,-3 7 55,-2 5 2,-1 4-80,0 3 0,-2 8 0,1 7 0,-2 8 0,0 4 0,0-1 0,0-3 0,0-4 0,0-4-494,5-5-458,2-4-2914,5-4 3866,0-9 0,-4 6 0,-3-6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8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28671,'-8'92'0,"1"-2"0,2-12 0,0 1 0,-2 0 0,0-5 0,-1-9 0,-1-8-1772,1-11-726,-1-10-7333,-1-8 9442,0-8 1,3-11 0,1-3-1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26659,'60'-15'-8930,"-10"5"9011,-33 26 1,-8-8 0,-2 0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2 27830,'-37'68'841,"8"-3"-841,24-23 0,3-2 0,2-4 0,7-7 0,6-8 0,13-10-4252,9-5 4252,4-13 860,3-8-860,-5-11 0,-9-8 0,-12 0 0,-8-2 0,-6 1 0,-11 0 3392,-5 2-3392,-12 4 0,-9 8-2007,-8 10-5579,-12 8 7586,-15 17 0,29-8 0,3 8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19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0 389 28671,'55'8'0,"-1"1"0,9 0 0,2-4 0,8-8 0,5-4-1154,-13 1 0,4-1 0,2-1 1154,14-3 0,3-2 0,3-1-558,-15 2 1,3 0 0,1-1-1,0 1 558,6-1 0,1-1 0,1 1 0,-1 0 0,2-1 0,1 1 0,-1 0 0,0 0-67,-4 1 0,0 0 0,0 1 0,-2-1 67,-6 2 0,0 0 0,-2 0 0,-1 1 0,16-2 0,-3 0 0,-2 1 0,-10 1 0,-2 0 0,-3 1 0,23-2 0,-6 0 0,-13 2 0,-5 1 0,-11 1 0,-4 2-629,32-1-3180,-23 3 3809,-20 12 0,-21-6 0,-13 6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2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2338 28300,'10'-59'123,"-1"-1"1,1 1 0,-2 1-124,-2 9 0,-1-1-317,0-3 1,-2-1 316,-1-4 0,0-2-397,-2-4 1,1-3 396,0-5 0,0-2 0,0-6 0,1-2 0,1-2 0,0-2 0,-1-1 0,0 0 0,-1 1 0,1 1 0,-2 4 0,0 2 0,1 3 0,-2 3 0,0 5 0,0 3 0,-1 7 0,0 3 180,-3-38-180,2 24 0,2 21 0,1 19 0,0 13 0,2 7 291,7 6-291,10 2 779,18 2-779,20 4 0,24 5 0,-29-5 0,5 1 0,12 0 0,5-2-883,13-1 1,5-1 882,-20-1 0,1 0 0,3-1 0,7 0 0,2 0 0,1-1-854,8 0 1,1 0-1,1 0 854,3 0 0,1 0 0,0 0 0,0 0 0,0 0 0,-1 0-259,-4 1 1,-1 0 0,-2 1 258,-9 2 0,-1 0 0,-2 2 0,-10-1 0,-3 1 0,-2 2 0,18 4 0,-5 1 0,-13-1 0,-4 1 0,-9-2 0,-2 0 0,37 7 0,-15-3 1160,-9-2-1160,-11-1 2733,-5-1-2733,-6 0 1384,0 1-1384,-2-2 0,0-2 0,-3-3 0,-1-3 0,-5 0 0,-7-1 0,-5 0 0,-8 0 0,-3 0 0,-6 0 0,0 0 0,-1 0 0,-2 4 0,-4 6 0,-6 12 0,-6 16 0,-4 17 0,-3 17 0,-1 18 0,12-39 0,1 2-263,-2 5 1,1 1 262,-1 3 0,1 2 0,0 2 0,-1 0 0,1 0 0,0 0 0,1 0 0,0 0 0,1-3 0,0-1 0,0-2 0,2-1-1609,0-4 0,1 0 1609,1-5 0,1-1 0,-6 41-58,3-11 58,0-8 0,1-9 0,0-9 0,2-10 348,2-11-348,2-12 3362,1-10-3362,1-9-661,-2-14-4448,-2-6 5109,-7-10 0,6 11 0,-3 5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1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1700 26731,'-6'-17'1244,"11"-13"-852,19-29-88,9-22-535,-14 33 0,-1-2 231,2-6 0,-2-2-385,1-5 0,0-2 385,0-4 0,-1 0 0,-1-5 0,0-1 0,-1 0 0,0 0 0,-1 1 0,0 1 0,0 4 0,0 2 0,0 8 0,0 2 0,0 7 0,1 3 0,13-30 293,-2 17-293,-6 17 0,-7 13 0,-5 13 217,-5 9-217,-2 5 722,-2 2-722,-5 11-24,-5 9-2440,-9 19-3072,-7 14 5536,-6 11 0,14-26 0,2-5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1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926 2 25847,'-62'0'881,"0"-1"0,2 4 0,2 2-700,-31 12-181,41-1 0,-1 4 0,-2 3 0,0 2-831,-3 4 1,1 2 830,3 2 0,2 2 0,6-1 0,4 2 521,-18 32-521,22-6 0,19-4 273,9-2-273,20-4 0,13-1 0,26-6 0,19-10 0,18-16-2046,-36-12 0,2-4 964,6-6 1,1-3-1636,4 1 0,1-3 2813,3-3 0,-5-1 1,12-1-1,-19 2 1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2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242 195 27214,'-76'3'1457,"9"9"-1457,29 11 0,8 14 0,10 8 0,10 5 0,10 1 0,16-4 0,15-5 0,18-10 0,9-9 0,8-12 0,1-5 0,0-8 0,-3-8 0,-7-8 0,-8-9 0,-8-4-3392,-9-5 3392,-10-5 0,-9-8 0,-6-5 0,-13-4 0,-10-2 0,-14 4 0,-15 8 0,-36 3 0,16 22 0,-19 5 0,35 21 0,14 12 3392,10 10-3886,12 13-1904,7 6-5087,19-1 7485,11-3 0,-4-18 0,1-7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2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34 28671,'1'1'0,"-7"13"0,-4 35 0,-10 13 0,-2 12 0,-2 4 0,4 0 0,4-9 0,5-11 0,6-16 0,4-16 0,1-12 0,2-8 0,5-15 0,5-12 0,8-19 0,2-16 0,1-11 0,-2-4 0,-5-2 0,-3 4 0,-3 6 0,-3 12 0,0 12 0,-4 13 0,0 12 0,-1 8 0,-1 10 0,0 15 0,1 16 0,1 22 0,2 13 0,3 7 0,4-2 0,2-8 0,5-14 0,1-15 0,2-18 0,0-10 0,4-20 0,2-12 0,5-15 0,0-10 0,0-3 0,0 0 0,-1 1 0,1 2 0,3 3 0,-1 7 0,0 7-2309,-3 13-4481,-3 8 6790,-5 12 0,-11-1 0,-5 3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2 25185,'-78'-2'2600,"11"3"-2175,35 5-77,7 5-235,6 5-113,5 4 0,5 5 0,3 6 0,6 5 0,14 6 0,8 4 0,13 0 0,4-3 0,-4-4 0,-8-6 0,-10-4 0,-9-5 0,-7-2 0,-11-2 0,-8-1 0,-14 1 0,-7 2 0,-4 1 0,-3 0 0,3 0 0,7-5 0,10-2-505,12-6-2689,13-6-6637,26-2 8384,20-13 0,-13 8 0,2-8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3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115 209 28334,'-56'21'337,"13"6"-337,32 5 0,7 6 0,8-1 0,11-1 0,12-5 0,18-5 0,11-6 0,11-5 0,5-8 0,-5-4 0,-10-12 0,-13-6 0,-12-13 0,-7-7 0,-8-5 0,-4-3 0,-8-3-3392,-5-1 3392,-11 0 0,-9 1 0,-12 2 0,-8 7 0,-5 7 0,-3 9 0,1 9 0,-14 11 3392,15 15-3392,-10 12-2455,20 15-4425,5 8 6880,10 0 0,9-19 0,8-9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4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10 24289,'1'-6'2274,"0"2"-1982,-1 4 727,0 0-683,-2 54-56,-6-16-99,-6 47-181,-6-31 0,-1-2 0,2-8 0,4-11 0,5-10 0,6-13 0,2-6 0,9-14 0,8-9 0,13-14 0,8-7 0,3 0 0,-1 1 0,0 5 0,-1 3 0,1 7 0,-4 5 0,-4 9 0,-6 5 0,-5 6 0,-4 8 0,-2 21 0,-7 0 0,-2 14 0,-8-13 0,-1-2 0,-3-5-1839,4-3-1690,2-6 3529,15-6 0,-9-5 0,8-4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4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10 24401,'-4'-5'2869,"1"0"-2321,3 5-144,-42 41-12,23-14-335,-32 37-4309,38-24 4252,5 0 860,5-3-860,7-6 0,5-7 0,4-10 0,4-7-147,2-5 3382,1-11-3403,1-6 11,0-12 113,-1-6 44,-1-2 33,-3 0 12,-3 3 89,-3 7 57,-3 7 22,-2 7-156,-4 7-57,1 2 0,-2 4 0,0 18 0,2-1 0,0 15 0,2-8 0,0 0 0,0-5 0,-1-2-472,-2-5-1376,0-4-1883,0-5 3731,1-2 0,-1-3 0,1 0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4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3 23818,'2'-1'3238,"-1"-1"-2117,-1 2-864,-4 38-167,-2-16-56,-4 29-12,0-27-22,3-4-34,2-5-55,1-7-23,3-3 56,1-4 56,2-3 22,5-8 1,4-7 10,7-6 34,-1-3 34,1 1 35,-2 4-136,-2 5 0,-1 5 0,-4 5 0,-1 4 0,-2 1 0,-2 2 0,1 5 0,-1 4 0,1 9 0,-1 4 0,-1 3 0,0 3 0,2-1 0,3-2 0,0-6 0,1-7-416,-4-6-1914,-1-5-4696,-2-10 7026,2-5 0,-1 2 0,0 0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5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25129,'0'-2'3542,"0"1"-3542,0 50 0,0-10 0,0 48 0,0-23 0,0 5 0,0-3 0,0-4 0,2-7 0,0-10 0,1-9 0,-2-10-2231,0-7-3181,-7-7 5412,-4-4 0,1-4 0,0-2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5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27011,'66'-14'-821,"-9"1"0,-40 9 1,-4 0-1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25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28671,'-4'84'0,"-2"-6"-1231,-5-32 1231,2 2 393,3 1-393,4-2 0,1 1 0,1-5-280,2-2-3384,-2-7 3664,-1-6 0,1-12 0,-2-7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37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23572,'-3'0'3081,"1"0"-1063,2 0-2018,36-1 0,-17 1 0,29-1 0,-26 1 0,-1 0 0,1 0 0,-3 0-987,0 2-705,-3 2-1132,2 2 2824,-2 0 0,-6-2 0,-2-2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3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4 23325,'-4'-2'2902,"2"1"-2554,2 1 77,0 0-358,-15 40-44,8-14-1,-12 33-22,11-26 34,3-3 11,2-5 168,2-7 145,1-7 124,0-5-55,0-5-427,0-1 0,0-5 0,0-7 0,0-10 0,0-8 0,0-3 0,0 1 0,0 3 0,0 7 0,2 5 0,-1 6 0,1 5 0,-1 3 0,-1 1-909,0 2-973,2 4-1749,2 8 3631,2 10 0,-2-8 0,0 1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41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6 299 25431,'-3'3'2880,"1"-1"-2520,2-2-360,0 0 0,43-38 0,-18 12 0,35-32 0,-32 24 0,-2 2 0,-1 3 0,-2 1 0,-4 5 0,-4 6 0,-5 6 0,-5 6 0,-3 3 0,-2 7 0,0 12 0,-2 14 0,-4 15 0,-4 11 0,-2 5 0,-2 2 0,1-1 0,0-5 0,0-6 0,3-8 0,3-8-1301,3-10 1301,10-9 0,-4-8 0,5-6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41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781 157 25151,'-40'-34'1417,"1"0"1,-39-23-4030,16 36 2848,-7 10 522,-6 18-758,-3 18 0,-1 21 0,4 21 0,42-27 0,3 2 0,4 4 0,3 1 0,4 4 0,3 1 0,3 1 0,4 1 73,2 1 1,3 0-74,0 0 0,3-1 0,5-3 0,5-1 0,16 42 0,23-14 0,15-14 0,12-13 0,8-16 1571,5-16-1571,4-9 0,4-23-239,0-14 239,-50 6 0,-2-6 0,-3-3 0,-4-3 361,20-37-361,-21-9 0,-20-8 0,-28-8 0,0 43 0,-4 0 0,-7-1 0,-5 0 0,0 1 0,-4-1 0,-13-10 0,-3 4 0,14 18 0,0 4 0,-8-4 0,0 7-605,-3 14-3429,8 27 4130,9 25 0,13-11 0,5 7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4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 28671,'75'-25'0,"-1"1"0,10 1 0,4 2-903,-24 11 0,2 2 0,3 0 903,7 0 0,4 1 0,0 1 0,6 1 0,2 1 0,0 0 0,2 2 0,0-1 0,1 2-434,0 0 1,0 0 0,-1 1 433,-3 2 0,0 1 0,-1-1 0,-3 1 0,-1 0 0,-1 0-29,-5 1 1,0 1 0,-3 0 28,28 1 0,-3 0 0,-12-2 0,-5 0 0,-13-1 0,-4 0 0,32 1 0,-33-2-471,-28-2-4224,-20 3 4695,-30 1 0,9-1 0,-12 0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48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28671,'80'-11'0,"8"2"0,3 2-1480,-37 4 1,3 1 1479,6 1 0,1 0 0,6 0 0,1 1 365,1 2 0,1 2-365,-1 0 0,-1 1 66,-4 2 1,-2 1-67,-7 0 0,-3 0 0,38 6 0,-21-6 0,-18-4 1515,-16-3-1515,-11-5 131,-12-1-131,-8-4-1792,-6 1-6242,-10 3 8034,-8 3 0,4 2 0,-1 0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49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28671,'96'10'0,"-1"-1"0,-27-4 0,1 1 0,0-2-982,0-1 0,0-2 1,2 1 981,5-1 0,1 1 0,1-2 0,1 0 0,1 0 0,-1-1 0,-1-1 0,0-1 0,-2 0 0,-3 1 0,-2-2 0,-1 0 0,26-3 0,-5-2-154,-11 2 1,-5 0 153,-15 0 0,-5 1 701,26-6-701,-34 3 0,-26 0 0,-13 0 636,-19 4-6474,-9 2 6120,-14 8 1,14-4-1,1 4 1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6:53.8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88 25875,'82'-24'983,"-2"2"0,-13 6 0,12 4 0,19 3-492,-42 7 1,1 0-1,6 1 1,2 1-1,2 3 1,0 0-487,-1 1 1,-2 2-6,-4 2 0,-2 2 0,39 10 0,-23 3 0,-20-1 0,-18-1 0,-10-3 0,-7-3 0,-4-5-293,-3-5-691,4-3 0,-2-7 656,3-2 0,-2-5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30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19 366 28671,'-10'29'0,"2"-6"0,8-24-5661,9-10 5661,8-8-1077,13-16 1077,7-7 1077,2-7-1077,-3-1 0,-3 1 0,-5 5 0,-6 5 2269,-6 8-2269,-4 8 3392,-4 8-3392,-4 8 0,-2 4 0,-1 10 0,-1 10 0,0 15 0,-3 14 0,-4 12 0,-4 3 0,-2 6 0,0 1 0,2 1 0,-2 23 0,6-29 0,1 10-416,5-40-1813,5-11-1581,6-11 3810,9-7 0,-8-4 0,1 0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31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950 55 23392,'-81'-31'3261,"-1"7"-2409,7 31-857,-12 9 252,39-2 0,0 3-247,-2 3 0,0 2 0,1 2 0,2 2 0,2 3 0,2 1 0,3 4 0,4 1 0,2 4 0,4 1 0,4 4 0,4 1 0,3 2 0,5 2 0,3 1 0,5 1 0,1 1 0,4 2 0,7 0 0,4 0 0,2 1 0,5-2 0,6-1 0,6-3 110,3-4 0,5-5-110,4-4 0,4-5 0,4-7 0,4-4 0,4-7 0,1-4-314,3-3 1,-1-5 313,1-8 0,-1-4 0,-1-2 0,-2-4 0,-3-7 0,-3-4 0,-3-2 0,-4-4 0,-3-1 0,-4-2 0,22-42 0,-22-3 0,-18-5 0,-21-5-1517,-6 42 1,-4 0 1516,-5-3 0,-5 1 0,-5-3 0,-4 2-69,-4 0 1,-4 2 68,-2 3 0,-3 3 0,-2 5 0,-2 5 0,0 7 0,-3 6 0,0 6 0,0 6 0,-1 7 0,0 7-1099,0 8 1,2 5 50,0 5 1,2 6-1172,2 6 1,3 3 2255,-2 8 1,4-2 0,-3 6-1,8-4 1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5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6 389 26765,'-3'1'1143,"0"0"-930,3-1-68,21-45-55,-3 16 33,18-36 45,-7 28-144,-1 2-24,0 4 0,-1-1 0,-1 4 0,-4 2 0,-3 3 0,-5 6 0,-6 4 0,-4 7 0,-3 3 0,-1 2 0,0 11 0,0 7 0,-4 16 0,-4 12 0,-4 9 0,-10 42 0,5-18 0,7-27 0,2 1 0,0 34-1446,8-31-1378,12 0 2824,11-41 0,-7-7 0,1-7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5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702 1 24995,'-56'18'769,"0"0"1,2 3-1,2 2-310,-30 34-263,43-25 0,1 2 96,-29 39-67,10 6-554,31-35 1,2 0 328,2 5 0,2 2 0,-1 4 0,3 1 0,1 4 0,2 2 0,2 1 0,2 2 0,4-3 0,2 1 0,3-3 0,5-2 0,5-3 0,6-3 80,4-4 0,6-4-80,40 30-408,16-19 408,11-21 0,7-17 0,-1-19 0,-5-19 0,-4-20 0,-47 12 0,-1-3 0,0-5 0,-1-2 0,-2-3 0,-3-3 0,-1 1 0,-3-5 0,3-24 0,-6-4 0,-9 18 0,-3-1 0,1-20 0,-5 2 0,-11 23 0,-5 4 0,-16-43 0,-15 17 0,-16 21 0,-32 24-1356,26 33-2443,-10 19 3799,46 22 0,11-16 0,10-5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6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0 28671,'-54'78'0,"2"-4"-1695,11-24 1695,1 4 531,2 1-531,4 1-595,6-3-626,6-7 31,8-7-1936,5-12-6705,7-9 8652,3-10 1,-1-5 0,2-3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6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23829,'0'-5'3519,"0"2"-2668,0 3-379,0 0-472,41 29 0,-21-6 0,33 24 0,-31-16 0,-1-2 0,-2-4 0,-2-3-617,-1-3-1478,-2-3-3150,-1-5 5245,1-5 0,-7-4 0,-1-2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6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335 3 24580,'-4'-1'3429,"0"-1"-2925,-41 41-346,17-11-158,-38 37 0,28-19 0,1 3 0,1 1 0,6-3-1088,5-7-1187,11-9-2352,6-12 4627,15-10 0,-6-6 0,7-3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7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28671,'42'67'0,"9"12"0,-25-37 0,11 9 0,-11-24 0,-2-7 0,-4-8-360,0-4-2138,3-6-2825,6 0 5323,13-2 0,-18 0 0,0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4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233 750 24625,'-4'3'3003,"2"0"-2701,2-3 79,0 0-235,-1-55 68,5 20-214,-1-47 0,2 31 0,-2-3 0,-2-6 0,-1-3 0,0 0 0,0 0 0,0 6 0,0 9 0,0 10 0,0 11 0,0 11 0,0 6 0,-3 4 0,-2 4 0,-3 0 0,-5 2 0,-3 7 0,-5 3 0,-4 9 0,-2 3 0,0 1 0,2-2 0,-3 5 0,10-7 0,1 1 0,12-9 0,2-1 0,3-3 0,7 3 0,9 1 0,13 3 0,35 10 0,-12-4 0,19 5 0,-23-8 0,-4-3 0,-3-4 0,-3-2 0,-4-5 0,5-14 0,-14-2 0,-1-12 0,-18-1 0,-4-4 0,-7-4 0,-5-4 0,-7-1 0,-5-1 0,0 4 0,0 5 0,-7 5 0,8 12 0,-7 4 0,11 9-1009,4 1-1726,6 1 2735,3 4 0,4-2 0,0 2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1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22 22564,'-4'0'3002,"0"0"-2430,4 0 481,0 0-571,-5 0-157,3 0-12,-4 0-78,5 0-110,-1 0-125,1 7 0,-3 4 0,-3 12 0,-2 7 0,-2 5 0,0 3 0,2-1 0,2-3 0,4-2 0,1-1 0,2-1 0,0-2 0,1-2 0,3-3 0,4-5 0,4-2 0,3-5 0,3-2 0,1-4 0,5-2 0,0 0 0,2-2 0,0 0 0,-1 1 0,-4-1 0,2 1 0,-9-1 0,-1 0 0,-9-1 0,0 0 0,-2 0 0,1 0 0,0 0 0,0 0 0,-2 0-181,0 0 215,-3 0-23,1-1 12,-1 1 33,1-1-23,1 1-9,0-2-24,0 2 0,0-3 0,0-3 0,0-4 0,1-5 0,3-5 0,2-4 0,3-2 0,-1-3 0,0-1 0,-2-3 0,-2-3 0,-3 0 0,-1-2 0,0 2 0,0 1 0,-3 5 0,-1 5 0,0 6 0,-2 6 0,2 5 0,1 4-259,0 3-928,-1 1-730,-2 0-4145,-4 7 6062,-4 5 0,6-3 0,-1 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28558,'69'-18'113,"-8"2"-113,-27 10 0,-1 0 0,0 2 0,-4 1 0,-4 1-371,-4 1-1287,-3 0-1020,-4 1 2678,-5 7 0,-4-5 0,-5 5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2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28065,'-6'54'201,"1"-7"-257,6-29-235,-1 0-493,0-4-504,0 0-898,0-2-7645,0 1 9297,0-1 0,0-5 0,0-2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28671,'69'6'0,"-7"0"0,-34-1 0,-1 0 0,-3-3 0,-2-1 0,-2-1 0,-3-4-1413,-2-4-1186,2-6-7232,0-7 9126,2-3 0,-8 10 0,-2 2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2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 25017,'0'-2'3081,"0"1"-2508,0 1-573,-14 55 0,9-18 0,-11 48 0,12-33 0,1 0 0,1-5 0,0-4 0,2-8-1312,0-4-694,0-3-5905,0-5 7911,0 0 0,0-12 0,0-1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2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28671,'68'-28'0,"-9"6"0,-24 19 0,1 1 0,5 0 0,3 0-461,-1-1-1174,-4 1-1178,-7 1 2813,-6 3 0,-13-2 0,-5 2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7:59.93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240 9 24334,'4'-5'3608,"-2"2"-3015,-2 3-457,0 0-136,-14 44 0,2-17 0,-13 37 0,3-29 0,-1-1 0,-2 1 0,-3-1-3673,0-1 2350,1-2-436,6-5-1580,8-8 3339,7-9 0,5-6 0,1-3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0.15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4 25521,'4'-2'2925,"-2"0"-2700,-2 2-225,0 0 0,36 19 0,-22-6 0,27 16 0,-30-12 0,-3-2 0,-1-3 0,-2-4-931,-2-1-1097,1-5-2970,1 0 4998,1-2 0,-3 0 0,1 0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0.37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216 0 26731,'-3'0'1940,"1"0"-1940,2 0 0,-35 52 0,16-23 0,-29 45 0,25-38 0,1-1-1110,0-4-1871,5-6 2981,3-4 0,7-11 0,4-4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0.58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0 28671,'48'62'0,"-5"-10"0,-29-36 0,1-6-192,1-4-2608,1-4-7031,1-2 8602,0 0 0,-8 0 0,-2 0 1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5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27 28278,'86'-18'393,"-8"10"-393,-28 28 0,-7 7 0,-9 4 0,-10 3 0,-10 6 0,-7 4 0,-4 7 0,-7 4 0,-7 4 0,-8 0 0,-9-2 0,-5-3 0,-5-4 0,-2-3 0,1-6 0,2-7 0,5-9 0,5-7 0,4-7 0,2-5 0,0-1 0,2-4 0,4 1 0,4-2 0,6 0 0,3 0 0,3 1 0,9 4 0,10 2 0,14 2 0,9 0 0,7-3 0,2-3 0,26-2 0,-20-6 0,14-4 0,-28-7-3392,-6-3 1721,-5-4-1107,-4-2 2778,-4-3 0,-12 11 0,-3 4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988 1 23258,'-62'10'851,"1"1"1,-2 2 0,2 4-965,8 4 1,0 4 398,-3 1 0,-1 2 145,0-1 1,2 0-180,2-1 0,2 0-68,5-3 1,3 0-17,-27 24-122,16 6-46,16 12 0,11 18 0,18-34 0,2 2-261,2 6 1,2 1 260,0 4 0,3 0 0,4 1 0,3 0 0,0 0 0,4-2 0,5-1 0,3-2 0,2-3 0,3 0 0,1-2 0,2-1 0,1-2 0,2-1 0,-2-2 0,2 0 0,-1-3 0,0-1 0,-1-2 0,1 0-3033,31 34 3033,4-8 47,5-11-47,-13-34 0,4-7 0,36-10 0,-31-13 0,0-9-192,-15-8 1,-4-6 191,0-6 0,0-2-820,-1-3 1,-1-2 819,-2-2 0,0-2 0,-3 1 0,-1-4 808,10-23 0,-3-4-808,-13 16 0,-3 0 0,7-22 0,-5 0 0,-15 21 0,-4 1 0,-3-1 0,-3-1-888,0 2 1,-4 0 887,-4 3 0,-4 1 0,-2 4 0,-4 3 264,-23-39-264,2 41 0,-4 5 0,-19-12 0,-21 3 2108,22 38-2108,-1 8 0,1 8 485,3 9-485,5 6 3392,7 8-3550,9 6-1769,12 5-1289,10 10 3216,16 6 0,-5-21 0,7-4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70 25936,'-64'-7'1300,"8"3"-986,28 13-135,0 6 56,0 10-33,1 5-57,3 5 12,4 4 22,6 5-155,5 8-24,4 7 0,8 3 0,10-1 0,12-9 0,13-13 0,8-16 0,5-11 0,-1-11 0,-3-13 0,-4-7 0,-7-13 0,-5-7 0,-5-4 0,-4-2 0,-5 1 0,-4 5 0,-6 1 0,-4 2 0,-2 2-3392,-5 0 3392,-6 0 0,-8 1 0,-6 0 0,-4 3 0,-1 3 0,2 7 0,3 5 3392,3 9-3392,4 2 0,4 11-987,3 8-906,4 13-2791,5 6 4684,12 4 0,-6-17 0,5-5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7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32 26239,'-4'1'2432,"1"-1"-2432,3 0 0,0 0 0,41 0 0,-19 0-3392,34 3 3392,-32-1 0,-3 2 0,-3-1 0,-3-2 0,0-1-125,-2-3-1779,1-3 2506,-1-5-602,-3-2 0,-4 6 0,-3 1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07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28378,'-23'77'293,"1"1"-293,7-6 0,1 4 0,4 2 0,3-2 0,2-1 0,2-2 0,2-3 0,0-6 0,1-6-5661,1-10 5425,2-10-820,3-11-4681,1-6 5952,-1-8 0,-3-6 0,-2-4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15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7 28671,'-26'0'0,"16"0"0,42 0 0,11 0 0,7 0 0,11 0 0,10 0 0,9 3-572,7 3 572,-8 2 0,-12 2 0,-18-3 140,-19-3-140,-14-2 0,-9-2 0,-5 0 0,-9 0 0,-8-3 432,-11 0-432,-7-2 0,-6 1 0,-1 1 0,-28 2 0,14-1 0,-20 0 0,21 0 0,3 2 0,7-1 0,7 1 0,11 0 0,6 0 0,11 0 0,3 1 0,6 1 0,8 3 0,8 1 0,18 0 0,16-3 0,-2-2 0,3-1 0,26 0 0,22-1 0,-51-2 0,-16 0 0,-12-1 0,-11 1 0,-5-2 0,-6 0 0,-10-1 0,-33-1 0,-4 3 0,-29 1 0,12 3 0,-23 3 0,27 2 0,-5 1 0,38 0 0,12-3 0,7-1 0,6-2 0,2 1 0,11-1 0,10 1 0,17-1 0,14 0 0,11 0 0,5 0 0,2 0 0,-8-1 0,-8 0 0,-14-2 0,-10-1 0,-10 1-80,-8 0-3696,-7 1 3776,-2 1 0,-2 1 0,0 0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39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1 300 23639,'0'5'1591,"0"-1"-1008,0-4-157,0 0-113,30-38-22,-10 12-33,24-32-56,-21 22-79,-4 4-67,-4 3-44,-3 5-12,-2 4 0,0 3-34,-2 4 34,-2 4-78,-1 4 78,-3 4 11,-1 10 45,-2 6-56,-4 11 33,-2 3-21,-5 4-12,0 3 0,-1 1-202,-2 17-157,5-15-212,0 9-292,6-21-302,3-6-2062,4-7-4707,5-7 7934,6-5 0,-4-2 0,0 0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39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657 80 24468,'-63'-38'1255,"3"10"-963,17 24-46,-6 11-78,-7 10-11,-4 13 33,-4 13 34,2 6-446,6 7 423,9 1-55,10 6-45,10 3 11,8 5 22,10 2 150,5 1-161,12-3-22,5-4-68,13-9-21,8-8 10,6-14-22,7-10 0,4-11-22,1-8 22,-2-4 22,-2-10 354,-3-8-331,-1-14-23,-2-10 34,0-10-44,-3-6 10,-2-6-22,-5-2 91,-6-4-91,-8-28 0,-9 22 0,-8-20 0,-10 33 0,-7 3 0,-9 7 0,-17-7 0,10 23 0,-12 1 0,17 24-270,-1 6-469,0 11-371,1 4-817,2 11-2857,3 5 4784,4 4 0,8-14 0,4-3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53.88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180 40 17655,'1'-3'4818,"0"1"-2420,-1 2-1950,17-15 24,-12 11-13,14-11-67,-18 15 33,0 0 69,-1 0-46,0 7-11,-13 16-359,1 0-44,-10 13-34,4-8-45,0 0-112,-2 0-190,0 1-370,-2-1-292,2-1-492,0-4-1816,4-4-6514,4-6 9330,5-5 1,4-6 0,2-1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54.12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1 28367,'45'19'157,"-9"-1"-269,-31-8-224,-1 2-314,-3 0-325,0-1-605,-1-1-2801,1-2 4381,1-3 0,0-3 0,0-1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54.363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178 0 26731,'-40'76'157,"3"-6"-190,17-28-427,0-2-492,2-2-684,2-5-5221,4-6 6857,4-8 0,4-8 0,2-7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08:54.557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0 1 26183,'20'65'1803,"1"-5"-1646,0-25-157,2-4-325,3-7-504,0-4-953,-1-7-3820,-1-3 5602,-1-2 0,-10-4 0,-3-1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0:18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23 24334,'-76'-8'3977,"14"1"-3617,41 6-360,12 1 0,29 6 0,28 1 0,42 4 0,-27-7 0,6-2-1696,13 1 0,5-3 1696,-22-1 0,3-2 0,1 0 0,7 1 0,1-1 0,2 0-471,3 0 1,1-2-1,1 2 471,4 0 0,-1 0 0,1 1 0,0 0 0,-1 0 0,0 1 0,-5 1 0,-1-1 0,-1 1 0,-7 0 0,-1 0 0,-3 1-80,20 2 0,-5 1 80,-17-1 0,-5 2 0,26 7 0,-35-2 0,-27-1 2613,-16 0-3208,-22 0-1099,-16 3 1694,-27-1 0,23-4 0,-3-2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0:2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1846 26071,'12'-76'1221,"3"1"-896,6 15-157,-4-11-123,-6-12-45,-5-11 0,-5 42 0,-2-1 0,-3-3 0,-2 1-891,-1-2 1,-3 1 812,-3 0 0,-3 0 5,-1 1 0,-2 0 31,-1 2 1,-2 0 7,0 2 1,-2 1-113,1 3 0,-1 1 146,-22-38 101,2 12 101,5 14-12,7 12 509,7 12-430,9 9 11,7 8-23,5 5 632,3 4-889,1 2 479,4 1-479,7 0 0,12 0 0,19-2 0,22-2 0,28-2 0,3-1 0,8 1-1366,-18 1 0,3 1 1366,-7 0 0,6 0 0,-4 1 0,16-1 0,-3 1-276,2 1 1,3 0 275,-10 2 0,4 0 0,-5 0 0,8 1 0,-1 0-229,-18 1 0,2 0 1,-9 1 228,-8 1 0,-7 0 0,39 3 0,-24 3 0,-20 3 0,-15 3 2281,-11-1-2281,-7-2 678,-5 0-678,-1 1 1010,-5-4-1010,-1 2 0,-5-4 0,0 3 0,1 1 0,0 4 0,1 2 0,-1 9 0,-2-5 0,0 5 0,-1-6 0,0 1 0,2 2 0,1 5 0,3 3 0,1 7 0,4 6 0,6 43 0,-5-10-138,-4-20 1,-1 1 137,-2 31 0,-2-1 0,-2-3 0,-1-6 0,0-3 0,-3 24 0,-1-24 0,-4 20 0,-1-30 0,-2-2 0,-3-5 0,-1-4 0,1-7 0,1-4 0,2-4 0,-2 10 275,3-14-275,-2 7 0,4-20 0,2-3 0,2-4 0,1-2 0,2-3 0,-1-2 0,2-3 0,0-1 0,0-1 0,0-5-1245,0-4-750,0-8-3808,0-4 5803,-3-2 0,2 10 0,-2 3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0:33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386 655 18002,'-66'-37'2477,"10"4"54,32 14-2531,8 2 1409,5 5-1409,5 4 860,3 5-860,2 2 3392,11 1-3392,13 7 0,22 5 0,22 12 0,19 9-340,-36-11 1,2 0 339,4 4 0,1 1 0,2 1 0,0 2 0,-1 1 0,0 0 0,-3 2 0,-1 0 0,-4 0 0,-1 1 0,-4 1 0,-2 0 0,-3 0 0,-1 1 0,4 12 0,-4 1 0,10 24 0,-25-27 0,-6 0-403,-10 16 403,-18 0 0,-9-4 0,-17-5 0,-3-19 0,-5-2 0,-33 14 0,21-17 0,-3-2 0,10-10 0,-1-3 0,-2 0 0,-1-1 0,-1-3 0,-1-2 0,1-2 0,1-1 0,3-1 0,-1-3 0,-18-9 0,1-5 0,17 1 0,1-2 0,-13-10 0,2-4 0,-13-26 0,14-3 0,16-2-2,19-2 2,13-2 0,23-5 0,14 16 0,8 0-414,-3 12 0,4 3 414,15-13 0,2 4 0,29-3 391,-1 11-391,-5 15 0,-3 8-2632,0 9 2632,-1 4 0,1 4 0,13 18 0,-31 5 0,-4 22 0,-37 4 605,-21 13-605,-18 12 0,-24 9-76,19-39 0,-6 1 76,-22 25 0,-2 2 806,15-18 1,-1 1-807,-14 18 0,2 0 0,21-24 0,5-2-42,1-1 1,3 0 41,2-4 0,3-1 0,-17 31 0,9-14 0,8-17 0,6-16 0,6-14 0,6-9 0,3-21 378,2-16-378,12-33 0,9-30 414,-4 35 1,3-5-415,3-11 0,1-5 0,2-10 0,1-5-337,-7 27 1,0-2-1,0-1 337,2-4 0,-1-1 0,0-1-677,0-1 0,0-1 1,-1 1 676,-1 2 0,0-1 0,-1 3 0,-2 4 0,-1 1 0,-2 2-276,0-23 0,-2 5 276,-3 17 0,-4 4 525,-12-33-525,0 35 0,-6 27 831,8 20-1985,12 55-1675,8 12 2829,5 43 0,-5-44 0,-4-9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0:4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4 348 28502,'-4'16'169,"9"-14"-169,25-43 0,5-7 0,0-4 0,-1-1 0,-5 5 0,-5 6 0,-6 9 0,-7 10 0,-4 8 0,-4 7 0,-1 5 0,-2 8 0,0 8 0,-1 14 0,-3 14 0,-2 12 0,-4 8 0,2 5 0,-1 1 0,2 0 0,2-3 0,2-5 0,1-3 0,2-7 0,0-6 0,1-9-1413,3-9-6386,13-8 7799,0-10 0,1-3 0,-10-4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0:4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1029 423 22608,'-50'-45'806,"1"-1"1,2 5 0,2 4-314,-19-5-89,1 9-12,-2 10-45,-3 11-4318,-6 6 4240,-4 12 0,-2 11 653,0 13-485,6 17-292,10 13 1,14 16-34,13 13-78,24-39 0,3 2-284,2 4 1,4 1 249,-1 2 0,4 0 0,5 3 0,4-2 0,5 0 0,5-3 0,9-2 0,7-4 0,8-3 0,6-5 0,9-5 0,4-5 0,4-3 0,4-5 0,3-4 0,1-5 0,0-5 0,1-4 0,-1 0 0,0-6-1016,-2-7 1,1-5 1015,-3-1 0,-2-4 0,-4-5 0,-2-7 896,6-15 1,-7-6-897,-21 10 0,-5-3 0,2-14 0,-8-4 0,-18 10 0,-8 0 0,-5-6 0,-6-1 0,-3-5 0,-5-1 0,-10-4 0,-6 2 0,-4-2 0,-9 1 0,-6 10 0,-8 1 0,0 5-399,-12-5 1,-3 6 398,8 10 0,-6 1 0,4 7 0,-8 9 0,3 8 203,3 3 0,1 4-203,11 2 0,2 3 0,-28 4 2232,32 10-12063,29 37 8357,17 6 1,8-2 0,2-21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5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85 25151,'0'-2'1827,"0"0"-1513,0 2-56,11 57-5751,-6-13 5571,3 4 1,-1 3-210,-2 26 198,-1 8 874,-3 0-930,-1 1 11,0-7-22,0-8 12,-4-10 10,-3-12-11,-3-12 0,0-13 23,1-12 2602,0-9-2636,2-19 2163,1-17-2163,2-24 0,1-22 45,2-15-28,3 43 0,2 0 33,-1 0 1,2 1 269,12-44-287,3 10-10,16-9-12,-7 33 0,11-1 12,-13 34-23,1 9 33,2 5-22,3 3-11,0 5 13,-2 2-13,-3 6 0,-12 4 0,-5 4 0,-9 3 0,-3 4 0,-8 2 0,-8 4 0,-8 2 0,-6 1-113,-7 7-828,12-10-650,2 3-684,18-13-5983,4-4 8258,10-4 0,-7-4 0,7-1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35 26283,'-55'80'672,"12"-8"-526,38-37-78,3-3-46,2-8-22,4-7 0,4-9 0,7-5 45,5-11-45,4-7 22,2-13-22,0-5 23,-1-1-23,-3-2 22,-5 3-11,-4 2-11,-4 3 12,-2 4-12,-1 6 44,-2 7 35,-2 6-12,1 3-45,-3 12 79,2 7-34,-2 15-11,0 6-33,0 2-23,0-2-34,0-5-235,0-7-258,0-7-671,1-8-595,2-5-2588,6-4 4381,3-9 0,-4 6 0,-2-5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5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25880,'6'42'1120,"0"-2"-940,-9-8-23,-1-1-45,-2-5-67,1-6-12,2-8 124,0-7-11,2-2 55,1-3-22,0-6 1,0-3-46,3-6-67,2-4-11,5 0-32,2 1-24,1-1 0,2 3-80,-1-1-368,2 1-639,0 1-414,-1 1-494,-1 3-4123,-3 2 6118,-1 3 0,-5 3 0,-2 1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6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 25151,'0'-2'2320,"0"0"-1625,0 2-449,-3 48-112,-4-11-33,-4 43-77,-4-22-24,-1 3 0,2-2-3685,0-3 2722,3-7-841,5-6-3462,2-11 5266,11-10 0,-6-11 0,6-5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6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27852,'-44'83'168,"10"-9"-157,30-38 0,2-5-11,1-7-168,1-9-190,2-8-12,5-4-33,3-10 55,5-6 214,0-6 123,-2-4 11,-3 3 67,-4 3 123,-1 3 68,-2 4-34,-1 3-11,0 4-22,-1 1-34,0 5 190,-1 9-67,0 6-45,0 9-168,2 0-67,1-2-11,1-6-280,0-5-560,0-5-796,1-5-2130,1-1 3777,1-6 0,-2 3 0,-1-2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6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27684,'-8'75'896,"-2"-6"-805,-2-28-91,1-1 0,-1-3 0,4-6 0,0-7 0,4-9 0,2-7 0,1-6 0,1-2 0,2-8 0,3-3 0,4-9 0,3 0 0,-1 0 0,-1 2 0,0 2 0,-1 0 0,2 2-147,1-2-1377,3 1-2958,3-2 4482,3 1 0,-10 7 0,-1 2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7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115 172 25443,'57'-61'661,"-10"9"-426,-38 36 1,-4 1-80,-2 3 68,-3 3 124,-7 5 44,-3 2 146,-9 5-124,-6 10-390,-1 7-24,-3 11 0,3 3 0,2 3 0,3 0 0,4 2 0,2-4 0,6-1 0,3-5 0,4-4 0,3-6 0,7-4 0,5-6 0,11-4-662,4-4-1388,9-8-1077,7-4 3127,9-7 0,-23 8 0,-2 1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7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28671,'1'8'0,"10"-2"0,28-6 0,5-4 0,1 0-629,-2-1-1825,-5 2-5535,-7 5 7989,-10 8 0,-10-6 0,-7 6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7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26698,'-8'0'1973,"1"0"-1973,7 0 0,0 0 0,49 5 0,-18-4 0,42 4-248,-31-8-1320,-2 0-2432,-4-1 4000,-4 3 0,-15 1 0,-5 0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8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28671,'2'91'0,"-1"-10"0,-1-36 0,0-2 0,0-4-685,0-5-637,0-4-1221,0-6-7288,0-4 9742,0-7 1,0-5-1,0-4 1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27146,'72'-19'639,"-8"5"-538,-31 24-12,-1 8-66,-3 10 10,-4 7-22,-7 3 1,-6 4-1,-5-1 22,-5 0-33,-1-2 34,-2-1 0,-4-2 78,-3-4 44,-7-3 12,-1-4-99,-6-4-69,-2-2 0,-3-2 0,0-2 0,2-4 0,5-4 0,5-3 0,4-4 0,4 0-819,4-8-582,4-6-2106,11-14 3507,7-4 0,-4 12 0,0 5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9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6 25207,'-4'-3'2835,"1"0"-2465,3 3-111,0 0-259,-14 40 0,7-7 0,-12 36 0,10-18 0,1-1 0,2-4-69,3-8-1219,-1-7-852,3-6-5368,-1-6 7508,1-6 0,0-6 0,1-4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25555,'0'-6'2947,"0"0"-2778,0 6-169,0 0 0,44-23 0,-23 16-517,37-17-491,-31 22-595,5 1 931,8 1-5669,8 6 6341,6 2 0,-22-1 0,-6 0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19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61 23874,'-2'0'1714,"-1"0"-1601,62-19-35,-22 9-22,48-12-11,-45 15 56,-8 4 89,-13 3 124,-9 4 33,-6 6-123,-13 7-33,-9 7 56,-14 4 44,-11 4-123,1-1-56,1 4-45,9-2-33,5 0 66,8-3 12,4-1-22,5-3-12,2 0-33,4-4-22,2-1-12,3-3-11,9-6-56,20-5-269,5-9-459,16-9-381,-7-8-1435,1-7 2600,2-1 0,-21 11 0,-5 4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28401,'17'18'270,"8"-4"-270,18-8 0,7-3 0,3-2 0,2 0 0,-1-1-539,-6 0-772,-8 0-527,-10 0-1859,-12 0 3697,-9 7 0,-6-5 0,-3 5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28345,'62'0'67,"-5"0"-448,-20 0-627,-2 0-1065,-1 0-5782,-5 0 7855,-5 1 0,-11-1 0,-5 1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0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26821,'-36'73'796,"11"-7"-628,33-31-90,6 1-11,5-2 45,4-5-56,0-8-11,0-9 45,0-6 156,-2-7-54,-4-11-192,0-8 0,-3-13 0,-1-6 0,-3 0 0,-3 1 0,-4 6 0,-2 6 0,-1 4 0,-2 6-147,0 5-1422,-3 6-1613,2 3 3182,0 2 0,3 0 0,0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0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28671,'0'77'0,"-1"-6"0,-2-29 0,1 0 0,0-1-1189,2-2-1086,7-1-4682,4-3 6957,6-5 0,-5-12 0,-4-7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1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82 24401,'-3'0'1983,"1"0"-1916,2 0-67,46-16-716,-20 6-1279,37-12-7836,-30 10 8255,0 1 0,-14 5 0,-3 2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28671,'89'-12'0,"-22"3"0,4-4 0,-29 4 0,-5 2-203,-5 2-1377,-4 2-1400,-7 0 2980,-6 2 0,-7 1 0,-4 0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1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27359,'-27'72'1120,"4"-6"-928,16-27-192,0 2 0,1-2 0,3-1 0,2-5 0,5-4 0,7-7 0,7-5 0,7-8 0,5-4 0,3-6 0,4-8 0,-1-5 0,-2-5-214,-3-2-1063,-4 2-1200,-1-1-7354,0 0 9372,1-2 1,-13 10 0,-2 2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1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 26317,'0'-2'2151,"0"0"-1948,0 2-203,-3 48 0,1-19 0,-4 40 0,2-30-237,-1 0-748,3 3 200,0-1-392,8 3-3932,1-2 5109,2-4 0,-3-16 0,-4-8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2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28671,'72'-40'0,"-9"9"0,-40 31 0,0 1 0,-2 2-494,3 2-705,1 0-1389,0 0 2588,-3 2 0,-10-4 0,-5 1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3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28671,'-13'62'0,"0"-1"0,4-11 0,0 3 0,1 0 0,1-1 0,1-3 0,1-7 0,3-7-853,1-7-771,1-9-2006,0-9 3630,0-5 0,0-5 0,0 0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3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91 28671,'8'-24'0,"7"0"0,16 8 0,5 2 0,-2 6 0,-3 4 0,-3 5 0,-5 7 0,-3 3 0,-4 7 0,-2 2 0,-4 3 0,-2 4 0,-4 4 0,-2 6 0,-2 5 0,0 3 0,-4 0 0,-2-1 0,-3-5 0,0-5 0,-2-5 0,-1-5 0,-1-3 0,-2-2 0,0-2 0,-2-1 0,-9-1 0,6-4 0,-8-1 0,11-6 0,-2-4 0,1 1 0,-7 1 0,6 0 0,-2 0 0,11 1-461,5-2-1600,2 0-4068,6-8 6129,7-3 0,-5 1 0,4 0 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9 26138,'0'-5'2533,"0"1"-2533,0 4 0,0 0 0,-3 42 0,0-12 0,-2 36 0,-2-23 0,1-1 0,-2 0-304,0-3-1824,1 1-2679,2-5 4807,1-3 0,2-14 0,2-7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3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 27393,'78'-55'-146,"-12"10"-560,-38 37-684,-3 3 23,1 4-2464,-2 4 3831,-1 6 0,-11-4 0,-4 4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4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27314,'23'-38'1357,"2"6"-1357,7 26 0,0 2 0,2 2 0,-1 1 0,-3 1 0,-4 0 0,-6 2 0,-5 1 0,-4 3 0,-4 1 0,-2 1 0,-1-1 0,0-1 0,-2 0 0,1-1 0,-2-1 0,-1 1 0,0-2 0,0 3 0,-5 2 0,-4 3 0,-8 3 0,-3 1 0,-2 0 0,-2 0 0,0 0 0,-1-1 0,0 0 0,-11 9 0,12-6 0,-5 6 0,15-7 0,5-1 0,4 1 0,3 0 0,2-2 0,10 6 0,0-6 0,10 2 0,-2-8 0,3-4 0,6-3 0,3-4-3392,8-6 3392,4-8 0,5-9-4404,31-29 4404,-9 8 0,-9 0 0,-27 25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4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27560,'74'9'0,"-7"0"540,-27 4-540,2-5 186,2-1-186,1-3-1127,-5 0-1909,-10 2-6795,-13 8 7926,-14 7 1,-4-8 0,-3 0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5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27066,'33'48'0,"2"-12"0,2-32-259,6-7-519,7-6-2012,2-2 2857,-1-2 1,-22 5 0,-9 4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5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72 133 26351,'-3'98'1187,"-4"-2"-907,-2-24-78,-4 1-541,1-2 362,1-11 136,3-13-148,3-14 64,2-14-75,3-11 22,0-6 79,0-15 228,0-10-228,3-18 33,4-12-99,6-9-35,4-5 0,5-4 0,4 0 0,7 3 0,5 6 0,3 6 0,2 11-3392,-2 10 3392,-5 11 0,-2 10 0,10 7 0,-14 7 0,7 9 0,-21 5 0,-7 7 0,-7 5 0,-24 21 0,2-10 0,-20 13 3392,9-20-4883,5-5-1355,10-5-6985,8-8 8324,6-4 1,2-6 0,0-1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6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23392,'-9'0'3149,"2"0"-2779,-13 46-67,16-20-135,-16 35-124,20-35-44,2-6 0,4-7-22,4-7-34,5-3 0,0-3 22,0-4 23,0-4 11,-1-7 11,0-5-11,0-3 12,-2-2-12,-2 0 11,-2 2 0,-3 4 56,-3 5 325,-1 6-213,0 4-11,0 3 56,2 4 68,1 5-235,2 7-57,1 6 0,-1 4 0,-1-1-13,-1-3-849,-2-3-3138,2-2-5831,-1-7 8843,2-2 0,-2-6 0,0-1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24379,'0'-1'2532,"0"-1"-1759,0 2-392,-3 42-124,-3-12-66,-4 35-113,0-25-33,1-5-23,2-9-9,3-8-13,3-9 0,0-5 0,1-4 0,2-12 0,7-2 0,3-12 0,7 1 0,0 3 0,-1 1 0,1 4-785,0 1-650,2 3-1153,4 0-7243,4 1 9117,4 3 1,-14 3 0,-3 3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6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26955,'-41'73'236,"9"-11"-169,31-40 90,4-1 134,6-4 90,7-2-123,9-4 68,5-4-326,5-3 0,0-3 0,-4-4 0,-7-5 0,-6-3 0,-6-7 0,-3 0 0,-4-3 0,-2 1 0,-2 0 0,-7 3 0,-4 1 0,-8 6 0,-3 2 0,-3 5 0,0 2 0,-1 1 0,4 0 0,3 0 0,5 1-13,3-1-748,4 1-382,2 1-818,2 2-3966,2 4 5927,0 2 0,0-5 0,0 0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7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9 25577,'2'-4'2600,"-1"0"-2219,-1 4-268,0 0-113,4 53 0,-4-15 0,-2 48 0,-5-28 0,-5 0-1200,2-3-1635,3-2 2835,3-3 0,3-22 0,1-6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29 27225,'-15'67'403,"2"-10"-381,16-39-10,4-6-1,4-6-11,4-4-34,0-9-22,1-5 23,-1-10-23,-2-4 44,-3-2 12,-2 1 0,-3 3 0,0 4 23,-2 6 55,0 7 12,1 4 313,-1 5 101,4 8-413,-1 5-91,0 9 0,0 0 0,0 0 0,-1-3 0,2-2 0,0-3 0,3-3 0,0-4-125,1-2-1275,0-4-1121,0 0-7310,-1-1 8734,5 3 0,-10-2 0,3 1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8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44 22417,'0'-3'4214,"0"1"-2635,0 2-1231,-1-10-235,1 4-113,4-7 0,5 8 0,5 2 0,3 2 0,2 1 0,3 0 0,4 0-3392,0 0 3392,1 0 0,-2 0 0,-3 1-606,-2 0-425,-1 0-538,-1 1-1030,-1 1-1729,-2 1 4328,-3 4 0,-5-4 0,-4 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8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22126,'-5'4'4191,"2"-1"-3474,3-3 459,0 0-806,-5 2-279,3-2-91,-1 3 0,7-3 0,2 0 0,1 0 0,1 0 0,0 0 0,3 0 0,2 0 0,7 0-1256,5-3-929,7 0-3104,1-2 5289,-5 2 0,-11 1 0,-8 2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9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51 25174,'-57'64'1154,"12"-7"-706,41-32-33,2 2-146,2-1-79,5 0 23,4-7-112,5-4 33,3-7-78,-1-4-33,0-3 33,-2-4-23,-1-7-21,-2-6 10,-1-9-22,-4-4-56,1-6-134,-3 1-247,0 3-157,-1 4-224,1 5-751,1 1-2039,3 0 3608,5-3 0,-6 11 0,1 1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23728,'0'-3'2947,"0"0"-1938,0 3-494,-2 39-123,-2-3-312,-1 34-80,-2-15 0,1-2 0,3-2 0,0-5-573,3-4-603,0-6-639,0-6-2252,2-8 4067,1-7 0,0-7 0,0-5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9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1 111 22653,'56'-59'-1278,"-17"17"1,-28 33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29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28054,'4'0'492,"9"0"-458,15 0-34,7 0 0,2-4-325,-3-1-392,-5-1-347,-8 1-964,-8 3-3351,-6 1 5379,-4 1 0,-3 0 0,0 0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0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26855,'-34'77'1008,"6"-6"-694,22-25-57,2 0-44,3-4-189,2-2-24,7-3 0,4-4 0,4-3 0,1-4 0,-2-6 0,-2-4 0,-1-7 0,2-4 0,1-4 0,6-10 0,5-7 0,5-13-729,1-6-650,-2-2-895,-6 0-4393,-4 2 6667,-3 0 0,-9 16 0,-2 4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0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25499,'0'-4'2252,"0"1"-1759,0 3-191,0 0-177,0 49-125,0-19 0,0 39 0,0-34-405,0-3-760,0-3-572,0-1-4201,0-1 5938,0-4 0,0-9 0,0-5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27247,'69'-20'-1659,"-4"-2"-50,-24 7-2011,9-5 3788,7 0 1,-24 8-1,-6 4 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0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27650,'70'2'-527,"-7"0"-671,-27-2-864,-5 0-7306,-10 3 9368,-7 4 0,-7-2 0,-5 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0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28647,'73'14'-1871,"9"-11"-638,-44-12 2509,13-8 0,-32 8 0,-3 2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1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4 983 25017,'-2'8'2084,"1"-2"-1658,6-60-23,2 16-5727,4-52 5514,-2 22 470,-3-9-592,-2-13 740,-2-7-808,-2 47 0,0 0 0,0-48 0,0 10 0,0 13-15,-2 20 15,0 19 2916,0 16-2916,0 12 1136,2 6-1136,0 2 276,5 2-276,3 3 26,8 3-26,5 4 0,21 7 0,-6-2 0,14 1 0,-10-8 0,2-5 0,2-3 0,-1-2 0,-4-1 0,-8-1-1155,-12 0-1490,-10 0-7186,-6 2 8952,-8 7 1,4-5-1,-4 5 1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2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 26474,'-4'-1'2197,"1"0"-2197,3 1 0,0 0 0,18 22 0,-2-8 0,19 15 0,-4-15 0,6-7 0,3-3-942,4-4-1759,3 0-7130,-2 1 7961,0 2 0,-21-1 0,-4 1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27045,'-67'47'1053,"10"2"-817,37-6-24,4 6-87,6 3-125,5 0 0,3-5 0,6-8 0,6-12 0,5-12 0,6-8 0,3-21 0,5-12 0,4-23-80,1-10 35,-4-3 45,-4 4 0,-8 9 34,-5 11 57,-6 12-91,-4 12 0,0 7 0,0 15 0,0 10 0,-1 15 0,-1 9 0,-1 5 0,0-1 0,-2-4 0,2-7 0,-2-6 0,2-9-438,3-8-436,1-6-90,4-3-560,3-13-2005,2-6 3529,3-13 0,-7 11 0,-1 1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11 24849,'0'-6'2331,"0"2"-1760,0 4 349,0 0-920,-8 59 0,0-21 0,-9 51 0,4-36 0,-3-4 0,3-5 0,0-10 0,5-11 0,3-10 0,3-7 0,1-3 0,1-3 0,0-9 0,4-5 0,5-12 0,6-7-1021,6-3-928,4 0-3430,1 2 5379,2 6 0,-14 13 0,-2 6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3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58 190 25521,'70'-31'359,"-15"-1"-314,-42 4 22,-8 2 68,-3 1 55,-10 6-22,-2 5 11,-7 5 90,-2 5 23,0 2 10,-1 13 180,-2 5 100,1 14-502,0 5-80,2 4 0,5 2 0,6-3 0,4-2 0,5-6 0,10-7 0,6-7 0,12-8 0,8-4-270,8-9-1724,7-8-3373,8-10 5367,6-11 0,-27 14 0,-5 2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4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25465,'94'-19'1681,"-1"6"-1546,-14 10-34,-2 9 44,-3 7 46,-8 8-113,-4 7-11,-6 3-33,-8-1-12,-12 0-11,-12-1 34,-12 0 11,-12 1-11,-18 2-34,-14 4 12,-18 2-23,-8 2 22,-5 0-11,2-3-11,6-2 23,6-3-12,8-1 34,6-2-3325,5-1 3425,6 0-33,7 0-32,11 10-80,16-12 0,15 4 0,19-19 0,11-6 0,7-3 0,1-2 0,-2-2 0,-8 0 3392,-10-1-3392,-12 0 0,-15 2 0,-9 0 0,-20 1 0,-10 0 0,-12 3 0,-8 3 0,-1 3 0,-17 10 0,15-3 0,-13 8 0,19-3 0,1 2 0,4 0 0,7-2 0,12 5 0,9-7 0,16 3 0,12-6 0,16-2 0,10 0 0,7 0 0,2 2 0,25 25 0,-21-2 0,14 21 0,-29-9 0,-7 0 0,-9 3 0,-9 2 0,-10 2 0,-9 3 0,-18 4 0,-14 0 0,-7-19 0,-6-2 0,-28 22 0,21-23 0,-3-1 0,-26 12 0,0-2 0,7-10 0,14-16 0,19-12 0,20-15-4516,27-39 4516,16-1 0,-1-4 0,-3 19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4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40 172 28233,'16'53'438,"-5"9"-438,-9 15 0,-5 5 0,-5-3 0,-4-8 0,-3-16 0,2-16 0,3-17 0,6-12 0,1-16 0,3-16 0,2-20 0,8-20-3392,6-12 3392,10-8 0,4-1-52,3 5 52,1 8 0,2 11 0,-2 12 0,-1 9 0,-6 11 0,-5 9 0,-6 8 3366,-6 6-3366,-3 15 78,-5 8-78,0 17 0,-9 6 0,-6 6-3392,-12 0 3392,-9 1 0,-6-3 0,-13 9 0,16-19 0,0 1-1345,26-25-1322,6-6-3937,8-4 6604,5-4 0,-3 2 0,4-1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5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4 24905,'-5'-2'2465,"0"0"-2017,5 2 12,-40 45-67,23-16-393,-29 39 0,36-29 0,6-1 0,2-5 0,3-7 0,6-10 0,3-7 0,6-6 0,2-12 0,1-6 0,2-11 0,0-5 0,-1-1 0,-3 2 0,-4 5 0,-3 7 0,-4 8 0,-2 6 0,-1 4 0,-1 4 0,1 7 0,-2 9 0,-1 6 0,0 2 0,0-2 0,0-3-897,0-4-1221,5-5-4908,2-6 7026,10-4 0,-8-3 0,1-1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21 23874,'0'-2'2891,"0"-1"-2398,0 3-112,-1 47-22,-5-17-91,-2 41-100,-6-29-22,0-1-79,2-4-43,2-10-24,5-9 0,3-10 0,2-6 0,0-10 0,5-7 0,6-14 0,6-6 0,4-2 0,-3 2 0,0 5 0,-5 2-237,0 4-1152,-3 0-1748,0 1 3137,2-2 0,-6 11 0,-1 3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5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28671,'-7'92'0,"-4"-4"-654,-7-18 654,-1 1 0,1-1 0,4-8 0,5-6-1053,4-8-2096,3-7 3176,11-6 0,-7-16 0,6-6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6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27516,'-32'67'829,"7"-1"-796,21-44-33,4 1 0,3-18 0,3-3 0,3-5-33,1-9-169,2-8-11,0-9 79,1 0 11,-2 3 100,-1 4 23,-2 7 0,-3 5 101,-1 6-11,-1 1 235,0 5-57,0 8-31,1 5-237,-2 11 0,0 3 0,-2 1 0,2-2 0,1-5 0,1-5-886,1-5-940,1-4-1133,0-2 2959,2-2 0,-4-4 0,0 1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6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7 23908,'1'-4'2532,"0"1"-2073,-1 3 304,0 0-416,-2 49-56,-3-21-157,-1 40-10,-3-36-24,2-4-87,2-4-13,3-9 0,1-6 0,1-5 0,0-3 0,4-7 0,1-4 0,6-8 0,0-3 0,1-2 0,-2 2 0,0 0-987,-1 3-1120,0 3-5568,-2 3 7675,0 5 0,-3 2 0,0 4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36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110 142 25028,'54'-20'90,"-9"0"-79,-38 2-11,-3 1 0,-3 0-34,-6 1 34,-2 2 12,-8 4 189,-3 4 427,-3 2 123,-4 5-45,0 8 44,-2 4-222,2 9-528,3 2 0,6 2 0,6 0 0,6-2 0,8-2 0,9-3 0,9-2 0,8-6 0,4-5 0,4-3 0,5-4-4663,23-15 4663,-7 4 0,-10-6 0,-21 10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1:47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1 684 26496,'77'-21'1087,"-29"9"1,6-2-1688,11-3 0,9-1 0,4 0 600,12-3 0,4 1 0,4-1-794,-8 4 0,4-1 0,4 1 0,1-1 794,-7 2 0,1 1 0,3-1 0,1 1 0,1 0-185,-9 1 1,1 1-1,1 0 1,1 0 0,0 0-1,0 1 185,5-1 0,0 1 0,1 0 0,0 0 0,0 0 0,0 1-230,0-1 1,1 1-1,-1-1 1,1 1 0,-1 0-1,0 1 230,-2 0 0,0 1 0,-1 1 0,0-1 0,0 1 0,-1 0-122,-5 0 0,1 1 0,-1-1 0,-1 1 0,0 1 0,-1-1 122,10 1 0,0 0 0,-1 1 0,-2 0 0,-1 1 0,-9 0 0,0 0 0,-2 0 0,-1 1 0,-2 0 0,9 1 0,-2-1 0,-2 1 0,-3 0 168,10 0 1,-2 0-1,-6 1-168,19-1 0,-9 1-449,-23 0 1,-9 1-3272,12-1 4036,-48 1 0,-20 0 0,-15 0 1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26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58 21264,'0'-4'3977,"0"0"-3349,0 4 717,0 0-1021,-40-25-100,22 19-33,-33-12-12,30 30-45,-1 8-10,0 7-68,4 1-45,2 1 11,5 1-22,2 0-22,4-1 11,3 2-146,1-2-291,1-2-818,3-4-639,5-6-6398,4-5 8303,5-7 0,-8-3 0,0-2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26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40 26743,'-13'45'717,"11"-6"-627,15-28-46,10-2-44,4-6-22,0-1 11,-2-2 0,-4-4 11,-2-3 0,-4-3 11,-3-3 11,-2-1 45,-3-2 57,-1-1-12,-3 1 22,-2 0 23,-1 4-101,-1 2-23,-5 2-21,-2 4-12,-4 2 0,-1 2-180,-2 1-290,1 2-449,2 2-683,4 1-3149,4 0 4751,3-1 0,1-2 0,0-1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26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23 23493,'-7'-3'2095,"2"0"-1848,5 3 101,0 0-337,-9-7-11,7 5 11,-5-5-11,14 12 22,2 2-10,6 5-1,-2 2 34,-1 1 55,-6-1 91,-1 2 268,-3-1 214,-1 0-158,-5 1-157,-4 2-278,-8 0-80,-4 1 0,-1-1 0,0-1 0,3-4 0,4-2-80,5-3-861,3-5-1053,3-1-5233,1-2 7227,6 0 0,-3 0 0,3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2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59 24008,'-4'0'1783,"1"0"-1638,3 0-22,0 0-78,5 10-11,2-8-34,7 6 0,0-16-23,1-2-10,-1-5 22,0 1 11,-1 1 0,-1 4 0,-1 3 11,-5 3 101,-1 3 145,-4 1 147,-1 6-34,0 3-90,0 5-202,0 1-78,1-1-22,3-1-438,2-2-548,2-1-1413,5 1-7410,4 0 9605,7 2 0,-10-7 1,-1 0-1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6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31 22807,'-69'55'1479,"12"-2"-931,39-15-32,5 5-4123,6 4 3842,3 2 1065,13 1-1267,10-4-1134,14-6 1101,10-8-11,5-9 256,2-11-245,-2-7 2200,-4-4-2044,-5-9 232,-5-7-297,-4-14 3301,-3-8-3392,-3-7 0,-6-5 0,-4-2 0,-8-2 0,-2 1 0,-6 4 0,-7 4 0,-9 7 0,-30 6 0,6 15 0,-17 5 0,19 19 0,6 3 0,9 7-909,9 4-838,8-1-1178,5 2 2925,6-1 0,-3-8 0,3-4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6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24244,'0'-5'3182,"0"1"-2644,0 4-124,0 48-121,-1-17-293,1 41 0,0-28 0,-1 0 0,-1-3 0,0-3-147,1-4-816,0-2-1077,1-4-3327,0-1 5367,0-3 0,0-10 0,0-4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7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4 23661,'-7'-2'2891,"2"0"-2409,5 2-101,0 0-134,-45 35-91,18-10 24,-37 31-136,31-19-32,0-1-12,5-3-56,3-5-370,4-2-594,6-7-358,5-3-1323,5-8-5400,2-3 8101,6-4 0,-2-1 0,2 0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7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27830,'33'39'537,"-4"-6"-537,-18-17-145,2-4-471,2-1-807,3-3-752,2-4-7656,2-1 9148,1-3 1,-11 0 0,-2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7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27818,'-70'53'68,"10"-7"-584,36-21-660,4-4-662,7-4-2621,6-5 4459,4-6 0,3-3 0,0-3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7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22204,'1'-3'3811,"-1"0"-2534,0 3-1042,7 52-179,-3-28-56,8 40-101,-1-44-806,4-5-326,6-6-2285,6-3 3518,9-5 0,-15 0 0,0-1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8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59 25132,'-63'35'1300,"12"2"-897,41-5-12,4 5-55,4 2-37,3 1-109,9-1-56,8-4-89,11-7-19,4-7-15,3-7 0,0-8 11,0-3 12,-5-9-23,-3-5 90,-6-9-12,-5-6 34,-5-4-110,-6-5-13,-2-3-3392,-4-5 3392,-2 0 0,-7-1 0,-4 7 0,-11 6 0,-2 7 0,-4 7 0,0 5 3392,-1 6-3392,4 4 0,3 9-293,4 8-457,5 10-852,4 8-1793,5 0 3395,4-2 0,2-14 0,0-5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8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26093,'0'-3'2578,"0"1"-2578,0 2 0,41-1 0,-15 1 0,36-1 0,-28 1 0,-1 0 0,-3 0-539,-3 0-1478,-4 1-2050,-7-1 4067,-5 1 0,-7-1 0,-3 0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8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28671,'-16'50'0,"-1"-1"0,-11 40 0,17-35 0,3-3 0,3-3-539,3-6-1746,1-7-5144,4-7 7429,4-5 0,-3-11 0,2-4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9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 25263,'-69'39'2735,"18"-7"-2355,26 19-156,17-11-155,5 1-69,10-2 0,7-7 0,12-7 0,10-10 0,5-7 0,4-8 0,-2-11 0,-5-5 0,-9-12 0,-9-4 0,-6-4 0,-7-3 0,-4-1 0,-3 1 0,-8 5 0,-6 7-360,-11 12-1130,-7 7-997,-5 15 2487,-4 11 0,17-6 0,5 4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9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28671,'0'61'0,"0"-7"-438,0-27-996,0-1-830,0 1-7567,1-4 8213,2-4 0,-2-9 0,2-3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9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28671,'-1'67'0,"5"-9"0,2-29-259,3-4-984,-2-3-1346,-3-3-7242,-2-2 9403,-9 0 1,5-7-1,-5-3 1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2:59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28671,'61'0'0,"3"-1"0,-1-3 0,6-2 0,1-3 0,-4 0 0,-6 1 0,-8 2 0,-9 2-595,-8 1-2139,0 3-7097,-1 0 7386,1 0 1,-14 1 0,-6-1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23504,'0'-3'2354,"0"0"-2063,0 3-246,41-24-45,-22 17-34,33-17-425,-33 23-751,1 1-2388,-1 0 3598,0 1 0,-8-1 0,-4 1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1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27852,'18'14'157,"4"-2"-236,11-11-682,4 1-1133,3-2-4616,2 0 6510,-2 0 0,-18 0 0,-6 0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22 132 23807,'-6'0'2308,"2"0"-1848,4 0-180,0 0-112,43 0-90,-13-5-33,34-3-33,-28-5 10,-7-2-22,-10 1 45,-8-1-45,-7 0-23,-6 0 1,-12 2 0,-8 2 22,-12 6 0,-2 3 0,1 6 0,5 4 33,6 6 90,7 3 45,5 2 101,4 1-11,2 2-68,1 2-111,3 1-79,1-1 0,3-2-168,7-2-2017,28 0-1547,3-10 3732,23-2 0,-34-8 0,-5 0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2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2 24300,'-56'-1'1008,"12"0"-873,37 1-102,5 2 68,4 2 135,12 2 33,8 5-12,16 1 147,2 2 100,-4 3-134,-8 1 11,-14 2 55,-6 1-199,-8 1-237,-12 1 0,-4 0 0,-14 1 0,-4-1 0,2-1 0,0-1 0,9-2-80,5-4-1152,10-3-808,4-7-2666,12-2 4706,6-3 0,-3 0 0,1 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27695,'-25'70'-1149,"7"-11"1,18-46-1,2-3 1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2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25959,'2'68'840,"2"-9"-358,11-32-146,-6-3 11,-4 0-45,-4-2 12,-1-2-223,-7-1-91,-3-1 0,-8-3 0,-2 0 0,1-2 0,2-2-147,4 0-738,5-3-571,4-1-651,2-3-4583,5-3 6690,7-4 0,-5 2 0,4-2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3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6 23773,'0'-3'2342,"0"1"-1882,0 2-1,-6 40-134,1-4-101,-4 39-145,3-13-79,2 1 0,1-2-471,3-6-997,3-6-3081,5-8 4549,3-7 0,-3-16 0,-2-6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3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30 24625,'-6'-6'1311,"1"0"-1333,5 6-3441,0 0 3463,45-8 0,-34 7 0,34-7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130 130 23908,'-5'0'2420,"1"0"-2185,4 0-145,0 0-56,34-16-23,-25 4-11,25-15 0,-33 10 0,-2-1 22,-6 1 23,-4 5 112,-8 5 247,-5 4 66,-2 10-123,-3 5 0,2 10-166,4 4-181,6 2 0,8 0 0,4-1 0,4 1 0,4-4-259,6-1-727,5-4-761,8-4-2187,3-4 3934,2-5 0,-11-4 0,-4-2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 22417,'0'-5'3329,"0"1"-2904,0 4 494,0 0-437,-17 47-224,10-25-135,-11 33-90,15-40 12,1-7-11,2-5 11,1-2-1,4-2-44,2-5-179,4-2-717,2-4-897,0 0-5748,0 3 7541,1 4 0,-6 1 0,-2 4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176 115 23448,'-4'-61'2723,"-5"15"-1927,-11 40-90,-5 5-225,-4 8-44,2 6-357,3 8-80,6 4 0,6-1 0,7 1 0,2 0 0,9-2 0,4 0 0,8-4-382,7-1-1590,0-1-3743,-1 0 5715,-3 6 0,-9-10 0,-5 1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3 25443,'-67'-2'874,"7"7"-672,27 5-23,2 9-90,3 2 12,4 3 34,4 2 33,4 1 56,5-1 56,3-3-78,5-4-191,1-6-11,7-6 11,5-4 12,7-5-23,5-9-12,-1-4-32,-1-10 10,-3 0 34,-3-1-11,-3 3 11,0 2 11,-2 5-11,-2 4 0,-2 7 11,-2 3 135,-1 7 78,-1 7 0,3 5-56,1 5-122,3-1-46,9 1-192,1-9-704,8-1-840,-1-9-2959,4-2 4695,1-1 0,-13 0 0,-4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5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27527,'-14'70'347,"2"-6"-347,12-29-22,4-4-314,2-5-818,8-10-1536,5-8 2690,6-8 0,-10 0 0,-2-3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5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53 148 25634,'-4'0'2509,"1"0"-2475,3 0-34,47-9-79,-27-1-201,34-8 23,-43-1 22,-6-1 156,-4-1 34,-4 3 45,-3 3 0,-6 5 45,-5 5 202,-2 3 156,-3 7-11,-1 7-10,1 7-382,0 6 0,5 3 0,5 2 0,6 3 0,3-2 0,10 1 0,5-3-24,9-4-1275,5-4-987,3-4-6745,1-8 9031,1-5 0,-14-3 0,-4-1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5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27011,'-40'70'1155,"7"-6"-6536,21-27 5560,4-4 1276,4-10-1455,1-8 860,3-8-860,2-5 0,4-7 0,4-8 3392,6-7-3392,2-6-13,2 2-804,-1 3-797,1 4-873,-2 6-7344,-1 5 8347,-2 3 0,-6 2 1,-3 1-1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06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66 138 25936,'60'-12'571,"-8"0"-492,-26-2 89,-3-1-67,-3-1-23,-7 0 191,-7 0-123,-4 1 33,-8 3-11,-6 6 0,-11 2 146,-6 10 167,-7 8-468,-3 11-13,1 9 0,4 4 0,8-2 0,10 0 0,8-7 0,10-4 0,10-5 0,8-7 0,9-4-819,3-6 819,14-7 0,-24 3 0,6-4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45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1161 24008,'0'6'3878,"0"-1"-3251,0-5-469,0 0-158,3 3 0,0-12 0,5-9 0,1-21 0,0-17 0,-2-15 0,-3-15 0,-3-13-687,-5 45 0,-1-1 687,-1-1 0,-1 0 0,-4 1 0,-2 1-72,0 4 1,-1 2 71,-14-36 0,2 17 0,3 17 0,5 14 0,4 11 0,5 9 1352,4 4-1352,1 4 165,3 2-165,0 4 0,1-1 0,0 3 0,6-1 0,6 0 0,12-1 0,11-1-3392,10 2 3392,12-1 0,8 0 0,-9 0 0,2 0 0,33-3-157,-29 2 0,0-1 157,23-4 0,0 0 0,-7 1 0,-10 2 0,-16 2 0,-16 3 3237,-17 1-3237,-6 2 0,-9 1 0,0-1 469,-2-1-469,0-1 0,-2-1 0,0 2 0,0-2 0,0 1 0,0 0 0,0 0 0,0 2 0,-1 2 0,0 5 0,0 4 0,0 7 0,1 6 0,0 10 0,0 4 0,2 6 0,0 1 0,3-1 0,0 1 0,0-2 0,0 3 0,3 0 0,2-1 0,2-1 0,1-4 0,0-2 0,-1 0 0,0 0 0,-2 1 0,-1-1 0,-1-3 0,-2-4 0,0-4 0,-2-4 0,-1-4 0,0 4 0,-1-9 0,1 2 0,-2-10 0,0-3 0,0-3 0,-1-1 0,0-1 0,0-1 0,0-2 0,-4-4 0,-5-3 0,-7-4-2231,-2 0-4739,-2 3 6970,2 3 0,7 4 0,3 2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45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0 225 28671,'82'-33'0,"5"0"0,3 8-444,-39 11 0,1 0 444,7-1 0,1 0-360,4 1 1,2 1 359,2 1 0,1 2 0,0 1 0,-2 2-1304,-5 3 0,-2 0 1304,-8 2 0,-2 1-60,28 4 60,-20 1 277,-16 1-277,-13-1 538,-9-2-538,-7-2 366,-7 0-10197,-3 5 7605,-5 6 0,1-4 0,-2 2 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4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18070,'5'-3'5748,"0"1"-5008,-5 2 1489,0 0-1870,3 0-23,0 0-56,5 0-67,1 0-78,2 0-46,15 0-89,-2 1-33,10-1-124,-8 1-269,-1 0-2017,3-1-4302,-13 0 6745,-1 0 0,-13 0 0,-1 0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0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6 24681,'2'-5'3104,"-19"55"-2623,2-10-234,-17 49-5773,8-27 5549,1 3-23,-1 2 1248,1 1-1707,0-1-528,1-4-671,3-6-1346,2-10 3004,5-10 0,5-17 0,2-8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28671,'42'66'0,"-7"-5"0,-27-24 0,-4 2-181,-3-2-983,-1-1-753,0-6-2273,1-7 4190,3-8 0,-3-8 0,3-4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27326,'-23'78'1131,"-2"2"-917,-6-8-214,-3 9-1471,-2 5 1471,3-1-191,4-6-638,5-8-426,7-12-1323,4-11 2694,3-11 0,5-19 1,2-7-1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1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25151,'0'-3'2231,"0"1"-1380,0 2-750,23 44-101,-14-16-292,17 33-492,-21-29-795,-2-6-2702,1-4 4281,1-7 0,-2-7 0,0-4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1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25443,'0'-4'2118,"0"1"-7420,0 63 5559,0-18 1298,-1 52-1522,-1-34-33,0 1-145,-2-3 288,-1-5-1589,0-6-1277,1-7 2723,-1-6 0,3-15 0,0-7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1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26888,'62'-33'-504,"-5"6"-325,-41 27-538,0 5-2600,-11 4 3967,-3 9 0,-2-8 0,0 0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26743,'67'-59'313,"-4"8"-246,-17 32-32,-2 5 65,-6 7 91,-9 3-57,-5 4 1,-4 9-102,-6 0-33,1 11 0,-5-2 0,0 3 0,-4 0 0,-2 2 11,-2-1 12,-2 0-12,-4-1 23,-3-4 33,-4-2 45,-3-4 67,-4 0 23,-5 1-34,-5 5-79,-9 5-65,0 2-24,-3 3 0,8-3 0,8-4 0,10-3 0,8-5 0,4 0 0,4 0 0,7 1 0,5 1 0,8-1 0,4-3 0,18-4 0,-9-3-673,12-10-1579,-14-5-7579,4-12 7966,7-6 0,-20 13 1,1 1-1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2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28671,'90'6'-125,"-11"-1"-905,-40-5-863,-5 0-2399,-9 0 4292,-9 3 0,-9-2 0,-5 2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2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28671,'74'20'0,"-4"-14"-181,-22-19-513,-3-7-348,-9 2-1132,-10 5-7657,-9 4 8440,-8 4 0,-6 2 0,-2 1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6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26552,'-86'6'1580,"8"6"-1934,30 12 545,2 7-191,2 4 229,5 3-229,10 1 116,8 1-116,8 0 0,8 3 0,2 4 0,7 1 0,4 0 0,8-9-1123,23-14-1208,-2-17-6678,18-18 9009,-11-10 0,-18 4 0,-7 4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6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20 202 26989,'78'-52'415,"-10"4"-437,-37 22-34,-7 3-12,-10 6 46,-8 3-79,-4 4-34,-11 3 68,-5 4 67,-11 1 0,-4 7 134,-1 5 69,3 7 110,0 6 34,5 3-44,3 0-68,2 2-112,5-1-123,5 0-101,3-3-503,3-2-763,9-3-997,5-5-4617,11-4 6981,7-6 0,-12-2 0,-3-2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7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14 23684,'2'-8'2364,"-1"2"-1893,-1 6 537,0 0-4845,-10 42 4173,-1-13-56,-8 34 693,3-26-973,3-8 0,5-9 0,3-7 0,4-8 0,0-3 3392,1-2-3392,0-3 0,3-7 0,6-7 0,4-4 0,6-4-24,0-1-1522,2 1-8285,10-13 7373,-5 11 0,-3 1 1,-13 16-1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73 22283,'-2'2'3519,"1"0"-2276,1-2-1097,33 0-90,-19 0-11,26-3 11,-28-2-22,-2-4-23,-1 1 45,-2-1 56,-3 1-11,-1 1-68,-3 0 34,0-2 79,-2 4 44,-6 0 23,-8 4-11,-5 7-3436,-8 8 3234,0 10 0,1 8 0,4 2 0,8-3 0,4-4 0,7-6 0,3-6 3392,2-6-3606,7-5-861,4-4-786,9-4 1861,23-9 0,-25 6 0,14-5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7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27818,'-46'27'853,"10"-2"-853,29-6 0,4-1 0,2-3 0,2-3 0,5-4 0,2-4 0,7-2 0,0-10 0,1-4-80,0-8 47,-2-3 33,0 4 22,-2 2 23,-2 6 1,-3 6-46,-2 2 0,-1 3 0,-1 7 0,0 3 0,-1 7 0,-2-1-57,0 5-727,0-10-774,0 0-728,0-10 2286,0 0 0,0-1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8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28671,'7'82'0,"-4"-2"0,-11-16 0,-5 2 0,-4-1 0,0-5-673,1-6-1849,3-6-5086,2-7 7608,6-7 0,2-16 0,3-7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18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123 291 25241,'43'-75'438,"-8"8"-360,-27 35-44,-4 1-23,-2 3 11,-2 3 68,0 8 235,-5 7 190,-3 5 124,-7 6 22,-4 12-57,-6 12-591,-4 17-13,-1 12 0,1 7 0,4 4 0,8-3 0,8-6 0,6-10 0,7-12 0,7-11 0,10-11-494,10-7-728,8-3-1466,9-8 2688,7-2 0,-24 1 0,-3 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 23751,'3'-1'3014,"-1"1"-2621,1 46 10,-2-3-168,1 45-89,-10-12 10,-4 2-55,-6-1-56,0-9 56,1-8-34,3-14-11,2-10 34,4-13 23,3-11-113,3-6 0,1-6 0,1-5 0,0-8 0,6-10 0,6-10 0,9-3 0,4-1 0,1 2 0,9-5 0,-8 13 0,4-1 0,-9 14-1738,-1 5-1657,2 3 3395,0 3 0,-10 1 0,-3 2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0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28671,'-29'88'0,"10"-36"0,0-3 0,-4 5-1177,-5 13-1031,16-26-2823,5-5 5031,8-5 0,0-15 0,1-6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0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66 25992,'-69'-34'1804,"12"9"-1334,35 20-201,6 3-133,6 2-136,5 5 0,3 4 0,4 10 0,9 7 0,4 5 0,9 4 0,-1 3 0,-4 1 0,-9 1 0,-6-1 0,-13-1 0,-8-2 0,-13-2 0,-6-3 0,-3-4 0,3-5 0,4-5 0,7-6-1245,9-6-2352,8-3 3597,14-2 0,-3-1 0,5 1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1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218 156 26787,'-67'2'1692,"8"10"-1500,29 12-192,4 10 0,6 3 0,10 1 0,4-1 0,12-5 0,5-4 0,10-4 0,5-8 0,4-4 0,4-7 0,7-3 0,7-14 0,4-6 0,-4-16 0,-9-4 0,-14-5 0,-13-2 0,-8 0 0,-13-1 0,-8 3-1121,-15 2-728,-11 5-2790,-14 8 4639,-16 10 0,31 9 0,1 6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2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1500 26239,'1'-52'362,"-1"0"0,1 0 1,1 2-162,2-28-66,3-12-40,-5 40 0,0-1-17,0-3 1,-1 0-313,-1-2 1,0-1 306,-3-1 0,0 0 115,-1 1 1,-1-1-127,-2 2 0,-1 0-131,0 1 0,-1 2 69,-4-46 0,2 14 0,6 19 0,3 19 0,2 19 354,0 12-354,2 8 0,7 6 0,12 1 266,20 1-266,26 1 0,28 3-754,-34-1 0,3 1 754,10 0 0,3 1 0,7 1 0,3 0-189,6 0 1,2 1 188,-28-3 0,-1 1 0,2 0-442,0 0 0,1 0 0,1-1 442,0 2 0,0-1 0,1 0 0,-3-1 0,0 0 0,-1 0-486,29 1 1,-2 0 485,-10 0 0,-4 0 410,-13-2 1,-5 1-411,33 3 311,-34 0-311,-21-1 1356,-15 0-1356,-9-3 1370,-7-1-1370,-4-1 324,-1-1-324,-1 0 0,-1 0 0,-1 0 0,-1 0 0,1 0 0,-2 7 0,-2 10 0,-5 14 0,-4 14 0,-1 11 0,1 11 0,1 10 0,1 7-249,3 7 249,1 8 0,4-49 0,0 1-330,0 0 1,1 1 329,-2-1 0,0-1 0,-4 44 0,-4-6 0,-5-8 0,-3-9 0,-4-10 0,-2-10 232,1-14-905,1-12-2517,1-13 3190,-1-6 0,11-6 0,0 0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2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27785,'57'0'295,"1"0"0,4 0 1,0 0-296,0 0 0,1 0-258,9 0 0,4-1 258,8-1 0,3-1-1172,8-1 0,3 0 1172,-27 1 0,1-2 0,1 1 0,3 0 0,0-1 0,0 0-171,1 1 0,0 1 0,0-1 171,-3 0 0,-1 1 0,-1-1 0,26 1 0,-4 0 0,-12 2 0,-5 0 0,-13 0 0,-5 1 0,32 0 0,-26 0-1995,-21 0-7836,-15 0 9638,-15 0 1,-9 0 0,-5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6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24289,'5'-5'2353,"-2"1"-1995,-3 4-5771,6 52 5525,-4-13 1087,4 47-1166,-6-22 860,0 2-882,0 2 1,-2-4-12,-1-3 11,-2-9-11,-1-11 0,1-10 3310,3-13-3276,1-9 493,1-6-191,0-2 11,0-10-88,0-8-259,4-13 0,9-26 0,2 12 0,8-13 0,2 14 0,-7 14 0,4-2 0,-8 17 0,-2 3 0,0 4 0,-1 2 0,0 3-976,2 1-391,1 1-403,4 0-2163,1 1 3933,3 4 0,-10-3 0,-3 2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13 26463,'-3'-7'2173,"1"2"-2138,2 5-35,0 0 0,-17 47 0,5-15-3392,-14 41 3392,8-28-27,2-3 27,3-6-561,7-7-1377,3-8-1468,8-8 3406,10-6 0,-6-5 0,5-2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6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11 24659,'-57'-6'1378,"10"2"-1087,33 5-11,6 4 0,5 5-33,3 5 100,3 4-67,3 5 45,4 4-45,1 4 0,-5 2-256,-2 3-24,-4 1 0,-9 2 0,-3-2 0,-8-2 0,1-7 0,3-5 0,2-7-427,4-7-659,2-4-842,5-5-3730,0-1 5658,6-8 0,-3 5 0,2-6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7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35 26429,'-44'66'1389,"9"-6"-1075,29-24-146,3-2-67,7-3 11,7-4 0,10-8-66,12-9-46,10-7 0,5-15 0,-1-5 0,-7-12 0,-12-1 0,-11-1 0,-8 1 0,-6 0 0,-1-1 0,-2 1 0,-7 2 0,-4 4 0,-9 7-69,-5 8-1219,-3 6-953,-2 17-4975,-2 6 7216,3 14 0,13-14 0,5-2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557 0 25791,'-88'25'1949,"3"5"-1658,20 13-67,6 6-78,7 8 11,8 4-44,6 7-113,3 6 0,6 7 0,4 4 0,5 3-496,9 0 496,5-2 0,11-5 0,10-7 0,11-10 0,12-13 0,4-16-393,6-17-963,0-11-515,1-19-2342,0-5 4213,-4-12 0,-19 12 0,-8 3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8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26440,'-54'60'1289,"9"-5"-953,39-20-67,2 2-90,4 0-146,7-3-33,4-2-33,7-4-236,0-5-403,1-4-314,0-7-549,0-6-2420,2-4 3955,2-4 0,-11 1 0,-2-1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8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0 25925,'-59'17'1535,"7"3"-1165,31 10-68,3 3-33,8 0-23,5 1-222,6-3-24,11-4 0,6-8 0,11-8 0,3-7 0,0-7 0,-2-9 0,-6-8 0,-6-7 0,-7-1 0,-7-1 0,-2 3 0,-6 2 0,-6 2 0,-8 7 0,-6 2-91,0 8-1422,2 1-1343,5 4 2856,7 0 0,5 0 0,4 0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9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28671,'-19'81'0,"3"-3"0,7-14 0,4-1 0,1-3 0,-1-3-1289,-1-6-1647,-2-7-6895,-3-9 7860,0-7 0,4-13 0,1-6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9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1 141 27393,'60'-53'-1714,"-11"9"-57,-38 34-5849,-3-1 7620,-1 0 0,-4 5 0,0 1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9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28671,'-16'77'0,"2"-1"0,8-13 0,0 2 0,2-2-13,-1-3-1690,1-4-1221,-2-4-6907,1-5 8381,0-6 0,3-19 0,0-7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26810,'51'-58'-1793,"-11"14"-2319,-16 40 4112,-8 10 0,-8-5 0,-1 5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77 26205,'-40'79'706,"7"-11"-269,42-36 22,5-5 23,13-7-100,4-8-382,4-6 0,1-6 0,-2-10 0,-4-8 0,-4-12 0,-8-5 0,-8-3 0,-6-1 0,-13 2 0,-6 3 0,-13 4 0,-5 8 0,-2 6-1289,2 8-1255,4 4 2544,7 5 0,9 0 0,6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0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28671,'26'65'0,"0"1"0,-1 3 0,-3 0 0,-8-2 0,-2 1-690,-3 6 0,-2 2 690,-1 4 0,-3 1-328,-3 1 0,-3 0 328,-2 0 0,-3-1 0,-1 0 0,-2-1 0,-2-2 0,0 0 0,-1-2 0,0-1 0,1-4 0,0-1 0,0-5 0,0-2-90,2-8 0,0-2-2589,-6 32-7152,6-26 7703,5-20 0,5-23 0,0-7 1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3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58 23068,'0'-3'3439,"0"1"-1545,0 2-1624,0 7-270,-4 10 0,-3 13 0,-6 13 0,-3 3 0,-3 3 0,3-3 0,2-1 0,6-4 0,2-4 0,5-4 0,0-5 0,1-4 0,0-4 0,4-2 0,5-3 0,7-3 0,6-1 0,5-5 0,4-2 0,3-3 0,0-1 0,0 0 0,-2-4 0,0 0 0,-2-3 0,-1 0 0,-2 1 0,-2 0 0,2-1 0,-10 2 0,-1 0 0,-11 1 0,-4 1 0,0-5 0,-1-12 0,2 0 0,-1-13 0,0 3 0,0-2 0,-1-5 0,-2-3 0,-7-25 0,1 15 0,-5-13 0,3 28 0,1 7 0,0 7 0,1 8 0,1 2 0,1 5 0,0 0 0,3 3 0,-2 0-1390,3 2-1031,-3-1-4661,3 2 7082,-3 2 0,2-1 0,1 1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3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28636,'44'-25'35,"5"5"-35,-23 20 0,13 0 0,-4 0 0,5-4 0,2-1 0,-3-3 0,-5 1-158,-9 1-884,-8-1-470,-5 2-1189,-6 0 2701,-1 3 0,-4 0 0,0 1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3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28412,'7'77'259,"-1"-5"-5920,-6-22 5661,-2 1 1170,-3 1-1170,-1-1-1307,-3-2 1307,-1 0 0,0-4 0,0-4 2200,2-4-2425,2-10-981,4-5-990,0-9-1000,1-4 3196,1-5 0,-1-2 0,1-2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28671,'53'-25'0,"-9"6"0,-34 18 0,-4 1 0,-1 0-942,-4 0-1288,0 2-7283,-1 2 9513,0 4 0,0-2 0,0 0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4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47 113 22059,'0'-4'3260,"0"1"-2643,0 3 156,0 0-392,4-2-11,-3 11-146,3 4-78,-4 13-79,-4 4-34,-1 1-33,-3 3 0,0-1 0,2 1 12,-1-1-1,2-4 0,-1-3 0,3-5 0,1-4 79,1-4 0,1-4 44,2-4 157,6-2-211,6-3-80,7 0 0,5-2 0,2-1 0,2-3 0,1 0 0,0-1 0,0 2 0,1 1 0,-1-1 0,-1 2-3392,-2 0 3392,-2 1 0,-6 1 0,-3 0 0,-8 1 0,-3 0 0,-5 0 0,-1-1 3392,1-3-3392,-1-12 0,0-4 0,0-11 0,0 1 0,0-3 0,0-4 0,0 0 0,-2 0 0,-2 1 0,-2 2 0,-3-7 0,3 16 0,-2-2 0,6 19 0,-1 4 0,2 4-707,-2 0-1466,-1 0-3038,-2 1 5211,-2 4 0,3-2 0,1 1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3:55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70 25992,'-1'-2'2319,"0"0"-1959,1 2-360,41-2 0,-8-2 0,39-5 0,-20-2 0,1-1 0,-4 1-539,-5 3-435,-8 4-573,-8 1-772,-7 3 2319,-6 0 0,-7-1 0,-4 1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7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130 178 26608,'0'83'359,"-6"-4"-23,-2-23-179,-6-2-146,1-7 12,2-8-23,1-10 0,3-9 44,-2-7 1,0-7 123,-2-3 11,-2-13-100,3-10-34,4-16-1,3-15 1,10-11 22,5-6 1,11-4-24,6 4 35,2 7 66,2 8-20,0 11-125,1 11 0,-1 11 0,-3 10 0,-3 7 0,-5 9 0,-5 6 0,-9 9 0,-3 9 0,-10 6 0,-20 30 0,-1-13 0,-16 19 0,12-25 0,5-6-774,7-9-3103,7-10-5954,12-11 9759,13-12 0,-7-1 1,7-5-1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7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28132,'-46'73'-302,"6"-6"-819,21-27-1411,5-4 2532,5-6 0,6-13 0,3-7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8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6 24737,'0'-3'2824,"0"1"-2298,0 2-223,-31 43-91,17-16-143,-22 36-69,27-29 0,4-7 0,3-7 0,3-10 0,5-5-46,3-8 23,5-8-33,1-8 56,-1-6 0,0-1 0,-2 2 23,0 6 66,-4 5-76,-1 6-13,-2 3 0,-1 3 0,-2 5 0,0 7 0,-1 8 0,-1 5 0,0 1 0,0 0 0,0-4-181,0-3-1309,0-5-930,0-6-7411,0-4 8647,3-3 0,-2 0 0,2-1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1 28671,'-14'50'0,"-1"1"0,2-1 0,3-2 0,6 30 0,3 3 0,0 0 0,1-2 0,-1-5 0,-1-9 0,-1-9-629,-2-10-1814,-1-8-7388,-3-10 9440,2-9 1,1-9 0,4-6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25543,'3'-6'1928,"0"1"-1928,-3 5-1244,0 0-862,34 12-7725,-24-9 9778,26 8 1,-34-11 0,-1 0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8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 25163,'2'-3'3227,"1"0"-2946,-3 3-281,5 43 0,-3-5 0,3 42 0,-9-15 0,-4 6 0,-2 1 0,-1 1 0,0-4-1513,1-3-1625,2-8 3138,-1-8 0,5-23 0,0-10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15739,'39'-30'0,"-7"6"0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0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42 27684,'-54'52'987,"9"-1"-987,33-9 0,5 0 0,4-2 0,5-5 0,8-7 0,5-8 0,9-9 0,1-6 0,0-12 0,-3-8 0,-2-12 0,-4-9 0,-5-5 0,-5-2 0,-4-2 0,-4 3 0,-6 3 0,-4 7-965,-6 9-1511,-3 11-7355,-1 6 7414,-2 16 1,11-7 0,2 7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17666,'9'-2'6320,"-2"-1"-5423,-7 3 1926,0 0-2363,-4-11-102,3 8-211,-5-9-147,6 12 0,0 0 0,0 3 0,5 0 0,6 3 0,8-1 0,6-3 0,2 0 0,2-2 0,-2 0 0,0-2 0,-3-3-1077,0-4-894,-4-2-3330,-4 3 5301,-7 3 0,-5 4 0,-4 1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6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2027 25353,'0'-69'403,"0"0"1,2-3-1,2 1-319,1 3 0,-1 1-903,2-9 0,-1-1 836,-1-5 0,-2-2-6,-1-2 0,-2-1-11,-2 0 0,-2-1 270,0 3 1,-2 0-271,-2 5 0,0 1-328,0 8 1,0 3 344,1 8 0,0 3 50,-3-35 158,5 20 66,2 16 816,4 13-827,0 8-79,0 10-77,0 7-24,2 7 1016,1 6-1025,7 4-91,7 6 0,14 7 0,16 6 0,18 6 0,20 0-669,-35-13 1,3 0 668,6-2 0,2 0-1475,5-2 0,1 0 1475,3 0 0,1-2 0,-1 1 0,0-1-140,-4 0 1,-2 0 139,-5-1 0,-2 1 0,38 3 0,-22-1 0,-21 0 0,-18-2 0,-14-2 0,-9-1 852,-6-2-852,-3 0 3233,0 0-3233,-1 0 481,0 0-481,-1 0 0,1 3 0,-1 6 0,0 11 0,-8 12 0,-4 14 0,-10 10 0,-2 11 0,1 6 0,4 5 0,4 0 0,7-1 0,2 0 0,5 0 0,0-1 0,1-2 0,0-3 0,0-4 0,0-3 0,0-2 0,0 22 0,0-21 0,0 13 0,0-31 0,-3-6 0,-1-4 0,-4-3 0,-3 12 0,3-11 0,-1 9 0,4-17 0,1-7 0,-1-4 0,1-6 0,-1-5 0,-2-1 0,0-3-259,-4-5-1265,-3-2-683,-1-4-4348,-5 1 6555,-2 4 0,10 4 0,0 2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7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28671,'50'11'0,"0"-1"0,3 0 0,0-3-1052,47-6 1052,-47-2 0,0-1 0,-1 0 0,0-2 0,-1 0 0,-1-2 0,46-6 338,-5 0-338,-5 1 174,-5 0-174,-5 0 0,-10 0 0,-12 2 0,-15 3-326,-11 3-2238,-13 2 2564,-7 12 0,-5-8 0,-3 8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8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1 296 24121,'2'-3'2454,"-1"0"-1300,22 60-807,-8-6-202,3 2 1,-1 6-51,-6-8 1,-2 0-40,1 7 1,-3 3-57,-1 31 0,-2 1 0,-2-23 0,-1 0 0,-4 18 0,-1-5 0,-6 10 0,-2-23 0,1-23 0,4-22 0,2-14 0,-1-24 0,0-15-3392,-2-28 3392,-1-21-602,5 29 1,1-4 601,0-6 0,1-3-136,0-7 1,2-2 135,-1-4 0,1 0 0,1 0 0,2 1 0,2 3 0,3 2 0,2 6 0,3 3 0,3 6 0,2 2 0,23-38 0,4 16 0,4 14 0,2 19 0,29 18 0,-21 24 2661,15 20-2661,-35 21 0,-14 12 0,-12 8 0,-9 3 0,-8 2 0,-13 22 0,1-25 1712,-9 9-1712,8-35 0,2-11 493,2-7-493,1-7-449,2-5-1254,2-4-2511,4-2 4214,8-2 0,-3-1 0,4 0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8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0 25483,'-68'73'2453,"8"-3"-2217,27-12-236,9-2 0,9-2 246,9-6-246,3-5 0,9-5 0,5-9 84,8-8-84,6-11 42,4-7-42,7-18 0,3-14 127,3-20-127,-2-10-3392,-4-7 3392,-5 1-246,-5 5 246,-5 9 0,-5 15 0,-7 15 0,-4 12 0,-2 6 3271,-3 8-3271,0 7 0,0 12 367,0 12-367,0 6 0,0 4-91,13 15-1298,6-17-225,20 3-2943,9-28-989,13-10 5481,5-14 0,-28 4 0,-9-6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9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0 25599,'-79'5'2264,"12"3"-1849,36 10-203,10 1-111,11 1-21,5 1-80,15 1 0,8 2 0,14 0 0,5 0 0,-2-3 0,-7-1 0,-6-1 0,-8-1 0,-5 2 0,-5 2 0,-5 3 0,-8 1 0,-4 2 0,-9-2 0,-2-1 0,2-2 0,0-2 0,3 1 0,-2 1 0,1 0 0,1-3 0,4-5-1816,8-8-2521,2-4 4337,16-14 0,-9 8 0,9-8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9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28671,'-6'55'0,"0"0"0,0 1 0,-1-2 0,-8 40 0,8-44 0,0 1 0,-1 0 0,1 1 0,-8 46 0,1-7 0,-1-15-741,4-14-1791,2-16-4549,4-18 7081,2-13 0,3-10 0,0-5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9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0 149 27550,'16'-61'1121,"2"11"-1121,-3 35-360,5 5-625,3 3-887,2 3-3114,0 3 4986,-1 1 0,-11 0 0,-3 0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4:29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21 23639,'-5'-2'3597,"0"-1"-2891,5 3-270,-44 56-143,25-21-293,-32 48 0,39-39 0,6-1 0,4-7 0,5-6 0,5-7 0,6-8 0,8-6 0,4-8 0,3-15 0,2-10 0,-1-16 0,-3-7 0,-8-2 0,-8 3 0,-7 3 0,-6 8-3392,-7 2 3392,-5 9 0,-6 5 0,-1 8-2970,-1 6 2970,-2 7 0,12-1 0,0 3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20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48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20 877 27460,'-16'-75'437,"13"20"0,3 2-225,10-15-150,-2 18 1,1-1-63,6-20 0,-3-1 0,-1 3 0,-3 5 0,-1 7 0,0 10 0,0 9 0,1 8 0,1 6 0,0 5 0,0 5 0,1 3 0,-1 6 0,2 2 0,1 15 0,4 10 0,2 20 0,11 43 0,-7-13 0,-9-22 0,-1 1 0,-2 23 0,-2 1 0,-3-3 0,-1-5 0,1-9 0,1-11 0,6-9 0,0-19 0,7-8 0,3-30 0,8-15 0,4-20 0,0-7 0,-2 1 0,-4-16 0,-11 23 0,-2-11 0,-10 26 0,-1 3 0,-1 6 0,1 4 0,0 7 0,2 8 0,0 5-2343,3 6-4571,4 7 6914,3 3 0,-6-2 0,0-2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4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50 28087,'-58'21'571,"8"5"-558,34 7-13,3 1 0,6 3 0,3-1 0,7-1 0,8 0 0,6-1 0,9-1 0,2-6 0,2-8 0,-2-10 0,0-7 0,-3-13 0,-2-9 0,-4-13 0,-4-8 0,-4-2 0,-5-4 0,-3 1 0,-2 3 0,-6 2 0,-7 6 0,-6 5 0,-7 9 0,0 7 0,1 8 0,-4 10 0,10 7-2376,1 11-7455,12 5 9148,5 3 1,0-12-1,0-4 1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4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1 869 26194,'0'-75'1344,"5"1"-1772,4 13 932,3-8-323,-1-7-181,-2-6 0,-3-1 0,-1 2 0,-1 9 0,-1 10 0,-1 14 0,0 12 283,0 12-283,0 8 145,0 9-145,2 4 0,1 5 0,2 12 448,3 13-448,2 19 0,0 17 0,2 9 0,-4-12 0,0 1 0,5 33-176,-4-33 1,0-1 175,4 17 0,2-10 0,-1-12 0,2-12 0,-2-13 0,-1-11 0,4-10 0,-4-14 351,4-14-351,-2-17 0,2-16 0,3-13 0,1-8 0,1-6 0,-1-1 0,-7 25 0,-1 1-365,5-24 365,5-14 0,-11 42 0,0 10 0,0 12 0,-1 9 0,6 12 0,-10 5 0,3 2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0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3664 457 25476,'-47'-29'766,"0"0"0,-3 1 0,-1 2-710,0 7 0,-1 1 84,-11 0 0,-3 2-894,-11 0 1,-3 1 764,-9 1 0,-1 2-11,-7 2 0,-1 1-4,31 4 0,-1 0 1,0 1-1,-1 1 0,0 1 1,0 0-61,-2 0 1,-1 1-1,0 1-470,-2 2 1,-2 2 0,0 1 562,-3 1 1,-1 2 0,0 1-12,-3 3 1,1 3 0,-1 1 11,-2 3 0,1 1 0,0 3 48,2 1 1,0 2-1,2 1-44,1 2 0,1 2 0,1 2-34,5 0 0,1 2 0,4 1-306,5-1 0,4 1 1,2 2 305,-14 15 0,9 3-138,16-3 0,9 2 138,12-3 0,10 2-693,14 1 0,9 0 693,6 3 0,8 1 0,10 2 0,6-1 346,6 4 0,5-2-346,7-1 0,4-3 0,8 0 0,5-5-13,7-4 0,6-6 13,-22-14 0,2-3 0,3-2 0,6-1 0,2-2 0,2-2 0,9 0 0,3-2 0,2-1-222,-19-4 1,2-1 0,0-1 0,1-1 221,5 0 0,0-2 0,2-1 0,0 0 0,1-1 0,0 0 0,3-1 0,5-2 0,-12-3 0,5-1 0,3-1 0,1-1 0,-3 0 0,-4-1 58,17-2 1,-5-1-1,-1-1 1,5-1-59,-4-1 0,5-1 0,1-1 0,-5-1 0,-8-2 0,12-5 0,-10-3 0,-3-2 0,-10 0 0,-4-1 0,-4-3 65,16-14 0,-11-6-65,-20-2 0,-12-6 0,-14-5 0,-12-5 0,-14-9 0,-13-4-38,-8-9 0,-11-2 38,4 26 0,-5-2 0,-4 2 69,-4-4 1,-5 1 0,-1 1-70,-4 1 0,-2 1 0,-3 2 0,-3 3 0,-2 1 0,-2 4 0,0 5 0,-2 3 0,-1 3 0,1 6 0,-1 2 0,-1 5 0,1 4 0,0 4 0,-1 4 0,-28-1 0,-1 8 0,4 5 0,0 9 0,6 8 0,1 7 658,9 3 1,4 5-2065,10 5 0,5 5 1406,9 3 0,6-1 0,-2 5 0,16-5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922 9 24636,'0'-5'3944,"0"1"-3853,-46 71-91,1 4-1729,0-1 1,-3 7 1728,6-4 0,1 2 0,-3 9 0,1 4-155,15-26 1,-1 3 0,2 0 154,-1 2 0,1 2 0,0 0 0,0 0 0,0 2 0,1-2 0,0 1 0,0 0 0,1-1 0,1-5 0,0 0 0,1-2 0,-10 24 0,3-3 0,4-12 0,3-5-1989,5-13 0,2-4 2191,-2 18 1,10-34-1,7-19 1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0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47 26911,'66'-26'538,"-5"6"-426,-21 19-101,-3 7 23,-5 3-12,-7 8-22,-8 5 0,-9 1 0,-4 4 11,-16 4 23,-9 3-23,-15 4 0,-8-2 0,2-1-11,4-7 45,7-4 11,4-5 79,7-3 100,5-4 0,5-4 11,6-2-233,1-3-13,2 1 0,1 1 0,0 0 0,4 2 0,2 0 0,18 1 0,1-3 0,16 0 0,-4-4 0,2-1 0,0 0 0,-2-1 0,-2-3 0,-4-2 0,-2-6-2007,14-13-2721,-9 2 4728,13-15 0,-29 22 0,-2 1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789 68 21936,'-58'-17'795,"0"-1"1,2 3 0,1 4-225,-27 5-78,2 15 168,7 13-112,8 17-56,8 10 34,7 9-34,7 6-146,7 8-133,4 7-617,9 9 403,9 6 99,7 2-99,20-2 0,15-7 0,25-8-348,18-14 348,13-13 0,6-19 0,3-16 0,-1-15 0,-4-20 0,-4-13 0,-7-18 0,-7-11 0,-7-9-3176,-10-6 3176,-12-6 0,-15-3 14,-22 24 0,-6-1-14,-17-34 0,1 35 0,-6 1 0,-29-16 0,-6 11 0,-18 12 0,25 26-1042,-3 12-2387,32 29 3487,7 9 1,9-4 0,2-2-1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1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28671,'-30'16'0,"20"-1"0,51-6 0,19-2 0,12-3 0,9-3 0,3-2 0,-2-5 0,-6-2 0,-11-1 0,-11 2 0,-14 4 0,-9 1 0,-10 2 0,-8 0 0,-7 0 0,-2 0 0,-4 0-2444,-11 3-6038,-8 6 8482,-13 6 0,12-4 0,3-1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2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1 28671,'-67'73'0,"6"-1"-644,27-14 644,1 5 0,1-2 0,5-2 210,4-7-1096,5-7-800,4-8-1406,3-9-6739,4-8 9005,3-9 1,3-7-1,1-4 1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2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28671,'35'88'0,"-5"-5"-5661,-19-22 5661,-2-3 1409,0-3-1409,2-6-57,6-5-1467,10-5 524,15-7-6922,13-9 7922,8-11 0,-26-6 0,-7-5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28671,'-13'3'0,"-3"16"0,3 41 0,-3 12 0,-3 9-726,0 3 726,1-2 0,2-7 0,6-13-1735,4-15-5514,11-15 7249,10-13 0,-5-11 0,4-5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3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1380 23605,'-1'1'3451,"-1"-1"-2969,-2-48-213,3 1-112,5-50 11,7 8-5683,8-6 5610,-11 46 1,0-1-1,-2-1 0,-2-1 511,0 0 1,-1-1-607,-2 1 0,-1-1 0,-4 1 0,-2 1 0,-9-45 0,-12 10 0,-2 14 0,0 10 0,5 11 888,6 8-888,8 10 0,5 11 0,15 8 3303,18 7-3303,28 3 0,38 4-1562,-32 4 1,5 0 1561,13 2 0,5 2 0,9 2 0,2 0-313,-27-3 0,0 1 0,1-1 313,-1 0 0,1-1 0,3 1 0,17 2 0,4 0 0,-6 0 0,6 2 0,-2 0 0,-22-3 0,2 1 0,-10 1-665,30 9 665,-27-2-21,-20-3 21,-16-4 2587,-10-2-2587,-11-5 1241,-4 0-1241,-4-3 1147,0 3-1147,0 4 42,-1 10-42,-7 13 0,-12 43 0,1-1-171,7-20 0,1 2 171,-5 40 0,9-43 0,0 1 0,-2 1 0,-1 0 0,0 2 0,0-1 0,-1 1 0,-1 0 0,1-1 0,-1 1 0,0-1 0,0 0 0,0-4 0,0-1 0,-10 36 0,3-18 0,4-21 0,2-13 0,0-14 0,-9-6-180,-11-5-2665,-14-5-6986,-11-1 9271,-5-8 1,27 4 0,7-4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04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28546,'90'31'62,"-42"-17"1,2-2-63,1-7 0,1-2-725,9 0 1,1 0 724,9-2 0,2 0 0,7 1 0,2-1-388,5 0 1,1 0 387,3-1 0,0 1 0,-2 0 0,-2 0 0,-6-1 0,-3 1 253,-8 0 0,-3 1-253,-11 0 0,-3-1 0,33 1 0,-25-1-180,-21-1-3820,-17 0 4000,-14 0 0,-6 0 0,-3 0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5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7 349 24289,'-3'5'2420,"0"-1"-2162,3-4 257,0 0-391,30-50-1,-10 19 0,25-41 67,-20 31 46,-2 4-57,-1 2-45,-2 7-54,-3 3-80,-1 6 0,-4 6 0,-3 7 0,-3 6 0,-4 16 0,0 12 0,-2 19 0,-5 11 0,-3 6 0,-5 4 0,-2 1 0,0-1-3392,-1-1 3392,2-3-281,3-1-783,5 12-2209,11-29 3273,5-3 0,-1-34 0,0-9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757 139 25420,'-52'-33'799,"0"1"1,2 3-1,1 5-306,-20 7-133,-3 13-360,0 28 0,-2 20-2126,38-10 0,2 5 2126,0 3 0,3 3 0,2 3 0,4 3 311,4 0 0,3 1-311,4 1 0,4 2 0,3 0 0,3 2 0,1 1 0,3 2 0,3 1 0,4 1 0,1 2 0,2 0 0,5-1 0,4-1 0,2-3 0,3-1 0,2-6 0,3-3 0,1-7 0,4-4 0,40 16 0,11-26 0,13-24 0,-45-14 0,0-6 0,2-5 0,-2-5 0,0-7 0,-4-4 0,-4-3 0,-4-2 0,-6 0 0,-3-3 0,-5 2 0,-4-1 0,12-45 0,-13-2 0,-10-8 0,-9 47 0,-2-1 0,-6-3 0,-3 0 0,-1-1 0,-3 2 0,-6 1 0,-3 3 0,-1 5 0,-2 2 0,-25-29 0,-1 20 0,2 20 0,2 17 0,2 18 3274,6 17-3858,9 15-2699,12 11 3372,9 4 0,6-21 0,2-7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52 26138,'-69'25'929,"12"4"-715,39 1-1,4 8 11,5 5 89,4 5-10,3 5-113,4 3-56,9 0-121,8-4-13,11-9 0,8-10 0,4-15 0,4-8 0,4-22 0,0-10 0,0-19 0,-3-9 0,-8-3 0,-10-2 0,-14 2 0,-7 2 0,-11 1 0,-10 5 0,-11 3 0,-10 6 0,-5 6 0,2 8 0,1 8 0,5 6 0,8 6 0,2 11 0,8 7-841,3 11-1658,5 4-7332,7 0 8145,12-5 1,-7-12 0,7-6-1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7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28671,'3'92'0,"-1"-6"0,-4-25 0,-2-1-13,-2-4-1768,0-3-2364,1-7 4145,1-5 0,1-19 0,1-7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7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27830,'65'-33'716,"-7"3"-951,-26 16-571,-4 3-696,-8 4-2039,-7 3 3541,-6 5 0,-4-1 0,-3 2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5:57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27516,'-27'46'515,"0"0"0,-15 28-390,35-18-125,6-16 0,-1-2 0,2-4 0,8-3 0,5-6 0,13-3 0,4-4 0,6-6 0,1-4 0,3-5 0,2-5 0,3-10-203,3-9-2396,1-12 2599,-1-3 0,-22 14 0,-6 6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16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1301 24670,'10'-50'672,"0"1"0,-1-2 1,1 2-90,6-39-102,0-8-218,-8 44 1,0 0-383,-1-1 0,1 0 119,0 1 0,0 1 0,6-47-108,-1 9 108,0 9 0,-1 12 0,-1 14 0,-4 12 0,-2 12 0,-3 9 0,-1 6 464,-1 5-464,-3 3 275,-10 4-275,-11 1 0,-15 10 0,-11 7 0,-6 11 0,-1 6 0,-6 10 0,21-10 0,1 4 0,25-14 0,5-1 0,6-1 0,3 1 0,18 11 0,3-6 0,19 8 0,5-14 0,8-1 0,7-4 0,5-4 0,-1-4 0,17-3 0,-24-3 0,7-5 0,-31-4 0,-6-9 0,-6-5 0,-6-7 0,-3-3 0,-6-4 0,-1-5 0,-7-3 0,-18-24 0,-2 17 0,-18-13 0,4 28 0,-2 9 0,-1 6 0,2 7 0,7 5 0,5 4-3105,8 4 3105,5 14 0,7-8 0,4 9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1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1226 24513,'-3'0'3429,"1"0"-2813,2 0-503,-8-68-113,6 13 0,-2-3 0,0-5-464,4-33 464,0 43 0,0 0 0,0-1 0,-2 0 0,0-1 0,-3 0 0,0 1 0,-1 1 0,-1 1 0,-2 2 0,-8-43 114,2 13-114,3 19 0,2 16 0,3 15 0,1 11 0,2 7 0,2 5 350,1 4-350,1 1 0,0 2 0,2-1 0,5 1 0,6 0 0,9 0 0,8 5 0,32 5 0,-10 1 0,22 1 0,-20-6 0,0-1 0,-1 1 0,-4 0 0,-9 3 0,-5 9-91,-19-1-1444,-4 10-549,-16-1-3451,-6 3 5535,-8 3 0,6-14 0,-1-5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2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33 25813,'-4'0'2858,"0"0"-2858,4 0 0,0 0 0,20 0 0,1 0 0,21 0 0,-3 0 0,5 0-942,6-3-1232,5-2-4112,5-3 6286,1 0 0,-26 3 0,-7 1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 26463,'-66'54'1154,"9"-1"-975,32-9 0,4 4 23,7 1-1,5 0-10,5-3-89,5-4-102,10-9 0,7-9 0,11-13 0,3-11 0,1-15-80,-1-12-99,-4-12 89,-6-5 90,-5-3 0,-4 4 12,-2 4 32,-3 8 68,-3 11 0,-2 8-43,-1 7-69,-2 3 0,1 7 0,-1 9 0,0 11 0,0 10 0,0 2 0,0-2 0,4-6-808,3-6-1108,7-6-930,5-7 2846,3-2 0,-8-6 0,-3 0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2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27449,'-78'33'1222,"11"2"-1222,40-6 0,5 3 0,7 2 0,7-1 0,4 0 0,7-1 0,8-2 0,6-6 0,8-5-752,5-9-1388,2-5-2375,0-12 4515,0-6 0,-15 4 0,-3-2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2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28671,'-7'83'0,"-2"-3"0,-1-18 0,-1 1 0,-1-2 0,2-5-539,1-7-2262,1-8-5558,5-9 8359,1-10 0,2-10 0,0-6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3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28671,'-18'97'0,"1"-3"0,3-25-5661,2 1 5661,1-5 1253,4-5-1456,4-6-2856,2-5-6772,1-4 8523,4-4 0,-3-19 0,4-5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6:23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238 177 27863,'49'-55'594,"-11"7"-437,-36 27-124,-4 2-9,-6 4-24,-20 3 0,0 6 0,-15 6 0,7 12 0,0 11 0,1 12 0,2 11 0,3 4-3392,6 3 3392,9-3 0,7-7 0,10-5 0,12-8 0,10-6 0,11-7 0,8-8 3392,2-5-3629,-1-3-1611,-5-1-1357,-7 0 3205,-1 0 0,-18 0 0,1 0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05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27123,'3'83'438,"-3"0"-225,-8-20-34,-4 6-5728,-4 1 5594,-2-3-1100,2-7 1078,2-10 1099,1-9-1089,1-10 12,1-7 56,1-9 2257,1-7-2302,1-6 3336,2-15-3381,3-11-11,2-20 0,1-13 11,6-9-3391,2-2 3402,8 0 56,0 7-65,1 8-13,1 8 0,2 8 0,-1 6 0,1 9 0,-1 4 3392,9 8-3392,-7 5 0,8 4 0,-11 12 0,-1 4 0,-5 12 0,-4 2 0,-5 1 0,-1 11 0,-9-9 0,-3 8 0,-7-12 0,-3-2 0,1-2 0,1-4 0,6-5-685,4-5-1006,5-6-674,5-2 2365,21-20 0,-15 13 0,15-13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05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 27628,'-53'66'1043,"12"-10"-1043,36-32 0,2-7 0,3-6 0,6-7 0,4-2-69,7-10-121,3-5-79,9-23 135,-8 6 33,2-9 34,-13 15 67,-4 7 0,-2 6 0,-3 6 0,0 3 157,-1 17-68,0-1-33,0 15-33,0-6-23,0 1-124,0-4-480,0-4-786,4-6-672,3-4-4112,7-4 6174,4-10 0,-7 5 0,0-5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05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4 22900,'0'-2'3238,"0"0"-2577,-22 44-190,7-11-191,-19 35-146,15-24-67,2-5-56,4-7-11,4-9 0,5-9-33,2-6 33,2-5 0,8-11 11,5-8 11,9-10-10,3-1 32,-3 2 57,-2 7 90,-6 7-12,-2 6-22,-4 5-57,-1 1 12,-3 9-99,-2 4-13,-1 11-125,-8 19-558,0-8-706,-3 10-1088,4-19 2477,6-8 0,0-8 0,2-5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06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 27146,'-64'5'1333,"8"7"-1141,36 9-192,3 5 0,3 3 0,6 0 0,4-1 0,3-2 0,6-5-640,5-5-1220,7-7-1658,6-5 2670,1-2 0,-9-2 0,-3 0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0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 24983,'0'-2'2914,"0"1"-2209,0 1-636,-5 53-69,-2-24-91,-3 41-794,1-42-907,5-7-2590,3-5 4382,4-9 0,-2-3 0,3-4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06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26519,'-32'76'1591,"7"-12"-1323,22-41-167,1-6-78,8-8-23,6-4-34,8-17-44,6-4 22,-1-13 56,-1-2 11,-5 4-11,-6 4 0,-2 7 33,-5 7 23,-1 5 34,-2 3 57,0 9-3539,-2 16 3392,0 15-493,4 3 493,5-2 0,10-15-292,11-5-1254,10-5-2432,7-4 4765,0-2 0,-20-4 0,-7-1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58 28671,'-2'-19'0,"-2"14"0,-3 32 0,-5 14 0,-1 9 0,-3 6 0,1-1 0,1 2 0,1-6 0,5-2 0,1-6-3392,5-5 3392,0-5 0,2-5 0,3-7 0,5-3 0,4-5 0,8-2 0,2-4 3392,17-4-3392,-11-1 0,11-5 0,-13-2 0,0-5 0,1-2 0,-2-1 0,-1 1 0,-5 2 0,-2 1 0,-6 3 0,-1-1 0,-4 1 0,-2 0 0,0-2 0,-3-3 0,0-3 0,-1-5 0,0-13 0,0 3 0,-3-15 0,-2 6 0,-4-5 0,-1-2 0,0 1 0,1 2 0,1 7 0,1 5 0,0 6 0,0 1 0,1 8 0,2-3 0,2 9-920,1 1-570,1 3-348,0 4 1838,0 10 0,0-7 0,0 8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0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24927,'0'3'3149,"0"0"-2554,0-3-595,46-10 0,-23 3 0,38-7-4252,-35 7 4252,2 0 860,-2 0-860,1 0 0,-4-1-1032,1 1-940,-5 0-1748,-3 3 4568,-4 1 0,-6 2 0,-2 1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0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 24053,'0'-4'3340,"0"1"-2523,0 3-356,3 50-461,-2-15 0,2 44 0,-3-28 0,0-2 0,0-2 0,0-3 0,0-4-326,0-3-1019,0-3-448,0-5-2307,-3-2 4100,-1-6 0,1-9 0,-1-4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0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27919,'58'-3'-784,"-12"0"-392,-38 2-1301,-4-2 2477,0 2 0,-3 0 0,-1 1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1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28513,'10'78'158,"-2"-4"-158,-13-26 0,0 0 0,-4-5-158,4-5-1197,2-5-920,2-6-5457,11-5 7732,4-5 0,-1-8 0,-2-4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1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27729,'71'-7'67,"-6"-3"-45,-31-6 46,-2 2-4163,-4 2 4319,-4 2 848,-4 0-880,-3 2-192,-4 3 0,-2 1 0,-4 4 0,-3 0 3392,-3 2-3392,0 7 0,-1 7 0,0 7 0,0 5 0,0 2 0,0 2 0,0 1 0,0 1 0,-3-4 0,0-4-1525,-2-4-1130,0-5-7176,-1-2 7953,0-2 0,1-5 0,2-3 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1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28671,'8'63'0,"-2"-11"0,-5-36-629,0-2-626,-1 1-1176,0 0-7400,-1 1 7960,-4-1 1,2-6 0,-1-3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2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25409,'0'-6'3262,"0"2"-3262,0 4 0,53-4 0,-18 1 0,45-2 0,-32 1 0,-1 1 0,0-2 0,-4 0 0,-2 0 0,-6-2 0,-4 3 0,-5 0 0,-7 2-1682,-4 2-2049,-5-1 3731,-2 1 0,-5 0 0,0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5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28671,'78'-5'0,"-5"1"0,-23 1 0,-1 2 0,-4 1 0,-3 0 0,-2 0 0,-3 3 0,-2 2 0,-5 2 0,-2-1 0,-4-3 0,-4-1-203,-2-2-1366,-3 0-1019,-3 0-7243,-6 0 9700,-3 0 1,-3 0-1,0 0 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5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 23852,'4'-3'3148,"-1"1"-2666,-3 2-246,0 0-80,-5 46-156,0-22-44,-3 36-360,3-35-515,2-4-795,1-6-2947,2-5 4661,2-4 0,-2-4 0,3-2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28446,'11'67'-717,"-2"-12"-460,-9-39-1019,-3-2-6309,-2 0 8505,-5 1 0,4-7 0,0-1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5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28558,'78'6'0,"-4"0"0,-18-6 56,1-2-56,1 0 0,-1-1 0,-4-1 0,-3 1 0,-7-1 19,-4-1-19,-8-1 9,-6 0-9,-7 1-1395,-8 1-2101,-5 3 3496,-3 1 0,-2 0 0,0 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28671,'69'-5'0,"-3"-1"0,-15-4 0,2 0 0,1 0 0,1 2 0,-2 1 0,-3-1 0,-3 2 0,-3-2 0,-2 3-2488,0 2-7343,0 1 9310,6 2 1,-22 0 0,-3 0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6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33 24894,'-3'-7'3720,"0"2"-3663,3 5-57,40-8 0,-16 5 0,35-6 0,-25 8 0,2 1 0,1 2 0,1 1 0,-4 0 0,-6 1 0,-6-2-270,-10 0-1713,-5 1-1703,-5 4 3686,-12 3 0,8-3 0,-8 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7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28671,'-11'52'0,"1"-6"0,8-17 0,-2-4 0,1-1 0,0-2 0,1 1 0,0-3 0,2-1 0,0-4 0,5-1 0,3-4 0,8-2 0,5-1 0,3-3 0,2-1 0,0-1 0,-1-2 0,-2 0 0,-1 0 0,-6 0 0,-3 0 0,-4 0-181,-2-3-2911,1-3 3092,2-3 0,-4 3 0,0 0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7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24365,'0'-6'3328,"0"2"-2728,0 4-600,0 50 0,0-18 0,0 42 0,0-33 124,0-4-124,0-4 63,0-6-1083,0-6-481,0-4-1838,1-5 3339,-1-1 0,1-6 0,-1-1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7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28031,'73'-14'-313,"-7"2"-685,-36 11-1343,3 0-7490,1 0 9439,0 1 1,-15 0 0,-4 0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7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42 26653,'-3'-3'2018,"1"1"-2018,2 2 0,0 0 0,41-15 0,-13 12 0,37-12 0,-21 14 0,2 0 0,1 1-752,-1-1-1500,-3 1-5188,-8 7 7440,-10 9 0,-13-5 0,-7 3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8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84 26138,'-1'-3'2533,"-1"0"-2533,2 3 0,41-16 0,-10 11 0,39-13 0,-19 14 0,3 0 0,3-3 0,-1 0-360,-1-1-2194,-8 3-7277,-10 2 9294,-12 7 0,-13-3 0,-7 2 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9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25 27818,'5'-21'616,"-2"17"-492,-3 38-46,0 14-43,-4 8-35,-6 9 0,-8 6 0,-5 0 0,-1-1 0,4-7 0,5-11 0,5-13 0,4-14 0,3-13 0,2-6 0,2-19 0,11-10 0,7-18 0,12-7 0,5-2 0,-1 3 0,0 9 0,-2 8 0,-2 10 0,-3 9 0,0 6 0,-2 4 0,-2 8 0,-3 4 0,-5 9 0,-5 3 0,-6 1 0,-5 1 0,-11 0 0,-6 0 0,-11-1 0,-10 3 0,12-9-449,-1-2-1411,19-11-2197,4-3 4057,3-1 0,1-1 0,0 0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29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27326,'-6'84'604,"-2"-9"-436,-8-41-22,4-5-45,4-11 11,4-9 102,1-5-214,3-6 0,1-8 0,4-5 0,4-9 0,4-1 0,2 0 0,2 2-416,4 2-1264,3 4-1715,6 2 3395,4 6 0,-15 4 0,-3 4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0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26272,'-47'66'874,"10"-9"-504,38-38-135,9 0-56,5 0-33,9-2-23,5-3 56,-2-4-22,0-5-21,-4-3-136,-3-7 0,-3-6 0,-5-8 0,-4-7 0,-4-2 0,-2 1 0,-2 3 0,-5 4-595,-1 4-1063,-4 7-2062,2 4 3720,3 3 0,2 2 0,3 0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0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27382,'-34'74'918,"5"-11"-873,15-39-45,5-8 0,4-6 0,3-6 11,4-4 67,8-8-55,5-4-12,9-8 45,0 0 11,0 4 13,-3 4-80,-2 7 0,-3 2 0,-2 3 0,-2 0 0,-1 2 0,-4 3 0,0 2 0,-2 1 0,-2-1-270,0-2-1624,-3 0-2521,1 1 4415,1-3 0,-2 0 0,3-3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0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24244,'0'-3'2902,"0"0"-2118,0 3-201,8 42-425,-5-7-158,5 38 0,-7-17 0,-1-3 0,0-4-35,-2-8-1746,-2-7-875,-2-6-7175,-1-6 8991,2-5 1,2-8 0,2-5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0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20613,'54'-13'0,"-11"2"0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1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49 23695,'-3'2'2409,"1"-1"-1681,2-1-33,4 42-56,3-24-169,5 33-435,2-36-35,1-4 0,-1-6 0,-1-2 0,2-10 0,-5-4 0,0-9 0,-7-3 0,-2-2 0,-1-1 0,-4 2 0,-5 2 0,-5 5 0,-5 5-942,-1 5-1524,4 4-5724,5 5 8190,4 4 0,5-4 0,1 4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28671,'-4'54'0,"-2"2"0,-8 1 0,-1 0 0,0-3 0,3-4 0,1-6-1054,6-4-2095,1-6 3149,4-7 0,0-12 0,0-6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64 24222,'-1'-4'2947,"-1"1"-2522,2 3 494,0 0-761,-12 40-158,9-18 0,-9 31 0,12-30 0,0-6 0,1-6 0,2-6 0,3-3 0,3-7 0,1-8 0,1-10 0,0-7 0,-2-4 0,-2 1 0,-2 2 0,-3 7 0,1 6 0,-2 7 0,0 6 0,-1 2 0,2 7 0,0 8 0,0 8-3392,1 10 3392,1 4 0,-1-1 0,0-3 0,-2-8 0,1-6 0,-2-6-2220,2-6 3068,4-4 0,-3 0 0,3-1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2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 26138,'1'-4'2533,"-1"1"-2533,0 3 0,0 0 0,-6 39 0,0-13 0,-3 30 0,3-24 0,3-8 0,2-5 0,1-9 0,0-5 0,0-3-1177,3-13-2387,2-1 3564,5-7 0,-4 8 0,0 5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2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6 149 23964,'5'0'3272,"0"0"-3037,-5 0-179,0 0-22,42-15-34,-29 5-135,29-14-133,-40 6-35,-4-1-11,-5 0 135,-3 3 134,-2 2 45,1 6 246,2 4 247,1 2 169,-1 9 110,-2 6-591,0 10-181,0 4 0,3 1 0,4-2 0,3-3 0,8 0 0,5-4 0,11 0 0,4-4 0,3-1 0,4-3-4536,4-1 2317,3-2-7612,4-2 9476,-2 2 1,-18-5-1,-7 1 1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3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27515,'-10'53'0,"-1"-1"0,-9 44 0,4-36 533,1 0-533,3-2 203,2-1-203,4-5-572,2-6-851,2-7-860,2-8-6020,6-9 8378,4-9 0,-3-7 1,2-5-1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13 23258,'0'-7'3014,"0"2"-2812,0 5 447,0 0-278,-22 43-58,13-17-111,-16 34-157,21-30-45,2-7-68,2-7-100,3-8 68,3-5 21,4-3-33,5-11 90,4-6 22,6-10 0,4-1 101,1 3 55,-2 4 225,-5 8 22,-8 7-278,-5 3-125,-4 3 0,0 6 0,1 7 0,0 9 0,3 8 0,1 2 0,2 1 0,5-4-3464,26 3 3464,-2-12 0,-1-4 0,-17-10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4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85 235 28671,'-10'72'0,"1"-4"0,4-15 0,-1-2 0,-2-3 0,-2-6 0,0-6 0,0-12 0,3-9 0,2-8 0,2-8 0,2-14 0,0-15 0,3-19 0,8-14 0,6-8 0,10-3 0,5 1 0,3 4 0,2 10 0,1 10 0,-3 10 0,-4 11 0,-3 10 0,-4 9 0,-2 5 0,0 4 0,0 9 0,-1 1 0,-3 10 0,-4 9 0,-7-4 0,-11 8 0,-9-5 0,-13 2 0,-7 3 0,-1 1 0,-1 0 0,6-3 0,6-3-1155,11-6-1882,6-5-6794,14-4 9078,9-7 1,-5-2-1,2-4 1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4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42 28210,'-16'60'461,"4"-8"-461,10-28 0,2-6 0,5-10 0,6-5 0,8-15-214,6-8 35,1-13 123,-3-2 56,-5 2 11,-5 6 11,-3 6 90,-4 8 67,-2 5-54,-1 5-125,0 2 0,0 2 0,1 8 0,1 6 0,-1 9 0,0 4 0,-1 0 0,0-2-225,1-4-1288,0-3-1344,1-5 2857,4-4 0,-5-4 0,2-4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5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8 24580,'0'-4'2499,"0"1"-2129,0 3 470,0 0-538,-9 34-222,0-12-80,-8 27 0,6-26 0,2-6 0,5-8 0,3-5 0,1-3 0,2-6 0,6-5 0,4-6 0,6-2 0,0 2 0,-1 3 0,-2 7 0,-2 2 0,-2 3 0,-1 5 0,-1 6 0,-2 5 0,-2 6 0,-2-1 0,0-1 0,-2-4 0,3-4-819,1-4-1635,8-3 2454,9-2 0,-9-1 0,2 0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5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27818,'-60'13'853,"8"4"-853,27 8 0,4 5 0,3 2 0,7 4 0,6-3 0,2 1 0,4-4 0,7-5 0,5-5-1413,8-9-526,4-4-492,1-6-2263,2-3-5137,-3-6 9619,-3-7 0,-9 5 0,-5 0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27807,'-7'35'415,"1"-3"-774,-1-11-795,4-5-2577,1-3 3731,2-6 0,0-3 0,0-3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5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 24311,'0'-6'2723,"-1"0"-2230,1 6-101,0 0-45,-22 49-156,16-24-1,-15 36-166,20-37-24,1-8 0,2-7-13,5-4-233,2-9-12,4-6-134,0-7 124,0-6 122,-3 0 45,-1 1 101,-3 4 0,-2 1 56,0 4 67,-2 4 34,2 3 22,-1 3 68,2 2-12,-1 1 11,0 6-65,0 5-181,0 11 0,-2 4 0,1 3 0,2-2 0,3-1 0,5-3 0,7-2 0,8-2 0,7-4-24,3-2-2093,1-3-2970,-8 3 5087,-11 4 0,-10-7 0,-7 1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6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43 16967,'-71'11'2488,"17"-4"427,31-3-2186,16-1 1383,22 2-1864,14 4-2113,26 4 1865,30 2 0,-24-10 0,5-1 842,24-1 1,8-2-843,-17-3 0,6-3 0,12 0-325,-26 1 1,7 1 0,5-1 0,4-1 0,3 1 0,1 0 0,1 0 324,-7 1 0,3-1 0,2 0 0,2 1 0,1-1 0,0 1 0,2-1 0,-1 1 0,-1-1-152,-6 1 0,0-1 1,0 1-1,1 0 0,-1-1 1,2 1-1,-1 0 1,1 0-1,0 0 0,0 1 152,5 0 0,0 0 0,2 0 0,1 0 0,-1 0 0,0 1 0,-2 0 0,-1 0 0,-2-1 0,-3 1 0,15 0 0,-2 0 0,-4 1 0,-1-1 0,0 1 0,-1 0 0,2-1 0,1 1 0,0 1 0,0-1 0,0 0 0,-1 1 0,1 0 0,-1-1-145,-3 1 0,1 1 0,-1-1 0,0 0 0,0 1 1,-1 0-1,0 0 145,-3 0 0,-1 0 0,0 0 0,-1 0 0,0 1 0,-1-1 0,-1 1 7,9 0 0,-1 0 0,-1 0 0,0 0 1,-3 1-1,-1-1-7,7 1 0,-1 1 0,-2-1 0,-3 1 0,-2 0 0,7 0 0,-3 0 0,-4 0 0,-6 0 0,2 2 0,-5 0 0,-9 1 518,-3 1 0,-11 1-518,-2 3 0,-45-4 203,-8-5-10034,-12-3 9749,-21 1 1,14-2 0,-12 0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7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26351,'-79'21'795,"11"6"-627,43 16 79,8 8 111,8 4-11,6-2-22,5-4-245,8-11-80,7-11 0,12-13 0,8-10 0,8-18 0,2-9-125,14-37 125,-20 12-22,5-15 22,-25 28 34,-5 7 79,-2 8-113,-5 11 0,0 6 0,-4 13 0,1 8 0,-3 8 0,1 1-729,-2-2-2722,8-3-2544,2-11 5995,12-5 0,-12-7 0,1-2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8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27706,'2'96'965,"0"-11"-965,-5-43 0,2-8 0,1-8-125,1-9-636,4-8-248,4-6-649,7-8-2835,4-8 4493,4-7 0,-10 6 0,-2 2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22 174 26395,'59'-33'706,"-8"2"-706,-28 11-134,-4-1 78,-8 1 44,-5 2 1,-4 3 11,-4 5 11,-4 5 180,-4 5 246,-8 10 246,-4 7-222,-4 13-461,-1 7 0,1 2 0,3 1 0,6-3 0,7-4 0,6-5 0,2-4 0,2-3 0,0-4-371,3-1-1332,3-5-739,4-4-7389,6-3 9353,3-3 0,-7-1 0,-1 0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8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27146,'-13'95'1525,"1"-13"-1525,1-40 0,4-10 0,4-9 0,1-13 0,4-5 0,6-11 0,5-8 0,7-11 0,0-7 0,0-3-808,-3 2-996,-3 4-2857,-2 3 4661,-2 5 0,-4 10 0,-2 4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8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27 139 25398,'63'-42'134,"-11"5"1,-42 14 437,-5 6-136,-4 5-88,-7 7-101,-4 2 33,-7 7-45,-5 8 134,-1 8-21,0 9-179,3 2-169,4-2 0,4-5 0,6-3 0,3-6-629,6-5-659,9-5-1693,13-1-6850,29-4 9179,27 2 1,-29-2-1,0 0 1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21 695 28671,'-11'-23'0,"2"-8"0,11-14 0,8-11 0,5-7 0,8-5 0,2-2 0,0 2 0,-1 5 0,0 7 0,-2 11 0,1 8 0,-3 9-662,0 7-862,-1 8-1401,-2 7 2925,-4 4 0,-6 2 0,-4 1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9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25925,'0'-2'2746,"0"0"-2746,0 2 0,30-4 0,-10 6 0,27-1-662,-14 7-862,2 2-2061,3 0 3585,1 1 0,-16-4 0,-6-2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3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27067,'-58'40'830,"10"-1"-629,32-8-21,4 0 66,5 1-99,4-3-147,2-4 0,3-7 0,5-8 0,6-6 0,8-14-24,4-7-301,2-12 45,-3-6 157,-3 2 123,-4 3 34,-5 8 111,-2 6 1,-3 7-23,-1 5 12,-1 2 10,1 5-121,0 6-24,0 6 0,0 5 0,0-1-326,1-3-861,0-3-1234,3-6-5691,4-3 8112,4-3 0,-7-1 0,-1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15 23728,'2'-8'3071,"-1"2"-2612,-1 6 45,0 0-67,-10 44-56,2-16-290,-9 35-91,8-31 0,2-7 0,2-7 0,4-8 0,0-6 0,1-7 0,4-7 0,5-8 0,4-6 0,3 1 0,-1 4 0,-4 6 0,-3 7 0,-1 3 0,0 3 0,-1 2 0,1 3 0,-1 4 0,-1 4 0,-1 0 0,0-3 0,-1 0 0,2-3 0,2 0 0,-2-1-203,2-3-1321,-3-2-1030,2 0-7277,2 1 7829,6 1 0,-6 0 0,1-1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0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235 117 22260,'8'-56'2141,"-6"11"-1379,-10 37 0,-9 3-56,-4 3-157,-7 6 145,-4 6-167,-2 8-257,2 7-270,4 3 0,6 2 0,9 0 0,6-2 0,5-3 0,10-4 0,6-7-192,12-7-1488,5-4-1514,3-9 3194,-1-1 0,-13-1 0,-7 2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1648 26955,'-17'-89'359,"4"-3"-325,11 3-664,1 36 1,1-2 629,-2-6 0,-1-3 11,-1-6 0,-1-2-6,-2-3 1,-2-1-6,-1-2 0,-1-1 0,-1 1 0,-1 0 0,0 4 0,0 1 5,1 8 1,1 2 22,1 9 0,0 4 107,-4-24 502,8 28-447,2 20-134,4 16 56,11 6 375,13 6-273,29 8-214,32 6 0,-26-3 0,5 1-556,15 2 1,5-1 555,12 2 0,3-1 0,-29-5 0,2 1 0,0-1 0,1 0 0,1 0 0,4 1 0,-1-1 0,6 0 0,-1 1 0,-4-2-536,1 1 1,-3-1 0,2 1 535,16 2 0,3 0 0,-10-1 0,-11-1 0,-8 0-90,-10 0 1,-4-1 89,34 9 0,-16-5 0,-15-4 0,-16-5 0,-16-3 0,-14-2 877,-7 0-877,-4 0 2403,0 0-2403,0 4 267,0 5-267,-1 12 0,-5 13 0,-4 15 0,-8 15 0,-2 11 0,2 14 0,10-39 0,2 1-237,2 3 1,2 2 236,0 2 0,1 0-1618,1-1 1,0-1 1617,0-3 0,0-2 0,3 43-39,1-13 39,2-14 0,1-14 0,-2-17 315,-2-13-315,0-13 3372,-3-6-13203,-26-9 7771,-10-3 0,2 2 0,4-1 1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1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91 263 25519,'-52'-1'2029,"14"-6"-1484,59-6-545,26-8 0,-2 7 0,7 1-553,16-2 1,7 1 552,15-2 0,6 2 0,-25 5 0,2 0 0,0 0 0,3 1 0,1 1 0,0 1 0,1 0 0,-1 0 0,1 1 0,-3 1 0,0 0 0,-1 0-250,-2 1 1,0 1 0,-1-1 249,-3 0 0,-1 0 0,-2-1 0,28 1 0,-3-2 0,-9 0 0,-4 0 0,-8 1 0,-4 0-297,-10 0 0,-3 1 297,30-1-617,-23 2-3294,-23 2 4105,-18 0 1,-12 0 0,-6 0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49 116 28233,'-7'12'438,"-1"11"-438,-1 21 0,1 12 0,2 4 0,2 2 0,1-3 0,1-6 0,1-6 0,1-7 0,6-6 0,3-4 0,9-2 0,2-5 0,3-1 0,0-6 0,-1-4 0,0-5 0,-1-3 0,2-2 0,0-2 0,2 0 0,-1 0 0,-3-1 0,-3 0 0,-3-2 0,-4-2 0,-1 0 0,0-5 0,0 0 0,1-5 0,6-10 0,-6 3 0,3-7 0,-10 4 0,-1-2 0,-2-8 0,-1-7 0,0-10 0,-6-41 0,1 19-310,-4-20 310,0 41 0,-1 12 0,1 12 0,1 8 0,1 8 0,3 3 0,1 4 310,0 0-804,-1 4-2151,-2 1-5971,-4 15 8616,-3 9 0,4-5 0,1 0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3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28671,'82'-7'0,"-10"0"0,-36 0 0,-5 0 0,2-1 0,-4 1 0,-2 1-886,-2 0-739,-6 2-1087,-5 1 2712,-7 2 0,-3 0 0,-3 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3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25992,'0'-2'2655,"0"0"-2631,0 2-24,0 49 0,-2-11 0,-3 47 0,-3-21 0,-1 4 0,1-2 0,4-3 0,2-9 0,2-7 0,1-9 0,3-6-1502,1-8-1120,4-6-7209,-3-7 9341,0-5 1,-4-4 0,0-2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 24188,'-2'-1'3440,"0"1"-2397,2 0-1043,39 16 0,-19-12 0,30 12-976,-32-17-458,0-5-1300,-6-3 2734,0-5 0,-7 6 0,-1 1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7:43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6 25420,'0'-3'3026,"0"0"-2801,0 3-225,-12 56 0,1-8 0,0 1 0,0 4 0,-6 29-3392,-1 5 3392,-1 2 0,2-1-78,5-7 78,5-12 0,3-14-1065,4-16-2353,6-13 3418,2-10 0,0-9 0,-2-4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06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28671,'25'-4'0,"-4"1"-192,-15 3-939,1 0-5149,3 0 734,1-1 5546,0-1 0,-4 1 0,-2 0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07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81 26787,'-11'26'1177,"2"-4"-807,9-22-79,0-2-245,0-3-46,-1-4 0,1-6 0,-1-2 0,1-1 0,0 0 0,0 2-136,0 3-648,0 4-213,0 5 294,0 2 1,0 2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29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21712,'0'5'2779,"0"0"-2712,-4 19-67,1-10 0,-4 20-11,2-18-169,1 0-179,-1 0-615,0-2-1659,1 0-7198,-2-1 9804,2 0 0,1-7 0,1 0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0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24782,'-1'33'123,"0"-4"-123,-3-16 11,1-1-22,0-3-23,1-3-33,0-2-11,0-1-68,1-1-22,0-2 0,0 0 179,5-2-11,1-1 12,3-1-12,-1 0 11,0 1 0,0 1 45,0 1-22,0 0 78,0 1 100,1 2 80,-2 3 156,0 4 34,-2 2-146,-3 1-78,0 0-46,-1 0-88,0 0-80,0-2-44,-1-1 0,1-1-67,0-2-246,0-2-393,0-1-247,4-3-895,2 0-3778,5-2 5626,1-3 0,-5 2 0,-1 0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0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26183,'-18'15'280,"3"0"-236,12-4-44,1 1 12,1 1-12,1 0 0,0-1-34,0-2-89,3-1-135,1-4-55,4-2 9,1-3-88,0 0-403,1-4-605,1-3-2410,0-2 3810,-1-2 0,-4 5 0,-2 2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19852,'-4'0'3428,"0"0"-3013,4 0 78,0 0-280,-16 21-34,11-10 0,-11 17 12,15-16 10,1-1-89,0-1-89,3-3-23,-1-2 22,4-2 1,-1-1 10,1-2-10,0 0-1,0-2 0,1-2 1,0-3 44,-1-2 23,-1-1-11,0 0 44,-1 0-67,-2-1 0,0 1-11,-1 1-23,-1 2-223,0 3-349,-2 0-694,-2 4-3831,-1 1 5075,0 2 0,3-2 0,0 2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1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26104,'0'27'101,"-1"-5"-101,-1-17-22,1-2 22,0-2 11,1-1 0,4-5 0,7-5-11,0-1-11,5-3 33,-7 6-22,1 0 34,-2 4 56,0 1 100,-2 2 135,0 1 34,-2 0-34,0 2-57,-2 1-100,-1 4-100,-1 3-68,0 1 0,0 1-124,-2-1-581,0 0-707,-2-2-1333,-1-3 2745,2-2 0,0-2 0,2-2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27135,'0'48'683,"-2"-5"-683,-1-20-201,-2-2-606,-1 0-639,1-4-2397,0 0 3843,1-4 0,2-6 0,0-2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2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16266,'0'0'0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2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22631,'1'-2'3148,"0"1"-1769,-1 1-976,1 15-11,-2-1-79,-2 14-89,-2-5-78,-3-2-111,1-2-35,1-5 0,2-2 0,2-5 0,0-4 0,0-1 0,1-3 0,0-3-57,1-2-604,2-3-583,2-1-997,3 2-7440,2 0 9681,0 2 0,-4 2 0,0 1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2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 22204,'-1'-3'3295,"1"1"-2119,0 2-1019,-10 12 34,7-7 22,-7 10-56,10-11-157,0-1 0,0-2-23,0-1 12,2-4 0,2-3 11,1-2 0,1 0 0,-1 4 0,-1 2 11,-1 1 45,1 2 45,-1 1 145,-1 4-66,-1 1-68,0 4-68,-1-1-44,0 0-313,0-2-875,1-3-1356,1-1-7287,1-2 7709,2-1 0,-2 0 0,1 0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3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 24087,'3'-1'3362,"-2"1"-2164,-1 0-1174,-4 27-24,0-15 0,-4 25 0,3-27 0,1 0 0,3-7 0,1-1-1189,0-2-738,2-4-3642,2-1 5569,2-4 0,-2 4 0,0 1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33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76 15045,'5'-4'6196,"-2"2"-5322,-3 2 235,6-25 1,-4 16-237,2-18-21,-9 22-202,-3 3-280,-2 1 0,0 4 44,0 4 34,0 4-134,2 2-268,0 1-46,4 6 0,1-6 0,5 3 0,2-7-237,4-1-670,1 0-1054,0-1-1658,-1 0 3619,-2 1 0,-3-5 0,-1 1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49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28671,'19'-7'0,"2"1"0,-1 5 0,3 0 0,0 0 0,-1 1 0,-1 1 0,-2 2 0,-2 0 0,-1 3 0,-1 0 0,-1-1 0,-2-2 0,0 0 0,-2-2 0,-1-1 0,-1 0-304,-2 0-905,-2 0-372,-1 0-413,-2 0-490,-1 0 0,0 0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4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22832,'-3'0'3239,"1"-1"-2836,2 1 190,0 0-390,-15 12-91,9-3-79,-13 10-33,12-7-22,1 0-348,2-1-358,2-2-460,0-1-627,1 0-3575,1-3 5390,0-1 0,0-3 0,0-1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4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27852,'6'40'314,"-1"-6"-314,0-24-236,0-2-368,1-1-450,1-2-963,2-2-4145,2-1 6162,1-2 0,-4 0 0,-3 0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4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27841,'24'0'-1244,"-3"-2"-672,-9-2-4448,-1-2 6364,-1-1 0,-4 3 0,-2 1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0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27214,'-7'56'1355,"0"-5"-1253,2-24-102,0-1 0,0-2 0,1-4-147,1-4-928,2-5-898,2-4-4917,3-3 6890,3-3 0,-1-1 0,-1 0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0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26765,'-26'44'796,"5"-7"-561,15-23 34,1-2-34,1-1-78,2-2 0,0 0-100,2-2-57,0 1 0,1-2 0,3 0 0,3-2 0,4-1 0,2-2 0,2-1 0,0 0 0,2-2 0,-1 0 0,-1-2 0,1-1 0,0 0 0,0 0 0,-1 2 0,-2-1-91,-2 1-906,-1 0-359,-4 0-907,-1 0-7206,-3 0 9469,-2 2 0,0 0 0,0 1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0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24031,'-4'2'3194,"2"-1"-2657,2-1 372,0 0-909,3 0 0,4 1 0,6 0 0,3-1-3392,1 0 3392,2 0 0,-3-1 0,1 1 0,-3-1 0,-1 0 0,0 0 0,-3 1 3392,0-1-4603,-4 1-784,-2 0-2655,-2 0 4650,-1 1 0,-1 0 0,0 0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1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27438,'-23'39'649,"5"-6"-447,16-24-57,1-1 1,1-2-55,0-1-91,1 0 0,3-2 0,2-1 0,4-1 0,1 0 0,1-1 0,1 0 0,1 0 0,1-1 0,2 1 0,2-1-685,1 0-334,0 0-965,-2 1-3831,-2-1 5815,-2 1 0,-7 0 0,-2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27505,'-1'9'381,"-1"0"-381,2-1-359,0 0-526,0-1-684,2 0-1557,-1 0-6174,0 0 9300,0-1 0,-1-3 0,0 0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2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27863,'28'-4'808,"-1"1"-808,-1 0 0,1 1 0,0 1 0,0 0 0,-1 1 0,-3 0 0,-3 0 0,-4 0 0,-3 0 0,-4 0 0,-2 0-1043,-3 0-537,-1 0-1300,-1 0 2880,-2 0 0,0 0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2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26855,'-34'41'359,"5"-5"-359,17-19-23,1-2-470,1 0-617,1-2-514,1 0-3138,2-4 4762,3-2 0,1-3 0,2-2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3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22855,'1'-5'3305,"0"1"-2767,-1 4 123,0 0-538,0 29-111,1-16-12,1 21-371,1-23-614,2-2-808,2-5-3798,3 0 5591,1-3 0,-5-1 0,0 0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3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24053,'0'-3'3116,"0"1"-2478,0 2-638,0 28-22,1-16-415,1 22-796,-1-23-1826,0-1 3059,0 0 0,-1-5 0,0-1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27258,'-15'37'874,"2"-6"-661,13-22-12,1-2-76,2 2-125,2-2 0,3-1 0,0-2 0,2-2 0,2-1-102,3-1-503,2-3-426,2-1-616,1-2-2118,-1 0-6066,-1 3 8342,-3 1 0,-7 2 0,-2 0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4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28076,'13'1'291,"2"-1"-268,4-1-23,1-1 22,1-2-22,-2 1 22,-1 0-22,-3 0 12,-3 0-12,-4 2 33,-1 0 113,-4 1-100,0 0-46,-1 4 0,-1 1 0,-1 4 0,0 2 0,0 1 0,0 1 0,0-1 0,0-1 0,0-1-1839,0 0-469,0-2-3866,-1 1 6174,-1-3 0,0-2 0,0-1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4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 24703,'-2'0'3059,"0"0"-2185,2 0-839,10-1-35,4-1 0,10-1 0,2 1 0,-1-1 0,-2 3 0,-1-1 0,-2 1 0,-2 0 0,0 0 0,-3-1-909,-1 0-872,-3-1-2892,-1 0 4673,-4 1 0,-3 0 0,-2 1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23303,'-3'0'3272,"1"0"-2768,2 0-201,-9 25-79,6-12-45,-6 19-134,7-18-45,2-3-34,-1-1-257,1-2-415,0-1-673,1-3-1477,1 0 2856,1-2 0,0-1 0,-1-1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22 27023,'-15'6'639,"4"-2"-449,11-4 79,0 0-68,2 0-33,5 0-44,4 0-67,4 0-57,2-1 0,-1-1 0,-1-2 0,-2 0 0,-2 0 0,0 0 0,-2 0 0,0 0 0,-1 2 0,-1 0 0,-2 1 0,-1 1 0,-1 0 0,-1 0 0,0 0 0,0 3 0,0 3 0,0 5 0,-1 2 0,-1 7 0,0-4 0,0 4 0,0-8 0,0-2 0,0-2 0,0-2 0,-2 0 0,-1-3 0,-1 0 0,-2-2 0,-2 0 0,-2-1 0,-1 0 0,-1 0 0,1 0 0,0 0-13,0 0-43,1 0 56,-1 1-11,1 1 11,2 1 0,1 2 0,1-1 0,2 1 0,-1-1 23,1 1 21,-2 0-31,-3 4-13,1-1 0,-2 2 0,4-4 0,2-2 0,3-1 0,0-2 0,1 0 0,0 0 0,0 0 0,1 3 0,4 0 0,3 2 0,5-1 0,1-1 0,2 0 0,1-1 0,1-1 0,9-1 0,-7 0 0,6 0 0,-11-1-270,-2 0-682,-3 0-370,-3 0-438,-3 0-3282,-3 0 5042,-1 0 0,0 0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6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23482,'-2'0'3193,"0"0"-1344,2 0-1702,-2 1-147,2-1 0,-2 1 0,7 0 0,5 1 0,9-1 0,4 0 0,3-1 0,1 0 0,0 0 0,-1 0 0,-1 0 0,-1 0 0,-1 0 0,0 0 0,-2 2 0,-3-1 0,-3 2 0,-3-1 0,0-1 0,-1 0-136,-2-1-1914,-2 0-2544,-2 0 4594,-3 0 0,-2 0 0,0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7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27561,'11'-11'213,"-2"3"-202,12 8-11,-6 1 11,-2 2-11,-3 1 0,-3 1 11,-2 0 0,-3 1 23,-1-1-34,-5 2 11,-2 0-11,-3 0 11,-2 2 1,1-2 10,1 1 124,0-1 111,2 0-22,2 0-110,1-1-125,0 0 0,2 1 0,1 1 0,1-1 0,0 0 0,5-1 0,2-1 0,8 0 0,3-1 0,4-1 0,3 2 0,9-1 0,-9-1 0,4 0 0,-15-2-270,-2-1-1713,-2-2-3418,-3-2 5401,-4-1 0,-2 2 0,-1 0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19661,'-3'1'4056,"1"0"-1747,2-1-1917,-6 27-45,4-15-33,-4 23-79,6-21-89,-1 3-23,1 2-78,-2 3-34,0 1 0,-1 0-11,1 0-100,-1-2-360,1-2-492,-1-4-942,0-2-4605,1-3 6499,-1-2 0,1-4 0,1-2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8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27 25051,'36'-15'1143,"-5"3"-818,-17 19-57,-2 6-10,-3 7-22,-3 6-23,-3 1 11,-2 1-12,-2-3-10,-3-1-12,-2-3 23,-5-1-77,-2-4-136,-1-2 0,-1-2 0,0-3 0,2-3 0,1-1 0,1-2-102,1 0-301,0-2-449,2 0-347,2-1-582,2 0-4035,2 0 5816,3-1 0,1 0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8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28602,'7'45'69,"-2"-5"-69,-5-21-505,0-2-762,0-1-503,0-2-2410,0 0 4180,0-1 0,0-5 0,0-3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9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23740,'-1'-2'2252,"1"1"-1905,0 1-302,26-1-45,-13 0 0,20 1-22,-22 1-785,-2 1-941,-4 0-5625,-2 1 7373,-2 1 0,-1-2 0,0 1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8:59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26877,'-37'34'1042,"9"-5"-751,25-21-78,2 0-11,6-3-156,4 0-46,6-2 0,2-1 0,0 0 0,0-1 0,-1 1 0,0-2 0,-1 1-561,1-2-974,2-2-1200,-2-2 2735,0-1 0,-8 2 0,-3 2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3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21488,'0'-2'3103,"0"0"-1758,0 2-1098,-8 22 33,5-10-12,-6 18 1,8-16-44,0-1-24,0 0 12,1 0-67,1 0-45,1-1-45,3-1 11,1-2-34,0-1-10,0-3-23,0 1 11,0-3-11,1-1 22,2-1-22,1 0-11,1-1-45,2 0-470,0-1-2152,2-5-1771,-5 2 4449,1-6 0,-8 6 0,-2 1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3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27169,'-7'46'291,"1"2"-381,5-30-582,0 4-606,1-10-794,2-3-3867,2 0 5939,1-2 0,-2-4 0,-1 0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3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26989,'38'-19'1647,"-5"3"-1612,-14 15-35,-3 0 0,-1 1 0,-3 0 0,-1 0-785,-2 0-504,-3 0-649,-3 4-3239,-1 3 5177,-7 5 0,3-5 0,-2 1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24681,'-38'42'504,"6"-5"-470,18-19-34,3-1-437,1-1-729,4-3-2397,1-4-6268,3-2 8709,1-4 0,1-1 0,0-2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4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25925,'4'39'493,"-2"-7"-482,0-23-11,0-2-134,0-2-573,2-2-749,1-2-3003,3-1 4459,2-2 0,-4 1 0,-1-2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24961,'-38'36'662,"4"-4"-697,20-15-805,1-3-2364,4-1 3204,2-5 0,4-3 0,2-2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4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23034,'3'-1'4482,"-1"0"-3732,-2 1-604,13 14-112,-6-6-34,10 10-12,-10-12-514,1-2-718,3-3-1142,5 0-7445,4-4 9557,4-2 0,-10 2 1,-3-1-1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5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25869,'-32'24'862,"6"-2"-615,24-7-45,1 0-12,4-1-66,2-1-1,4-2 34,2-3-68,1-1-33,-1-3-11,-1-2 0,0 0 11,0-2-11,1-4 55,0-2 24,-2-3 10,-1-3-33,-3 1-23,-2-2-54,-2 2-24,-1-1 0,-3-4 0,-1 6 0,-3-3 0,1 7-13,-1 1-356,2 1-404,-1 2-762,2 1-2566,0 1 4101,2 0 0,1 0 0,1 0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5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28311,'32'9'146,"-5"-2"-146,-17-7-739,1 0-841,-2-3-2018,0-2 3598,-2-2 0,-3 3 0,-1 1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5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27460,'-5'42'1098,"1"-5"-985,0-18-113,0-1 0,0-1 0,2-1 0,1-3-416,1-3-625,0-1-1346,1-2-5569,2-1 7956,3-1 0,-3-2 0,1-2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6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8 27236,'-25'21'896,"5"-2"-706,17-4-33,2 0-78,1 0-35,1 0 12,2 0-43,4-3-13,1-2 0,1-3 0,2-3 0,0-2 0,2-3 0,-1-5 0,2-3 0,-3-5 0,-1-1 0,-3-1 0,-3-1 0,-2 0 0,-1 0 0,-2 2-24,-3 2-760,-2 3-773,-3 5-2813,-2 2 4370,-2 5 0,6-2 0,1 2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6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24939,'2'0'2521,"1"0"-1345,-3 0-1141,-6 19-35,2-8 0,-4 16 0,4-13 0,1-2-69,1-2-1073,1-3-954,1-2-7735,0-3 9546,2-1 1,-1-1-1,1 0 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6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24871,'0'-2'2757,"0"1"-2074,0 1-537,-1 26-4375,1-13 4229,0 19 859,0-20-1195,0-2-593,1-3-651,0-1-1514,1-3 3094,-1 1 0,0-3 0,-1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0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28671,'53'4'0,"-3"0"0,-11-4 0,-4-1 0,-2 1 0,-1 0 0,1 0 0,3 0 0,2 0 0,-2-1-24,-2 0-2933,-7 0 2957,-7 0 0,-10 1 0,-5 0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1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28042,'0'-4'213,"3"2"-168,2 0-34,4 1 0,1 0 1,1 0-24,0 0 1,0-1-157,1 1-78,-1-1-57,0 1-100,-2-1-348,-3 2-493,-3 0-716,-2 0-7871,-1 1 9798,0 1 0,0 0 1,0 0-1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14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22888,'0'-4'3071,"0"0"-2747,0 4 102,0 0-336,0 5 10,-2 5 1,-2 7-78,-1 4-12,-3 9-11,4-8 0,0 1 0,2-13 0,2-4 22,-1-4 640,1-1 77,0-16-525,0 4-214,0-13 0,2 7 0,-1 0 0,2 2 0,-1 2 0,0 3 0,0 2-203,0 2-682,0 3-695,0 1-2151,0 2 3731,1 1 0,-2-1 0,1 1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48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8 24031,'-38'7'1221,"6"0"-1019,20-1 45,1-1-23,1 1-22,0 1-46,1 1-55,2 1-22,1 3 10,2 2 34,2 4-22,2 1 11,2 2 0,4-2-22,4-1-57,4-2-33,0-4 0,3-4-56,0-4 12,0-2 10,0-4-22,0-4 22,0-5 1,4-11 33,-7 3 0,2-7 0,-9 8 0,-1-2 11,-3 1-11,-1-1 11,-2 3 0,0-3-11,-1 9 12,-2 0-12,-3 8-12,-2 3-77,-3 0-135,1 2-359,-1 3-649,3 3-2421,3 0 3653,2 1 0,2-4 0,1-1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4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27449,'31'0'-90,"-4"0"-269,-17 0-369,-1 0-706,-3 0-908,-2 0-5703,-1 0 8045,-2 0 0,-1 0 0,0 0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49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4 23135,'0'-2'2656,"0"0"-2164,-2 34-144,0-12-225,-2 25-112,2-20-11,0-2-90,2-1-537,0-3-1222,3-4-7496,3-5 9345,5-6 0,-4-2 0,-1-2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4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27191,'43'-6'818,"-4"1"-818,-18 5-45,-3 0-269,-1 0-403,-2 0-515,-3 0-393,-2 0-1961,-4 0 3586,-3 1 0,-3-1 0,0 1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4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26239,'-27'40'1075,"5"-4"-1030,12-17-45,2-2-101,0-1-336,2-1-785,1-4-1197,1-3 2419,1-2 0,1-4 0,2-1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0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27000,'24'27'-459,"-3"-5"-606,-15-17-772,-2-1-5671,0-1 7508,-1 0 0,-2-2 0,0 0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0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24681,'-3'-1'2577,"2"0"-2207,1 1-224,23-1-146,-11 1-202,18-1-426,-20 0-458,-2 1-797,-3-2-4918,-1 1 6801,-3-1 0,0 1 0,-1 0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0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27662,'-8'44'604,"0"-5"-604,1-15-123,1-3-414,-1-1-674,3-3-1041,-1-3-7579,4-3 9115,-1-3 0,2-5 0,0-1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24121,'1'-3'3059,"-1"1"-2342,0 2-684,1 31-33,-2-16-201,-1 24-651,0-24-974,-1-1-4113,1-3 5939,1 0 0,1-6 0,0-1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26138,'-13'38'1020,"0"-4"-819,6-16-33,1-2-11,1-2 11,3-2 11,0-1-11,2-4-33,0-1 10,0-2 34,4-1-166,3-2-13,4 0 0,2-1 0,0 0 0,1 0 0,-2-2 0,0 0 0,0-1 0,-1-2-382,-1 2-761,-2 0-538,-2 2 1681,-2 0 0,-2 1 0,-1 0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1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26 23460,'-6'1'2913,"2"0"-1938,4-1 348,0 0-1323,23 1 0,-8-3 0,19 0 0,-14-2 0,1 1 0,-1 0 0,-1 0 0,0 1 0,-2-1 0,-3 1 0,-2 0 0,-2 1-349,-4 0-1376,-1 0-1188,-3 1 2913,0 0 0,-2 0 0,0 0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1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27337,'-21'43'1334,"5"-10"-1334,15-17 0,3-8 0,2-2 0,4-2 0,4-3 0,3 0 0,3-1 0,1 0 0,2 0 0,-1-1-237,-1 0-1006,-2-2-1569,-2-1 2812,-1-2 0,-7 3 0,-2 0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2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25891,'-25'44'706,"5"-5"-527,10-17 12,2-1 78,2-1 56,4 0-12,1-2-21,1-1-113,1-2-67,1-4-79,4-2-10,1-3-23,3-3 0,1-2-168,2-1-291,1-4-360,0-2-705,0-3-851,-2-2-7456,-1 2 8022,-1 0 1,-5 4 0,-1 1-1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3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 24390,'0'-3'3059,"0"1"-2510,0 31-191,0-9-201,-2 27-157,-2-19-56,-1 1-359,1-4-952,0-4-1176,1-2-7288,-1-3 7966,2-3 1,0-6-1,1-2 1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3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26698,'41'-13'235,"-5"2"-661,-18 10-560,-2 1-1064,-3 0-7217,-5 1 9267,-3 3 0,-4-2 0,-1 2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3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24435,'-4'0'1602,"2"0"-1501,2 0-79,0 0-11,25 0-11,-14 0 12,19 0-12,-23 0 0,-2 0 11,-3 1 22,-2 2 68,0 2 235,-5 4 314,-4 2-3459,-5 3 3212,-1 0-112,1 0-211,3-2-80,4-2 0,3-2 0,3-2 0,1-1 3392,3 0-3392,3-1 0,6 0 0,2-1 0,3-2 0,0 0 0,3-1 0,-1 0-237,0 0-1242,-1-3-1535,-1-2 3014,-2-4 0,-7 4 0,-2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3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26709,'-16'46'1121,"1"-2"-1054,4-16-67,-1 0-437,-1-2-762,-1-3-952,1-3-4651,-1-4 6802,3-5 0,4-4 0,3-5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4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22877,'4'-3'3608,"-1"1"-3003,-3 2-145,0 0-259,26 6-201,-16 0-33,21 4-707,-25-4-1098,0-3-4425,-1-1 6263,1-2 0,-3 0 0,1 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4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28031,'-26'52'314,"2"-5"-493,11-22-505,0-1-727,1-4-1973,2-4 3384,1-4 0,5-6 0,1-3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4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28671,'31'16'0,"-6"-2"0,-20-1 0,-1-2 0,0-1-46,-1-3-1556,0-2-942,1-2-7287,0-2 9414,2-1 1,-3 0 0,0 0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4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28625,'0'46'46,"-2"-5"-5707,-3-14 5661,-1-3 1409,-1-1-2351,1-3-1288,1-2-3473,2-2 5918,1-4 0,2-5 0,0-3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5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26239,'4'0'2432,"-2"0"-2432,-2 0 0,25 12 0,-15-8 0,19 9 0,-22-12 0,0 0 0,-1-1 0,0 0 0,0-1 0,0-1 0,2-2 0,-2 0 0,0 0 0,-2 3 0,-3 0 0,0 1 0,-1 4 0,0 4 0,0 7 0,-2 4 0,-2 4 0,-3 1 0,0 2 0,1-2 0,0 0 0,1-2 0,-1-2 0,2-4 0,0-3-1783,0-5-2733,1-4 4516,1-2 0,1-2 0,1 0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5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 25230,'2'-2'3104,"-1"0"-2767,-1 2-337,5 36 0,-4-16 0,3 31 0,-5-25 0,0-1 0,-1-5-987,0-3-1478,0-3-5368,-1-5 7833,1-1 0,-1-5 0,2-1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19:55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28054,'42'-3'-180,"-5"1"-335,-21 2-493,-2 0-875,-2 1 1883,-2 1 0,-5-1 0,-2 0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62 26664,'-27'-5'1266,"6"2"-930,28 2-89,5-1-89,9 0-158,7-2-3392,4 0 3392,2-3 0,2 0 0,-1-1 0,-1 2 0,-4 1 0,-3 3 0,-3 1 3392,-5 1-3392,-2 0 0,-3 0 0,-1 0 0,-1 0 0,-1 0 0,-1 0-405,-2-1-659,-1 1-325,-2-1-213,-2 0-2466,-1 0 4068,-2 1 0,0 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20815,'-4'0'3709,"1"0"-3149,3 0-112,-26 18-55,14-6-180,-21 14-124,23-11-89,1-1-56,2-2-470,0-1-561,2-2-1222,1-2-3529,2-3 5838,2-2 0,0-2 0,0 0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4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26418,'22'17'213,"-4"-2"-516,-14-4-470,0 0-459,-2-1-2231,-1 0 3463,-1 0 0,0-5 0,0 0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4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22597,'-2'-2'2722,"-1"0"-2306,3 2-36,0 0-357,1 27-23,-1-15-359,1 20-593,-1-23-1783,0-1 2735,0-2 0,0-3 0,0 0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7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10742,'0'-2'8415,"0"0"-3373,0 2-4414,0-17-113,0 10-44,0-13-79,1 15-34,0 2-66,0 0-147,-1 2-55,1 0-79,-1 1 23,2 0-34,0 4-79,1 2-190,-1 3-470,0 1-460,0 0-1042,1-2-3978,0-1 6219,-1-2 0,0-2 0,-2-2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7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22328,'-4'0'3159,"1"0"-2295,3 0-114,0 0-111,22 0-169,-6 0-55,18 0-369,-13 0-46,-2 0 0,0 0 0,1 1 0,-2-1 0,0 0 0,-2 0-158,-4 0-828,-3 0-504,-2 0-617,-3 0-4403,-2 0 6510,-2 0 0,0 0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27796,'44'-4'875,"-4"1"-875,-16-1-24,-2 2-446,-2 1-561,-2 0-807,-3 0-3517,-1 0 5355,-2 1 0,-6 0 0,-2 0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8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30 27000,'-2'6'505,"-3"0"-438,-4 1 11,-3-1 12,1 1 22,-1-1-45,3 0 12,1-2-46,4 2 1,1-2-12,2 1 57,2 0 44,3-1 0,3-1 11,4 0-33,2-3-77,1 0-24,0-3 0,-2-3 0,-1-4 0,-3-1 0,-3-1-136,-2-1-670,-2 1-696,0 1-2150,2 0 3652,2 1 0,-2 5 0,0 1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4 26619,'-40'-4'595,"6"6"-517,20 7 0,4 4 46,3 2 44,4 0 89,2-1-22,2-1 1,5 0-68,3-1-55,4-2-113,2-3 0,-1-4 0,-3-1 0,0-2 0,-4-3 0,-1-2 0,-3-5 0,-2-1 0,-1-2 0,0 1-147,0 1-3827,-1 1 3066,-1 5-571,-1 0-1670,0 3 3149,0 2 0,2 0 0,1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8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24513,'2'-2'2645,"0"1"-2141,0 1-23,0 5-145,-2 4-144,1 7-192,0 1 0,1 3 0,0-1 0,0 0-192,0-2-301,0-1-437,0-2-492,1-4-629,1-2-3754,0-3 5805,1-3 0,-3-1 0,0-1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28 25656,'-1'-1'3015,"1"-1"-3015,0 2 0,27-7 0,-10 5 0,20-5 0,-18 7 0,-2 0 0,-2-1 0,-2 0 0,2 0 0,3-1 0,4 0 0,3 1-46,-3 0-1780,-6 1-1099,-8 0 2925,-6 2 0,-2-2 0,0 1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9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5 22597,'0'-2'3149,"1"0"-1794,-1 2-974,-16 24-269,7-10-112,-13 21-156,12-19-584,0 1-504,0-2-1109,0-1-7478,1-3 8619,1-2 0,4-4 0,1-3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9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28098,'34'34'280,"-6"-4"-481,-23-19-415,-3 0-740,0-4-1367,-2-2 2723,2-2 0,-2-2 0,1-1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09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23348,'-3'0'2667,"1"0"-2163,2 0-101,-15 25-145,6-8-258,-12 21-22,9-14-685,0-3-1052,1-2-2544,0-4 4303,3-4 0,3-5 0,3-3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0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23717,'4'-1'3227,"-1"1"-2778,22 5-292,-10 1-157,21 5-438,-15-4-861,-1-1-2018,1-4 3317,2-1 0,-10-1 0,-2 0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0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12 25465,'-14'42'1905,"5"-4"-1490,15-21-46,5-1-89,5-4-89,0-4-145,0-4-46,-4-3 0,-1-6 0,-4-3 0,-1-6 0,-3-3 0,-1-1 0,-1 0 0,-1 1 0,-4 2 0,-1 1 0,-3 4-416,0 2-1108,1 4-1467,1 3 2991,3 1 0,1 0 0,2 0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0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28671,'37'-9'-192,"-6"2"-637,-20 5-414,-3-1-808,-2 2-3115,-3-1 5166,-2-1 0,0 1 0,-1 1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0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 24143,'-2'-4'2723,"1"2"-2039,1 2-214,0 0-89,-9 33-146,5-14-200,-7 27-35,8-23 0,1-1-259,1-3-491,1-2-931,0-3-605,4-2-5759,4-3 8045,5-3 0,-5-3 0,-1-2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1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27101,'-24'15'1042,"5"2"-773,16 4-79,2 1-121,1 0-69,0-1 0,3-3 0,2-3 0,3-5 0,1-4 0,-1-4 0,1-1 0,0-6 0,-2-2 0,1-5 0,-4-2 0,-1-2 0,-1-1 0,-3 1-147,-4 0-547,-3 2-438,-5 3-683,-1 1-3710,0 5 5525,2 2 0,5 2 0,3 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24132,'-2'0'3507,"1"0"-3227,1 0-56,-6 27-168,3-14-56,-5 20-224,5-22-684,0-1-795,2-2-3451,1-2 5154,0-2 0,0-2 0,0-2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1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28222,'15'38'190,"-1"-4"-436,-9-18-247,1-2-370,-1 0-1524,-1-2-5366,-2-3 7753,0-3 0,-2-3 0,0-1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15 25319,'-4'0'3352,"1"0"-3352,26-4 0,3 2 0,26-3 0,3 3 0,7 0 0,2 2 0,2 4-304,-5 2-2665,-5 5 2969,-7 1 0,-23-6 0,-7 0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25499,'-1'-2'1501,"1"1"-1243,0 1-505,25 1-548,-12 2-830,21 1-4481,-17 1 6106,1 1 0,-8-3 0,-2-1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0:13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37 138 26272,'-19'41'1266,"4"-7"-1098,13-27 45,1-1 56,1-8-11,1-4-57,2-5-177,1-7-24,2-5 0,0-3 0,-1 0 0,-1 0-181,-1 3-737,0 3-460,0 3-886,1 4-5467,1 5 7731,1 3 0,-2 3 0,-2 2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06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28671,'4'5'0,"0"3"0,-1 4 0,-1 3 0,0 2 0,-2 3 0,0 1 0,0 2 0,0 0 0,0 0 0,-2 0 0,0-3 0,-2-1 0,0-4 0,0-4 0,1-3 0,0-4 0,1-2 0,1-2 0,1-6 0,0-6 0,4-8 0,4-4 0,6-2 0,2 1 0,0 4 0,-1 5 0,4 5 0,-5 5 0,0 3 0,-5 3 0,-2 2 0,0 2 0,-1 5 0,0 10 0,-2-2 0,-2 6 0,-3-7 0,-4-1 0,-4-1 0,-3-3 0,-1-1 0,0-2 0,-3-4 0,5-1 0,-1-2 0,4-1 0,2 0 0,2-3-1536,1 0-2240,2-4 3776,6 0 0,-4 4 0,3 0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06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78 27236,'40'-10'302,"-7"0"-290,-22 4-1,-2 0-11,-4 0-11,-2-1-1,-2 0-44,-1 0-67,-1 0 34,-4 1 89,-2 3-12,-4 1 1,-2 2 22,1 0 1,0 1 77,1 3 57,1 3 78,0 3 145,-2 4 12,1 3-189,0 2-192,1 1 0,2-1 0,4-1 0,2-3 0,4-2 0,1-3 0,4-2 0,1-4 0,2-2-427,1-1-1108,2-3-661,1-2-3373,0-2 5569,1-2 0,-8 4 0,0 1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07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23157,'2'-1'3350,"0"-1"-2027,-2 2-842,-5 29-212,2-15-178,-4 20-91,4-24 0,2-5 0,0-2 0,0-2 0,1-1 0,-1-2 0,1-2 0,0-3 0,1-2 0,3 0 0,1-1-606,4 1-1086,0 1-785,0 3-6329,0 1 8806,0 3 0,-4 0 0,-1 1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07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51 25611,'13'-10'594,"-2"1"-415,-11 3 90,1 1 101,-1-1-79,-3 1 34,-1 0-34,-3 2-89,-1 2 0,-2 1 22,-2 4-111,-2 3-113,-1 5 0,0-1 0,3 2 0,2-2 0,5-1 0,1 1 0,3-1 0,1 1 0,1-2 0,3-1 0,5-2 0,4-3 0,5-1-472,0-2-1768,4 0-3688,-1 0 5928,1 0 0,-10 0 0,-2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1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28671,'-3'61'0,"0"0"0,3-6 0,0 4 0,0 0 0,-1-2 0,-2-5 0,-3-5 0,1-6-909,1-7-2026,2-8 2935,1-8 0,1-10 0,0-3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28513,'15'-13'158,"3"0"-158,4 3 0,2-2 0,-1 1 0,0 0 0,-1 1 0,0 3 0,0 2 0,-1 3 0,-1 2 0,-3 1 0,-1 3 0,-2 3 0,-1 5 0,-2 3 0,0 3 0,-2 4 0,-1 4 0,1 4 0,-1 3 0,3 18 0,-3-12 0,1 10 0,-3-18 0,-2-3 0,1-2 0,-2-2 0,1-2 0,-2-2 0,0-1 0,-2-2 0,1-3 0,-1 0 0,-2-2 0,-4 1 0,-4 0 0,-5 1 0,-3 1 0,-3-1 0,0-1 0,-3-1 0,-1-2 0,-4-3 0,-1-2 0,-2-2 0,2-2 0,4-1 0,4 0 0,5-1 0,4 0 0,5-1 0,4-2 0,2-3-192,3-4-2116,8-7-4112,7-4 6420,11-2 0,-12 10 0,-1 3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26709,'9'60'1962,"-1"-2"-1962,-5-15 0,0 3 0,-2 3 0,-1 2 0,0 0 0,-1-3 0,1-4 0,-1-6 0,1-5-517,0-5-1634,0-5-2118,0-3 4269,0-4 0,0-7 0,0-3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2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24804,'1'-1'2813,"1"0"-2175,-2 1-571,27 0-4307,-14 0 4240,22-2 826,-20-2-1095,0-4-459,1-3-549,0-1-2107,-1 0 3384,-1 1 0,-7 5 0,-3 2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3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27986,'-8'53'685,"-1"0"-685,-3-8 0,-2 5 0,-1 1 0,1 0 0,2-2 0,1-6 0,3-6-606,1-6-1523,3-7-2308,1-7 4437,0-6 0,2-6 0,0-3 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3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28671,'15'50'0,"-3"-4"0,-5-21 0,-1 0 0,0-3 0,1-4 0,1-3-1155,0-4-862,2-4-2667,0-4 4684,-1-1 0,-4-2 0,-1 0 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3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25297,'0'-2'3374,"0"0"-3374,0 39 0,1-10 0,0 33 0,-2-17-3392,-1 3 3392,-1 0 0,-1 1 0,2-3 0,2-4 0,0-4-158,3-6-1668,6-7 881,9-7 945,8-8 0,-11-5 0,-1-3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4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28671,'24'1'0,"4"-1"0,8 0 0,1 0 0,-3 0 0,-4 1 0,-5 0-337,-6 0-2386,-5 1 2723,-5-1 0,-5 0 0,-2 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4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28244,'-26'55'427,"1"-3"-427,17-14 0,-2 1 0,2 0 0,2-3 0,4-4 0,2-7 0,5-4 0,3-6 0,7-4 0,3-5 0,4-2 0,0-3 0,0-1 0,-1 0 0,1 0 0,0 0 0,0 0 0,0 0 0,-3 0 0,-3 0 0,-3 0 0,-3 0-237,-1 0-2665,0-3-6929,-2-2 7468,1-4 0,-4 4 0,0 1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4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28671,'-2'48'0,"1"-2"0,1-13 0,0 0 0,2-1 0,1-2 0,3-2 0,-1-2 0,0-2-1491,-3-3-3697,0-3 5188,-3-3 0,0-8 0,0-2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28671,'44'-35'0,"6"8"0,-27 24 0,7 2-1278,-7 1-2790,3-2 4068,5-2 0,-12 2 0,-3-1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5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28671,'58'-8'0,"-8"1"0,-26 7 0,-4 1-729,-3 3-1770,-4 3-7332,-3 3 9473,-3 2 1,-4-5-1,-2 0 1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5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27056,'-3'0'1615,"1"0"-1615,2 0 0,32-8 0,-15 5 0,25-5 0,-24 7 0,0 1-707,0 0-1578,1 0-7546,-2 0 8722,-3 0 1,-7 1-1,-4-1 1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6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16 28345,'9'59'326,"-1"0"-326,-1-8 0,-2 5 0,-1 1 0,-2-4 0,-2-5 0,-4-7 0,-1-7 0,-4-7 0,-2-5 0,1-8 0,0-7 0,2-4 0,2-13 0,2-9 0,3-18 0,6-14 0,3-13 0,7-8 0,4-2 0,4 8 0,2 11 0,2 14 0,3 12 0,0 12 0,-1 9 0,-2 5 0,-5 8 0,-4 4 0,-7 7 0,-5 5 0,-4 2 0,-9 4 0,-5 2 0,-7-1 0,-1-3 0,2-3 0,5-7 0,6-5 0,8-5 0,9-4 0,9-6 0,8 1 0,2-4 0,-2 5 0,-4 1 0,-4 4 0,-5 4 0,-2 14 0,-6-1 0,-3 10 0,-11-6 0,-6 2 0,-10 1 0,-2-2 0,-2 0 0,2-4 0,4-3 0,6-5-304,6-5-2486,5-4 2790,3-5 0,2 1 0,1-2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6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48 168 28289,'36'-1'382,"-5"-3"-382,-16-5 0,-2-4 0,-4-4 0,-4-3 0,-2-1 0,-2 0 0,-3 3 0,-2 2 0,-4 4 0,-4 3 0,0 5 0,-2 2 0,-1 5 0,-2 6 0,-2 7 0,2 7 0,1 5 0,4 3 0,4 3 0,5-1 0,1 0 0,4-3 0,2-4-3392,3-4 3392,5-5 0,3-5 0,2-5 0,3-4-1121,0-2-8135,7-7 9256,-9 1 0,-1-2 0,-12 3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28671,'-15'56'0,"2"-3"0,7-18 0,3-2 0,1-5 0,2-4 0,0-10 0,0-5 0,0-6 0,0-2 0,0-5 0,2-4 0,2-7 0,3-2-539,1-2-2150,-1 2-7142,-2 2 9187,-2 5 1,-2 4 0,-1 3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1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109 145 27415,'37'-12'269,"-5"-2"-269,-24 0-45,-1-1-56,-3-3 34,-2 2 45,-1 0 22,-2 2 0,-3 2 11,-3 3 146,-6 5 112,-4 3 89,-6 9 69,-5 7-427,-1 8 0,0 5 0,6 1 0,8-2 0,8-1 0,4-3 0,9-3 0,3-2 0,7-2 0,4-5 0,2-4 0,1-3 0,3-3 0,0-1-1401,1-2 1401,5-4 0,-15 2 0,1-2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2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3 23583,'0'-1'3608,"0"-1"-2128,0 2-1480,-14 35 0,1-9 0,-13 30 0,5-15 0,-2 0-80,-1-1-1129,0 0-585,4-5-1814,4-4 3608,8-9 0,4-11 0,4-5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2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28401,'12'25'270,"-2"-1"-6021,-5-9 4855,0-1 355,0 0-4087,1-2 4843,1-2 0,-2-4 0,-2-3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2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28087,'-3'55'584,"-1"-4"-584,-1-16 0,-1-2-259,2 0-771,0-1-853,2 0-3395,1 0 5278,-2-2 0,2-13 0,-1-5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3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22754,'0'-2'3473,"0"1"-2733,0 1-684,-7 31-45,5-11-11,-6 28-123,6-20-370,0-2-538,1-2-661,0-5-2813,1-5 4505,0-6 0,0-4 0,0-4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3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22440,'37'-15'2039,"-7"3"-1568,-22 12-124,-4 4-145,-1 4 224,-1 6-213,-1 6-23,-1 2 1,1 4-68,-1 1 67,-1 1 101,-4 0-21,-3 0-24,-6-2-78,0-3-45,2-6-44,3-6-68,3-5 0,4-3 0,1-2-11,0-1 0,0 0-123,0 0-1849,0 0-135,1-4-7724,5-3 9412,4-7 0,-2 5 0,0 0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3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0 26832,'-25'54'393,"5"-5"-404,10-17-460,3-1-706,2-5-1702,3-4-6952,1-6 8240,2-6 1,-1-5 0,1-3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4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25443,'34'5'-1232,"-2"2"-3531,-9 0 4763,2 1 0,-11-3 0,-3-1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4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25028,'-34'10'707,"5"1"-461,23 2 56,1 1 34,2 3 56,1 1 12,2-1-146,0-1-213,4-4 22,1-6 0,6-3 45,0-3-34,1-5 12,0-3-68,0-5 1,-3-1 44,-2 0-33,-3 1-23,-3-2 11,-1 2-22,0 0 0,0 3 34,-1 1-34,-2 4-146,-1 1-459,-1 3-426,1 1-5266,2 4 6297,1 2 0,1-1 0,0 0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5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28210,'41'-3'461,"-4"-2"-461,-19-2 0,1-1 0,-1 0 0,-2 1-304,-2 2-469,-4 1-370,-2 2-929,-2 0-3979,-1 1 6051,0-1 0,-2 1 0,-1 0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5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27426,'-10'57'1245,"1"-5"-1245,3-19 0,3-2 0,2-4 0,0-2-5003,5-3 3557,2-3-1134,4-1 2580,2-4 0,-5-6 0,-2-3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58 20289,'1'1'3607,"1"0"-3012,-2-1-203,-14 24-79,11-11-100,-10 19 45,13-16 34,0 1-35,3 0-111,3 0-68,5-2-44,1-4-1,2-3 23,1-4 45,0-3-11,2-9-57,2-5 1,0-10 0,-2-4 22,-3-1 56,-4 1-12,-5 3-9,-2 3-47,-3 4 57,-4-2-67,-2 8-12,-5 0-22,0 7-67,-1 3-348,-1 0-2442,-8 13-4225,6 1 7082,-6 11 0,13-13 0,3-1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7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 23964,'0'-3'3070,"0"0"-2375,0 3-628,-3 21-67,1-5 0,-2 18-325,3-11-538,0 0-750,1 1-2085,0-2 3698,1-2 0,-1-10 0,1-2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7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26899,'22'46'-168,"-5"-6"-918,-14-20-853,-3 1-5086,0 1 7025,-6-1 0,4-8 0,-4-4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28671,'49'-11'0,"2"1"0,-2 5 0,1 0 0,-4 2 0,-2 1 0,0 1 0,5 0-1525,9-1-6498,5-2 8023,6-2 0,-31 2 0,-7 0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8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68 25308,'-1'1'2611,"-1"0"-1859,2-1-752,23-22 0,-9 15 0,19-17 0,-16 21-57,-1 1-1332,-2 0-1177,-1 1-7265,0-1 9761,-1-1 1,-6 2 0,-1-2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9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63 24166,'-1'42'2129,"-2"-3"-1726,-2-13-78,-2 0-90,1-3 90,2-5-22,1-6-46,1-6 113,1-3-212,1-3-158,0-7 0,1-7 0,4-10 0,2-6 0,4-4 0,-1 0 0,-1 2 0,-1 4 0,0 5 0,-1 8 0,-1 5 0,0 5-976,3 3-1456,2 2-7399,4 8 8608,1 5 0,-6-2 0,-2 0 1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23359,'0'-5'2790,"1"2"-2028,-1 3-235,0 0-79,10 28-135,-7-8-156,7 26-79,-8-15-55,-2 1-23,-2 1-146,-1 0-515,-1-1-549,2-1-986,0-4-5322,2-5 7518,2-7 0,-1-7 0,1-4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2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27090,'44'0'1311,"-6"5"-1054,-19 10-244,-3 4-13,-3 3 0,-4 4 0,-4 3 0,-3 2 0,-3 1 0,-5-1 0,-4-1 0,-5-3 0,-3 0 0,-1-3 0,0-1 0,-1-1 0,2-2 0,1-3 0,3-3 0,4-5 0,5-3 0,1-2 0,4-2-326,-1 0-2778,1-2-2218,7-3 5322,4-6 0,-1 3 0,-1-1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0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25039,'2'0'3395,"-1"0"-3158,1 37-237,-2-9 0,-1 33 0,-3-22 0,-2-1 0,-1-6-181,3-6-1320,0-5-1076,2-3-7254,0-3 9313,-1-1 1,1-6 0,-1-3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0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26575,'44'-9'-672,"-6"3"-371,-23 6-1108,2 0-2566,-1 0 4717,3 0 0,-9 0 0,-1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0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5 24423,'0'-3'2936,"0"1"-2185,0 2-449,-15 35-100,4-7-145,-14 31-57,9-16 0,0 0-46,0-4-660,3-3-515,2-7-998,4-8-5434,2-7 7653,4-8 0,0-3 0,1-3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0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27550,'32'32'313,"-4"-2"-313,-17-14-22,0-2-505,1 0-224,1-5-3773,1-1 592,0-3 3932,-1-2 0,-5-1 0,-3-2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1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21163,'-3'-4'2621,"1"0"-2004,2 4 817,0 0-885,2 0-90,-2 0-111,3-1-135,-2 1-79,0 0-10,0 0 77,1 0 46,-1 0-35,1 0-10,-1 0-55,1 0-147,1 0 0,1 0 0,2-2 0,3 0 0,1-1 0,3 1 0,0 0 0,1 2-24,0 0-726,-1 0-404,-3 1-8677,-1 4 7630,-5 1 0,-2-1 0,-2-1 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28671,'21'7'0,"0"-2"0,-4-5 0,0 0-259,-3-3-1153,-1-1-1299,-3-4-7120,-2-3 7650,-2 0 0,-3 4 0,-1 2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25454,'1'-2'3217,"-1"1"-3217,0 31 0,-3-5 0,-1 28 0,-3-13 0,-1 1 0,0 0 0,0-3 0,2-4 0,2-2-1032,2-5-996,4-3-2846,4-5 4874,4-6 0,-3-7 0,-1-2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2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53 27023,'-22'45'1210,"5"-7"-874,23-23-234,4-3-102,6-3 0,2-4 0,3-3 0,-1-1 0,-1-5 0,-2-2 0,-2-4 0,-2-5 0,-4-2 0,-3-3 0,-3 0 0,-2-1 0,0 2 0,-1 3 0,-3 3-46,-2 4-1209,-6 3-986,-4 3-6017,-4 2 8258,-5 8 0,10-5 0,2 4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2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25263,'1'-3'2936,"0"1"-2464,-1 2-472,3 26 0,-5-8 0,2 22 0,-4-16 0,1-1 0,1-5 0,1-4-1446,1-4-1423,2-6 2869,3-2 0,-1-2 0,0 0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2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24894,'1'-2'3777,"0"1"-3777,-1 1 0,7 33 0,-4-15 0,5 28 0,-7-23 0,-1-1 0,0-2 0,-1-2-1110,-3-2-2196,-5-2 3306,-7-1 0,7-6 0,-1-1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32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28671,'73'-9'0,"-1"0"0,-12 2 0,4 1 0,1 2 0,3 2 0,1 1 0,4 1 0,-1 0-4252,-2 0 4252,-7 0 860,-11 0-3382,-11 3 2522,-17 1 0,-11-1 0,-10 0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7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 27382,'-3'-3'313,"1"6"-279,0 15-12,-1 3-22,-2 4 11,0 2 1,-1 1-12,0-1-12,1-2-88,1-5-113,1-5 34,2-5 123,1-6 67,0-2 11,1-9-11,1-2 34,3-7 56,1-1-23,1-1-10,0 0-24,0 2 12,1 1-11,0 2-22,0 2 44,0 2 0,-1 2 45,1 2 22,0 0-22,2 0 23,0 1-23,0 0-23,0 2-21,0 1-35,0 0-9,0 1-24,-1 3 0,-1 0 0,0 9 0,-4-3 0,-1 5 0,-3-3-371,-1 1-603,0-1-797,0-1-1781,-1-4 3552,10-4 0,-6-1 0,6-2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7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15 26642,'-28'37'706,"5"-5"-628,18-18-10,2-2-57,2-2-11,0-4-34,1-4-111,5-5-147,2-6-279,5-6-90,2-4 178,-1 1 170,0 0 257,-2 4 56,-3 2 11,-2 3 23,-2 3 100,-1 3 12,-2 2 44,0 1 80,0 0 99,-1 4-55,0 2-45,0 6-146,0 0-67,0 0-45,0-1-11,1-1-246,-1-3-1077,2-3-2598,1-2 3921,2-1 0,-2-1 0,0 0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8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28278,'-6'48'268,"0"-7"-290,1-19-381,2-5-617,1-3-728,2-6-2050,0-1 3798,0-3 0,0-1 0,0-3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8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26362,'18'3'-1443,"-1"0"0,-12-3 1,-1 0-1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8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9 24379,'0'-5'2072,"0"2"-1971,-5 30-45,1-9-56,-3 24 0,2-18-313,0-1-1424,0-3-6410,0-5 8147,0-4 0,2-5 0,1-3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8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24278,'0'-3'549,"0"0"-3571,0 3 0,0 0 1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25017,'-9'47'269,"3"-11"-1266,-3-9-2399,5-11 3396,-1-3 0,3-5 0,1-3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9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 24008,'0'-2'1738,"0"1"-1380,0 1-134,-18 29-45,10-14-22,-15 23 11,17-22-134,3-4-34,2-5 0,1-4 33,2-2-10,5-5-23,4-4-34,4-6 34,-2 1 11,-1 2 45,-4 4 90,-2 4 90,-2 2 55,-1 2-22,-1 3-135,-1 4-100,-1 4-34,0 2-515,-1 0-1256,-1-2-4391,0-1 6162,1-2 0,0-5 0,1-2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1:49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25375,'-2'26'427,"2"-6"-326,7-22-45,-1-2-23,-2-3 1,0 2-23,-2 0 23,0 3-12,0 1 157,0 1 90,0 4-11,1 1-124,-1 3-100,1 0-34,0-1-79,2-2-268,-1-1-370,1-1-639,-1 0-2711,0 0 4067,-2 2 0,-1-2 0,-1 0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4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16 19538,'0'-3'4179,"0"1"-2476,0 2-1512,-22-5-79,13 3 34,-17-2-23,19 7 23,0 2-12,0 2 1,-1 1-1,1 3 34,0 1-78,-1 1 10,2 1-32,1-1-35,3-1-10,0 1 10,2 0-22,1 1 45,2 2 35,2 0 54,1 0-66,1 0-57,0-3 12,1-3-1,1-3 12,2-4 0,2-1-23,0-3 23,8-8 0,-6 0 78,4-8 0,-8 3-33,-1 0-23,-3-1-22,-1-1 11,-2 1 112,-2-8-135,-3 6-21,-3-7-12,-1 7-12,-2 3 1,0 2-22,0 5-46,2 3-100,0 2-605,-3 3 11,0 3-516,-3 3-1703,5 3-6839,1 1 8496,3 0 0,0-5 0,2-2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24267,'1'-2'2789,"0"0"-1646,-1 2-784,0 29-246,-1-13-113,0 23 0,-1-19 0,1-2 0,-1 0-360,0 0-457,0-2-2377,0 6-3182,1-7 6376,0 2 0,1-11 0,0-2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26888,'25'-8'-313,"-3"2"-415,-12 6-483,-1 0-1848,-1 0 3059,-1 0 0,-3 0 0,-1 1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5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26003,'1'36'292,"0"-5"-292,-1-17-90,0-1-324,0-2-170,0-1-278,0-2-1469,0-1-5042,0-2 7373,0-1 0,0-1 0,-1-2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27986,'35'2'685,"-1"0"-685,-7 3 0,0-1 0,-1-1 0,-1 0 0,-3 0 0,-2 0 0,-2 0 0,-2 0 0,-2 0 0,-3-1 0,-1 0-920,-3 0-402,-1-1-560,-3 0-3710,-2 0 5592,-1 1 0,0-1 0,0 0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6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22092,'-4'0'3127,"2"0"-2758,2 0-166,0 0-136,-23 29-67,14-15-101,-17 23-303,20-22-324,2-1-639,1-1-2421,0-1-6043,1-3 8854,1-3 1,1-3 0,0-2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6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27281,'14'19'493,"0"0"-538,-6-6-325,2 0-437,-1-3-538,2-2-1130,0-1-7356,2-2 9229,-1-1 1,-4-3 0,-3 0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7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24053,'1'-3'2723,"0"0"-2420,-1 3 403,0 0-426,4 10-202,-3-1-78,3 8-112,-2-3-425,-1 0-517,0-2-694,0 1-3327,-1 0 5075,-1 1 0,1-6 0,0-1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7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28132,'0'43'67,"0"-6"-291,0-21-313,0-1-506,0-1-671,0-3-2992,0-1 4706,0-3 0,0-3 0,0-3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 25532,'37'-2'1009,"-5"4"-751,-23 10-46,-1 4-65,-3 1-2,-3-1 34,0 0 101,-2-1 34,-2-1-135,-2-1-44,-4-2-12,-5 0-45,-2 0-78,-2-2 0,-2 0-45,2-2-201,2-2-280,4 0-304,4-3-806,3 1-3081,3-3 4717,0 1 0,1-1 0,0 0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8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24927,'-40'14'1278,"7"0"-1132,23-3 22,2 1-45,5 1 56,1 1 34,3 0-67,4-1 33,3-2-123,4-2 34,0-3 11,0-3-12,-2-2 68,-1-1-45,0-3-78,-3-2-1,0-3-22,-1-2 23,-1-2-34,0 0 11,-3-1-11,0 2-67,-1 0-146,-1 2-179,0 2-224,-1 3-3059,-1 2 3675,2 1 0,-1 1 0,1 0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8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27639,'34'-1'325,"-5"0"-482,-17 0-336,-2-1-504,-2 1-785,-2-1-4055,-3 1 5837,0-2 0,-3 2 0,1 0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8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27011,'2'49'1065,"-1"-5"-1065,-1-19-11,-1 0-280,-1-2-303,-1-2-515,-1-3-718,2-3-4167,-1-4 5994,2-4 0,1-4 0,0-1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2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7 25028,'1'-3'2757,"0"0"-2309,-1 29-191,-2-5-133,0 26-91,-4-11-33,1 1-235,0 0-583,0-4-1086,3-7-3934,0-5 5838,2-6 0,0-7 0,0-3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0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26496,'39'0'269,"-6"0"-213,-20-2 22,-2 0 34,0 0-22,-3 1 23,1 1-1,-4 0 134,-1 0 45,-3 2 79,0 5-45,-4 5-212,-3 6-113,-3 5 0,-2 3 0,-1 1 0,3 0 0,0-1 0,1-1 0,1-4-382,0-1-660,2-3-526,2-2-1593,1-3 3161,1-3 0,0-4 0,1-2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23404,'0'-2'2835,"0"0"-2074,0 2-694,22-3-67,-11 2-134,18-1-471,-17 4-650,0 0-2532,1 1 3787,1-2 0,-6 0 0,-2-1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1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27180,'23'-1'-3306,"-2"0"-3988,-13 1 7294,-1 0 0,-4 0 0,-2 0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1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26194,'-5'39'1524,"1"0"-1356,2-12-124,1 2-44,1-2-313,0-3-662,1-4-952,2-6-4191,4-3 6118,3-5 0,-3-3 0,-1-1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1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28569,'47'-16'102,"-6"4"-102,-22 10 0,-3 1-539,-3 0-435,-3 1-719,-3 0-2598,-4 0 4291,-2 1 0,0-1 0,-1 1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2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26127,'-2'48'-3059,"0"-12"-6772,1-15 8748,0-10 0,1-5 0,0-3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2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24995,'4'-3'2465,"-1"1"-2107,-3 2-178,0 0-180,13 25-437,-10-14-381,10 21-695,-12-20-2712,-4 2 4225,-3 0 0,2-6 0,-1-1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2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56 25095,'-2'-1'2847,"-1"1"-2118,3 0-729,27-1 0,-8 0 0,21 1 0,-14-1 0,-4 0 0,-1-3-1413,5-6-761,-8 1-5647,3-3 7821,-9 4 0,-5 3 0,-3 3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2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28671,'-6'53'0,"1"-4"0,-1-22 0,2-3-1166,2-2-1479,2-4-7186,2-4 9196,4-2 0,-2-6 1,0-1-1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13 25925,'41'-9'-90,"-6"6"79,-24 10-11,-3 3-23,-4 2 23,-2 0 22,-5 0 22,-2-1 0,-4 0-22,-2-1 12,1-1-12,0-1 33,1-1 79,0 0 314,-1-1 167,0 0-155,0-1-69,0 0-122,3-1-79,2-1-79,3-1 292,2-2-357,5 1-24,3-1 0,6 0 0,4 0 0,0 0 0,1-1 0,0 0-1289,7-2-459,-9 1-2085,2 0 3833,-11 2 0,-4 0 0,-2 0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3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28671,'36'-10'0,"-4"3"0,-12 4 0,-1-1 0,1 1 0,0-2-259,-2 1-749,-1 0-348,-2 1-1053,-4 1 2409,-3 2 0,-5 0 0,-1 0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4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28 22642,'-2'-1'2532,"1"0"-1714,1 1-773,22-11-23,-10 8 158,15-8 21,-18 11-55,-3 0-34,-3 1-45,-2 1 34,-1 2 123,0 3 68,-4 2-102,-3 3-100,-6 3-79,-1 1 22,2 1 46,1-1 33,4-2 67,2-3 79,3-3-23,2-2-133,0-1-102,5 0 0,3-2 0,5-1-225,3-2-403,2 0-246,3-3-952,1-2 1826,11-8 0,-17 7 0,4-3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4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24300,'-2'-2'3171,"1"1"-1971,1 1-1200,-2 34 0,1-12 0,0 29 0,3-21 0,1-1 0,1-4-427,0-2-1254,3-6-862,4-4 2543,3-5 0,-5-4 0,0-2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23168,'-1'-3'2925,"1"1"-1895,0 2-827,27 11-47,-11-1-44,23 12 56,-22-3 34,-2 4-56,-5 1 55,-5 5 12,-3 2-66,-4 1-147,-5-2 0,-3-3 0,-4-4 0,0-4 0,0-4 0,0-1 0,-1-4 0,3-1 0,0-4-405,4-2-670,4-2-1009,1-2 2084,9-12 0,-4 8 0,4-8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28065,'-4'51'448,"0"-5"-448,1-17-135,0-1-514,1-2-528,0-3-851,0-4-5054,0-2 7082,-1-4 0,1-6 0,-1-2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35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28199,'39'-8'-33,"-4"4"-539,-17 8-537,1 2-885,1-2-6892,-2 1 8886,-3 1 0,-7-2 0,-3 1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2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6 20602,'1'-3'3485,"1"0"-3115,-2 3 369,0 0-470,-21 30-123,11-13-34,-17 24-112,17-22-44,0-2-103,2-1-110,0-3-191,2-1-326,1-2-1444,1-2-2701,2-1 4919,1-2 0,0-3 0,1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2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25936,'21'18'560,"-3"-2"-526,-13-8-34,0 0-45,-2 0-179,0 0-426,0 0-358,0 0-1167,1-1-4469,1 0 6644,1-2 0,-3-3 0,0 0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2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27180,'21'1'-325,"-3"0"-471,-12 1-582,-1-1-1289,0 0-7164,-2 1 8778,-1 2 1,-2-2 0,0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2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24659,'-3'2'2184,"1"-1"-1813,2-1-237,0 0-123,1 7-11,2-6-67,2 6-124,2-7-190,0-1-324,0-1-349,-2 0-705,0-2-5334,-2-1 7093,1 0 0,-3 3 0,1-1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3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25835,'-3'45'740,"0"-5"-662,0-20-67,0-1-11,0-2-336,0-2-369,1-3-450,1-3-3271,0-1 4426,1-1 0,0-3 0,0-2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6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7 24267,'0'-4'2476,"1"2"-2163,-1 2 181,0 0-293,-25 25-89,11-7-45,-21 21-67,17-15-168,1 0-403,2-3-393,2-3-470,3-4-1670,3-3-6577,3-5 9681,2-3 0,2-3 0,0 0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6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23930,'1'-2'3216,"0"1"-1726,-1 1-1468,6 20-22,-4-10-280,4 17-537,-4-16-640,0-2-717,0-3-6845,2-2 9019,2-2 0,-2-2 0,0 0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6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25084,'-30'44'1211,"3"-5"-1211,12-16-628,2-2-672,3-5-1490,4-5-6006,3-4 8796,3-5 0,0-1 0,0-1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6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26866,'17'15'190,"-2"-1"-739,-9-2-784,0-1-1693,2-3 3026,2-3 0,-5-3 0,0-2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41 26821,'-30'44'1210,"7"-6"-1042,22-19-45,1-2-44,3-4-46,2-5-21,3-4 21,4-2 1,-1-4 33,1-3 0,0-3-43,-2-4-24,-2 0 0,0-1 0,0 0 0,-2-2 0,-1 1 0,-1-2 0,-3 0 0,-1-1 0,0 2 0,0 2 0,-3 5 0,-1 4 0,-3 2 0,-3 3 0,-1 4 0,1 3-3606,0 6 1914,4-1-829,3 1 2521,5 4 0,-1-9 0,2 1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28671,'31'-7'0,"-4"2"0,-20 4-651,2 0-873,0-2-1288,0-2 2812,0 0 0,-4 1 0,-1 2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7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3 25230,'0'-3'2644,"-7"29"-2240,2-7-80,-6 24-255,3-15-69,2-1 0,-1 0 0,1-2-449,2-3-1154,1-4-705,3-3-7523,2-2 9386,5-4 1,-3-4 0,3-2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27370,'-32'36'885,"7"-5"-706,22-15-100,2-2-1,3-2-11,3-3-54,4-2-13,2-4 0,2-1 0,1-4 0,1-2 0,-1-4 0,-1-4 0,-3 0 0,-3-2-35,-3 2-850,-2-1-941,-3 4-3878,-4 2 5704,-3 4 0,2 2 0,0 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8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26306,'-1'0'2365,"-1"0"-2365,-8 24 0,4-11 0,-8 20 0,7-18 0,1-1-281,1-3-907,2 0-840,2-4-4661,1-3 6689,0-2 0,0-1 0,0-1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27897,'1'38'437,"-2"-5"-482,-3-15-358,0-3-953,0-2-1064,0-3-7411,-1-1 8619,0-2 0,1-3 0,2 0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4:48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28671,'45'2'0,"0"-2"0,0-3 0,-4 0 0,-4 0 0,-1 2 0,1 0 0,2 1 0,1 2 0,-4 1-2231,-6 3 2231,-9 2 0,-10-3 0,-6-1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5:18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28671,'13'-1'0,"-1"0"0,-1 2 0,1 1 0,0-1 0,0-1-1043,0 0-2117,-1 0 3160,-2 0 0,-4 0 0,-2 0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5:18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26955,'-19'37'483,"3"-4"-6099,9-16 5627,1-2 1398,2-1-1398,2-5 79,1-3 291,1-3 1174,0-2-1555,0-7 0,0-3 0,0-6 3392,0-1-3392,0-1 0,0 2 0,0 1 0,1 2 0,2 3-80,1 2-995,1 3-113,1 2-896,-1 2-7747,0 4 9325,-1 3 0,-2-2 0,0 1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5:57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4 439 24524,'-2'0'2420,"1"0"-1434,1 0-594,6-26-89,0 7-257,5-23-46,-1 11 0,0-4 0,-1-4 0,0-1 0,-1 0-3392,-2 5 3392,1 4 0,-2 8 0,0 5 0,-1 6 0,0 1 0,0 3 0,1 0 3392,1 2-3392,-1-1 0,2 3 0,-2 2 0,1 1 0,0 2 0,-1 5 0,0 4 0,-2 6 0,-1 3 0,-1 4 0,-1 1 0,0 2 0,0 7 0,0-9 0,0 5 0,0-13 0,0-2 0,-1-2 0,1-2 0,-1-6 0,2-1 0,2-5 0,3-4 0,4-3 0,1-5 0,0-2 0,1 0 0,-2-1 0,0 1 0,2-7 0,-4 8 0,2-4 0,-5 11-505,-1 4-1635,0 2-830,1 2 2970,2 1 0,-3-1 0,0 1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5:57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50 28188,'-39'3'483,"6"2"-483,20 7 0,3 2 0,1 1 0,4 0 0,2 1 0,2 0 0,2 1 0,3 0 0,3 0 0,5-3 0,1-2 0,1-4 0,3-4 0,0-2 0,1-4 0,0-4 0,-2-4 0,-4-3 0,-2-1 0,-3 0 0,-2-2 0,-2-2 0,-1-1 0,-1-3 0,-1-1 0,0 1 0,-3 2 0,-1 3 0,-4 6 0,-2 5 0,-2 3 0,-2 2 0,-1 7 0,-3 2 0,0 5 0,1 0 0,2 0-573,5-1-1186,4-2-1042,3-1 2801,2 0 0,1-5 0,0 0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5:5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8 26328,'0'-4'2343,"0"1"-2343,0 3 0,0 0 0,0 28 0,0-10 0,-1 22 0,-1-19 0,-1-2 0,-1 0 0,-2-3-1233,1 0-3653,-1 0 4886,1-2 0,2-5 0,1-3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1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11 24827,'-32'18'1008,"5"-2"-761,19-5-57,2 0-67,2 0 57,2 5-136,2-4-21,5 1 33,2-5 33,5-3-21,2-2-1,2-2 0,2 0-33,0-2 22,0-2 11,-1-2 57,-2-4-57,-3-1-45,-3-1 1,-2-2 10,-3-1-33,-2 1 0,-2 0-33,-4 1-158,-2 2-101,-3 2-245,-1 1-584,1 3-728,-2 1-6397,1 2 8246,-1 1 0,5 0 0,1 0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23 24132,'-2'0'2801,"0"0"-1165,2 0-1534,15 1-102,-4-1 0,14 1 0,-5-3 0,1 0 0,2-2 0,2 0 0,1 1 0,1 1 0,-1 1 0,1 0 0,-4 0 0,-2 0 0,-3 0 0,-5 0 0,-5 1 0,-3-1 0,-3 1-2612,-2 0-2822,-4 0 5434,-2 2 0,1-2 0,0 2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24513,'-3'0'2610,"1"0"-2105,2 0-315,-7 25-100,4-11-68,-5 21-22,8-20-280,-1 0-370,1-2-694,0-2-1267,0-2 2611,4-5 0,-3-2 0,3-2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2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26015,'33'9'492,"-6"1"-458,-21 0 22,-3 0-22,-2 0-1,-1 1 1,-6 1 33,-2 1 23,-6 1-46,0 0 1,0-1 45,2-1 78,3-1 79,1-2 111,2 0 1,1-1-46,2 0-121,0-1-192,2 1 0,1-1 0,1-1 0,4 0 0,3-1 0,2-2 0,3-1 0,-2-1-617,1 0-739,-1-1-975,2-2-3047,-1-2 5378,1-2 0,-6 2 0,-1 2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2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26026,'0'-2'2173,"-1"0"-1926,1 2-22,-2 23-225,-1-8 0,-1 20 0,-2-15-337,2 1-649,1-1 336,1-1-1781,5-3 2431,5-2 0,-4-7 0,3-3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3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24166,'-1'-3'2465,"0"0"-1995,1 3-10,0 0-35,-10 25-133,3-11-46,-9 21-99,8-17-147,0-1 0,4-2 0,2-2 0,1-2 0,2-2 0,2-2 0,2-3 0,4-2 0,2-1 0,3-1 0,2-2 0,2 0 0,0-3 0,0 1 0,-2-1 0,-1 1 0,-1-1 0,-1 0-1155,-3 1-514,-2 1-954,-3 1 2623,-2 2 0,-2 0 0,-1 0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3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25 25062,'-5'1'3126,"2"0"-2643,3-1-483,0 0 0,19 1 0,-5-1 0,16 1 0,-10-4 0,0-1 0,-1-1 0,-3 0-1065,-1 0-1199,-3 2-4593,-3 1 6857,-4 1 0,-2 1 0,-2 0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28671,'-14'32'0,"2"-5"0,12-21 0,3-1 0,1-1 0,4-2 0,4-2 0,5 0 0,3 0 0,3-1 0,1 0-931,-1 0-582,-2 0-2196,-3 1 3709,-2 0 0,-8 0 0,-2 0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4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 24132,'-4'1'3093,"1"-1"-2567,3 0-134,25-4-201,-8 3-91,22-3-100,-13 3-44,0 1-460,-1 0-583,-2 0-807,-3 0-3865,-4 0 5759,-5 0 0,-6 0 0,-3 0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27056,'43'-2'-2812,"-5"1"-2398,-20 1 5210,-4 0 0,-6 0 0,-3 0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4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27158,'0'30'1433,"3"-5"-1353,9-19-80,-1-2 0,1-2 0,-3-1 0,-2 0 0,-1-1 0,-4 0-57,1 0-582,-3-3-381,1 0-817,0-3-3004,1-1 4841,3-2 0,-1 5 0,-1 0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5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24703,'1'-2'2992,"-1"1"-2656,0 1-257,-1 23-79,0-10-191,-2 19-335,0-16-416,-2 0-1007,0-1-5637,-2-2 7586,1-2 0,1-4 0,3-3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5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26295,'32'-3'-2174,"-7"1"-3294,-19 5 5468,-3 2 0,-3-1 0,0 1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5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26194,'-15'33'1120,"5"-6"-851,15-21-168,4-2-101,4-2-90,2-1-537,1-5-516,1-2-1042,1-5-7646,2-3 9145,1 0 1,-8 5 0,-2 3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5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28334,'18'-9'-45,"2"1"-78,1 4-79,0-1 68,-1 1 122,-2 0 12,-3 1 0,-3 1 23,-3 0-12,-4 2 112,-1 0 45,-2 1 45,0 3 11,-2 2-133,1 3-91,-1 1 0,0 1 0,1-1 0,-1 0 0,0 0-270,0-1-1142,0-1-1109,-1-2 2521,-3 1 0,2-3 0,-2-1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6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28671,'56'-9'0,"-13"3"0,-4 3 0,-16 1 0,-4-1-819,-3 0-985,-5 0-2633,-2-1 4437,-4 2 0,-3 1 0,-1 1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6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27718,'-9'31'-1905,"2"-6"-2073,5-18 3978,-1-1 0,2-2 0,-1-1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6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 24267,'-2'0'1658,"1"0"-1647,29-6 12,-11 4-23,23-5 22,-18 5 23,-3 2 224,-4 0 190,-5 0 113,-5 4-12,-3 2-247,-4 5-223,-4 2-90,-3 1-56,-3 0-560,2-2-550,3-2-481,3-4-6308,8-2 7955,8-4 0,-4 0 0,3 0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25151,'2'36'1244,"3"-6"-807,4-20 281,9 0-506,-5-5 57,7 0 134,-6-6-166,0-4-237,-1-2 0,-3-4 0,-4-2 0,-3 1 0,-2-1 0,-1 1 0,-3 2 0,-3 1 0,-4 2 0,-3 3 0,-2 2-1054,-3 1-896,0 3-3025,0 2 4975,4 2 0,5-1 0,6-1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7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27191,'37'-6'-2465,"-8"2"-2040,-19 1 4505,-5 1 0,-2 1 0,-2 0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7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27762,'-1'37'168,"-1"-5"-604,0-18-293,2-2-963,7-2 1692,16-1 0,-11-4 0,9-1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7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26295,'32'-3'156,"-6"3"-156,-20 6 23,-4 8-113,-3-1 57,-6 4 33,-3-3 22,-3-1 101,-1 0 168,0-3 124,2 0 45,3-1-46,3-3-179,3-1 34,1-2-178,2-1-91,7 1 0,2-1 0,9-1 0,3 0 0,2-1 0,0 0 0,-1 0-1088,-2 0-469,-4 0-1267,-4 0 2824,-5 0 0,-3 0 0,-3 1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25140,'-4'0'2958,"0"0"-2622,4 0-99,0 0-237,11 3 0,0-1 0,12 1-909,0-2-491,1-1-942,1 0-3821,0 0 6163,-2 1 0,-10-1 0,-3 1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8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27998,'31'0'0,"-5"0"0,-16 0 0,-3 0 33,-4 0 146,-2 3-22,-3 1-22,-5 4-46,-3 1-9,-3 1-80,2 0 0,2-1 0,2-1 0,3-1 0,1 0 0,1 0 0,2 0 0,0-1 0,3 0 0,4-1 0,5-3 0,3-1-1233,4-1-2219,0-2 3452,1-1 0,-9 0 0,-3 1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9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25465,'37'-14'236,"-6"2"-102,-18 9 79,-3 1-56,-1 0-11,-2 0-90,0 0 11,2 0-45,1-1 23,0 0-11,0 0 33,-2 0-11,-3 1 11,-1 1 34,-2 1 67,0 0 68,-2 0 21,1 1 12,0 1-112,-1 1-45,1 3-11,-1-1-57,0 1-32,0 1-35,0 4-313,0-3-291,0 3-393,0-4-952,0 0-4550,0 0 6522,0 1 0,0-4 0,0-1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9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25791,'6'28'-774,"-1"-5"-268,-3-19-2163,-2 0 3205,0-2 0,0 0 0,0-1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19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27908,'53'-7'763,"-8"1"-763,-22 2 0,-3 1 0,-2 1 0,-2 1 0,0 0-942,-1 1-1086,-1 0-2892,-1 0 4920,-2 2 0,-6-1 0,-1 1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0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45 24547,'-9'35'1524,"7"-4"-1088,9-22-88,8-2-113,1-3-89,2-2 11,0-3 0,0-5 111,-2-3-10,-3-3 22,-4-1 35,-3 0-315,-4-1 0,-2 1 0,-5 1 0,-3 3 0,-5 0 0,-2 3-136,-1 1-513,2 1-595,3 2-1064,3 0 2308,4 1 0,2 0 0,2 1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0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 23986,'-2'-2'2185,"1"0"-1625,1 2-414,-23 23-45,14-10 22,-16 18 34,22-14 101,2-2-45,0 0 22,1-2-22,2 0-12,2-1 12,3-3-133,4-3-80,4-3 0,4-2 0,5-6 0,1-3 0,2-6 0,-3-2 0,-4-3 0,-4 1 0,-4-1 0,-4 2-259,-3 0-917,-3 3-897,-2 3-7463,-6 2 9536,-2 5 0,0 2 0,1 2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0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27919,'36'-3'448,"-2"1"-459,-12 1-280,0 0-504,-1 0-348,-2 0-1043,-4 1 2186,-5 1 0,-5-1 0,-3 1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1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28367,'44'0'304,"-5"-1"-304,-18 0 0,-4 0-214,-2-1-884,-4 0-930,-3 1-2914,-2 1 4942,-3 0 0,-2 0 0,-1 0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26205,'-4'0'2466,"2"0"-2466,2 0 0,0 32 0,0-12 0,1 28 0,0-20-1144,1-1-1960,2-3 3104,1-4 0,-2-10 0,0-3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4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30 23493,'-2'0'3900,"0"0"-2622,2 0-1278,19-9 0,-6 5 0,16-7 0,-10 8 0,1 2 0,0 0 0,-1 0-181,0 1-748,-2 0-405,-1 0-750,-3 0-6868,-3 2 8952,-4 2 0,-4-1 0,-1 1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 25813,'-1'-2'2677,"0"1"-2609,1 1-259,14-8-492,-4 6-706,12-7-1088,-7 9 2477,-2 0 0,-5 0 0,-4 0 0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5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27034,'9'25'1378,"-1"-4"-1210,2-16-101,-1-2-43,-1-2-24,0 0-80,-1-4-32,-1-2-22,-3-4-169,-2-1-257,0-1-202,-2 0-650,0 2-1826,-1 1 3238,0 3 0,1 2 0,1 1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5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24659,'1'-4'3271,"0"1"-2744,-1 3-313,0 0-214,7 31 0,-4-16 0,4 25-651,-6-24-862,-1-2-851,0-2-6992,0-1 9356,0-3 0,0-3 0,0-2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24726,'0'-3'2162,"0"1"-2263,0 2-694,22-10-975,-13 5-4471,17-8 6241,-21 8 0,-2 2 0,-1 1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5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28671,'16'13'0,"-3"0"0,-11 6 0,-1-2 0,-1-1 0,0-3-382,0-2-1859,-2 0-3496,-3 2 5737,-5 1 0,4-6 0,-1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24591,'-3'0'3507,"0"0"-2958,3 0-525,0 0-24,-18 24 0,9-12 0,-14 20 0,15-19 0,0-3-449,1-2-941,3-4-963,0-2-7478,2-2 9823,-1-1 1,2 1 0,-1 0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6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26978,'29'8'-807,"-6"-2"-672,-20-4-4650,0-1 6129,1 0 0,-3-1 0,1 0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6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26451,'-27'34'-560,"4"-3"-1020,14-18-3148,1 0 4728,2-3 0,3-3 0,1-3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6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26082,'43'13'-5603,"-3"-3"5603,-17-9 0,-10-1 0,-3 0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21 23280,'-3'0'2376,"0"0"-1849,3 0 21,-14 25 103,9-11-103,-9 19-144,13-17-158,1-3-155,3-2-91,2-4 0,6-3 0,2-2 0,2-4 0,0-3 0,-1-4 0,-2-4 0,-2-1 0,-3-2 0,-2 1 0,-3-1 0,-1 1 0,-3 2 0,-2 2 0,-4 3 0,-3 3 0,-3 2 0,-3 3-472,-1 5-1813,0 4-4640,5 6 6925,5 1 0,5-6 0,3-3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7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28671,'32'-6'0,"-5"2"0,-20 4-393,-2 0-1165,-2 0-1187,-1 0 2745,-1 0 0,-1 0 0,0 1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26272,'2'0'2399,"-1"0"-2399,-1 0 0,3 28 0,-5-9 0,0 24 0,-6-18 0,-1-2-293,4-3-1488,2-3-1468,3-5 3249,6-3 0,-4-4 0,4-3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7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 26171,'-21'50'1972,"5"-12"-1658,15-13-100,3-11-214,2-5 0,4-3 0,3-3 0,3-2 0,0-5 0,1-3 0,-1-5 0,-3-1 0,-3-2 0,-4 1 0,-2-2 0,-2-1 0,0 1 0,-2 2 0,-3 3-785,-5 5-1838,-4 3 2623,-4 5 0,8-2 0,0 3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7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28671,'-15'39'0,"3"-8"0,10-22-1065,1-3-1289,1-1-7477,1-2 8123,4-1 0,-3-1 1,2 0-1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24972,'1'0'3541,"1"0"-3383,-2 0-158,2 25 0,-1-15-707,2 20-962,-3-21-1995,0-3 3664,0 1 0,0-5 0,0 1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28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28671,'75'1'0,"-1"-1"0,-18-1 0,4 1 0,-1 7 0,0 3 0,-3 9 0,-3 1-2264,-5 2 2264,-9-2 0,-17-9 0,-9-3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6:32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28671,'47'-8'0,"-5"0"0,-23 8 0,-2 0 0,-3 0 0,-3 0 0,-1 0 0,-3 0-909,-1 1-2418,-2-1 3327,0 2 0,-3-1 0,0-1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27:01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19 25252,'-6'29'-246,"1"-2"179,4-13 67,0 0 0,-2-1 0,0-1 0,0 0 0,-1-3-45,1-2-11,1-4 56,1-2 257,1-2 91,0-4 156,0-5-156,0-6-80,0-3-55,0-1-90,1 0-78,-1 3-34,2 3-11,-1 3-168,1 3-515,0 2-628,1 0-1815,2 2 3126,1 2 0,-3 2 0,0 0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2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27930,'13'7'650,"-3"4"-583,-7 11-43,-2 4-24,0 1 0,-1 1 0,-2-2 0,0-1 0,-1-3 0,0-4 0,2-4 0,0-4 0,0-4 0,0-3 0,-1-2 0,-1-2 0,0-5 0,0-4 0,1-8 0,1-17 0,2 5 0,2-11 0,1 10 0,4 4 0,-1 3 0,1 4 0,0 4 0,-1 3 0,6 2 0,2 5 0,0 6 0,0 6 0,-7 6 0,-1 0 0,-4 0 0,-1-1 0,-1-1 0,-1 0 0,-1-1 0,-3 0 0,0-1 0,-3-1 0,1-2 0,1 0 0,0-1 0,1-1 0,0 0-1088,1 0-1030,2-1 2118,2 1 0,-1-2 0,1 1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28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27874,'1'31'797,"-3"-4"-797,-2-10 0,-2-2 0,3-4 0,0-1 0,1-5 0,1-1 0,1-2 0,0-2 0,0-5 0,1 0-561,3-5-1310,3 1-2063,2-1 3934,0 3 0,-4 3 0,-1 2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29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25701,'29'-14'67,"-4"1"-190,-21 8-1,-1 1 68,-2 0-34,-1 2-212,0 0-12,0 0 214,0 1 32,0 0 57,-1 0 11,-1 1 123,-1 0 157,-1 0 124,-1 0 100,0 2-22,-1 0-135,1 2 56,1 1-77,0 0-80,-1 3 12,1-1-101,1 1-113,1 0-44,1 0-22,0-1-280,1-2-438,2 0-559,2-3-416,3-1-5613,3 0 7328,3-4 0,-6 3 0,0-3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29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26675,'-11'10'707,"2"-1"-495,9-4 147,1 0 55,1 1-110,0 2-304,0 0 0,-1 1 0,0 1 0,0 2 0,-1 0 0,0-1 0,-2 0 0,0-1 0,-3-1 0,0-1 0,-1-2 0,1-1 0,1-2 0,0-1 0,2-1 0,-1-1-2096,0 0-896,1 0 2992,0 0 0,2 0 0,0 0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29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25555,'0'-2'3025,"0"1"-2934,0 1-91,-2 16 0,1-5 0,-2 16 0,1-9 0,1 1 0,-1 0 0,0-1 0,2 0 0,-1-4 0,1-2 0,0-4-2164,0-2-3942,0-3 6106,0-1 0,0-2 0,0 0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29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24076,'0'-3'1659,"0"1"-4360,0 2 2701,20-4 0,-15 3 0,16-4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3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23 27998,'-17'33'673,"3"-4"-673,14-16 0,3-2 0,2-1 0,4-2 0,0-4 0,3-2 0,-1-5 0,0-2 0,-1-6 0,0-3 0,-2-3 0,-2-1 0,-2 1 0,-3 1 0,0 3 0,-1 3 0,-1 4-573,-3 3-1926,-2 5-7332,-4 5 7706,-1 4 0,5-2 0,0-1 1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2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28671,'34'-25'0,"-3"3"0,-13 15 0,1 2 0,0 2 0,2 1 0,0 1 0,0 1-4252,0-1 4252,-2 1 860,-3-1-860,-3 1 0,-3 0 0,-3 0-326,-4 0-1500,-1 2 2999,-1 0-8400,-1 2 7227,0 0 0,0-1 0,0-1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3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 23684,'-2'-1'3159,"1"-1"-2352,1 2-560,-15 26-46,8-10-133,-11 22-57,13-17 11,1 0-3414,-1-1 3381,1 0-79,0-1-279,-1 0-270,1-2-324,0-3-550,2-3-1681,0-5-2030,2-3 5224,0-4 0,0 0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3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27482,'21'29'964,"-3"-2"-886,-14-7-67,0 0-11,-2 0-45,-1 0-268,-1-1-415,1-2-550,0-2-593,2-3-3597,0-4 5468,2-3 0,-2-3 0,-1-2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3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28671,'32'0'-505,"-4"-1"-2454,-14 0-570,-5 0 3529,-1 0 0,-6 0 0,-2 0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27258,'-12'47'1020,"0"-5"-908,6-16-101,-1-2-11,2 0-101,0-1-347,3-2-482,1 0-729,0-3-1713,2-3 3372,3-5 0,-2-4 0,1-3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4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26765,'-15'31'706,"1"-3"-392,10-15-34,0-1-67,3-1-12,-1-2-9,2-2-192,0 0 0,3-1 0,1-1 0,5-1 0,2-1 0,2-2 0,4-1 0,2 0 0,2-3 0,1-1 0,-2-2 0,-1 0 0,-1 1 0,-2 0 0,-2 1 0,-1 1 0,-2 0 0,-3 2-808,-1 0-592,-3 1-920,-2 0-7511,-1 0 9255,-2 2 0,1-1 0,-1 2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28479,'8'5'192,"3"0"-192,7-5 0,6-2 0,2-2 0,3-1 0,0 0 0,-4-1 0,-1 2 0,-5 0 0,-2 0 0,-3 0 0,-1 0 0,-2 0-46,-1-1-1242,-2 2-595,-2 0-2050,-2 2 3933,-2 0 0,-1 1 0,-1 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27695,'-14'32'896,"3"-4"-816,9-14-80,1-2 0,3 0 0,3-2 0,5 0 0,2-2 0,2-1 0,0-3 0,1-1 0,1-3 0,0-2 0,1-2-1155,1-3-1187,-2-3-7489,0 2 8952,-3 2 1,-5 3-1,-3 2 1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2 24580,'-36'-1'1300,"5"3"-1020,19 7-45,2 2 1,2 2-12,3 1 112,3 3-11,1 1-45,6 3-11,1 1-124,8-2-77,1-1-12,5-6-45,-1-4-11,1-5 22,-2-3-11,-2-5 12,-3-4-1,-4-7 12,-3-3-1,-3-2-10,-2-3-12,-1 0-11,-3 2 0,-2 2-34,-4 4-167,-2 6-3762,1 4 2786,1 5-8654,1 11 9277,4-2 0,1 3 1,3-7-1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6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23964,'0'-2'2801,"0"0"-2117,0 2 66,6 24-660,-3-9-90,6 19-11,-7-16-482,0 0-773,-1-2-1076,0 0-7489,-1-1 9353,0-1 0,0-5 0,0-3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6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23224,'-2'0'2824,"1"0"-2465,1 0-158,27-5-134,-11 3-33,20-3 11,-20 6-45,-5 2 11,-4 2 0,-4 3 12,-2 2-12,-7 1-11,-3 3 11,-6 2 0,-2 0 12,2-1 89,2 1 112,3-2 45,3-1-79,4-2-145,2-1 22,4-3-44,6-3-23,17-2-325,-1-7-818,12-3-1064,-6-7-7624,0-2 9762,0-3 0,-14 10 0,-3 1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6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25241,'-1'0'3037,"0"0"-2644,23 3-393,-6 0 0,19 2 0,-14-1 0,-1 0 0,-1-1 0,-3-1-494,-1 0-1052,-4 0-1256,-2 1 2802,-5 0 0,-2-1 0,-2 0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27550,'-15'38'761,"1"-2"-738,8-17-23,-1 0-392,1-3-628,1-2-896,1-3-4829,1-4 6745,1-3 0,1-1 0,1-3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7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27718,'28'23'616,"-3"-1"-616,-16-9-45,3-1-392,0-3-415,1-3-391,0-2-371,-3-2-2901,-2-2 4515,-4 0 0,-2 0 0,-2 0 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7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27572,'36'-13'840,"-5"3"-818,-14 8-22,-2 2-246,-1 0-628,-2 0-863,-2 0-2375,-3 0 4112,-2 0 0,-3 0 0,-1 0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7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26698,'-17'40'448,"3"-5"-448,8-19-247,2-2-604,0-3-1009,2-2-4706,1-3 6566,0-2 0,1-3 0,0-1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23448,'2'0'2813,"-1"0"-2443,-1 0-583,16 22-908,-11-14-3327,13 16 4448,-14-22 0,-1 0 0,-1-2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8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24659,'8'30'-3362,"-1"-4"3362,-4-16 0,-1-4 0,-1-2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8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26765,'36'5'34,"-6"-2"-23,-16-3 56,-2 0 90,-4 0 67,-2 2 135,-3 2 89,-1 2-101,-2 3-88,-3 3-259,-1 1 0,-3 1 0,-2 0 0,0 0 0,2-2 0,1-1-875,2-3-806,3-1-4313,0-3 5994,1-2 0,0-1 0,1-1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9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28671,'41'7'0,"-3"-2"0,-9-4 0,-2-1 0,-1 0 0,-4 0 0,-5 1-696,-5 1-984,-4 2-1671,-5 1 3351,-3 2 0,0-3 0,-2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9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27067,'-23'48'1155,"3"-6"-1155,11-18-68,1-4-514,2-3-841,2-3-1793,2-3 3216,0-4 0,2-4 0,0-2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27101,'15'39'863,"-2"-5"-863,-10-18-302,1-1-998,0-4-1580,2-3 2880,1-4 0,-3-2 0,0-2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25869,'0'47'1322,"-2"-1"-1266,-1-11-56,0 0-213,1-3-1210,1-5-1670,1-6-6738,0-6 8375,1-7 1,-1-5-1,1-3 1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0:59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27718,'33'-4'358,"-3"4"-369,-15 7-740,-2 2-9080,-3 6 9689,-6-1 0,-1-2 1,-3-6-1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0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26362,'-29'42'526,"4"-5"-526,15-20 0,2-1-493,1-4-818,2-2-1311,3-5-7209,1-3 8961,1-1 0,0-1 0,0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27348,'29'23'1277,"-5"-1"-1231,-17-6-46,-1-2-35,-1-2-570,-2-3-4213,4-3 4818,-2-3 0,-1-2 0,-2-1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0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 22855,'-2'-1'2532,"1"1"-2476,-19 17-56,4-3-202,-18 16-2139,9-7 1493,2-2 0,10-9 0,4-2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22227,'3'0'3396,"0"0"-2904,-3 0 35,0 0-471,23 16-56,-13-10-258,20 12-896,-17-15-1760,2 0 2914,2-3 0,-8 0 0,0 0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1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3 24177,'-25'36'1994,"5"-2"-1411,24-13-11,4-1-113,7-2-45,4-4-111,1-6-134,1-4-169,0-6 0,-3-6 0,-3-4 0,-4-5 0,-5-1 0,-4-1 0,-1 1 0,-4-1 0,-2 4-393,-2 1-885,-1 5-1467,2 4 2745,1 3 0,2 2 0,1 0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1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28244,'40'4'190,"-5"0"-223,-18 0-281,-2 1-526,-1-1-661,-3 0-1502,-4-2 3003,-1-1 0,-3 0 0,-1-1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1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27471,'-8'41'941,"0"-5"-919,7-13-22,0 0-179,1 0-762,4-1-1098,1-3-4650,4-2 6689,2-3 0,-5-7 0,0-3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1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65 22933,'-3'-2'3003,"1"1"-2432,2 1 427,0 0-629,-12 15-77,9-4-46,-8 12-78,12-8-77,2-1-91,3-1 0,3-2 0,3-4 0,1-3 0,1-2 0,2-4 0,0-2 0,-1-5 0,-3-2 0,-2-2 0,-3 0 0,-3 0 0,-3-1 0,-1-2 0,-4-1 0,-3 0 0,-6 1 0,-2 2 0,-4 4 0,-1 4 0,-2 5-3206,-9 15-5287,9-1 8493,-3 12 0,16-14 0,4-2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25577,'1'-2'2611,"0"1"-2128,-1 1-483,2 20 0,-2-8 0,2 15 0,-2-14-270,0 0-1400,0 1-1579,0 0 3249,-1-1 0,1-5 0,-1-2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2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25230,'1'-2'2252,"-1"1"-1893,0 1-359,14 12-258,-9-8-963,10 10-4625,-13-10 5846,-1 1 0,-1-3 0,0 1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02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28671,'31'4'0,"6"-1"0,8 3 0,5-1 0,5-1 0,1 1 0,1-1 0,1 0 0,-4-1 0,-4-1 0,-7 0-2085,-8-1-7746,-6 2 7373,-10 2 0,-8-3 1,-7 1-1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2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26485,'-54'16'1087,"6"2"-807,22 5 0,-1 5-101,1 3-33,3 3-23,2-1-78,5 0-45,6-5 0,4-3-67,5-5-393,7-7-806,8-5-739,11-4-3710,9-12 5715,6-6 0,-17 4 0,-4-2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2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26205,'-28'48'907,"6"-8"-705,21-26-67,8-5-113,4-4-11,9-7-22,4-8-67,0-6-57,-2-6 113,-5 1 11,-5 3 11,-4 4 0,-2 7 0,-4 4 22,-1 2-11,-1 6 23,0 5-23,0 5-11,0 4-22,0 0-427,0-3-1019,1-2-2453,3-6 3921,2-4 0,-1-3 0,0-1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3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27415,'-11'77'1256,"-1"-1"-1256,-5-12 0,1 2 0,-1-1 0,4-7-225,3-7-1154,5-12-805,3-10-3453,3-14 5637,5-7 0,-4-6 0,4-2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3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27774,'-2'64'840,"-4"-1"-807,-4-12-33,-3 3-515,-1-1-1502,3-2-4986,5-7 7003,3-6 0,3-18 0,0-7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3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 26384,'-3'-2'1703,"1"1"-1658,-8 39-45,4-10-34,-8 33-895,7-20-1391,3-4 2320,2-4 0,2-15 0,0-7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3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 25588,'-48'57'1267,"8"-5"-785,29-25-34,4-2-123,3-4-157,3-7-146,7-6 0,5-5-10,9-12-1,6-5-11,4-10-56,-2-2 0,-2 4 56,-7 5 11,-8 8-11,-6 5 22,-3 7 12,-2 8-34,0 8 0,-2 9-34,0 2-806,-1-2-963,1-4-1884,1-9 3687,5-6 0,-3-6 0,3-3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4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25847,'-14'58'1512,"0"-7"-1165,4-27-111,0-5 122,1-7-33,3-5-279,3-6-46,1-1 0,2-4 0,0-4 0,0-4 0,1-2 0,4 1 0,4 0-1110,5 1-1064,6-2-7657,5 0 9675,4-1 0,-12 7 1,-2 2-1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4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25847,'-32'57'963,"8"-11"-840,21-32 0,9-7-10,3-3-24,6-4-66,3-6 10,-1-4-10,-1-7-1,-2-2 23,-5 2 101,-3 5-1,-2 6-10,-3 3 10,0 5 57,-1 6-124,0 5-78,0 6 0,0 1-437,0-3-1086,1-3-2175,6-4 3698,4-4 0,-2-3 0,0-2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4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60 435 26160,'-5'0'2241,"1"0"-2040,4 0-132,-12-37-69,6 10 0,-10-34 0,11 18 0,0-3 0,1 0 0,3 2 0,-1 5 0,2 6-3752,0 7 2408,1 8-1155,-1 8-7332,2 5 8468,-4 9 0,2-2 0,-1 2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4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24547,'1'4'1400,"31"11"-2151,-16-9-1725,24 9 2476,-24-7 0,-7-4 0,-3 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24233,'2'-4'2756,"0"1"-2352,-2 3-113,0 0-123,-4 34-134,0-15-34,-3 27-437,3-24-1625,2-4 2062,1-4 0,1-6 0,0-3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82 25959,'40'-33'224,"-10"10"-79,-29 5 225,-7 13-34,-7 2-56,-2 6 79,-4 5-1,-1 8-44,0 6 12,2 2-326,3 2 0,3-4 0,5 0 0,3-4 0,3-3 0,4-2 0,4-2 0,8-4-248,4-3-2261,5-3-6679,0-1 9188,5-2 0,-15 2 0,1-2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0 26855,'-26'62'605,"1"-1"0,3-7 1,1 0-606,-12 24 0,0 0-644,8-13 1,3-2 643,2 0 0,1-1 0,4-4 0,3-2 0,4-5 0,2-2 319,-1 33-2392,10-17-3338,3-16 5464,6-13 0,-4-18 0,0-8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6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0 24771,'-65'23'1994,"8"-1"-1590,27-7-12,8-2-146,8-2-123,8-4-123,3-1 34,4 2 44,9 1 34,6 3-33,10 3 100,1 2-11,-1 1-77,-7 0-91,-8 1 0,-6 0 0,-8 0 0,-8 0 0,-7 0 0,-5-1 0,1-2 0,6-4 0,5-5-729,6-3-1670,4-2-7270,8-1 9669,8-6 0,-5 4 0,4-4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6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26440,'-58'45'1569,"11"-2"-1200,32-14-76,6 0-293,3-2 0,9-3 0,6-5 0,8-4 0,9-7 0,6-4-113,5-7-1422,2-5-897,-1-5-6901,-4-4 9333,-4 1 0,-14 7 0,-5 2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6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8 25230,'0'-4'2152,"0"0"-1749,0 4-22,-12 47-57,2-18-143,-12 40-181,6-31 0,-1-3 0,3-6 0,3-8 0,3-8 0,4-7 0,2-4 0,2-2 0,0-5 0,1-4 0,6-7 0,3-2 0,7-1 0,2-1 0,1 2 0,1 2-1480,0 3-1388,-1 3 2868,0 4 0,-10 3 0,-1 2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7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 23919,'0'-2'3407,"0"0"-2164,0 2-1141,-8 31-102,2-9 0,-6 26 0,5-19 0,2-4-405,2-6-1242,3-6-1714,2-6 3361,3-3 0,-1-4 0,1 0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7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9 24345,'0'-5'3384,"0"2"-2813,0 3-200,-5 37-371,1-10 0,-3 31 0,0-18 0,0-1-181,0-4-1589,-1-4-3586,-2-5 5356,0-5 0,4-10 0,1-3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7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25286,'1'-4'1244,"1"2"-1289,-2 2-1333,33-14-4224,-17 7 5602,26-10 0,-32 13 0,-4 2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7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27594,'-11'70'460,"1"-5"-460,5-21-23,1-2-694,0-3-1871,0-5 2588,-1-5 0,2-13 0,0-5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24311,'43'-5'-1722,"-11"0"0,-27 5 1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25555,'-23'56'1748,"5"-5"-1154,14-24-146,2-1-122,2-4-326,5-1 0,4-4 0,6-4 0,4-6 0,2-3 0,1-3-573,0-8-1051,0-2-942,-2-7-7265,-2 0 7745,-3 0 0,-7 8 1,-2 2-1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8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26664,'-2'61'1513,"-1"-8"-1233,0-31-66,-2-4-214,3-5 0,0-4 0,1-5 0,1-2 0,0-2 0,0-5 0,2-2 0,4-8 0,3 0 0,5-2-1054,-1 3-750,3 1-1513,-1 2 3317,1 3 0,-7 3 0,-1 2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8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26171,'-27'45'1300,"6"-6"-941,17-24-57,2-3-145,1-3-124,3-4-33,4-3-56,3-4-123,6-6-112,-1-5-23,0-3-22,-3-1 190,-2 3 124,-3 3 22,-2 4 0,-2 4 134,-1 3 203,-1 3-1,0 5 45,0 5-157,0 3-146,0 2-56,0-1-22,2-1 0,2-2-280,4-2-963,3-3-1536,5-4 2779,6-1 0,-9-4 0,1 0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49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0 24815,'-49'40'1323,"6"-4"-842,24-15-10,2-1 0,5-1-113,4-3-111,4-4-247,3-4 11,4-5 0,5-3-11,8-9 0,5-6-101,4-7 0,-2-3 1,-3 5 66,-3 3 12,-5 7 10,-5 5 24,0 3 10,-4 5 45,1 6 23,0 6-90,1 6 0,6 1-571,6-3-1290,11-5-4996,8-6 6857,5-4 0,-16-4 0,-6 0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 24311,'-18'63'2051,"1"-4"-1715,2-16-101,0 0-56,1-5-100,2-5-56,4-8-23,4-10-12,3-7 12,3-6 23,5-10-23,7-6 0,8-10 22,4-3-11,0 1-11,-1 5 0,-2 3 45,-3 7-11,-2 3 22,0 5 67,2 2 112,-1 1-22,2 1-23,-2 2 1,-1 1-90,-4 1 22,-3-3-21,-2 1-102,-3-1 0,-1 1 0,1 3 0,-2-2-405,1 2-906,-2-3-1321,4-2 2632,4 0 0,-5-1 0,2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0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26093,'-45'45'1053,"8"-6"-728,28-16-67,5-4-23,2-3-190,5-6-45,7-6-11,7-8-57,8-7-156,2-7 12,-3-4 100,-4 1 89,-6 6 12,-6 6 22,-3 5-11,-4 5 90,0 10-1,-4 6-33,-4 9-56,-2 1-11,0-2-336,4-4-796,2-6-762,5-4-2958,5-5 4863,4-3 0,-3-2 0,0-1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0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6 22597,'0'-3'3462,"0"1"-2106,0 2-953,-30 35-55,15-14-57,-24 30-134,22-24-100,2-2-57,3-5 0,4-6 0,2-6 0,4-3 0,1-4 0,1-1 0,8-7 0,5-5-46,9-7 46,2-1 0,-2 3 0,-4 6 22,-4 6-11,-4 2 2,-3 3-13,-2 2 0,-1 2 0,-2 3-181,-1 2-883,1 1-1905,2-2 2969,3-3 0,-2-2 0,0-3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1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24244,'-6'0'2151,"1"0"-1781,-18 37-23,14-15 12,-15 29-68,21-28 23,3-5 44,6-5-121,3-4-237,8-5 0,2-3 0,1-8 0,-1-4 0,-2-7 0,-4-3 0,-6-1 0,-3 1 0,-3 0 0,-5 5 0,-4 3-304,-6 6-1074,-2 3-986,1 3-7467,-2 2 8476,1 4 0,6-3 1,2 3-1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2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506 0 22048,'-85'39'3933,"2"4"-5292,5 8 2211,8 8-214,9 7 166,12 6-804,10 6 0,14 2 0,11 2 0,13-5 0,15-7 0,12-10 0,17-17 0,12-14 0,13-16 0,10-16-2141,7-11-5758,-4-10 7899,-5-5 0,-36 12 0,-12 4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3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454 8 25959,'-83'-7'940,"1"10"-424,20 17-169,0 8-100,7 2-79,14 0-112,11 2-34,11 4-22,7 5 0,6 4 0,4 1 0,10-3-22,7-7-381,14-9-729,11-11-415,9-8-1624,5-5-6660,3-6 8857,-3-5 0,-24 4 1,-7-3-1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57 24726,'-49'12'1468,"8"3"-1188,30 4 67,5 2 79,5 0 145,9-1-89,7-2-146,11-3-301,6-4-35,7-6 0,6-5 0,4-9 0,0-7 0,-6-9 0,-9-2 0,-13 1 0,-11 3 0,-6 1 0,-11 3 0,-4 2 0,-9 3 0,-5 5 0,-2 4 0,0 4-181,3 1-1039,7 5-719,7 2-952,6 4-3496,9-1 6387,9-1 0,-4-5 0,2-3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4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28412,'12'73'259,"-7"-4"-259,-12-28 0,-5-1 0,1-8 0,2-9 0,3-8 0,2-9 0,3-3 0,1-8 0,2-6 0,6-8 0,6-7-3392,6-2 3392,3 3 0,1 3-1088,1 4-1904,1 3 2992,4 1 0,-14 6 0,-1 2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4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26709,'-50'3'1501,"8"3"-1310,24 4-124,6 2-11,7 2 11,3-1-11,2 3-32,5 0-24,2 2 0,3-1 0,-2 0 0,-2-2 0,-4 0 0,-1-1 0,-4 0 0,-4 0 0,-5 1 0,-3-1 0,0 0 0,2-3-1379,1-1-1478,4-2-6974,2-1 7613,2-4 1,3 0 0,1-3-1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4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28009,'1'57'-527,"-1"-7"-1423,-3-22-4414,2-4 6364,0-3 0,1-9 0,0-4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4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23751,'0'-4'2824,"0"1"-2410,0 3 191,0 0-313,-4 41-68,2-17 33,-2 32 34,3-30-278,1-5-13,2-6 0,4-7 0,3-4 0,3-4 0,4-6-91,1-2-1152,1-7-931,-3 2-7657,-1 0 9535,-2 3 0,-6 4 0,-1 1 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25 28356,'-40'58'315,"9"-7"-315,26-27 0,4-1 0,1-3 0,5-2 0,2-4 0,5-3 0,3-5 0,1-3 0,2-4 0,2-7 0,1-7 0,-2-8 0,-3-4 0,-3 0 0,-5 2 0,-4 0 0,-3 3 0,-5 0 0,-5 2 0,-6 4-315,-4 4-1522,0 6-3262,-1 3 5099,1 2 0,8 1 0,2 0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1:5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27225,'3'0'1446,"10"33"-1446,-7 1 0,9 37 0,-9-5 0,-1 11 0,-1 6 0,-1 6 0,-1 4 0,-1-1 0,-5-6-315,-3-8 315,-3-12 0,-2-10-2555,0-11 2555,-2-8 0,7-19 0,-2-6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01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30 19370,'-4'-3'5322,"1"0"-4683,3 3 392,0 0-516,-33-5 23,13 3-202,-30-1-101,21 9-44,-3 4-57,1 3-33,2 2-23,3 3-10,3 4-12,5 4 1,2 4-57,6 3 0,4 1 0,4 14 0,9-11 0,5 9 0,12-15 0,6-3 0,6-3 0,4-4 0,1-7 0,0-6 0,19-11 0,-15-8 0,12-10 0,-21-6 0,-5-2 0,-6-2 0,-6-1 0,-6-19 0,-6 10 0,-5-15 0,-10 17 0,-4 1 0,-8 5 0,-3 5 0,-3 8 0,-2 9 0,-1 5 0,0 5 0,2 2-158,-2 7-1489,13-1-1491,0 7 3138,11-2 0,3-5 0,-1 0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02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23852,'0'-3'3137,"-1"1"-1837,1 2-918,4 37-382,-1-10 0,3 34 0,-3-19 0,0 0 0,-1-2 0,-1-4 0,1-3 0,0-5 0,0-2-573,0-5-1107,1-6-651,1-4-7500,1-6 8896,2-3 1,-3-2-1,-1 0 1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0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29 24311,'-4'-1'3463,"1"1"-2926,3 0-177,0 0-360,43-7 0,-15 5 0,36-7 0,-25 6 0,-2 0 0,-1 1 0,-4 1 0,-4 1 0,-5 0 0,-3 0 0,-4 0 0,-5 0 0,-2 1 0,-4 0 0,-1-1 0,-3 0 0,0 1 0,-1 1 0,1 3 0,1 4 0,0 4 0,0 5 0,0 5 0,0 4 0,0 4 0,1 15 0,-1-12 0,-1 9 0,0-17 0,-1-5 0,1-3 0,-1-5 0,0-2 0,0-2 0,0-4 0,-9 3 0,-1-3 0,-14 3 0,-1 0 0,-6 1 0,-2 1 0,1 0 0,-1-1 0,2 0 0,1-1 0,-1-3 0,3 0 0,-1-3 0,1-1 0,1-1 0,3 0 0,1 0 0,5 0 0,2 0 0,6 0 0,3 0 0,4-1 0,5-5 0,9-3-2802,10-7 2802,10-2 0,-12 6 0,-2 4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09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76 28671,'-8'19'0,"0"3"0,-3 7 0,2 5 0,-1 6 0,2 2 0,1 1 0,3-4 0,3-4 0,0-7 0,1-6 0,0-5 0,2-2 0,0-3 0,4-1 0,1-1 0,4-1 0,2-2 0,4-1 0,4-2 0,3-2 0,4-1 0,3-1 0,1 0 0,1 0 0,-3 0 0,-1 0 0,-2 0 0,-2 0 0,-4 0 0,3 0 0,-10 0 0,1 0 0,-10 0 0,-1-1 0,-2 0 0,0-2 0,0-2 0,0-9 0,0 1 0,0-10 0,-1 1 0,-1-5 0,0-6 0,0-4 0,0-5 0,-1-22 0,-1 17 0,-1-12 0,-2 27 0,2 5 0,-2 5 0,1 7 0,-3 2 0,3 5 0,-1 0 0,3 5 0,2 0 0,-1 3 0,1-1 0,-1 1-337,-1 1-1803,0 3-2331,-4 5 4471,-2 5 0,3-5 0,-1-1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11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81 22540,'-5'0'3083,"2"0"-2490,3 0 517,0 0-584,9-1-134,1-1-67,11-1-223,2-1-102,3 0 0,2 0 0,2 1 0,0 0 0,0-2 0,0 1 0,-1-2 0,2 0 0,-1 0 0,1-1 0,-1 1 0,-3 1 0,-3 0 0,-5 1 0,-3 2-1121,-6 1-886,-5 1-4950,-3 5 6957,-12 5 0,7-3 0,-7 2 0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8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28311,'-2'70'56,"-2"-5"-56,-2-27 11,-3-3-11,3-7 0,0-8-11,3-7 11,2-7 0,1-4 45,3-11-23,6-8-10,6-12 21,7-5 46,0 1-35,-1 3 25,-2 7-69,-2 7 0,-1 5 0,2 6 0,-6 4 0,1 6 0,-8 4 0,-2 7 0,-2 3 0,-1 4 0,0 1-561,0 8-1523,0-11-1838,2-2 3922,5-14 0,-3-5 0,1 0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8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26731,'-26'63'785,"4"-5"-516,13-22 11,5-2-11,1-6-23,4-4-155,5-7-91,3-5 0,6-6-46,3-5-447,3-10-773,2-5-617,0-9-4436,-1-2 6319,-1-3 0,-11 12 0,-1 3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24583,'0'52'941,"0"-3"-117,0-14-824,0 0-82,-2-1-1509,0-5-4850,-1-4 6441,-1-7 0,1-8 0,2-5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8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24894,'0'-5'863,"0"1"-1637,0 4-2867,34-14 3641,-15 8 0,17-9 0,-26 13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9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26407,'-21'54'1199,"4"-8"-1020,16-31-101,6-5-78,2-3-45,5-4-111,2-2-46,-2-1 34,0-1-12,-2 1 79,-2-1 68,0 1-57,-1 4-347,-1 3-739,1 4-3116,1 0 4292,4-1 0,-5-4 0,0-2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9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24211,'0'-2'2576,"0"0"-1433,0 2-773,0 42-90,0-14-189,0 34-91,0-27-13,0-5-289,0-7-493,0-7-718,0-8-997,0-6-7321,0-13 9742,2-7 0,-2 5 1,2-1-1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29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21577,'0'-3'4494,"0"1"-3038,0 2-1389,32 13-44,-13-16-1,27 7 1,-23-20-23,0 1 168,-5 3 235,-3 4-22,-5 4-324,-3 3-57,-2 1 0,1 1 0,-2 6 0,1 6 0,-2 9 0,0 5 0,-2 4 0,-2-1 0,-1-2 0,-2-3 0,1-3 0,1-4-1278,2-3-4023,6-3 5301,5-4 0,-2-5 0,1-1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3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 23695,'-1'-4'3070,"-1"1"-2274,2 3-259,2 35-122,2-10-257,1 34-158,1-18 0,-3 0 0,-1 0 0,-4-4 0,-2-4 0,-1-7 0,-2-7 0,2-8-46,1-6-178,1-8 33,1-9 57,0-8 67,1-11 67,1-3 0,0-4 0,1 1 0,3 0 22,5 4-11,5 4 23,5 6-23,5 6 45,2 6 45,0 5 33,0 4-22,-4 2-11,-2 4-21,-4 2-80,-3 4 0,-3 2 0,-4 0 0,-3 2 0,-3 0 0,0-1 0,0-2 0,0-1 0,8 2 0,-1 0 0,9 2 0,-2-1 0,3 1 0,-1 0 0,1 1 0,-2-1 0,-3 2 0,-6 15 0,-7-5 0,-10 11 0,-6-10 0,-3-1 0,0-1 0,1-4 0,1-3 0,1-3 0,0-3 0,1-1-640,0-4-2352,6-2 2992,4-7 0,4 1 0,2-3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3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70 28671,'58'39'0,"-2"-9"0,-5-37 0,-7-3 0,-8-7 0,-12-1 0,-12 1 0,-7-1 0,-14 1 0,-7 2 0,-12 4 0,-8 5 0,-2 3 0,0 10 0,2 5 0,3 10 0,2 7 0,3 6 0,5 4 0,8 1 0,7 1 0,20 16 0,9-16 0,18 8 0,5-23 0,7-9-1200,4-7-1825,5-6 3025,3-8 0,-28 3 0,-6-3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3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5 27348,'-69'-5'1323,"5"10"-1323,21 9 0,3 10 0,7 5 0,9 3 0,12 1 0,7 1 0,16 1 0,7-3 0,17-3 0,11-6-1009,8-7-2745,6-7 3754,0-5 0,-25-3 0,-9-1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32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28502,'-47'24'84,"1"-1"1,-21 17-85,13 18 0,35-14 0,8-5 0,21-4 0,11-7 0,18-6 0,9-6 0,6-4-561,-1-1-2442,-1-1-6828,-6 0 9355,-5 1 1,-19-5 0,-7-1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59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51 638 24121,'-3'3'2834,"1"0"-2430,2-3-57,0 0-313,-2-45-12,2 14 1,-2-41-12,2 22 45,0-4-11,0-5 22,0-2 101,-4 1-22,-2 5-57,-3 8 1,0 11-23,2 11 23,2 8-33,4 8-57,0 3 0,1 4 0,0 1 0,5 1 0,3 3 0,8 5 0,3 6 0,4 8 0,0 4 0,4 4 0,1 3 0,18 14 0,-10-14 0,12 5 0,-15-22 0,-3-6 0,-1-6 0,-4-3 0,-1-7 0,-2-4 0,8-22 0,-7 3 0,6-12 0,-11 12 0,-4 3 0,-2 1 0,-4 5 0,-1 0 0,0 1 0,-3 7 0,1 2 0,-3 8 0,-1 2 0,1 2 0,1 5 0,0 6 0,1 6 0,0 3 0,0 2 0,4 13 0,-1-9 0,5 7 0,0-14 0,4-2 0,1-5 0,3-3 0,2-6 0,16-6 0,-6-9 0,14-8 0,-11-5 0,-1-2 0,-1-1 0,-4 3 0,-4 1 0,-2 1 0,-2 2 0,-3 2 0,-2 1 0,-1 1 0,-3 2 0,-4 4 0,-2 2 0,-3 3 0,0 1 0,-2 3 0,0-2 0,0 2 0,0 0 0,-1 0 0,1 0 0,-1 7 0,0 5 0,-2 12 0,-2 4 0,0 4 0,-1 2 0,2 2 0,1 1 0,1 0 0,1-1 0,0-3 0,0-2 0,0-4 0,0-2 0,0-3 0,0-1 0,0-2 0,0-2 0,0-1 0,0-3 0,0-2 0,0 0 0,0-5 0,-5 1 0,-5-3 0,-8 1 0,-10 1 0,-5-1 0,-4 1 0,-20-1 0,12-1 0,-16-1 0,16-2 0,-5-1 0,-1 0 0,0 0 0,3 0-3392,2 0 3392,3 0 0,3 1 0,-14 3 0,15-2 0,-8 1 0,19-3 0,1-3 3392,1-4-3392,-1-3 0,-2-1 0,-11 1 0,12 3 0,-6 1 0,17 5 0,2 0 0,5 1 0,2 0 0,4 0 0,2 0 0,0 0 0,15 0-136,-1 0-2205,10 0-4943,-7-1 7284,-4 8 0,-5-5 0,-4 5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01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47 23056,'-4'-3'3619,"1"0"-2980,3 3 504,0 0-929,17-18-214,-2 13 0,14-12 0,-8 20 0,-3 5 0,-5 7 0,-5 5 0,-3 6 0,-7 4 0,-8 4 0,-5 4 0,-6 1 0,-1-4 0,0-2 0,3-8 0,0-5 0,3-7 0,0-2 0,2-4 0,1-1 0,3-2 0,3-1 0,4-1 0,2-1 0,5 1 0,5 0 0,8-2 0,21 1 0,-7-2 0,12-1 0,-12-3 0,3-1 0,0-3 0,1 0 0,0-2-729,7-5-1579,-14 3-3418,3-6 5726,-13 2 0,-9 7 0,-2 1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01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540 29 22888,'-87'-17'2746,"5"5"-2209,25 14 79,-1 10 124,2 9-68,3 10-200,7 7-4724,8 6 4252,11 6 860,8 5-860,9 7 0,5 6 0,4 4 0,7 2 0,7-1 0,12-6 0,10-5 0,11-9 0,11-8 0,10-10 0,7-11 0,6-12 0,3-6 0,-1-17 0,-4-7 0,-5-18 0,-7-8 0,-10-8 0,-8-6 0,-13-6 0,-15-2 0,-10-5 3392,-15 0-3392,-11-1 0,-14 3 0,-12 6 0,-9 11 0,-8 13 0,-3 15 0,2 13-102,8 8-2710,13 12-7019,15 5 9179,14 10 0,6-10 0,4-1 1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10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12 26664,'0'-6'1882,"-1"1"-1757,1 5-125,0 0 0,0 3 0,-1 6 0,-1 6 0,-2 6 0,-1 5 0,2 0 0,-2 2 0,2 1 0,0 0 0,1 0 0,0-1 0,1-1 0,0-1 0,-1-1 0,1-3 0,-1 0 0,1-4 0,1-1 0,0-5 0,0-1 0,0-5 0,0 0 0,0-3 0,0 0 0,0-1 0,0 0 0,0-1 0,0-1-1043,2 0-2150,0 0 3193,0 0 0,-1 0 0,-1 0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11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25 22855,'-2'0'3260,"1"0"-6903,1 0 4181,31 0 871,-3 0-1409,32 0 860,-6 2-860,8 0 0,9 2 0,5-3 0,6 1 0,1-2 0,-1 0 0,-2 0 0,0-2 0,1-2 0,1-2 0,2-1 0,-3 1 0,-6 2 0,-5 0 0,-8 3 0,-1 0 0,-2 1 3392,0 0-3392,0 0 0,-4 4 0,-6 1 0,-6 2 0,-7 0 0,-4-1 0,-2-1 0,1 0 0,2-2 0,20-1 0,-14-1 0,11-1 0,-20 0 0,-4 0 0,-3 0 0,-2 0 0,-6 0 0,0 0 0,-8 0 0,0 0 0,-5 0 0,-1 0 0,-7 0-3195,-5 0 3195,-8 0 0,7 0 0,1 0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13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425 68 26787,'-51'-22'875,"4"5"-685,22 17-22,-2 0 78,-1 5-33,-1 2-21,0 4-4444,2 3 4252,1 1 860,3 0-860,3 1 0,3 2 0,3 2 0,1 5 0,2 4 3392,0 4-3392,1 3 0,1 1 0,4-1 0,3 0 0,2-1 0,3-2 0,4-2 0,5-2 0,2-3 0,2-2 0,3-3 0,2-4 0,4-2 0,4-3 0,20-1 0,-10-4 0,10-2 0,-18-4 0,-2-4 0,1-5 0,0-5 0,3-4 0,12-13 0,-13 8 0,7-10 0,-15 0 0,-8 5 0,1-12 0,-7 7 0,0-3 0,-4 0 0,-2 1 0,-2 2 0,-2 4 0,-5 3 0,-2 2 0,-6 2 0,-2 0 0,-1 1 0,-2 1 0,-1 0 0,-3 1 0,-1 0 0,0 4 0,0 2 0,0 4 0,-1 3 0,1 2 0,-1 1 0,-9 1 0,10 1 0,-6 0 0,12 0 0,0 3 0,2 4 0,1 4 0,1 4-1155,2 1-2094,4 1 3249,2 0 0,3-8 0,1-1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18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33 22193,'-3'-3'2925,"1"0"-2432,2 3-168,0 0 134,39-12 23,-17 9-45,29-9-33,-30 14-91,-7 3-33,-6 4-112,-4 4-11,-4 1-122,-8 3-35,-5 1 0,-8 0 0,-3-2 0,1-2 0,2-2 0,4-2 0,1-2 0,2 0 0,0 0 0,1 0 0,3-2 0,2 0 0,5-2 0,2-1 0,2 0 0,5 0 0,7 0 0,19 1 0,-4 0 0,10 1 0,-12 2 0,-2 1 0,-1 3 0,6 12 0,-10-3 0,2 8 0,-14-4 0,-4 0 0,-3 1 0,-9 1 0,-7-1 0,-9 0 0,-6-2 0,-14 5 0,12-9 0,-8 1 0,16-11 0,2-2-1222,2-3-1378,4-2 2600,6-3 0,5 0 0,4-1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18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981 91 22092,'-68'-36'2824,"7"6"-2208,26 19-268,0 3-12,-5 4 146,-6 2-90,-8 6-89,-7 6-90,-5 9-34,-2 8-56,0 6 101,1 6-22,5 6 22,4 7-111,8 10-373,4 8 260,8 9 0,8 8 0,12 5-516,9 4 516,17 0 0,10-1 0,16-6 0,10-7 0,7-11-94,7-10 94,6-11 0,7-14 0,7-12 0,6-13-3104,3-8 3104,3-15 0,1-11-224,-25-6 1,1-5 223,-17 6 0,0-1 0,14-11 0,-2-3 42,-21 10 0,-4 0-42,29-39 0,-13-6 0,-17-3 40,-17-3-40,-17 24 0,-6-2 0,-14-30 1307,2 33 1,-5 3-1308,-27-16 0,-7 9 0,-6 8 0,-3 9 0,0 7 0,3 9 0,7 9 0,8 10 818,9 11-2342,9 12-465,8 9-7842,6 9 9077,4 4 1,5-15 0,2-3-1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23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28671,'45'0'0,"4"0"0,10 0 0,9 0 0,8 0 0,5 0-417,3-1 417,2 0 0,-2-2 0,-2-1 0,-2-1 0,0 1 0,0 2 0,-2 0 0,-1 2 0,-3 0 0,-4 3 0,-4 2 0,-3-1 137,-3 0-137,-6-3 69,-8-1-69,-11 0 0,-12 0 0,-8 0 211,-6 0-211,-3 0 0,0 0 0,-1 0 0,-2 0 0,-1 0 0,-1 0 0,-1 0 0,-6 3-3318,-4 1 3318,-11 4 0,8-4 0,1-1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27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48 20020,'-5'0'4728,"0"0"-4033,5 0 403,0 0-459,2-7-57,5 4-78,5-4-112,9 6-379,5 1-13,7 0 0,7 0 0,7 0 0,4 0 0,1 0 0,-1 0 0,-3 0 0,-3 0 0,-3 0 0,-1 0 0,0-1 0,-3-1 0,-1-2 0,-3 0 0,-3-1 0,-5 1 0,-6 1 0,-5 0 0,-4 2 0,-3-1 0,-4 2 0,-1-1 0,-2 1 0,-1 0 0,0 1 0,0 4-1144,0 2-985,-1 5 2129,-12 7 0,9-9 0,-9 3 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29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25 20042,'0'-3'4885,"0"1"-2924,0 2-1355,-33-9-203,17 7-123,-27-7-56,24 12-34,-2 1-110,0 4-80,-3 3 0,1 2 0,1 1 0,3 2 0,5 0 0,1 3 0,4 3 0,1 2 0,3 2 0,1 0 0,3 1 0,0-2 0,7 1 0,3-1 0,7 1 0,3 0 0,2-3 0,10 5 0,-7-9 0,7 1 0,-8-11 0,1-4 0,-1-3 0,0-1 0,10-6 0,-8-2 0,6-7 0,-9-1 0,-2-1 0,-2 0 0,-3 0 0,-4 1 0,-1-3 0,-2 1 0,-2-2 0,0-2 0,-4 0 0,-1-3 0,-1-1 0,0 1 0,-1-1 0,-5 2 0,-3 3 0,-5 4 0,-2 3 0,-2 1 0,0 3 0,2 1 0,1 1 0,1 2 0,1 0 0,1 2 0,-1 0 0,-8 1 0,7 0 0,-5 1 0,9 0 0,3 1 0,2 0 0,1 0 0,-1 0-461,-1 4-704,-1 4-874,-1 6-5603,-1 2 7642,1 1 0,4-7 0,0-2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4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24659,'0'-3'3507,"0"0"-3002,0 3-505,0 0 0,6 37 0,-2-5 0,4 38 0,-3-12 0,0 5 0,0 1 0,-2-2 0,2-4 0,-2-7 0,0-8 0,-1-8 0,1-8-2074,1-8-2755,-1-9 4829,1-5 0,-2-4 0,0-1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40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28671,'68'11'0,"-8"-2"0,-28-7 0,-5-1 0,-4-1 0,-5 0 0,-3-1-225,-4-4-1938,-2-3-1680,-4-5 3843,-1-2 0,-3 7 0,-1 0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4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7 25364,'0'-4'3294,"0"2"-3281,0 47-13,-3-8-4252,-2 43 4252,-2-20 0,-2 1 860,0-1-860,1-4 0,2-3 0,1-5 0,3-7-1525,1-7-3114,8-9 4639,7-12 0,-4-5 0,2-7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41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28671,'79'-4'0,"-19"3"0,-10 5-225,-21 3-2453,-8 3-7153,-6 3 9075,-8 2 1,-4-6 0,-3-1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41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28671,'69'0'0,"-8"-1"0,-25-6 0,-2 2-1626,-1-1-8205,-4 4 9695,-2-1 0,-13 3 0,-3 0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52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28 14787,'-5'0'6689,"1"0"-5478,4 0 1197,0 0-1802,-3-2-158,2 2-22,-2-2-46,3 2 965,0 0-1099,2-1-121,3 0-125,5-1 0,2 2 0,1-1 0,3 1 0,1 0 0,1-1 0,1 1 0,0-2 0,0 2 0,-1-2 0,0 1 0,-3-1 0,-1 0 0,-1 0 0,-1 0 0,-2 0 0,-1 0 0,-2 2 0,0 0 0,-1 0 0,1 0 0,1 0 0,-1 0 0,-1 0 0,-1 0 0,-2 0 0,0 0 0,-1 0 0,0 0 0,-2 0 0,0 1 0,0 1-405,0 2-2385,-2 1 2790,-5 2 0,4-2 0,-3-2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53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65 20132,'-5'-4'5176,"1"1"-4369,4 3 661,0 0-953,27-4-167,-11 2-123,23-2-225,-15 4 0,1 0 0,3 2 0,1 0 0,3 0 0,3 0 0,1-1 0,2-1 0,1 0 0,-1-1 0,-1-2 0,-3-1 0,-3-1 0,-2 1 0,-1 1 0,-1-1 0,1 1 0,0-1 0,0 1 0,-3 0 0,-3-1 0,-2 2 0,4-1 0,-8 2 0,4 0 0,-7 1 0,2 0 0,1-1 0,0-1 0,0 1 0,-2-1 0,1 0 0,-4 2 0,-1-1 0,-2 1 0,0 0 0,0 0 0,0 0 0,-1 0 0,0 0 0,-1 0 0,-2 1 0,0-1 0,-2 0 0,1 0 0,1 0 0,-1 0 0,0 0 0,0 0 0,-1 0 0,-2 0 0,1 0 0,-1 1 0,1-1 0,0 1 0,-1-1 0,0 1 0,0 0-2936,-5 0 2936,-3 0 0,1 1 0,0-2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2:55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260 41 19684,'0'-5'4739,"0"1"-4223,0 4 302,0 0-471,-19-13 124,8 9 10,-18-10-10,12 13-146,-2 1-79,0 1-78,3 2-56,0 1 0,1 3 23,1 1-89,0 1-46,0 2 0,1-1 0,1 2 0,2-1 0,2 2 0,2 1 0,2 1 0,1 2 0,3 2 0,0 2 0,0 0 0,4 2 0,2-2 0,3 1 0,2-3 0,1-2 0,2-2 0,2-2 0,2-3 0,2-2 0,2-4 0,0-1 0,1-3 0,0 0 0,-2 0 0,-1-3 0,-1 0 0,-1-5 0,-1 0 0,-2-2 0,-1 0 0,0-1 0,-2 2 0,-3 0 0,-2 2 0,-2-1 0,-2-1 0,1-2 0,-1-7 0,-1 5 0,-1-6 0,-1 6 0,-1 1 0,-7-6 0,1 6 0,-6-3 0,4 6 0,-3-4 0,1 3 0,-2-3 0,0 3 0,0 2 0,-2-1 0,1 2 0,1 2 0,2 1 0,0 1 0,2 2 0,1 0 0,0 1 0,2 0 0,1 0 0,1 0 0,2 0 0,1 0 0,-1 0 0,2 0 0,-2 0-46,1 3-1657,-2 2-2510,0 5 4213,-2 3 0,2-5 0,0 0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42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1673 25981,'-4'-53'276,"0"0"0,1-2 1,2 0-261,3 5 1,1 0-17,-2-5 0,1-2-11,1-3 0,-2-1-1980,-4-1 0,-2-1 1991,-3-2 0,-2 1 0,-3 1 0,-3 0 426,-3 3 1,-1 2-422,1 5 1,-1 3 118,-18-37 89,8 20 179,8 15 247,9 3-460,8 19 0,8 1-100,7 16 3084,10 2-3163,11 2 0,13-1 0,20-2-3392,21-2 3392,-30 5 0,3-1 0,12-1 0,3-1-731,13-1 0,3 0 731,-24 4 0,3 0 0,0 1 0,6 0 0,1 1 0,1 0 0,3 1 0,0 2 0,1 0 0,3 1 0,0 1 0,0 0 0,2 0 0,1 2 0,-1 0 0,3 0 0,0 2 0,0-1 0,1 2 0,1 0 0,-1 1 0,-2 0 0,-1 2 0,4 1 0,-7 1 0,3 1 0,0 0 0,-6 1 0,0 0 0,-5 0 0,2 1-331,14 2 1,1 1-1,-9 1 331,-9 1 0,-8 1 0,-4 1 0,-3 0 0,-4 0 0,-2 0 0,-4-1 0,-1 1 0,42 12 2177,-9-5-2177,-11-5 0,1-5 1783,-26-6-1783,1-3 1886,-25-5-1886,-3-1 0,-4 0 0,-4 0 0,-2 0 0,-5 0 0,1 0 0,-3 0 0,0 0 0,-1 1 0,0 4 0,-3 5 0,-3 9 0,-2 9 0,-2 8 0,4 9 0,2 8 0,2 8 0,2 6 0,-2 2 0,0-1 0,-3-2 0,-2-2 0,-1-2 0,-1-1 0,0-2 0,0-1 0,0-3 0,0-1 0,0-2 0,0-3 0,0-4 0,-6 12 0,3-14 0,-4 10 0,5-18 0,2-3 0,2-5 0,3-6 0,2-5-136,-2-2-2440,-2-5-7255,-6-2 8414,-8-4 1,8-2-1,-1-1 1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43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68 24468,'-1'-4'3205,"32"-5"-7891,16 5 4709,52-5-23,-37 5 0,5 1 485,13-1 0,10 0-485,-13 2 0,9-1 0,3 0 0,-3 1-281,12 0 0,-3 0 0,7 0 281,-20 1 0,5-1 0,2 1 0,-1 0 0,-4 0 0,4 0 0,-4 1 0,0-1 0,0 1 0,3 0 0,0 0 0,0-1 0,1 1 0,-2 0 0,1 0 0,0-1 0,-1 1 0,-2 0 0,0 0 0,-1 0 0,0 0-143,-5 0 1,0 0 0,0 1 0,2 0 142,15 1 0,4 1 0,-2 1 0,-6-1 0,-4 1 0,-5 0 0,0 1 0,13 1 0,2 2 0,-14 0 0,-22-1 0,-9 1 2046,20 5-2046,-34-2 363,-23-1-363,-27 1-2847,-16 4 2847,-25-1 0,22-5 0,1-4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0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28671,'9'73'0,"-7"-4"-5661,-10-20 5661,-6-1 1409,1-2-1409,0-4 0,3-3 0,2-4-1479,4-6-1883,2-6 3576,5-7 1,-2-7 0,2-5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0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27000,'-14'51'673,"3"-4"-382,14-22 23,6-1-68,5-4-99,5-4-147,0-5 0,0-4 0,-2-4 0,0-3 0,-1-5 0,0-2-629,-2-2-1062,-3-2-1884,-2 2 3575,-2-1 0,-3 4 0,-1 1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1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 23952,'0'-2'2903,"0"0"-8104,0 2 5526,-13 32 1330,5-12-1442,-11 26 725,10-22-905,1-4-33,3-5 0,3-5 3392,0-6-3392,2-1 23,4-8-23,5-3 11,4-6 11,4-3-22,0 2 12,-1 2 44,-3 4 168,-1 3-111,-2 3-113,-2 2 0,-1 1 0,-2 4 0,-2 3 0,0 5 0,-2 1 0,-1 0 0,0-1 0,0 0-326,-1-3-1344,-1-1-2262,0-5 3932,1 0 0,1-3 0,0 0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1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28031,'-37'27'640,"8"-3"-640,27-8 0,2-2 0,4-1 0,4-4 0,6-4 0,1-3 0,1-2 0,-3-1 0,-2 0 0,-3-1 0,-4 0 0,-2 2 0,-1 0 0,-1 5 0,-1 3 0,-3 6 0,0 1 0,-2 0 0,2-2-1054,3-2-918,7-3-2622,5-5 4594,8-1 0,-7-2 0,0 0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1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27729,'-24'43'817,"4"-8"-716,22-28-77,4-4-24,3-1-24,5-8-99,0-1 0,1-6 67,-3 0 56,-1 4 0,-3 1 0,-2 5 101,-1 1 100,-2 4-177,0 3-24,0 3 0,0 5 0,1 1 0,2 0 0,1-1 0,4 1 0,8 2 0,6 2-2589,8 4 2589,-1 3 0,-12-11 0,-6-1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2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27572,'4'74'650,"-3"-9"-550,-11-30-44,1-4 0,2-8-44,2-7-1,2-7 11,2-5-11,0-5 1,4-4-12,5-4 0,5-4 0,7 0 11,2 1-11,1 4 11,0 2 23,-3 4 10,-2 1 25,-4 1-69,-3 0 0,-5 4 0,-2 2 0,-2 5 0,-2 1 0,-4 1 0,-2 1 0,-5-1 0,-2-1 0,-1-1 0,0-2 0,1-2-606,2 0-1758,3-2 2364,4 0 0,2-2 0,2-1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2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28671,'-16'45'0,"3"-8"0,10-31 0,1-3 0,2-2 0,0-1-561,3 0-627,3-3-583,5-2-2386,4-4 4157,1 1 0,-7 3 0,-1 1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3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66 25947,'32'-20'191,"-6"1"-46,-29 10 113,-3 1 67,-5 2 191,-2 3-35,-2 3-55,1 4-44,1 3-382,-1 10 0,6-3 0,1 3 0,5-6 0,2 0 0,4 0 0,2-1-1345,6-2-695,4-3-2532,1-2 4572,2-3 0,-8 0 0,-2 0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3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22227,'0'-2'3440,"0"1"-1221,0 1-1626,0 21-401,0-10-192,-1 18 0,3-17 0,2-1 0,7-3 0,5-4 0,9-2 0,7-3 0,2-3-1570,2-1-783,-6-3-5210,-6 3 7563,-6 1 0,-10 2 0,-2 1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3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95 24390,'40'-29'459,"-7"-1"-257,-29 21-12,-2-4 90,-2 7 79,-4 1 201,-4 3 326,-7 2-69,-4 3-289,-2 2-528,-2 6 0,3 3 0,4 3 0,5 0 0,5 0 0,4 0 0,2-1 0,7 0 0,4-2 0,8-2 0,5-3 0,7-3-5928,21-3 5928,-13-1 0,0-2 0,-25 0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02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0 27908,'28'33'763,"-4"-2"-763,-18-10 0,0 3 0,0 2 0,-1 3 0,-2 3 0,-2 2 0,0 1-3392,-2 1 3392,-3-2 0,-1-4 0,-5-2 0,-1-5 0,-4-2 0,-4-4 0,-2-2 3392,-2-5-3392,-2-2 0,1-4 0,2-3 0,0-1 0,2 0 0,1-1 0,-1-1 0,3-2 0,0 0-2007,3-1-2150,6-1 4157,3-1 0,4 3 0,1 1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3:59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25779,'-54'36'1266,"6"1"-952,25-9 33,2 4-89,3-3-45,4-1 156,4-2-244,3-1-125,4-1 0,2-1 0,0 1 0,1 0 0,2-2 0,3-1 0,4-2 0,5-3 0,2-4 0,1-2 0,2-5 0,-1-1 0,1-3 0,-1-1-3718,-1-3 2205,-2-1-1019,-2-4 2532,0-7 0,-7 8 0,0-3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00.1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 24860,'0'-2'3070,"0"0"-2329,0 2-741,5 34 0,-4-7 0,4 31 0,-5-15 0,0-1 0,-1-1-472,-2-3-1466,0-4-740,-3-6 2678,0-4 0,3-11 0,0-6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00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27695,'51'-21'258,"-8"4"-986,-24 13-954,-4-1-2709,-1 0 4391,-3 1 0,-4 0 0,-2 3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00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25095,'0'-4'3317,"0"1"-3058,0 3-259,0 42 0,0-10 0,-2 61 0,-2-39 0,-1 15 0,0-28 0,1-7-1906,2-7-6038,1-5 7944,3-5 0,-2-9 0,2-1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02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24502,'-5'1'2397,"1"-1"-1970,4 0-24,0 0-381,12-2-22,-6 0-201,10-1-293,-7 3-794,0 0-998,2 0-7545,-2 0 9299,-1 2 1,-3-1 0,-2 1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0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27123,'38'1'-1131,"-3"1"-460,-14 2-4280,2 1 5871,4 2 0,-12-3 0,0-1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11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23 19123,'0'-2'5211,"-1"0"-2433,1 2-2251,-5 0-101,4 0-101,-4 0-90,5 0-189,0 0-46,3 0 0,2 0 0,6 0 0,2 0 0,2 0 0,2 0 0,0 0 0,0 0 0,0 0 0,0 0 0,-1 0 0,-1 0 0,0 0 0,-1 0 0,-1 0 0,0 0 0,1-1 0,-1 0 0,0-1 0,-1 0 0,-3-1 0,0 1 0,-2 0 0,0 0 0,-2 0 0,1 1 0,-1 0 0,0 1 0,0 0 0,0 0 0,-2 0 0,0 0 0,-2 0 0,0 0-2556,0 0-2519,-1 1 5075,-1 0 0,1 0 0,-2 1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1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 16703,'-4'0'7126,"1"0"-6252,3 0-157,0 0-89,0-2-45,0 1 11,1-1-12,5 0-89,2 0-122,6-1-371,3 2 0,3 0 0,2 1 0,3 0 0,1 0 0,3 0 0,2 0 0,1 0 0,3 1 0,1 0 0,0 1 0,0-1 0,-1-1 0,1 0 0,-3 0 0,12 0 0,-14 0 0,6-1 0,-18 0 0,-2 0 0,0-1 0,0 1 0,1 0 0,-1 0 0,0 0 0,4 1 0,-5-1 0,3 1 0,-5 0 0,1 0 0,-1 0 0,1 0 0,-2 0 0,4 2 0,-6-1 0,3 1 0,-7 0 0,-1 0 0,0-1 0,0 0 0,0-1 0,1 1 0,-1-1 0,0 2 0,-3-2 0,0 1 0,0-1 0,-2 0 0,2 0 0,-1 0 0,0 0 0,0 1 0,-1-1 0,0 1 0,0-1 0,-1 0 0,1 0 0,0 0 0,-1 0-1323,-3 0-5311,-5 0 6634,-6 0 0,5 0 0,2 0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13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9 17981,'1'-2'6072,"-1"1"-3830,0 1-1582,0-3-32,0 3-225,-1-2-44,-1 2-79,-1 1-234,-2 4-46,0 1 0,-1 4 0,0 2 0,-2 1 0,-1 4 0,0-1 0,1 1 0,0 0 0,0 1 0,1 0 0,-2-1 0,2 1 0,-1-3 0,0 1 0,0 0 0,-1 0 0,0 2 0,0-2 0,0-1 0,0 0 0,1-2 0,2 0 0,-4 3 0,4-5 0,-4 3 0,4-5 0,-1 0 0,1-1 0,0 2 0,2-3 0,0 1 0,1-4 0,1-1 0,1 0 0,-1-1 0,2-1-472,-1-1-962,4 0-471,2 0-2297,4-3 4202,2-2 0,-5 2 0,-1 0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14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32 16513,'-2'-1'5591,"1"0"-3619,1 1-1468,-5-5-67,3 3-56,-4-5 45,6 4-11,-1 1 21,1 1 1,-1-1-55,1 1 43,0-1 34,0 0-166,2 0-293,2 1 0,3 1 0,4 1 0,1 3 0,1 4 0,1 6 0,-1 2 0,-1 2 0,2 1 0,-3 1-3392,2-1 3392,0 1 0,1-1 0,2 6 0,-3-7 0,0 4 0,-4-9 0,-2-3 3392,0-1-3392,-2-1 0,1-2 0,1 2 0,-2-2 0,1 2 0,-1-2 0,0 1 0,1 0 0,-1 0 0,1-1 0,-2 0 0,0-1 0,-1 0 0,1-1 0,-1-1 0,0 0 0,0-1 0,0-1 0,-1 0 0,-1-1 0,2 0 0,-2 0 0,0 0 0,0 0-2119,-1-3-7712,0-3 9717,-1-5 0,1 4 0,0 0 1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1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78 476 20356,'-2'2'4347,"1"-1"-2095,1-1-1758,-1-1 21,5-9-291,2-8-67,6-10-56,0-6-68,-1-3 1,-3-1-34,-3-1 0,-2-2-11,-2 1 11,-1 0 0,0 3 22,1 3 0,0 7-22,0 5 45,1 7 22,-1 6-54,0 6-13,1 2 0,1 1 0,3 6 0,5 4 0,3 11 0,3 3 0,25 31 0,-14-20 0,17 19 0,-20-31 0,-2-6 0,-2-6 0,-4-5 0,-3-3 0,-2-3 0,0-5 0,-1-4 0,1-7 0,-1-6 0,0 0 0,-1-2 0,-2 1 0,0 3 0,-3 4 0,-1 4 0,-3 4 0,1 3 0,-1 3 0,0 1 0,1 1 0,1 5 0,4 1 0,2 5 0,9 6 0,-4-6 0,8 2 0,-8-7 0,1-3 0,0-2 0,0-1 0,3-2 0,1-3 0,2-3 0,-2-3 0,-1 0 0,-1-1 0,-2 0 0,0 0 0,-2 0 0,0 0 0,-2 2 0,-1 0 0,-2 1 0,-1 4 0,-2-1 0,0 2 0,-1 1 0,-1 0 0,0 0 0,-2 2 0,1-1 0,-1 0 0,0 2 0,0-1 0,-1 0 0,1 1 0,-1 3 0,0 5 0,0 5 0,0 6 0,0 3 0,0 4 0,0 3 0,0 3 0,0 3 0,0 2 0,-1-1 0,-1-2 0,0-2 0,-1-4 0,2-3 0,-1-4 0,1-2 0,0-2 0,1-2 0,0-1 0,-1-2 0,0 0 0,0 0 0,0 0 0,0-1 0,0-1 0,1-1 0,-1-3 0,-1 1 0,0-3 0,-2 1 0,-2 0 0,-3-1 0,-5 2 0,-5 0 0,-6 0-3392,-5 2 3392,-6-2 0,-3-1 0,-4 0 0,0-2 0,0-1 0,0-1 0,-1-1 3392,-1-3-3392,-1-2 0,0-3 0,1-1 0,2 2 0,5 2 0,4 0 0,3 0 0,4 0 0,2-2 0,3 0 0,2 0 0,4-1 0,3-1 0,7 2 0,1 1 0,4 2 0,1 1 0,0-1-102,5 1-1892,2 0-1883,6 1 3877,3 2 0,-7 0 0,-1 0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1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36 28143,'-26'-12'515,"15"1"-502,31 9-13,13-2 0,9 1 0,0 1 0,-3 0 0,-8 4 0,-9 4 0,-8 4 0,-7 6 0,-4 5 0,-4 4 0,-8 4 0,-5 2 0,-8 1 0,-4 0 0,-2-1 0,1-3 0,0-1 0,2-4 0,1-1 0,2-3 0,0 0 0,3-3 0,2-3 0,6-1 0,4-5 0,4-2 0,2-1 0,1 0 0,9 3 0,1-2 0,11 1 0,3-3 0,5-2 0,5 1 0,2-2 0,0 1 0,-3 2 0,-3 1 0,7 2-24,-9-2-2172,6 0-3014,-12-4 5210,0-4 0,-10 3 0,-3-3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20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558 52 19740,'-73'20'4885,"-1"7"-3843,-3 13-134,3 8-1230,6 9 904,11 6-122,10 10-7,9 9-453,12 10 0,17-42 0,2 1-141,1 1 1,4-1 140,4 1 0,4-2 0,11 42 0,15-10 0,14-12 0,13-11 0,16-11 0,15-12 0,-39-21 0,2-3-440,3-3 0,2-3 440,1-1 0,0-2-1112,0 0 0,0-3 1112,-4-2 0,0-1-1170,43-10 1170,-13-11 148,-14-10-148,-31 2 0,-3-4 0,13-23 0,-22 16 0,-5-2 0,-3-29 0,-10-9 0,-9-7 0,-14 21 0,-5-1 76,4 16 1,-4 1-77,-11-16 0,-4 3 0,3 23 0,-1 3 0,-37-32 0,-6 14 0,-3 13 0,2 11 0,5 8 0,-12-1 0,27 11 2508,-9 0-2508,24 12 0,-4 7 0,-6 4 1960,-7 6-1960,-3 2 0,3 0-2376,3 10 82,25 0 2294,7 16 0,19-22 0,3 1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2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27090,'1'17'964,"-1"3"-819,0 4-78,0 2-67,0 0-22,0-1-213,0-1-224,0-2-528,0-2-1063,0-1-5021,0-3 7071,0-4 0,0-5 0,0-3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2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21 22361,'-3'0'3754,"0"0"-3070,3 0 783,0 0-1062,36-9-405,-3 7 0,38-7 0,-7 13 0,7 3 0,6 6 0,-1 0 0,-1-1 0,-3-3 0,-5-2 0,-4-3 0,21-2 0,-23-2 0,15 0 0,-28 0 0,-2 0 0,-4 0 0,-4 0 0,-6 0 0,-6 0 0,-7 0 0,-5 0 0,-4 0 0,-2 0 0,-1 0 0,1 0 0,-2 0 0,-2 1 0,-2 1 0,-1 1-1278,-6 2-2062,-3 1 3340,-6 1 0,5-3 0,1 0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27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11 25858,'-9'-6'1322,"2"1"-986,2 5-90,0 2-44,-4 3 22,0 4 22,-3 5-55,-1 2-145,0 4-46,0 1 0,0 4 0,1 2 0,0 2 0,1 1 0,-2-1 0,-1-1 0,-3-1 0,0-2 0,-1 0 0,1-3 0,1-1 0,2-4 0,3-3 0,3-2 0,-2-2 0,5-2 0,-3 1 0,5-5 0,-1 1 0,3-3-214,0-1-2700,1-1 293,2 0-7210,2 0 9420,2 0 0,-1 0 0,-1 0 1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2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 19202,'-1'-2'4728,"1"0"-2643,0 2-1469,-1-7-56,1 5 0,-1-5-134,1 7 68,0 0-494,4 6 0,3 4 0,6 9 0,2 5 0,2 3 0,1 4 0,1 1 0,1 1 0,0 0 0,0-1 0,-1-3 0,-1-2 0,0-3 0,-2-4 0,-1-3 0,-1-2 0,-2-3 0,-1-1 0,-1-1 0,-1-2 0,-1-2 0,-1-1 0,-1 0 0,-1-2 0,-1 1 0,0-1 0,-2 0 0,0-1 0,-1 0 0,0-1 0,-1 0 0,1 0-766,-1 0 0,0-1 0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1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22451,'0'-3'3620,"0"1"-1020,0 2-2600,1 23 0,0-8 0,0 22 0,-1-13 0,0 0 0,1-1 0,2 1 0,1-2 0,1-2-673,-2-2-1434,0-3-2039,-2-3 4146,-1-2 0,0-6 0,0-1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28671,'67'-1'0,"-2"0"0,-15 1 0,0-1 0,-1 1 0,-2 1 0,-4 2 0,-3 1 0,-4 3 0,-2 0 0,-2-2 0,-3 0 0,0-1 0,-3-1 0,-3-1 0,-2-2 0,-3 1 0,-5 0 0,-4-1 0,-5 1 0,-2-1 0,-3 2-461,-4-1-2070,-5 1-4954,-7 1 7485,-3 2 0,9-3 0,0 1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2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28671,'-8'28'0,"0"1"0,-1 4 0,-2 1 0,-1 2 0,0-3 0,0 0 0,1-3 0,2-3 0,2-4 0,1-4-427,2-3-1500,0-4-751,1-4-7153,2-4 8610,0-2 1,1-2 0,0 0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2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28671,'36'56'0,"-5"-5"0,-26-13 0,-1-2 0,0-2 0,0-2 0,1-2 0,0-2 0,2-3 0,1-3 0,0-3 0,2-5 0,0-2-1637,1-5-2083,3-3 3720,-2-2 0,-4-2 0,-2 1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3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28199,'8'21'472,"-1"5"-472,-6 11 0,0 4 0,1 2 0,2-1 0,0-2 0,2-4 0,-1-3 0,0-7-965,-1-4-1433,-2-4-7433,-1-2 9336,-5-1 1,3-7-1,-3 0 1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4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27191,'-14'27'583,"2"0"-471,7-4-23,2 0 68,2 0 11,1-1 56,0 0-77,0-2-147,0-1 0,2-1 0,3 0 0,5-3 0,4-1 0,7-5 0,6-2 0,6-4 0,2-2 0,1-1 0,-3 0 0,0-3 0,-1-2 0,1-4-1457,2-1-1311,2-1 2768,2 0 0,-17 5 0,-3 2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5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70 28098,'-2'-4'573,"8"1"-573,23-2 0,8-1 0,8-2 0,7-1 0,2 0 0,-2 1 0,-7 2 0,-11 1 0,-10 1 0,-8 2 0,-7 1 0,-3 1 0,-3 0 0,0 0 0,-1 4 0,1 5 0,-3 8 0,2 4 0,-2 6 0,1-1 0,-1 3 0,0-1 0,0 0 0,0 0 0,0-3 0,0-1 0,0-3 0,0-3-80,-1-3-8715,-8 3 8795,-1-6 0,0-1 0,2-7 0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5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28671,'24'-5'0,"7"0"0,14 5 0,8 0 0,5-2 0,1-1 0,-2 0 0,-5 2 0,-4 0 0,-8 1 0,-3 2 0,-6 1 0,-6 1 0,-5 0 0,-6-1 0,-7-1 0,-3-2-1189,-3 1-25,-1-1 0,0 0 0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5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28671,'-9'55'0,"2"-4"0,7-16 0,1 0 0,-1-2 0,0-2-449,3-5-2454,4-7 2903,8-6 0,-6-7 0,1-4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28671,'29'-7'0,"-1"1"0,-10 6 0,1 0 0,0 2 0,3 1 0,1 3 0,-1-1 0,0 0 0,-4-1 0,-3 0 0,-6-2 0,-1-1 0,-4 0-326,-2 0-2139,-1-1 366,-1 0 0,0 0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28614,'26'0'57,"3"0"-57,4 0 0,4 0 0,1 0 0,2 0 0,0 0-3392,1 0 3392,2 0 0,1 0 0,0 0 0,-1 0 0,-4 0 0,-6 0 0,-5 2 3392,-5 2-3392,-3 1 0,-4 1 0,0 0 0,-5-2 0,-2-1 0,-5-1 0,-1-2 0,-2 0 0,-1 0 0,0 2-1065,-2-2-2342,-3 4 3407,-5 1 0,4-2 0,-1 1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9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28647,'-19'29'24,"2"-1"-24,8-10 0,1-1-147,1-1-816,-1-2-718,2-1-829,0-1-7321,1-2 8207,1-3 0,2-3 1,0-2-1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39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24255,'1'-1'3754,"-1"0"-3092,0 1-662,17 29 0,-7-11 0,13 25 0,-12-19 0,-2-1 0,-2-3 0,-2-2 0,-1-4 0,0-1 0,1-4-147,3-2-1780,1-3-1490,2-2 3417,2-2 0,-6 0 0,-1 0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0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28671,'-3'66'0,"0"-8"0,1-29 0,-1-3 0,3-5 0,-1-4-360,1-2-1600,0-3-2635,0-1 4595,-2 0 0,1-5 0,-1-1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4 23807,'-3'-2'3160,"1"0"-2600,2 2 247,0 0-561,-13 26-155,6-11-91,-10 23 0,12-19 0,1 0 0,2-2 0,2-1 0,0-1 0,4-1 0,3-1 0,5-4 0,3-2 0,3-4 0,3-1 0,2-2 0,1 0 0,-1 0 0,-1-1 0,-2 0-181,3-2-1477,1-1-1311,5-1 2969,4 0 0,-14 1 0,-2 1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1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28671,'54'1'0,"-3"-1"0,-15 0 0,0 0 0,-2-2 0,-4-1 0,-4-2 0,-6 1 0,-3 0 0,-4 1 0,-4 1 0,0 0 0,-4 2 0,-1-1 0,-1 1 0,-2 3 0,1 4 0,-1 5 0,0 4 0,-1 3 0,0 0 0,0-1 0,0 1 0,0 1-3392,1-1 3392,-1 0 0,1-3 0,-1-2 0,0-3-349,0-2-2317,-2 0-4796,-5 0 8310,-5 1 0,3-5 0,0 0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1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28671,'60'-11'0,"0"3"0,-15 8 0,3 0 0,-2 0 0,-3 0 0,-4 0 0,-6 0 0,-4 0 0,-7 1 0,-6 1 0,-7-1 0,-5 2-1379,-5-1-2073,-7 2 3452,-5 1 0,3-2 0,2 0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1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28671,'-2'52'0,"1"-4"0,1-21 0,0 0 0,0-3 0,0 0 0,2-4-1906,2-2-3775,3-3 5681,3-3 0,-4-6 0,0-3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8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28423,'93'-24'124,"-42"13"0,3 1-2955,3 3 1,2 2 2830,9 0 0,3 1 0,6 0 0,1 2 425,4 0 1,1 1-426,0 0 0,-1 0 0,-3 2 0,-2 0 0,-7 0 0,-3 1 0,-10 0 0,-4 0 0,27 5 933,-27-3-1494,-23 0-5030,-17-1 5591,-8-1 0,-5-1 0,0 0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4:49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27852,'51'1'273,"0"0"0,7 0 0,2-1-3104,5-2 1,3 0 2830,9-1 0,3 0 0,7-1 0,2 0 618,3 0 1,2 1-619,1 0 0,-1 2 59,-1-1 1,-2 1-60,-5 1 0,-2 0 0,-8 2 0,-3 0 0,-10 1 0,-3 1-139,38 7 139,-23 3 0,-20 1 2871,-18 2-5057,-15 0-5421,-10 2 7607,-8 0 0,-4-9 0,0-3 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09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8646,'0'0'0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0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28671,'47'-6'0,"-5"2"0,-19 3 0,1-3 0,3-1 0,3-2 0,2-1-1144,2 0-1792,-2 4 2936,-5 1 0,-11 3 0,-7 0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0.8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28671,'59'-20'0,"-3"1"0,-13 9-673,-1 0-3765,-4 3 4438,-3 3 0,-16 3 0,-5 1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2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34 28412,'-16'-8'259,"4"2"-259,17 6 0,6 0 0,8 0 0,10 0-3392,9 0 3392,10 0 0,9 0 0,3 0 0,-1 0 0,-2 0 0,-5 0 0,-5-2 0,-5 0 0,-5-1 0,-5 0 3392,-5 1-3392,-5 0 0,-4 1 0,-4-1 0,-3 1 0,-1 0 0,-1 1 0,-1 0 0,-2 0 0,-1 0 0,-1 0 0,-2 0-371,-1 1-3573,-1 2 3944,-1 1 0,1-1 0,0-1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3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3 21510,'0'-2'3552,"0"1"-1288,0 1-1671,0 7-134,-2 2-166,-1 8-293,-4 1 0,0 2 0,-2 2 0,-1 2 0,0 1 0,-1 2 0,0 1 0,0 0 0,0 0 0,0 1 0,-2-2 0,-1 0 0,0 0 0,-1-2 0,1-1 0,2-4 0,3-2-259,3-6-1366,2-4-851,3-4-5300,2-3 7776,4-3 0,-3 2 0,3-2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3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26911,'0'-6'1760,"0"1"-1760,0 5 0,0 0 0,2 2 0,2 4 0,3 6 0,5 5 0,3 5 0,2 6 0,4 4 0,2 4 0,2 1 0,1-2 0,0-1 0,0-4 0,-3-2 0,-2-1 0,-3 0 0,-3-2 0,-2 1 0,-1-3 0,-2-2 0,-1-3 0,0-4-304,-1-5-3035,1-4 3339,0-4 0,-4-1 0,-2 0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6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244 454 25959,'-19'35'1938,"3"-7"-1591,14-25-134,0-1-112,1-8-23,5-7-56,2-10-9,5-10-13,2-6 0,-2-4 0,-4-5 0,-4-2 0,-2-2 0,-1 1 0,0 3 0,0 8 0,0 10 0,-1 10 0,0 7 0,0 8 0,1 2 0,1 5 0,4 5 0,3 4 0,6 8 0,4 3 0,1 2 0,2-2 0,0-2 0,13 4 0,-7-8 0,8 2 0,-10-13 0,0-3 0,1-4 0,-2-4 0,-1-4 0,-2-4 0,-3 1 0,-3 0 0,-3 1 0,-2 1 0,-1 0 0,-3 1 0,-1 4 0,-2 2 0,-2 2 0,0 2 0,-1 4 0,0 1 0,0 4 0,2 1 0,2 0 0,3 0 0,2 0 0,2-2 0,9-1 0,-4-4 0,8-1 0,-5-4 0,0-2 0,2-3 0,2-2 0,-1 0 0,2-2 0,-1 0 0,-1-1 0,-2-1 0,-3 1 0,-1-2 0,-4 3 0,-2 0 0,-3 2 0,-3 2 0,0 0 0,-2 1 0,0 3 0,-1 1 0,0 1 0,-1 1 0,0 5 0,0 3 0,0 7 0,0 5 0,0 4 0,1 2 0,1 1 0,0 3 0,2 3 0,-1 0 0,1 3 0,0-3 0,1-2 0,0-4 0,2 4 0,-3-8 0,0 4 0,-4-9 0,-2-2 0,-2 0 0,-4 0 0,-2-2 0,-2-1 0,-1-2 0,-2-2 0,-3-2 0,-5 0 0,-7-1 0,-9 0 0,-6-2 0,-5-2 0,-2-1 0,-1-1 0,-1-4 0,0-1 0,-1-5 0,-2 1 0,-2 1 0,0 2 0,1 3 0,7 2 0,-8 3 0,20 0 0,-5 2 0,18 1 0,2-1 0,1-1 0,3 0 0,4 0 0,5-2 0,5 0 0,4-1 0,14-10-2612,2 3-7219,11-4 9686,-7 7 1,-7 4-1,-6 0 1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19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32 26429,'51'-18'258,"-8"4"-258,-22 19 0,-4 3-90,-6 9-67,-4 6 45,-4 7-145,-6 4 33,-7 5 134,-9-1 90,-7 0 22,-5-4-10,-2-3 100,-2-4 123,1-2-67,1-3 112,2-4-112,4-1 157,1-4 56,2-1 11,4-3-11,4-2-101,5-3-146,6 0-110,3 0-24,8 2 0,6 2 0,12 1 0,28-1 0,-3-3 0,20-2 0,-14-2 0,0-4 0,17-4 0,-19-1-1077,12-2-906,-23 3-2230,-4 2 4213,-4 1 0,-16 1 0,-6 2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20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853 147 21129,'-68'-6'3720,"-1"2"-3283,-3 2-100,0 12 10,-2 6-22,-3 15 44,-3 9-442,-1 6 274,2 6 23,9 2 67,15 3-89,18 5 207,19 2-230,19 6-33,20 3-146,18 0 105,16-1-105,11-6-762,7-7 762,3-7 0,0-7 297,1-10-297,-1-9 0,1-11 0,3-7 0,3-12 0,-21-10 0,0-5 0,32-15-177,-33 6 0,-3-3 177,14-17 0,-11-4 0,-13-2 0,-14-5 0,-14-9 0,-11-8 0,-12 13 0,-4-2 0,0 13 0,-3 0 0,-5-18 0,-3 3 0,-21-24 497,-8 13-497,-13 16 0,-13 18 0,-14 19 0,14 20 0,-2 6-160,21 2 0,1 1-210,-16 4 1,4 3-774,4 8-1042,23 2-7646,16 2 9457,8 6 0,9-12 1,-1-1-1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5:57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29 26519,'-8'-2'1579,"2"0"-1366,6 2 147,0 0-360,4 0 0,1 0 0,4 0 0,0 0 0,3 0 0,1 1 0,4 0 0,1 0 0,2-1 0,2 0 0,12 0 0,-7-1 0,9 0 0,-11 0 0,2 1 0,1 0 0,0 0 0,1 0 0,0 0 0,-1 0 0,-1 0 0,1 0 0,0 0 0,0 0 0,1 0 0,-2-2 0,-1 1 0,0-2 0,-2 1 0,-1 1 0,-1 0 0,1 1 0,0 0 0,1 0 0,-1 0 0,0-1 0,-1 1 0,10 0 0,-10 0 0,7 0 0,-12 0 0,-2 0 0,-1 0 0,-1 0 0,0 0 0,-3 0 0,-1 0 0,1 0 0,-4 0 0,1 0 0,-4 0 0,1 0 0,0 0 0,0 0 0,-1 0 0,0 0 0,-1 0 0,-1 0 0,1 0 0,0 0 0,1 0 0,0 0 0,0 0 0,1 0 0,-2 0 0,0 0 0,0 0 0,-1 0 0,2 0 0,0 0 0,0 0 0,1 0 0,0 0 0,-1 0 0,1 0 0,1 0 0,0 0 0,1-1 0,1 0 0,-2 0 0,0 0 0,-2 1 0,1-1 0,1 1 0,-1-2 0,1 1 0,-1 0 0,0 0 0,-1 0 0,-1 0 0,0 0 0,0 1 0,0 0 0,0-1 0,-1 1 0,0 0 0,-4 0 0,3 0 0,-3 0 0,2 0 0,0 0 0,0 0 0,-1 0 0,1 0 0,1 0 0,-1 1 0,0-1 0,1 0 0,-1 1 0,1-1 0,-1 1 0,0-1 0,0 0 0,0 0 0,0 1 0,0-1 0,0 1 0,0-1 0,1 0 0,-1 1 0,0-1 0,1 0 0,-1 0 0,0 0 0,0 1 0,0 0 0,-1-1 0,1 1 0,-1-1 0,0 1 0,1 0 0,-1 0 0,1 0 0,1 1 0,-2-1 0,0 1 0,0 1 0,-1 0 0,1 0 0,-1 1 0,-1 0 0,0 2 0,0-1 0,-1 0 0,1 0 0,-1 0 0,0 1 0,-1 0 0,1 1 0,-1 0 0,-2 2 0,2-3 0,-2 2 0,2-4 0,1 2 0,-1-1 0,-1 0 0,-3 4 0,3-1 0,-4 1 0,4-2 0,-1 1 0,-1-1 0,1 1 0,-1 0 0,1 0 0,0 0 0,-1 0 0,-3 3 0,3-2 0,-3 2 0,4-3 0,-1 0 0,1-2 0,0 1 0,-3 3 0,4-3 0,-3 3 0,4-4 0,-2 1 0,0-1 0,-1 0 0,-1 0 0,1 1 0,1-1 0,-1 1-3392,1 0 3392,-1 0 0,1 0 0,-5 2 0,4-2 0,-3 2 0,4-2 0,-5 3 3392,4-1-3392,-3 2 0,3-4 0,0 2 0,1-1 0,-2 0 0,2 0 0,-2 0 0,2 0 0,-4 3 0,2-3 0,-2 4 0,4-5 0,-1 1 0,1-2 0,0 0 0,0 0 0,-2 4 0,3-3 0,-3 2 0,2-2 0,1-1 0,-1 1 0,1-1 0,0 0 0,0 0 0,-3 2 0,-1 1 0,-1 0 0,1 0 0,3-3 0,0 0 0,1 0 0,0-1 0,2 0 0,-1-1 0,0 0 0,-1 1 0,0 0 0,-1 0 0,1 0 0,1-1 0,0 0 0,0 0 0,1 0 0,-1 0 0,2-1 0,-3 2 0,2-1 0,-2 1 0,2-1 0,0 0 0,1-1 0,-1 1 0,1-1 0,-1 3 0,0-2 0,-1 2 0,1-2 0,-2 2 0,0-1 0,0 0 0,-1 1 0,2-1 0,-3 2 0,4-2 0,-2 0 0,3-1 0,1-1 0,-1 1 0,0-1 0,-2 2 0,1-2 0,-1 3 0,2-4 0,0 1 0,0 0 0,-1 0 0,0-1 0,0 2 0,-1-1 0,1 0 0,1 0 0,0 0 0,0-1 0,0 1 0,1-1 0,-1 0 0,2 0 0,-1 0 0,2 0 0,0-1 0,0-1 0,1 1-852,0-1 0,0 1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02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17 18227,'-1'-4'4807,"0"1"-4045,1 3 896,0 0-1288,-1-4-34,1 3-56,-1-3 23,1 4 403,0 0-415,2 0-11,0 2-34,2 1-33,0 2-21,1 0-192,0 0 0,2 1 0,0 0 0,-1-1 0,-1 0 0,0 0 0,-1 0 0,1 0 0,0 0 0,0 1 0,1-1 0,0 2 0,0-1 0,-1 0 0,2 2 0,-1-1 0,0 1 0,-1-1 0,-1 0 0,1 0 0,0 0 0,0-1 0,-1 0 0,3 2 0,-3-2 0,2 1 0,-3-2 0,1 0 0,-1 0 0,1 0 0,1 0 0,-1 0 0,3 1 0,-2-2 0,3 3 0,-3-3 0,0 1 0,0 1 0,-1-1 0,1 2 0,0-2 0,-1 1 0,0 0 0,3 2 0,-2-3 0,2 3 0,-2-4 0,0 1 0,0-1 0,0 0 0,2 1 0,-3-1 0,3 2 0,-2-2 0,0 0 0,0-1 0,0 1 0,0 0 0,0 0 0,3 4 0,-1-2 0,1 2 0,-1-1 0,-1-2 0,0 1 0,0-1 0,1 0 0,-2-1 0,4 2 0,-2-2 0,2 2 0,-3-1 0,1 0 0,0 0 0,0-1 0,0 1 0,-1-1 0,1 1 0,-2-1 0,4 3 0,-4-3 0,4 2 0,-6-3 0,2 0 0,-2 0 0,1 0 0,1 2 0,-1-2 0,1 1 0,-2-2 0,0 1 0,0 0 0,0-1 0,1 2 0,0-1 0,0 0 0,-1-1 0,0 0 0,0 0 0,0-1 0,-1 0 0,1 0 0,-1 0 0,1 1 0,-1 0 0,0-1 0,0 1 0,-1-1 0,1-1 0,0 0 0,0 0-1368,0 0 1368,-1-5 0,0 4 0,-1-4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07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8 21544,'0'-3'4213,"0"1"-1468,0 2-2576,0-2-169,0 8 0,0 2 0,0 10 0,1 5 0,-1 3 0,0 4 0,0 3 0,0 2 0,0 1 0,0 1 0,0-1 0,1-1 0,0-1 0,0-2 0,-1-1 0,0-1 0,0-2 0,-1-2 0,-1-3 0,1-1 0,0-2 0,1-1 0,-1 0 0,0 0 0,-2 1 0,1-2 0,-1 1 0,1 6 0,2-6 0,-1 4 0,1-8 0,0-1 0,0-1 0,0 5 0,-1-5 0,-1 4 0,1-6 0,0-1 0,0 0 0,0 0 0,1-1 0,-2 4 0,1-4 0,-2 3 0,2-5 0,0-1 0,0 0 0,0-2 0,0 1 0,0-1 0,0-1 0,1 2 0,0-1 0,0 0 0,0 0 0,0 0 0,0-1 0,0 2 0,0-3 0,0 2 0,0-2 0,0 1 0,0-3 0,-1 1 0,-1-1-3026,-2 0 3026,-1-1 0,2 1 0,0 0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09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62 165 22518,'0'-3'3261,"0"0"-2342,0 3 89,0 0-649,0 7-79,0 7-45,0 10-144,0 10-91,0 4 0,-2 4 0,-3 2 0,-2 1 0,0 1 0,0-1 0,1-1 0,3-3 0,1-3 0,1-5 0,1-4 0,0-4 0,-1-4 0,-1-3-3392,0-1 3392,-3-2 0,1-3 0,1-1 0,1-3 0,0-2 0,2-2 0,-1-3 3392,1 0-3392,0 0 0,0 0 0,3 0 0,1-1 0,5 0 0,3 0 0,6 0 0,5 0 0,8 0 0,23-2 0,-9 1 0,15-1 0,-18 2 0,1 0 0,3 0 0,5 1 0,6 0 0,35 3 0,-20-2 0,20 3 0,-35-2 0,-10-1 0,-7 1 0,-9-2 0,-5 0 0,1-1 0,-9 0 0,0 0 0,-9 0 0,-3 0 0,-2 0 0,-2 0 0,-1 0 0,-1 0 0,0-1 0,1-1 0,-1-3 0,0-2 0,-2-3 0,-2-4 0,-2-2 0,0-5 0,-1-2 0,-1-5 0,2-2 0,0-3 0,1-4 0,2-3 0,0-2 0,1-1 0,0-1 0,-1 2 0,1-2 0,-1 0 0,1 3 0,1 1 0,0 5 0,0 3 0,0 4 0,-1 3 0,0 2 0,-1 3 0,0 3 0,1-1 0,0 7 0,1 0 0,1 6 0,-1 0 0,1 2 0,0 1 0,-1 2 0,-1-1 0,0 4-920,-4 6-3002,-2 7 3922,-6 7 0,6-10 0,-1-1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0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27628,'47'-7'1043,"-1"2"-1043,-10 5 0,2 0 0,5 0 0,2 1 0,6 1 0,4 0 0,4-1 0,2 0 0,-3-1 0,-4 0 0,-3-1 0,-5-2 0,-2-1 0,-2-1 0,-4 1 0,-3 1 0,-6 2 0,-3 0 0,-4 1 0,-3 0 0,-2 0 0,-1 0 0,-3 1 0,-3 0 0,-2 0-1021,-4 2-861,-2 0-2981,-4 1 4863,-4 0 0,3-2 0,-2 0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2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22933,'-3'1'3765,"1"0"-1792,2-1-1973,2 13 0,6-7 0,6 9 0,11-12 0,7-2 0,10-1 0,10-1 0,9-1 0,7-1 0,4 0 0,0 0 0,-1 1 0,-2 1 0,-4 1 0,-4 0 0,-3 1 0,-4 2 0,-4 0 0,-4 1 0,-5-3 0,-3 1 0,-3-2 0,-1 0 0,-2 0 0,-2 0 0,4 0 0,-11 0 0,1 0 0,-14 0 0,-2 1 0,-3-1 0,0 1 0,-2-1 0,1 0 0,-1 0 0,0 0 0,0 0 0,-1 0 0,-1 0 0,-1 1 0,0 0 0,-6 1-1345,-4 1 1345,-18 5 0,14-4 0,-6 1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3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437 1 28671,'-17'24'0,"0"0"-5661,8-2 5661,-1 1 1409,0 1-1409,0-1 860,-3 1-860,0 0 0,-2 0 0,-1 2 3392,0 1-3392,1 0 0,0 0 0,2 0 0,-1 1 0,1-2 0,-2 1 0,1 0 0,-1 0 0,0-1 0,0 1 0,0-1 0,1-1 0,1-1 0,1-3 0,1-2 0,2-2 0,0-3 0,1 1 0,1-4 0,-2 3 0,4-4 0,-3 0 0,3-5 0,0 1 0,0-1 0,2 0 0,-1 0 0,2-2 0,1-1 0,0-1 0,1-1 0,7 0-1189,2-3-3001,9-2 4190,3-4 0,-9 3 0,-2 0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27494,'0'-10'1177,"1"3"-1177,3 13 0,3 4 0,4 6 0,2 4 0,4 2 0,0 2 0,2 1 0,-1 1 0,-1 0 0,-2 0 0,0 1 0,-2 0 0,1-1 0,-1-1 0,-1-1 0,0-1 0,-1-2 0,-1-1 0,0-2 0,0-2 0,-1-2 0,2 1 0,-1-2 0,6 8 0,-3-6 0,3 5 0,-5-7 0,0-1 0,0 0 0,0-1 0,4 5 0,-4-6 0,3 3 0,-6-6 0,-1 0 0,0-1 0,-1 1 0,0 0 0,1 0 0,-1 1 0,2-1 0,-1-1 0,0 0 0,0-1 0,-2 0 0,0 0 0,0-1 0,0 0 0,-1 0 0,2 1 0,-1-1 0,3 2 0,-2-2 0,1 1 0,-3-3 0,0 1 0,-1-1 0,1 0 0,-1 0 0,1 0 0,1 0 0,-1 0 0,-1-1 0,1 1 0,0 0 0,1 0 0,0-1 0,1 1 0,0 0 0,0-1 0,1 1 0,2-1 0,-1-1 0,2 1 0,-3-1 0,0 0 0,-2 0-192,0 0-3427,-3 0 3619,-3 0 0,-2 0 0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5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20754,'-8'24'584,"1"1"1965,4 4-2549,1 2 1274,0 2-1274,0 1 744,1 1-744,1 0 2766,0 0-2766,0 0 0,0-2 0,0-1 0,0-2 0,0-3 0,0-2 0,0-2 0,0-1 0,0-1 0,0 0 0,0 0 0,0 0 0,-1-1 0,0 0 0,1-3 0,-1 0 0,1-2 0,0-1 0,-1-1 0,0 1 0,0-1 0,-1 0 0,1 0 0,-1-2 0,2-1 0,-1-1 0,1-1 0,0 1 0,0-2 0,0 1 0,0-1 0,0-2 0,0 0 0,0-2 0,0 0 0,0-1 0,0 0 0,1 0 0,1 1-371,1 4-2116,-1 3-1021,-1 2 3508,-1-1 0,0-6 0,0-1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7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1 198 27359,'0'-8'1008,"0"2"-704,0 11-304,1 4 0,1 10 0,0 7 0,0 6 0,-1 4 0,-1 2 0,0 2 0,-2 1 0,1 1 0,-1-1 0,0 0 0,2-3 0,0-3 0,0-3 0,0-4 0,0-4 0,0-3 0,0-3 0,0-3 0,0-3 0,2-2 0,0-3 0,4-1 0,-1-2 0,3-1 0,-1-1 0,2-1 0,3 1 0,3-2 0,12 1 0,9-1 0,20 1 0,-5 1 0,4 3 0,-12 1 0,2 2 0,3 0 0,0-1 0,0 0 0,0-2 0,-3 0 0,-4-1 0,-4-1 0,-5 0 0,-7-2 0,-5 0 0,-6-1 0,-5 0 0,-1 0 0,-3 0 0,0 0 0,-2 0 0,0 0 0,-2 0 0,0-3 0,0-2 0,-1-5 0,0-3 0,0-3 0,0-4 0,-2-1 0,0-4 0,-3-3 0,3-4 0,0-3 0,1-1 0,1-3 0,-1 2 0,0 1 0,0 0 0,-1 2 0,0-1 0,0-2 0,0-2 0,1-2 0,-1 0 0,0 2 0,1 3 0,0-9 0,0 12 0,1-5 0,-1 17 0,1 5 0,-2 5 0,1 4 0,0 2 0,0 1 0,0 1 0,-1 2 0,-2 0 0,-3 3-2522,-5 6-5131,-4 5 7653,-4 6 0,9-8 0,1-1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18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23672,'-1'0'3754,"-1"0"-2509,2 0-1245,14 0 0,0 0 0,17 0 0,3 0-3392,9 0 3392,10 0-86,34 2 86,-19 0 0,18 2 0,-31-1 0,-2 0 0,-2 0 0,-1 0 0,-1 0 3349,-3 0-3349,-2-2 129,-5 1-129,-4-1 0,-5 1 0,-7 1 0,-6 0 0,-6 1 0,-6 0-2343,-2-1-7488,-3 1 8762,-8 0 0,6-2 0,-6 0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39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28132,'1'-6'539,"8"2"-539,17 4 0,9 0-5661,10 0 5661,9 0 680,39 0-680,-18 0 928,24 0-928,-29 0 0,-2 1 0,2 2 0,0-1 0,-1 1 0,-2-1 0,22 1 0,-26-1 0,14 2 0,-33 0 0,-5 0 3064,-5 2-3064,8 0 946,-13-2-946,5-1 43,-14-1-43,-2-2 0,-1 0 0,-1 0 0,1 0 0,-1 0 0,-1 0 0,-1 0 0,-1 0 0,1-1 0,-4 0 0,0-2 0,-4 2 0,-2 0 0,-1 0 0,0 1 0,-2-1 0,-1 1 0,1 0 0,-1 0 0,1 0 0,0 0 0,-4 0 0,-1 1 0,-5 2 0,-1 2 0,-3 3 0,-1 1 0,-2 3 0,0 0 0,-1 1 0,0 2 0,-1 0 0,-1 0 0,-1 0 0,2 0 0,0-2 0,2 1 0,-1 0 0,0 2 0,-2 1 0,-2 0 0,-13 9 0,7-7 0,-8 7 0,12-8 0,1-1 0,3 0 0,1-2 0,0 0 0,0-1 0,0 1 0,-1-1 0,1 1 0,-9 5 0,7-5 0,-5 4 0,9-7 0,1 2 0,-1 0 0,-1 0 0,0 0 0,-5 5 0,6-4 0,-5 3 0,7-6 0,0 0 0,-1-1 0,-1 0 0,1 0 0,-1-1 0,1 0 0,-3 4 0,4-5 0,-2 3 0,6-4 0,-1 0 0,-1 1 0,-6 3 0,4-2 0,-3 2 0,6-4 0,1 0 0,-2 0 0,2-1 0,-2 1 0,-3 1 0,3-2 0,-6 5 0,8-5 0,-2 1 0,3-2 0,1-2 0,1 1 0,1-2 0,1 1 0,0 0 0,-1-1 0,1 1 0,-1 0 0,1-1 0,1-1 0,1 1 0,0-1 0,0 1 0,-1 0 0,1 0 0,1 0 0,-1-1 0,3-1 0,-2 0 0,2 0 0,0 0 0,0 1 0,0-1 0,0 0 0,0 0 0,0 0 0,0 1 0,0-1 0,0 0-1379,0 0-683,1-5-7769,2 0 9661,2-4 0,-2 4 0,0-1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6:44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18126,'0'-2'6017,"0"0"-3294,0 2-1905,8-2-146,1 6-357,12 3-315,5 10 0,6 8 0,6 6 0,4 4 0,2 2 0,0-1 0,-1-2 0,-1-2 0,-1-2 0,3 0 0,1-1 0,3-2 0,-1-1 0,-3-2 0,-4-3 0,-8-2 0,-5-4 0,-6-1 0,-3-3 0,-4-1 0,-6-3-539,-3 0-2979,-3-3 3518,-4-2 0,2 0 0,-2-2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07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28390,'64'-1'156,"-6"6"-156,-23 2 0,-7 7 0,-7 1 0,-8 1 12,-6-1-12,-5 0 78,-10-1-43,-6 1-35,-12 0 0,-5-2 0,-2-1 0,2-2 0,5-3 0,4-3 0,8-2 0,4-1 0,5-1 0,4 0 0,9-2 0,5-1 0,10-3 0,3 3 0,2 0 0,-1 3 0,-3 6 0,-1 3 0,-2 6 0,5 12 0,-7-5 0,1 8 0,-14-9 0,-2 3 0,-11 3 0,-4 4 0,-9 2 0,-18 10 0,9-12 0,-8 4 0,18-18 0,3-4-886,3-3-817,2-4-1513,3-2 3216,4-3 0,3-1 0,1-1 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08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839 64 23930,'-52'-27'2152,"1"5"-1715,7 13 179,-6 4-89,-8 8-180,-6 6-34,-2 9-122,-1 8-33,4 8-158,5 6 0,5 10 0,6 6 0,6 8 0,5 7 0,5 4 0,6 3 0,7 2 0,9 1 0,4-1 0,12 1 0,7-4 0,13-5 0,9-6 0,7-9 0,7-9 0,7-9 0,7-9 0,8-7 0,8-8 0,6-7 0,-21-10 0,1-3 0,-16-3 0,-1-2 0,16-5 0,-2-4 0,18-26 0,-5-9-648,-10-10 648,-13-10-61,-15-8 61,-24 14 0,-6-3 0,-4 16 0,-4-1 0,-4-20 0,-5 0 0,-4 23 0,-3 2-285,-3 1 0,-4 1 285,-3 4 0,-3 4 0,-38-32 0,-12 17 0,-8 17 0,-3 16-77,34 17 1,1 4-933,-18 7-1691,-4 10-7131,45 7 8930,7 6 0,12-12 1,4-2-1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15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19660,'-15'0'819,"3"0"1712,12 1-2531,3 0 1409,2 2-1409,3 0 860,2 1-860,2-1 3392,2-1-3392,3 1 0,2-1 0,1 0 0,3 0 0,0 1 0,1 1 0,2 0 0,1-1 0,0-1 0,0-1 0,0-1 0,-1 0 0,1 0 0,2-2 0,1 0 0,0-2 0,-2 0 0,-1 1 0,-2 1 0,9 0 0,-7 1 0,8 0 0,-9 0 0,2 1 0,1 0 0,-1 0 0,0 0 0,-1 0 0,-3 0 0,9 0 0,-6 0 0,6 1 0,-7-1 0,1 1 0,0-1 0,1 0 0,0 0 0,0 0 0,-2 0 0,10 0 0,-12 0 0,6 0 0,-15 0 0,-1 0 0,-2 0 0,0 0 0,0 0 0,7 0 0,-4 0 0,4 0 0,-7 0 0,-2 0 0,-1 0 0,-2 0 0,-1 0 0,2 0 0,-2 0 0,0 0 0,-2 0 0,0 0 0,0 0 0,0 0 0,1 0 0,-1 0 0,-1 0 0,1 0 0,0 0 0,0 0 0,0 0 0,1 0 0,0 0 0,-1 0 0,-1 0 0,0 0 0,-2 0 0,0 0 0,0 0 0,0 0 0,-4 2 0,-1 0 0,-4 3 0,0-1 0,1 0 0,0 1 0,-1 0 0,0 0 0,0 1 0,-1-1 0,-2 2 0,-2 0 0,-3 1 0,-1 1 0,-2 0 0,0 1 0,2-1 0,0 1 0,2 0 0,1-1 0,2 0 0,2-1 0,-6 4 0,2-3 0,-5 5 0,3-4 0,0 0 0,-1 1 0,2-1 0,-1 1 0,2 0 0,-2 1 0,-7 4 0,6-3 0,-6 2 0,8-5 0,0-1 0,-1 2 0,0 1 0,-1-1 0,-2 1-3392,2 0 3392,-1 0 0,3 0 0,-2 0 0,2-1 0,-8 6 0,5-4 0,-6 4 0,8-6 3392,0 0-3392,2-1 0,1-1 0,0 1 0,0-1 0,-1 1 0,0-1 0,0 1 0,0-1 0,1 0 0,2-1 0,-1 0 0,1 0 0,-1-1 0,0-1 0,0 0 0,0 0 0,0 1 0,1-2 0,0 1 0,-6 2 0,4-1 0,-4 2 0,5-4 0,1 1 0,2-1 0,0 0 0,0 0 0,0 0 0,-1 0 0,-4 4 0,2-3 0,-2 3 0,3-4 0,1 0 0,0 0 0,1 0 0,-5 1 0,5-2 0,-3 2 0,4-3 0,0 0 0,1 0 0,-2 1 0,1-1 0,0 1 0,0-1 0,3-1 0,-1 0 0,3-1 0,-2 0 0,0 1 0,0 0 0,-1-1 0,2 1 0,1-1 0,1 0 0,2-1 0,-1 0 0,4 0-2096,4-2-3698,5-3 5794,7-4 0,-8 3 0,-1 0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18.2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 19246,'-2'-4'5177,"0"2"-4471,2 2 493,0 0-650,0-2-11,-1 2 381,1-1-582,4 4-337,2 1 0,5 3 0,4 2 0,3 0 0,2 2 0,1 2 0,1 0 0,-1 1 0,-1 1 0,1 0 0,6 8 0,-5-6 0,5 6 0,-7-9 0,1-1 0,0 0 0,1-1 0,1-2 0,-1 0 0,-1 0 0,0-2 0,-1 1 0,-1-1 0,-1 0 0,-1-1 0,-1 0 0,-3-1 0,-1-1 0,-2 1 0,-1 0 0,-2-1 0,0 0 0,-2-1 0,-1 1 0,-1-2 0,0 0 0,1 1 0,-2-3 0,0 1-449,-2-2-2185,1 0-7197,-2-2 8104,-3-3 0,2 1 0,-2 0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44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24435,'0'-2'2969,"0"0"-2364,0 2-168,27 15-212,-12-4-225,23 14 0,-18-7 0,0 3 0,-1 1 0,0 1 0,-1 2 0,-2-2 0,-3 0 0,0-1 0,-2-4-808,0-4-1478,-1-4-7545,0-4 9731,-2-3 0,-4-3 1,-1 0-1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5 24972,'-23'28'527,"4"-3"-449,19-12-56,0 0 13,2 1 10,4-1-23,3-2 34,3-1-56,0-3 11,0-3-11,1-2 11,-2-1 68,0-1 89,-2-4 0,0-4-45,-1-5-22,1-4-12,-3-1-44,0-1 45,-4 1-1,0 3-33,-2 3-11,0 3-45,0 3-11,-2 3-213,-1 1-1356,-6 1-1423,2 3 3003,0 2 0,4-1 0,2 2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4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23 19426,'-4'0'4325,"1"0"-3899,3 0 257,0 0-403,-17 2 23,10 4-135,-13 3-89,13 4-23,2 1-45,2 0-11,1 1 11,2 0 0,0 0-11,3-2 0,2 0 0,3-4-22,2-1 22,-1-5 0,1-1 56,2-2-45,0-6-11,3-4 11,-1-7 34,0-4 90,-2 1-35,-2-1 12,-3 2-33,-3 3 10,-2 2-33,-1 4-56,-2 1-11,-5 4-258,-2 1-482,-3 3-1478,3 0-7602,3 1 8759,3 0 0,2 0 0,0 0 1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4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28 25869,'-34'20'627,"6"-1"-548,23-3-12,2-1-11,2 1-11,1-1-1,6 0 46,3-3-34,6-3 0,1-4-34,2-3 12,1-6 22,0-5 1,-2-5 55,-3-5-112,-3 0-45,-3-1-359,-4 1-492,-2 0-908,-3 0 1804,-7 4 0,5 6 0,-5 4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6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23684,'-33'27'840,"6"-3"-627,25-9 0,0 0 11,2-2-157,0 1-22,2-2-23,5-2-22,5-3-22,3-3 22,3-3 89,-1-1 124,-3-3 79,-3-2-23,-4-5-67,-1-2-79,-3-2 22,0 0-89,-1-1 0,-2 0-33,1 1-12,-1 2-11,0 3-11,0 3-157,0 2-359,0 3-325,-1 0-895,-1 8-3127,1 1 4874,0 7 0,1-7 0,0-2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20 21420,'-19'-10'1636,"2"1"-1300,11 9-11,-2 0-78,-1 0-23,-2 6-67,-1 2-67,2 6-57,1 2-22,2 0 23,3 2-12,2 1 1,4 0-1,6-1-22,4-1 0,6-5 0,2-3 0,1-6 0,0-1 0,-2-4 0,-2-4 34,-3-4 78,-5-5 179,-2-1-45,-4-2-89,-1 0-78,-2 0-68,0 2-11,0 1-280,-1 6-605,0 3-3776,-1 4 4661,2 2 0,0 0 0,0 0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7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21 24827,'-32'40'908,"8"-3"-651,29-19-178,2-2-12,2-5 78,-1-5 135,-4-2 168,0-3-178,-3-4-69,0-4-111,0-5-90,3-6-34,0 1-100,3-1-158,0 2-189,-2 1-326,-1 0-683,-2 5-5088,-2 0 6578,-3 4 0,2 2 0,-2 2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8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23852,'-31'36'437,"7"-4"-303,21-18 57,2 1-1,1 2-33,0 1-11,2 2-68,2 0-56,4-1 1,2-1-12,3-6 79,-1-5 145,2-3 90,0-3-22,4-6-79,2-6-79,4-6-66,4-7-34,0-1-23,-3 1 0,-5 0 1,-9 4 10,-6 1-33,-8 4 12,-8 2-24,-6 5-32,-9 4-46,-1 2-78,2 4-202,4 2-224,5 1-336,6 3-1468,5 0 2398,3 5 0,2-6 0,0 2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8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51 23460,'-51'24'1131,"6"-3"-806,28-9-67,4 0-101,5-2-68,5-1 34,1 0 125,2-2-24,7-3-157,5-1-34,8-2-33,4-6 23,0-4-23,-1-4 22,-5-5 79,-7 1 112,-5 0-90,-5 2-89,-1-1-34,-3 3-90,-1 0-156,-2 3-191,1 2-113,3 3-279,1 3-3473,1 1 1025,0 1 0,0 0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7:59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32 21320,'-7'-2'3193,"2"1"-2767,5 1-57,0 0-66,-33 9-56,18-1-34,-27 9-12,30-3 23,3 2-45,3-1-22,4 0 11,1-3 79,1 1 123,4-4-124,2-3-89,4-3-79,2-3-33,-1-4 11,-1-6-56,-2-7-33,-2-4-135,-2-2-112,-2 0-157,-1 2-527,-1 3-918,-5 4-5581,-4 5 7463,-9 4 0,7 4 0,0 1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8:3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1 25835,'-64'1'2375,"6"4"-7766,24 2 5582,3 3-1268,3 1 1077,1 3 1077,-8 8-1077,13-3 0,1 7 0,16-3 0,6 6 0,9 3 2269,6 4-2269,9 1 0,4-2 0,0-1 0,-3-6 0,-3 0 0,-6-4 0,-2 1 0,-4 0 0,-3-2 3392,-3-1-3392,-3-3 0,-2-2 0,-4-2 0,-6-1 0,-10 1 0,-7 0 0,-5-1 0,-1-2 0,1-4 0,-8-2 0,14-4 0,-4 0 0,17-2 0,7 0 0,2-2-1177,6-3-1681,12-5-6973,9-8 8115,16-3 0,-16 7 0,-2 4 0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8:35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28671,'9'3'0,"6"3"0,16 4 0,4 1 0,2-2-4252,2 0 4252,-1-1 860,-2-2-860,-4 1-1446,-5-1-2532,-3 2 3978,-9 3 0,-6-5 0,-5 1 0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8:35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28671,'50'10'0,"-9"-4"0,5-4 0,-14-2 0,0 0 0,-5 0 0,-3 0 0,-3-2 0,-5 0 0,-3 0 0,-2 1-2567,3-1-5983,0 1 8550,1 0 0,-5 0 0,-4 1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8:45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428 4 22126,'2'-2'3193,"-1"1"-772,-1 1-1984,-1 12-90,-3-2-200,-1 12-147,-5-5 0,-1 3 0,-4 1 0,-1 3 0,-2 0 0,0 1 0,-2 0 0,1 0 0,1-1 0,0 1 0,-1 0 0,1 2 0,-1 0 0,0 1 0,1-1 0,1 1 0,1-2 0,2-1 0,0-1 0,2-3 0,1 0 0,-1-3 0,2-1 0,-1-1 0,1-2 0,2-1 0,1-3 0,1-2 0,2-3 0,0-1 0,2-2 0,-1 0 0,1-2-181,1 0-3818,0-2-5469,2-2 9468,3-4 0,-2 3 0,2 1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8:4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27101,'2'-4'1570,"4"5"-1570,4 8 0,5 5 0,0 3 0,0 2 0,1 1 0,-1 2 0,3 2 0,0 2 0,0 0 0,-1 0 0,0-1 0,0 0 0,0-1 0,-2 0 0,1-1 0,-2-3 0,-1-1 0,0-2 0,0 1 0,-1-1 0,1 0 0,1-1 0,1-1 0,-1-1 0,0-1 0,-1-2 0,0-1 0,-1 1 0,-1-2 0,1 1 0,-2 0 0,4 1 0,-5-2 0,3 0 0,-5-3 0,-1-1 0,-1-1 0,-1-1 0,-1-1 0,0-1 0,-2 0 0,0-1 0,-1 0-1457,-4 0-7160,-2 0 8617,-5 0 0,4 0 0,1 0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0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3 22227,'1'-1'3272,"0"0"-930,-1 1-2051,0 15-45,0-6-33,0 12-133,0-11-80,0 5 0,0-3 0,0 5 0,0-5 0,-1 1 0,0 1 0,-1 0 0,0 1 0,0 0 0,-1 1 0,0-1 0,-1-1 0,1 1 0,-1-1 0,0 0 0,0-1 0,0 1 0,-1 5 0,1-4 0,-1 3 0,2-6 0,-1 1 0,0-1 0,-1 5 0,1-5 0,-2 3 0,2-5 0,-1 1 0,-1-1 0,1 2 0,-1-1 0,0 1 0,0-1 0,0-1 0,-4 5 0,3-4 0,-3 4 0,4-5 0,-1 0 0,2 0 0,-1 0 0,1-1 0,-1 1 0,-4 5 0,3-3 0,-3 3 0,4-5 0,0-1 0,0 0 0,1-1 0,-1 1 0,1-1 0,0 1 0,-3 3 0,3-3 0,-2 2 0,3-5 0,0 0 0,-1 0 0,0 0 0,0 0 0,-2 3 0,1-3 0,-2 2 0,3-3 0,1 0 0,-1-1 0,2 0 0,-1 0 0,1 0 0,-1 1 0,1-2 0,0 0 0,2-3 0,1 1-1738,0-7-2722,6-1 4460,3-8 0,-1 7 0,-1 1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13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25252,'-1'-2'886,"1"1"-449,0 1-79,0 3-10,1 2-46,1 4-55,2 3-23,0 1-68,0 1 1,0 2-78,1 1-1,0 0-3347,2 2 3293,1 0-24,1 0 0,0-2 0,-1 1 0,0-2 0,-1 0 0,0 0 3392,-1 0-3392,0 0 0,0 0 0,0 0 0,1 0 0,1 0 0,-1-1 0,-1 0 0,-1-1 0,0 0 0,-1-2 0,0 0 0,-1 0 0,2 4 0,-1-4 0,0 2 0,0-5 0,0-3 0,0 1 0,1-1 0,-1 0 0,1 1 0,-1-2 0,0 2 0,-1-3 0,0 0 0,0 0 0,1-1 0,-1 1 0,0 0 0,1 4 0,-1-2 0,1 1 0,-2-1 0,1-1 0,0-1 0,1 0 0,-1 0 0,2 3 0,-1-3 0,1 1 0,-2-2 0,0 0 0,1 0 0,-1 0 0,0 0 0,1-1 0,-1 1 0,0 0 0,0 0 0,0-1 0,1 1 0,-1 0 0,1 0 0,-1-1 0,1 1 0,0 0 0,0-1 0,2 1 0,-1-1 0,2 0 0,-2-1 0,-1-1 0,1 0 0,0 1 0,1 0 0,-1 1 0,-2-2 0,0 1 0,0 0 0,0-1 0,1 1 0,-1-1 0,0 1 0,0 0 0,-1-1 0,1 0 0,-1 0 0,0 0 0,0 0 0,-1 1 0,2-1 0,-2 1 0,1-1 0,-1 0 0,0 0 0,-1-1-1704,0-3-3126,0-2 4830,1-1 0,-1 3 0,1 2 0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1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15 552 20580,'-3'2'2902,"0"0"-2218,3-2 1814,0 0-1960,-4 6-258,4-6-100,-4-3-46,5-14 45,4-11 0,3-8 23,3-6-12,-2-3-65,-3-2-125,-4-2 0,-1 0 0,-1 0 0,0 3 0,0 6 0,-1 9 0,0 10 0,-1 10 0,1 6 0,1 4 0,0 5 0,0 4 0,4 6 0,3 4 0,4 0 0,6-1 0,6-2 0,5-3 0,22-4 0,-11-4 0,10-3 0,-22-4 0,-6-1 0,-5-6 0,-2-2 0,-3-4 0,-1-1 0,-1-1 0,0-2 0,-5 6 0,-1 1 0,-3 8 0,0 3 0,0 1 0,1 0 0,0 4 0,0 12 0,1-1 0,1 10 0,-1-7 0,2 0 0,2 0 0,1 0 0,2-1 0,2-1 0,3-1 0,12-4 0,-4-4 0,10-3 0,-7-8 0,0-3 0,-1-4 0,-1-2 0,-1-2 0,7-9 0,-8 6 0,5-7 0,-14 10 0,-2 0 0,-3 3 0,-2 1 0,-1 2 0,-2 1 0,-1 3 0,0 1 0,-1 5 0,0 0 0,0 2 0,0 4 0,0 7 0,0 5 0,0 17 0,-1-6 0,0 12 0,-1-7 0,1 3 0,1 3 0,-1 0 0,1 0 0,1-3 0,-1-3 0,1-3 0,0 8 0,-1-12 0,-1 5 0,-1-15 0,-2-3 0,-2-3 0,-4-2 0,-1-2 0,-14 0 0,2-3 0,-13 0 0,5-4 0,-3 0 0,-2-4 0,-2-1 0,1-4 0,0-1 0,1 1 0,-15-2 0,11 2 0,-10-2 0,14 4 0,2 3 0,3 0 0,3 3 0,6 0 0,-1 1 0,9 0 0,-2 1 0,9-1 0,2 1 0,2-1 0,2 0 0,1-2 0,1-3-875,3-4-2072,2-1-6884,3-1 7899,-1 2 0,-4 4 1,-2 2-1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18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72 26373,'-25'31'796,"5"-6"-684,19-16-11,1-2-1,5 0 46,2-1-34,6 0-11,3 1-56,3-2-12,-1-1-22,1-1-11,-2-2 90,-3 0 22,-2-5 11,-2-3 12,-3-5-68,-2-5-45,-2-3-11,-2-2-11,-1-1 0,0 1 12,-2 3-1,-2 3-11,-2 5-34,-1 5-44,1 2-146,-1 3-314,0 3-392,0 3-437,2 3-930,2 1-4549,6 1 6846,8-2 0,-4-3 0,3-2 0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19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18 24939,'-29'11'1400,"6"-2"-1052,17-5-57,0 1-11,3 0-11,0 2 90,2 1-1,2 0-123,4 1-100,3-2-113,4-1-11,1-3 0,-1-1 2,-1-1-13,0-2 0,-2-3 0,-2-1 0,-1-3 0,-4-2 0,-1 0 0,-5-2 0,-3 0 0,-6 1 0,-1 0 0,-1 3 0,0 3 0,0 1-237,3 3-524,3 1-3520,4 1 4281,6 3 0,-1-1 0,4 0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19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53 112 26328,'-28'12'1334,"7"-2"-1010,17 8-21,9-3 66,3 0-356,7-3-13,5-5 0,2-3 0,0-11 0,0-5 0,-5-10 0,-5-4 0,-6 0 0,-4 2 0,-5 2-315,-3 2-480,-4 4-505,-1 3-1255,0 4 2555,-1 4 0,6 2 0,1 3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20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28 25835,'38'-15'1255,"0"2"-930,-8 17 56,0 3-101,0 7-157,-3 6-11,-1 19-89,-12-6-23,-2 12-12,-13-13-10,-6-1 22,-6-3-22,-7-1-23,-3-2-11,-2-2 22,1-5 34,0-2 0,0-4 23,0-2 21,1-1 80,-1-1-35,1 0 113,2-1-156,3-1-46,5-2 0,5-1 0,3-2 0,4 1 0,16 5 0,4 0 0,17 4 0,2-5 0,4-2 0,2-2 0,2-1 0,1-2 0,0-3-1357,0-2-1881,2-4 3238,1-2 0,-21 6 0,-6 0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2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667 7 23045,'-58'-3'2634,"-3"3"-2086,-6 10-133,-5 6 101,-1 7 77,4 5-167,7 6-90,8 6-178,10 9-158,7 8 0,8 9 0,7 7 0,9 5 0,7 4 0,14 1 0,10 0 0,19-5-1092,15-2 1092,17-6 0,-30-35 0,3-3 0,2-2 0,2-2 0,-1-2 0,2-3 84,45 13-84,-5-14 0,-7-12 0,-6-13 0,-6-12 0,-5-13-3058,-3-12 3058,-3-9 0,-4-9-38,-18 10 1,-2-3 37,13-33 0,-19 26 0,-4-2 0,-6-32 0,-12-4 0,-17-2 0,-9 32 0,-7 1 114,3 18 1,-4 3-115,-11-11 0,-4 6 0,-28 4 0,1 17 122,8 15-1265,13 15-1289,15 12-7399,12 10 10028,10 8 1,7-13 0,2-3-1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29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1 21062,'3'0'4168,"-1"0"-2633,-2 0-1064,-18 30 44,8-17-134,-16 25-79,15-25-78,0 0-211,1 2-13,-1 0 0,0 3 0,-2 0 0,1 1 0,-1 0 0,0 1 0,0 0 0,1-1 0,0 1 0,1-1 0,0-1 0,-1 1 0,0 1 0,-1-1 0,-1 1 0,1-1 0,1 0 0,1-1 0,1-1 0,-3 3 0,4-4 0,-4 3 0,3-5 0,-1 0 0,-1 1 0,0 1 0,0-1 0,1 0 0,0-1 0,-1 4 0,4-5 0,-3 3 0,4-6 0,1 0 0,-1-1 0,1 0 0,0 0 0,-2 2 0,2-2 0,-2 2 0,3-5 0,1-1 0,0-1 0,1 0 0,0 0 0,-1 0 0,-3 3 0,2-2 0,-2 3 0,2-2 0,1-2 0,2 0 0,-1-2 0,3 0 0,-1-1 0,1 0-1480,1-5-1568,4-1 3048,3-4 0,-2 4 0,-1 1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39:30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25880,'-2'-3'1770,"0"0"-1142,2 3-235,1 0-393,2 0 0,1 3 0,3 1 0,1 5 0,3 1 0,1 3 0,1 1 0,2 1 0,0 2 0,0 1 0,0 0 0,-1 0 0,-1-1 0,0 0 0,-1-2 0,-1 0 0,1-2 0,-1 0 0,2-1 0,-2 0 0,0 0 0,0-1 0,-2 0 0,0-2 0,-2 1 0,3 2 0,-4-2 0,2 1 0,-2-3 0,-1 1 0,0-1 0,1 0 0,0 0 0,-1 0 0,3 1 0,-3-3 0,2 2 0,-3-3 0,0-1 0,-1 1 0,1-1 0,0 1 0,1-1 0,-1 0 0,-1 0 0,0-1 0,0 0 0,-1-1 0,1 0 0,-2 0 0,1 1 0,0-1 0,0 1 0,0-1 0,0 1 0,0-2 0,-1 1 0,-1-2-248,-4 0-7550,-3 3 7798,-6 1 0,6-1 0,0 1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17.4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25931,'53'11'983,"-3"-3"0,-15-5 0,-1-2 0,-1 1 0,-6-1-1954,-3 5-13,-5 2 656,-6 6 0,-4 1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19.1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41 25875,'54'-1'327,"0"-1"1,-2 0 0,-2-1 655,29-5 0,-4-1 0,-8 2 0,-11 2 0,-8 2 0,-13 2-1967,-6 6 0,-12 8 738,-5 13 0,-8-9 0,-2 2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19.8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11981,'75'4'983,"-6"0"0,-27 6 0,5-3 0,1-2 0,1-3 0,-2-1 0,-7-1-1967,-12 4 656,-13 8 0,-10 5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20.5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14311,'72'16'983,"0"-3"0,-13-3 0,1-3 0,-5-4 0,-3-1 0,-2-2 0,-2 0 0,-1-4-738,-4-2 1,-19 1 0,-6 0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4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544 1 25476,'-75'13'1558,"3"4"-1020,21 9-101,-6 5-112,0 7 12,2 5-5998,7 3 5661,7 3 1168,9 1-1168,7-1 893,8 2-893,8-2 0,5 1 0,5-3 3289,9-1-3289,8-2 0,13-5 311,11-4-311,7-6 0,4-5 0,-2-4 0,-3-6 0,-9-3 0,-8-6 0,-6-2 0,-6-10 0,-3-4 0,-4-9 0,-5-4 0,-3-4 0,-7-2 0,-5-5 0,-6-3 0,-16-22 0,5 13 0,-6-11 0,10 25 0,-1 6 0,8 12 0,0 5 0,9 8 0,3 2 0,2 1 0,4 5 0,7 5 0,9 5 0,10 1 0,26 1 0,-8-9 0,17 0 0,-19-9 0,-3-2 0,-8 0 0,-7-1-2096,-7 0 2096,-4 9 0,-9-4 0,-2 4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53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55 23807,'-3'0'3519,"0"0"-2174,3 0-1345,14 1 0,-3-2 0,14-1 0,-6-3 0,2-2 0,0 0 0,2 0 0,-1 0 0,-1 1 0,-1 1 0,-4 1 0,-3 2-640,-5 0-951,-3 2-2050,-3 4 3641,-1 5 0,-1-2 0,0 1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0:54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48 25073,'-1'0'3598,"-1"0"-3598,2 0 0,28-10 0,-7 5 0,26-9 0,-14 9 0,2 1 0,-1 0 0,2 2 0,-2 0 0,-2 1-1401,-1 1-1961,-3 0 3362,-3 5 0,-10-4 0,-6 4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04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35 27863,'-29'-6'808,"5"0"-808,24 4 0,3-1 0,5 0 0,6 1 0,23 0 0,-3 2 0,17 0 0,-7 0 0,2 2 0,4 1 0,2 0 0,1 0 0,-3 0 0,-6 0 0,-6-1 0,-7-2 0,-5 1 0,-3-1 0,-4 0 0,-1 0 0,-2 0 0,-2-1 0,-1 0 0,-1-2 0,-2-1 0,-1 1 0,-1-1 0,-1 1 0,-1 0 0,0 1 0,-1 0 0,-1 1 0,0-1 0,-2 1 0,-2 1 0,1 0 0,-1 2 0,0 4 0,0 6 0,0 6 0,0 4 0,0 2 0,0 2 0,-1 1 0,-1 0 0,-3-1 0,2-1 0,-1-1 0,1-1 0,1 0 0,2-1 0,-1 1 0,1 1 0,-1 0 0,1-1 0,-2-1 0,2-3 0,-1-1 0,1 3 0,0-7 0,0 3 0,0-9 0,0 2 0,0-3 0,0 1 0,0-2 0,0 0 0,1-1 0,-1 0 0,1 0 0,-1-1 0,1 0 0,-1-1 0,0-1 0,2 0 0,-2-1 0,1 0 0,-1 0 0,1 1 0,-1-1 0,1-1 0,0 0 0,0 0 0,0 0-808,1 0 808,0-9 0,0 7 0,-1-7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19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34 24289,'-2'-1'3361,"1"-1"-2340,1 2-1021,19-7 0,-2 3 0,18-5 0,-6 5 0,0 1 0,0 1 0,-2 1 0,-1 1 0,-5 0-550,-4 0-1008,-7 1-1109,-4 4 2667,-5 3 0,-1-1 0,0-1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19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28671,'7'3'0,"6"-1"0,12-2 0,4 0 0,4 0 0,0 0 0,-1 0 0,-4 0 0,-5 0-830,-7 0-1310,-5 4-6074,-4 2 8214,-1 6 0,-3-5 0,-1-1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0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27067,'0'-26'1076,"1"5"-717,2 29-190,1 7-169,0 14 0,1 9 0,0 6 0,2 2 0,-1 1 0,3-3 0,1-3 0,-1-4 0,3-6 0,-1-6 0,0-5 0,1-9 0,1-4 0,2-6 0,3-11 0,4-5 0,2-11 0,-2-2 0,0 0 0,-4 0 0,-3 6 0,-1 1 0,-1 4 0,3 0-2567,14-4-4257,-2 7 6824,14 0 0,-24 10 0,-3 4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1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18 25398,'-28'-5'1457,"2"5"-953,15 7-101,-5 5-89,-2 2-68,0 0-122,0 2-24,2-2 1,2 2-77,2 1-24,1 1 0,2 0 0,2 0 0,3-2 0,2-1 0,3-1 0,6-1 0,6 0 0,11-4 0,8-3 0,6-3 0,6-3 0,3-7 0,-3-6 0,-5-7 0,-6-6 0,-10 0 0,-8-3 0,-9 0 0,-6 1 0,-9 1 0,-7 3 0,-8 5 0,-1 8 0,-1 5-875,5 9-1389,9 9-4470,5 7 6734,17 6 0,-8-10 0,9-4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1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3 26821,'-66'-3'1837,"8"7"-1824,30 8-13,2 9 0,4 4 0,6 2 0,8 1 0,4 0 0,10-2 0,7-1 0,10-2 0,5-3 0,5-5-651,0-6-1377,-1-5-3272,-1-2 5300,-1-2 0,-14 0 0,-4 0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27460,'-48'21'784,"10"0"-683,34-4 67,3 0-67,5 0-57,4-3-44,7-4 0,3-5-123,0-3-78,-1-6-23,-2-5 44,-3-3 12,-3-3 56,-4 2 112,-1 4 0,-2 3 45,-1 4 56,0 1 67,-1 6 34,0 4-46,0 5-100,0 3-22,1-1-34,4-1-45,2-4-246,4-3-583,1-4-919,1-2-2991,0-7 4784,2-5 0,-8 3 0,0-2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1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26597,'0'2'2074,"-3"36"-2074,-1-10 0,-4 34 0,-1-19 0,0-1 0,3-4 0,0-6-987,3-6-1187,2-5-5344,0-3 7518,1-5 0,0-5 0,0-4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2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25903,'2'-4'2768,"-1"1"-2768,-1 3 0,1 42 0,-1-21 0,0 33 0,-1-34-1323,-1-2-2229,4-3 3552,8-1 0,-6-7 0,5-1 0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3 25645,'-65'-2'1748,"6"2"-1535,20 8-34,4 5 0,4 11-11,4 4-34,4 5-66,6 3 44,8 1 22,4-1-43,17-2-91,6-2 0,19-4 0,9-6 0,8-7 0,3-7 0,-2-5 0,-4-7 0,-8-5 0,-10-6 0,-9-4 0,-10-2 0,-8-2 0,-3-3 0,-8-2 0,-4 0 0,-5 1 0,-3 6-494,-2 5-716,1 8-1300,-1 4 2510,2 13 0,8-6 0,1 6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3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26653,'21'82'1490,"-5"-7"-1087,-17-32-278,-3-1-125,-3-5 0,-1-6 0,0-8 0,4-8 0,1-6 0,2-6 0,1-2 0,6-11 0,5-3 0,6-9 0,3-1 0,-1 4 0,-1 1 0,-3 3-125,-1 2-1880,-1 4-2164,-1 1 4169,1 4 0,-6 1 0,-1 2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3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25107,'2'-5'2991,"-1"1"-2418,-1 4-573,0 0 0,2 31 0,-3-12 0,3 25 0,-3-22-1413,0-3-940,1-2-7478,4-3 9372,4-1 1,-2-6 0,1-4-1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54 24849,'4'-7'2701,"-1"2"-2433,-3 5-133,42-16-57,-21 10-55,33-11-23,-34 15-12,-4 1-88,-6 1-113,-5 4-67,-4 4-102,-7 5 170,-5 7 88,-10 3 124,-6 2 68,-1 0 234,1-2 147,3-2 66,4-3-22,5-3-380,5-2-113,2-1 0,4 0 0,2-2 0,1-1 0,3-2 0,6-2 0,6-2 0,8-1 0,5-2 0,4-4-976,5-2-133,3-3-4146,1-1 5255,0 1 0,-18 4 0,-4 1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4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36 24995,'-6'-2'2532,"2"1"-2117,4 1 100,0 0-370,29-14-100,-13 10-21,24-10-24,-23 14 0,-4 0-91,-5 2-32,-4 3 11,-4 6 33,-8 5 57,-5 2-23,-8 2 34,-2 0 11,-1-2 146,3 0 100,3-3-155,4-2-91,3-3 0,4-2 0,3-2 0,3-1 0,0 1 0,1-1 0,4 1 0,5-1 0,6-3-181,7 0-1533,2-2-2342,2 0 4056,2 0 0,-13 0 0,-2 0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4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26709,'-58'32'1546,"9"0"-1311,32-3-78,5 0-133,6-1-24,5-2 0,7-4 0,6-6 0,9-3 0,7-6 0,2-4 0,1-3 0,-3-6 0,-2-5 0,-7-8 0,-4-2 0,-6-2 0,-4 0 0,-4 2 0,-1 1 0,-5 3 0,-3 2 0,-4 3 0,-3 3 0,-3 5 0,-3 2 0,-2 2 0,-1 3 0,2 2-158,3 3-1029,6 0-382,6 0-504,3 0-7758,4-1 9577,6 0 0,-4-3 0,4-3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4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6 23986,'1'-3'3508,"-1"0"-3116,0 3-68,0 0-88,-16 45-35,6-21-177,-13 35-24,11-36 0,4-5 0,2-6 0,4-6 0,3-4 0,7-5 0,5-5 0,7-4 0,2-4 0,-2 3 0,-1 3 0,-3 6 0,-1 1 0,-2 3 0,-1 4 0,-3 3 0,0 4 0,-2 3 0,-1 1 0,-2 0 0,0-1-606,-2-1-1422,0-2-3429,0-3 5457,6-5 0,-5-1 0,2-2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5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12 23191,'1'-6'3708,"0"0"-3113,-1 6-58,0 0-10,2 53-414,-4-9-113,-4 48 0,-7-20 0,-4 1 0,0-1 0,1-1 0,3-6 0,2-7 0,2-9 0,4-10-405,-1-9-1163,4-8-1245,-2-7 2813,-1-5 0,2-5 0,0-2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25779,'64'-10'-5300,"2"3"5300,-40 10 0,-2-1 0,-15 2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6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27550,'-45'39'795,"9"-3"-739,28-8-11,5-4-45,1-4 22,2-5-44,4-4-57,3-6-134,5-2-44,1-5-46,1-6-10,-1-4 43,0-6 58,-2 1 122,-2 2 90,-2 5 34,-3 6 89,-1 2 22,-1 2 102,0 7-23,-2 3-44,1 8-113,-1 1-56,1 0-11,1 0 0,2-4-123,0-2-325,2-5-617,1-3-952,1-3-3742,1-2 5759,1-5 0,-4 3 0,-1-4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6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27023,'-11'87'1648,"-1"-3"-1648,-2-24 0,-1 1 0,2 1 0,2-4 0,2 0 0,4-5-1043,2-5-1165,2-6-4850,1-7 7058,0-8 0,0-13 0,0-6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26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27527,'-5'61'1144,"0"-4"-1144,-3-18-80,1-1-715,2-5-762,1-3-2040,3-3 3597,-1-3 0,2-10 0,-1-5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0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20231,'0'42'248,"0"-4"-248,0-13 0,0-1 1136,0 0-1160,0-3 141,0-2-1776,0-3-453,0-3 2112,1-3 0,-1-5 0,1-2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0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28671,'57'6'0,"2"-1"0,-5-5 0,10 0 0,7-4 0,4 1 0,-1-4 0,-5 2 0,-4 2 0,-6 1 0,-2 1 0,-4 0 0,-1 1 0,-2 0 0,-2 0 0,-1-1 0,-5 0 0,-4 1 0,-8-1 0,-8 1 0,-7 0 0,-4 0 0,-3 0 0,-1 2-729,-4-1-3854,-1 2 4583,-2 0 0,0-1 0,0-1 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1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22227,'-6'0'4023,"1"0"-3418,5 0 650,0 0-694,-6 2-561,9 0 0,4 0 0,16-1 0,12-1 0,10 0 0,5 0 0,6 0 0,1 0 0,-3 2 0,-2 1 0,-8 2 0,-3 0 0,-6 0 0,-3 0 0,-3 0 0,-2-2 0,-1 0 0,-3-3 0,-2 0 0,-3 0 0,1 0 0,-3 0 0,1 0 0,-2 0 0,0 0 0,0 0 0,-2-2 0,0 0 0,-2 0 0,0 0 0,2 1 0,-5 0 0,1 1 0,-4 0 0,-3 0-1043,-3 0-2016,-9 0 3059,-5 3 0,2-2 0,2 2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23863,'-3'-2'3070,"-1"0"-2487,4 2-23,0 0-56,5 36-413,-2-12-91,1 30 0,-2-21 0,-2-2 0,0-1 0,0-5 0,0-5-125,0-6-1163,3-4-897,2-4-7283,4-2 9468,0-1 0,-3-1 0,-2-1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3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28166,'16'0'505,"7"0"-505,10 0 0,10 0 0,8 0 0,10 0 0,4-2 0,33 1 0,-25-2 0,19 2 0,-36 1 0,-2 0 0,-4 0 0,-2 0 0,-2 0 0,-2 1 0,-2 1 0,10 0 0,-15-1 0,6-1 0,-19 0 0,-4 0 0,-3 0 0,-5 0 0,-3 0 0,-3 0 0,-2 0 0,0 0 0,-2 0 0,-1 0 0,0 0-3004,-8 3 3004,-3 3 0,2-2 0,-1 2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7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65 27101,'-19'0'1098,"4"0"-930,15 0 11,0 0-54,5 0-125,6-1 0,10-1 0,7-2 0,6-1 0,4 0 0,2 0 0,1 1 0,-3-1 0,-2 1 0,-3 0 0,0-1 0,-2 1 0,0 0 0,-1 0 0,-3 1 0,-4 1 0,-4 0 0,-4 2 0,-3-1 0,-2 1 0,-2 0 0,0 0 0,-3 0 0,-2 0-2712,-2 0-4012,-11 3 6724,-1 4 0,-1-2 0,2 2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7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23997,'-5'-2'3149,"1"1"-2510,4 1 247,0 0-886,-7 31 0,5-15 0,-5 26 0,7-24 0,0 0 0,0-1 0,0-2-617,5-3-235,3-2-235,5-4-459,4-2-1524,1-3-6761,3-1 9350,-1 0 0,-9 0 0,-2 0 1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8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28671,'36'0'0,"-4"0"0,-15 0 0,-1 0 0,0 0 0,-1 0-80,0 0-1455,-3 0-1310,1-3 2845,-2-5 0,-4 4 0,-2-3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8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27930,'0'70'741,"-3"0"-741,-2-10 0,-5 3 0,-2 0 0,0-6 0,1-5 0,1-7 0,2-8 0,1-5-875,2-9-906,3-6-1873,0-7 3654,2-5 0,0-3 0,0-2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24771,'4'0'3171,"3"34"-2589,-6-1-435,4 35-147,-11-5 0,-5 7 0,-7 2 0,-3-3 0,4-7 0,5-11-797,6-11-2026,4-10 2823,6-8 0,-3-10 0,2-5 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9.6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27482,'-6'-10'1189,"11"3"-1189,20 4 0,9 2 0,6 0 0,1 1 0,1 0 0,-2 0 0,-4 0 0,-3 0 0,-7 0-1289,-6 0-942,-7 0-4626,-6 0 6857,-5 3 0,-2-2 0,0 1 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39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23986,'-3'0'2813,"1"-1"-1648,2 1-728,-11 45-213,8-22-178,-8 35-46,10-35-158,1-3-492,6-4-504,3-3-773,7-2-3115,1-4 5042,-1-1 0,-7-3 0,-3-1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40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27863,'-5'99'404,"1"-32"0,0-1-404,-3 19-663,3-29 1,0-2 662,0 15 421,1-10-421,1-10-1250,2-10-2918,4-13 4168,2-9 0,-2-9 0,2-4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1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28671,'-9'0'0,"15"3"0,21-1 0,19 3 0,13-2 0,8-1 0,2-2 0,-3 0 0,-9 0 0,-5 1 0,-7 0 0,-3 0 0,-5-1 0,-3 0 0,-4 0 0,-7 2 0,-4-1 0,-5 3 0,-1-1 0,-3 2 0,0 0 0,-2-1 0,-1 1 0,0-2 0,-4-1 0,1 0 0,-4-2 0,1 1 0,-1 0 0,-2 2 0,-2 0 0,-3 3 0,-1 2 0,-1 1 0,-1 2 0,0 1 0,-3 4 0,0 2 0,-3 2 0,-1 4 0,-3 0 0,0 2 0,0 1 0,-8 11 0,6-7 0,-6 8 0,7-13 0,1 2 0,0-3 0,0 1 0,1-3 0,0 0 0,1-2 0,0 0 0,1-1 0,1 0 0,-1-1 0,2-2 0,1 0 0,2-4 0,1 2 0,-1-2 0,0 0 0,-6 5 0,6-6 0,-3 3 0,8-8 0,2-1 0,-1-1 0,2 1 0,-1-2 0,1 1 0,0-2 0,2 0 0,1-2 0,1 0 0,0-3-125,2-6-2945,9-7 3070,9-5 0,-7 7 0,2 3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22877,'0'-7'3888,"0"1"-3103,0 6 336,0 0-1121,23-1 0,-8 1 0,20 2 0,-10 1 0,0 3 0,2-1 0,1 0 0,0-2 0,-1-1-629,-2 0-1342,-6 0-3722,-7 5 5693,-6 3 0,-4-3 0,-2 1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2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27 26071,'-4'0'2600,"1"0"-2600,3 0 0,0 0 0,37 8 0,-15-7 0,31 7 0,-23-10 0,1-3 0,-1-4-293,0-3-2160,-3 3-7378,-4 3 9720,-3 5 0,-11 1 0,-2 1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28671,'-10'50'0,"2"2"0,4 1 0,1-2 0,1-3 0,2-4 0,3-5 0,4-6 0,5-7 0,2-7 0,2-8 0,1-6 0,2-10 0,5-9 0,2-10 0,2-7 0,0-1 0,-2 1 0,-1 0 0,-2 2-1884,2 4-4413,1 3 6297,2 9 0,-13 5 0,-2 6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81 26239,'-51'32'1602,"7"0"-1333,26-8-57,7 2-32,7-2-35,8-2-121,10-5-24,10-6 0,11-6 0,4-4 0,0-8 0,-5-6-3392,-6-7 3392,-8-3 0,-6-1 0,-6-3 0,-5-1 0,-2-1 0,-6 2 0,-4 2 3392,-4 6-3392,-2 3 0,3 6-976,4 5-2116,5 3 3092,1 12 0,2-7 0,0 6 0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27460,'-52'17'1211,"8"2"-1211,27 2 0,2 3 0,4 2 0,3-1 0,4 0 0,3-3 0,6-2 0,6-4 0,10-4-685,7-5-1298,5-4-3115,2-2 5098,1-7 0,-15 5 0,-6-5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4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27628,'-36'48'750,"9"-7"-694,27-26-56,7-6 0,4-3-100,7-4-35,2-7 68,-2-4 0,-2-5 67,-3-3 0,-3 3 11,-3 4-11,-2 4 90,-1 3 55,-3 2 90,2 1-110,-1 3-125,0 5 0,1 5 0,-2 2 0,2 1 0,0-1 0,2-2 0,0-2-326,1-5-1142,1-3-851,2-4-7512,3-7 9823,5-7 1,-7 5-1,0-2 1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28671,'-13'87'0,"0"-4"-5661,-2-22 5661,3 0 1409,0-8-1409,3-7-1813,3-10-955,2-7-5266,3-9 8034,8-8 0,-6-6 0,6-4 0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4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28671,'-11'71'0,"1"-7"0,1-26 0,3-3-718,4-6-2666,2-5 3384,6-4 0,-4-9 0,3-4 0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28266,'16'-3'405,"-2"12"-405,-8 22 0,-2 18 0,-1 11 0,-2 6 0,-1 1 0,0-4 0,-3-6 0,-1-7 0,0-10 0,-1-7 0,1-9 0,1-7 0,1-6 0,0-2 0,0-4 0,-1-2 0,1-1 0,0-1 0,2-1 0,-2 0 0,2 0 0,-1 0 0,3-2 0,8-8 0,7-8 0,12-13 0,6-9 0,4-7 0,0-3 0,-1-3 0,-3-2 0,-3 0 0,-5 1 0,-2 5 0,-5 9 0,-3 9 0,-4 12 0,-4 7 0,-1 4 0,-1 4-102,2 1-2475,2 2-5760,3 8 8337,2 12 0,-7-7 0,-2 4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6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67 204 26250,'-4'-4'2421,"1"1"-2421,42-11 0,-10 6-4252,30-12 4252,-24 8 860,-8 1-860,-6-2 0,-7-2 0,-3-2 0,-6-2 0,-2-1 3392,-6 2-3392,-10 3 0,-8 5 0,-12 6 0,-4 9 0,-2 9 0,3 7 0,3 9 0,5 2 0,5 2 0,6 1 0,5 2 0,7 4 0,2 0 0,10-3 0,5-5 0,11-11-909,6-9-2598,7-8 3507,4-4 0,-17-1 0,-4 0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6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26698,'-30'81'1669,"2"-5"-1365,11-27-304,3-6 0,4-9 0,3-12 0,4-10 0,1-7 0,2-6 0,1-8 0,6-6 0,2-9 0,6-4 0,2-1 0,0-1 0,1 1 0,-1 1 0,-1 5-1940,0 3-4592,-1 4 6532,2 3 0,-8 5 0,-1 3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6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28671,'1'84'0,"-1"-2"0,0-22 0,0 2 0,-4-3-494,-1-5-1568,-6-3-2733,-2-4 4795,-4-4 0,7-18 0,1-7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24468,'61'-29'-968,"-19"6"1,-30 22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7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28671,'-18'71'0,"3"-9"-57,8-32-1422,2-3-1300,4-1-7052,6-4 9484,8 0 1,-5-11 0,3-3 0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7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27942,'-58'7'729,"8"5"-729,30 15 0,2 4 0,6 2 0,4 1 0,5-3 0,5-3 0,6-4-1021,7-4-1265,7-3-3742,6-4 6028,4-6 0,-13-3 0,-3-3 0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7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28671,'-57'60'0,"10"-8"0,37-25 0,4-4 0,4-6 0,5-5 0,5-7 0,4-3 0,4-9 0,-2-4-35,-1-8-133,-2 1 112,-2 3 22,-2 7 34,-2 3 79,-1 5 111,-1 5-166,-1 3-24,-1 7 0,1 1 0,1 0 0,2-2-259,3-1-267,2-3-259,2-1-728,1-3-806,0-3-7512,-1-1 8745,-1-3 0,-5 1 1,-2-1-1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7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28468,'8'92'203,"-3"-2"-203,-10-16 0,-1 4 0,-5 1 0,2-4 0,2-7 0,3-12-1144,1-13-2744,2-12 3888,1-13 0,0-9 0,0-6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28177,'-8'84'494,"-1"-7"-494,0-28 0,1-2 0,5-6-1513,1-5-2846,2-4 4359,3-2 0,-2-14 0,2-3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26967,'3'73'1704,"-1"5"-1704,-4 0 0,-5 9-1423,-4 4 1423,-6 2 0,-2-1 0,1-4 0,2-9 0,6-9 451,5-13-575,3-12-5311,4-11-4396,5-14 7916,6-10 0,-4-7 0,0-3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1:59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26955,'6'54'858,"0"0"0,4 33-858,-9 4 0,-4-22 0,-2 2 0,-4 0 0,-1-5 0,-3-4 0,1-10 0,-1-7 0,0-9-46,1-10-503,2-7-179,2-7-269,2-8-1110,2-2-4482,2-9 6589,1-3 0,1 1 0,-1 1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46 27617,'-60'-25'1054,"8"5"-1054,24 20 0,6 0 0,4 0 0,4 0-192,2 1-323,0 4-258,3 2-683,2 5-1682,3 1 3138,4 0 0,0-6 0,1-1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1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 23415,'0'-4'3473,"-2"36"-2655,0-4-146,-3 36-379,0-13-4545,0 7 4252,0 5-1409,1 5 1409,1 3 0,1-1 0,2-2 0,0-5 0,0-6 0,0-6 2269,0-6-2269,-1-5 3392,-2-8-3392,-1-6 0,-1-9-1222,2-7-695,2-5-1791,1-3 3708,0-4 0,0 1 0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1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28671,'62'-1'0,"-4"3"0,-20 1 0,1 1-4252,-1 2 4252,0-2 860,-2 1-1713,0 0-704,-4 0-1782,-3 1 3339,-5 1 0,-12-2 0,-5-1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3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28031,'50'7'640,"-6"-1"-640,-21-4-57,-3 0-537,-2-1-504,-3-1-1199,-5 0-7534,-5 0 9678,-3 0 0,-2 0 0,0 0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3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24300,'1'0'3328,"0"0"-2622,1 51-369,-1-13-337,-4 47 0,-5-23 0,-4 3 0,-3 1 0,2-5 0,0-6 0,3-11-830,3-11-504,4-11-839,1-8-3911,2-7 6084,0-4 0,0-3 0,0 0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0 28423,'6'94'248,"-2"-1"-5909,-10-13 5661,-3 5 0,-8-1 1409,0-4-1409,1-7 0,3-13-35,5-11-2944,5-14 3193,7-11 1,-2-13 0,3-5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6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27090,'0'40'1581,"0"3"-1581,-2 0 0,1 4 0,-2 2 0,2 3 0,0 1 0,0 3 0,-1 1 0,-3-3 0,-1-3 0,-1-6 0,1-6 0,2-6 0,1-8 0,1-6 0,1-6-953,0-6-258,0-3-5433,-1-3 6644,0-2 0,0 1 0,0-1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7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16 22642,'-3'-3'3093,"0"0"-2354,3 3 23,0 0-594,32-4-101,-13 3-67,25-4-56,-22 5-314,-4 0-560,-5 1-829,-6 3-3115,-3 3 4874,-3 4 0,-1-4 0,0-1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7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42 24871,'-4'0'2511,"1"0"-2030,3 0-212,0 0-157,39 1-78,-14 0-34,30-1 0,-27-2-157,-6-1-302,-6 0-371,-3-2-1030,-2 0-4459,-2-3 6319,2 0 0,-6 3 0,0 0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07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3 24838,'0'-1'2958,"0"-1"-2376,-5 40-289,2-5-293,-5 38 0,4-11 0,-1 3 0,0 2 0,0-3 0,0-7 0,1-9-80,2-9-1118,1-8-920,1-6-3014,5-6 5132,1-2 0,0-8 0,-1-1 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25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27090,'38'-5'1535,"-2"0"-1489,-9-2-46,2 0 0,-1 1 0,1 0 0,-3 3 0,-2 2 0,-3 1 0,-1 0 0,-2 0 0,-2 1 0,-1-1 0,-2 1 0,-1-1 0,-1 0 0,-3 0 0,0 0 0,-2 0 0,-1 0 0,-2 0 0,0 0 0,-2 0 0,0 0 0,0 0 0,-1 1 0,-1 2 0,0 2 0,-1 3 0,0 2 0,-1 3 0,-1 3 0,0 3 0,-1 4 0,-1 1 0,-1 3 0,0 1 0,1-1 0,0-1 0,1-2 0,1-3 0,1-1 0,0-1 0,1-2 0,1 0 0,0 7 0,0-7 0,1 5 0,0-9 0,0-1 0,0-1 0,0 0 0,0-1 0,0 2 0,0-4 0,0 0 0,1-5 0,0 0 0,0-2 0,1 0 0,-2-1 0,1 0-69,2-6-2653,0 0 2722,4-8 0,-4 8 0,1-1 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26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14 26989,'3'-8'1412,"-2"2"-1142,0 11-270,0 5 0,0 6 0,-1 4 0,0 4 0,0 3 0,-1 4 0,-1 2 0,-1 2 0,-2 0 0,1-1 0,0-2 0,0-3 0,1-4 0,-1-3 0,1-2 0,0-3 0,1-1 0,0-1 0,0-1 0,0 0 0,-2-1 0,2 0 0,-2-3 0,3-3 0,-1-4 0,2-1-1760,0-2-1411,0-2 3171,1-1 0,0 1 0,0-1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2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745 161 19448,'-89'-12'5009,"0"4"-4236,0 6-224,4 10 56,4 8-157,5 12-33,7 11-68,10 11-11,12 12 0,14 13-44,14 12-179,11 11-799,9-46 0,3 1 686,2 0 0,3 0 0,5-1 0,2-2 0,5-3 0,2-2 226,34 35-226,9-15 0,11-15 0,7-14 0,5-15 0,4-11 274,1-8-274,-4-14-527,-6-10 527,-10-16 309,-28 1 1,-3-5-310,17-28 0,-23 20 0,-5-1-293,2-33 293,-10-7 0,-17 19 0,-6-1 0,-5 17 0,-3 0 0,-5-17 0,-7 1 0,-3 24 0,-3 4 0,-4 1 0,-2 4 0,-36-30 0,-3 15 0,0 15 0,3 15 0,7 12-337,5 13-671,7 12-149,7 13-2037,11 13 3204,6 10 0,13-20 1,4-3-1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29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26541,'35'56'2130,"0"2"-2130,0-3 0,2 4 0,1 3 0,-2-1 0,-2 0 0,-4-4 0,-4-3 0,-2-6 0,-4-6 0,-4-10 0,-4-8 0,-4-9 0,-4-8-729,-2-4-2386,-3-5 3115,-7-2 0,4 1 0,-4-1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29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0 535 28434,'62'-66'237,"4"2"-2172,0 11 1935,4-3 0,1 1 303,-3 1-303,-5 4 0,-8 6 0,-7 9 0,-8 9 381,-5 8-381,-7 9 0,-4 4-1603,-6 11-1673,-5 6 3276,-6 12 0,-3-9 0,-3 0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32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43 23079,'-2'0'3372,"0"0"-1232,2 0-2060,-1 0-80,1 0 0,-1 0 0,4-1 0,3 0 0,6-1 0,4 1 0,3-1 0,2-1 0,2 0 0,1-1 0,0 0 0,1-1 0,-2 1 0,0-1 0,-3 2 0,-2 1 0,-3 1 0,2 0 0,-6 1 0,2 0 0,-7 1 0,-1-1 0,-1 2 0,1-1 0,0 1 0,1-1 0,1 0 0,0-1 0,0 1 0,0-1 0,-3 0 0,0 0 0,-3 0 0,0 0 0,-1 0 0,0 1 0,0 2 0,-1 0 0,-2 1 0,-1 2 0,-1 1 0,-2 1 0,0 2 0,0 0 0,-1 1 0,1 0 0,0 1 0,-1 1 0,1-1 0,0 1 0,0 0 0,1 0 0,-2-1 0,2 1 0,-2-1 0,-2 4 0,3-4 0,-2 2 0,4-5 0,1-1 0,-1-1 0,0 1 0,-1 2 0,-1 0 0,1 0 0,1-2 0,2-2 0,-1 0 0,0-1 0,1 1 0,-1-1 0,0 0 0,0-1 0,1 1 0,-1 1 0,1-1 0,-2 0 0,1 0 0,0 0 0,-1 0 0,0 1 0,0-1 0,0 1 0,-1 2 0,2-3 0,-2 2 0,2-2 0,0 1 0,0-1 0,0 0 0,1 1 0,0-1 0,-1 0 0,0 2 0,0-2 0,0 1 0,2-3 0,0 0 0,0 0 0,-1 0 0,1 1 0,0-2 0,1 1 0,-1-1 0,2 0 0,-2 0 0,1-1 0,1 0 0,0-1 0,5-1-1794,2-2-1915,7-3 3709,1-4 0,-6 5 0,-1 0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33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12 20098,'-1'-3'4650,"1"1"-3350,0 2-751,-1-3-79,1 2-10,0-1 22,0 2-57,0 2-188,0 3-237,0 5 0,0 4 0,0 3 0,0 2 0,0 0 0,0 2 0,-1-1 0,0 1 0,-1 1 0,0-3 0,1 8 0,1-8 0,0 5 0,0-9 0,0 0 0,0 0 0,0-1 0,0-1 0,0-1 0,0 0 0,0-2 0,0-1 0,0 0 0,0 0 0,0-1 0,0 1 0,0-1 0,0 1 0,-1-1 0,-1 1 0,0 1 0,1-3 0,0 2 0,0-3 0,0-1 0,0 1 0,0-1 0,0 1 0,0 3 0,0-2 0,-1 2 0,0-2 0,1-2 0,0 0 0,0-2 0,0 0 0,0 0 0,1 1 0,0-2 0,0 1 0,0-1 0,0-1 0,0 0 0,0-3-1043,0-3-1277,3-3-7511,0-2 9711,3 1 1,-3 4 0,-1 2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35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1 806 26631,'2'-1'1098,"1"6"-807,-1 16-45,0 5-33,-2 5-101,0 2-32,-2 1-80,-1 0 0,1-1 0,0 4 0,5-13 0,4-3 0,21-32 0,3-13 0,18-26 0,-1-13 0,3-15-214,-25 34 1,0-1 213,0-3 0,0-1 0,0-3 0,0 0 0,0-2 0,1 0 0,-1 1 0,0 0 0,-1 2 0,-1 2 0,20-38-51,-5 16 51,-6 18-976,-2 17-581,-3 18-1278,-1 10 2835,-5 18 0,-9-7 0,-6 8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3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23000,'-1'-2'3216,"1"1"-1266,0 1-1626,11-7-143,-1 5-181,11-6 0,-2 7 0,4 0 0,5 0 0,5-1 0,2-1 0,1 0 0,-1 0 0,-2 0 0,-5 1 0,-5 1 0,-4 0 0,-5 1 0,-3-1 0,-3 1 0,-1-1 0,-1 0 0,-1 0 0,0 0 0,-1 0 0,-2 1 0,0 0 0,-2 0 0,0 2 0,0 3 0,0 3 0,0 3 0,0 1 0,0 2 0,0 1 0,-1 1 0,0-1 0,0 1 0,1 0 0,-1 1 0,-1-1 0,0-1 0,0-1 0,0 0 0,0-1 0,0 0 0,1 0 0,0-1 0,1 0 0,0 0 0,0-1 0,-2 4 0,1-4 0,-1 8 0,1-8 0,0 3 0,0-6 0,1 0 0,0 0 0,-1-1 0,1 0 0,-1 0 0,0 0 0,1 0 0,0-1 0,-1 1 0,1-2 0,0 1 0,-1-1 0,0 0 0,1 2 0,-1-1 0,0 0 0,1 0 0,-1 0 0,0 0 0,0 0 0,1 0 0,-1-1 0,1 2 0,0-3 0,-1 2 0,0-3 0,1 0 0,0 0 0,0 0 0,0 1 0,0-1 0,0 1 0,0 0 0,0 2 0,0-3 0,0 2 0,0-2 0,0 0 0,0-1 0,0 0 0,-1-1-35,1-1-2015,1-6-3474,3-2 5524,2-5 0,-1 6 0,0 1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26664,'6'1'1255,"1"-1"-975,1 2 79,5-1-270,-4 0-78,2 0-11,-5 0-67,-1-1-224,-2 0-347,0 0-371,0 0-896,1 0-3384,0-2 5289,1-1 0,-2 1 0,-1 0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4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5 22339,'0'-2'3888,"0"0"-3294,0 2 0,1 23-11,-2-7-191,-1 22-111,-2-12-281,-1 0 0,1 1 0,0-1 0,2 1 0,0-1 0,-1 0 0,0 1 0,0 0 0,-1-1 0,0-1 0,0-2 0,1-1 0,0-4 0,0-2 0,1-2 0,0-2 0,0-1 0,0-2 0,0 0 0,0-2 0,1 0 0,0 0 0,0-3 0,1 0 0,-1-2 0,1 0 0,0 0 0,-1 0 0,0 1 0,1 0 0,0-1 0,0 1 0,0-2 0,0 2 0,0-2 0,0 2 0,0-2 0,0 1 0,0-1 0,0 0 0,0 0 0,0 0-2948,0 0 1548,-1-1-3833,-1 0 5233,-1 0 0,1 0 0,1-1 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6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27045,'12'64'1626,"0"-3"-7287,-1-13 5661,2-1 1383,0-1-1383,1-3-1397,1-4 1397,1-2 0,0-3 0,0-4 0,-1-4 0,-1-4 14,-2-3-228,-1 2 1531,-6-9-2583,0 1-987,-6-6 2253,-12 2 0,9-4 0,-10 1 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1 472 24614,'31'-45'3014,"5"-2"-2499,8 3-100,3-4-302,2-1-113,0 2 0,-2 3 0,-2 5 0,-4 6-4252,-4 7 4252,-8 6 860,-4 6-1231,-7 6-435,-4 3-539,-3 3-1165,-1 2 2510,-3 1 0,-2-1 0,-3 1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9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22821,'-4'0'3440,"1"0"-2936,3 0 516,0 0-606,12 0-156,3-1-101,14-1-100,1 0-57,1 1 0,0 0 0,-1 2 0,-2 3 0,-4 2 0,0 1 0,-3-1 0,0-1 0,-3-1 0,0-1 0,-4-1 0,-3-1 0,-4-1 0,-1 0 0,-3 0 0,-1 0 0,-1 0 0,0 1 0,-1-1 0,0 2 0,0 1 0,-1 3 0,-1 2 0,-3 3 0,0 2 0,-2 1 0,0 2 0,-1 0 0,-2 3 0,0 0 0,1 2 0,0-2 0,2 1 0,1-1 0,-1 0 0,1 0 0,0 0 0,-1-1 0,0 1 0,-1-1 0,1-1 0,-2-1 0,-2 5 0,2-6 0,-2 5 0,2-6 0,0-1 0,1 2 0,1-3 0,-2 7 0,3-6 0,-2 5 0,3-7 0,-1 0 0,0 0 0,1-2 0,1 0 0,-1-1 0,1-1 0,-2 4 0,3-4 0,-2 2 0,2-3 0,0-1 0,1 0 0,-1 1 0,0-1 0,-1 2 0,2-2 0,-1 1 0,2-4 0,0 0 0,0 0 0,1-2 0,0 1-8080,16-13 8080,1 1 0,3-3 0,-7 7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4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10 22014,'-3'-4'3305,"0"1"-2665,3 3 379,0 0-638,1-1-56,2 1-112,4-1-68,1 1-77,2 0-46,1 0-22,-1 0 0,1 1-34,-3 1-145,1 0-112,-2-1-146,-1-1-347,-2 0-662,0 0-1344,-1 0-7041,1 0 9540,-1-3 1,-1 2 0,-1-1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5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28009,'-5'43'662,"1"-4"-662,2-15 0,1-1 0,-2 2 0,0 0 0,-2 0 0,0 2 0,-1 1 0,1 0 0,-1 1 0,2-2 0,1 0 0,1-3 0,1-1 0,1-2 0,-1-2 0,1-1 0,-1-1 0,-1-1 0,0-2 0,-1 0 0,1 0 0,-2 2 0,1-5 0,1 1 0,1-6 0,1-1 0,-1 1 0,0-1 0,1 1 0,-1 0 0,1 1 0,-1-1 0,0-1 0,1-2 0,0-1 0,-1 1 0,1 0 0,0 0 0,0 0 0,0 0 0,0-1 0,0 1 0,0 0 0,0-1 0,0 1 0,0 0 0,0-1 0,0-1 0,0 0-1009,0-1-392,1-3-1165,0-1-7265,2-5 8266,-1 0 0,-1 4 0,1 1 1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58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 28334,'-10'-5'337,"2"1"-337,8 4 0,0 0 0,5 0 0,3 0 0,8 1 0,3 2 0,5 1 0,3 2 0,4-1 0,5-2 0,2-1 0,2-1 0,-1-1 0,-3 0 0,-3 0 0,-4 0 0,-4-1 0,-3 0 0,-2-1 0,-1 0 0,0-1 0,-3 0 0,-1 1 0,-4 0 0,-2 1 0,-3 1 0,-2 0 0,0 0 0,1 0 0,-2 0 0,2 0 0,-3 0 0,-1 0 0,-1 0 0,1 0 0,-1 2 0,1 2 0,-1 2 0,0 1 0,0 2 0,0 0 0,0 2 0,0 0 0,0 1 0,0 0 0,0 0 0,0 0 0,0-1 0,0 0 0,0 0 0,0 1 0,0-1 0,0 1-3392,0 3 3392,0-3 0,0 1 0,0-4 0,1-2 0,-1-1 0,1 0 0,0-1 3392,-1 1-3392,0-1 0,0 1 0,0-1 0,1 1 0,-1-1 0,0 0 0,0-1 0,0-2 0,0 0 0,0-2 0,0 1-1312,0-7-6061,0 1 7373,0-5 0,0 4 0,0 2 0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2:59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28602,'53'0'69,"1"-1"-69,-4 2 0,8 0 0,6-1 0,5 0 0,-1 0 0,-1 0 0,-6 0 0,-6 0 0,-5 0 0,-4 0 0,-3 0 0,-3 0 0,-2 0 0,-5 1 0,-4 0 0,-6 2 0,-5-1 0,-5 0 0,-2-1 0,-3-1 0,-3 1 0,-1-1 0,-3 0 0,-1 0 0,1 0 0,-3 0-2399,-4 0-5747,-4 0 8146,-5-1 0,6 0 0,2 1 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0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27561,'3'3'1110,"-1"3"-1110,-2 8 0,0 2 0,0 2 0,0 1 0,1 3 0,-1 1 0,0 1 0,1-1 0,1-1 0,0-1 0,1-3 0,-1-3 0,0-3 0,-1-1 0,-1-2 0,0-1 0,0-1 0,0 0 0,0-1 0,0 0 0,0 1 0,0-1 0,0 1 0,0-1 0,0-1 0,0 0 0,0-3-270,0 0-3383,1-2-6178,1-2 9073,2-2 0,-1 0 0,0 1 0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28322,'-13'0'349,"2"0"-349,15 1 0,5 1 0,9 0 0,6 1 0,4-1 0,3 1 0,1-1 0,1 1 0,1-1 0,1 1 0,0 0 0,-2-1 0,-5 0 0,-4 0 0,-3-1 0,-3 0 0,-3 0 0,-1-1 0,-2 1 0,-3-1 0,-1 0 0,-3 0 0,-1 0 0,-1 0 0,-2 0 0,1 0 0,-1 0 0,1 0 0,0 1 0,1-1 0,-2 1 0,1 0 0,-1 0 0,-1-1 0,0 1 0,1-1 0,0 1 0,0-1 0,-1 2 0,1 2 0,0 4 0,1 3 0,0 3 0,-1 1 0,0 2 0,-1 1 0,0 1 0,0 0 0,0-1 0,0 0 0,1-3 0,0-1 0,0-1 0,2-1 0,-2 0 0,0-1 0,0 0 0,-1-1 0,1-1 0,1-1 0,-1-1 0,0 0 0,1 0 0,-2-1 0,2 0 0,-1-2 0,0-1 0,0 0 0,0 0 0,0-2 0,-1 0 0,1 0 0,-1-4-1256,0-2-6868,-1-2 8124,-3 2 0,2 3 0,-2 1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2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28446,'8'47'225,"-1"-5"-225,-5-21 0,0-1 0,0-1 0,1-3 0,-1-1 0,1-2 0,-2-2 0,1-4 0,-1-1-561,0-3-1198,-1 0-1144,-2 0 2903,-5 1 0,3-1 0,-2-1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3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24524,'0'-2'3339,"-1"1"-2531,1 1-808,31 0-4252,-5 0 4252,30-1 860,-11 1-860,4-2 0,1 0 0,-2-1 0,-3 1 0,-3 2 3392,-2 0-3392,-2 2 0,-1 2 0,-1 2 0,-2-1 0,-1-2 0,-4-1 0,-4-1 0,-5-1 0,-5 0 0,-5-1 0,-4-1-1783,-3 0-3864,-1 0 5647,-2 0 0,0 2 0,0-1 0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6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 28671,'-13'-2'0,"3"1"0,9 1 0,1 0 0,7 0 0,3 0 0,10 0 0,4 0 0,5 0 0,2 0 0,2 0 0,2-1 0,2 1-3392,2 0 3392,-1 0 0,-1 0 0,-2 0 0,-4 1 0,0 0 0,-4-1 0,-1 1 3392,-3-1-3392,-4 0 0,-4 0 0,-4 0 0,-1 0 0,-4 0 0,0 0 0,-3 0 0,0 0 0,-1 0 0,-1 1 0,1-1 0,-2 0 0,0 0 0,0 1 0,-2 1 0,-1 1 0,-3 1 0,-2 0 0,-2 3 0,-2 2 0,-3 1 0,0 2 0,-1 0 0,1 0 0,1-1 0,1 1 0,2-1 0,-1-1 0,1 0 0,-7 4 0,5-4 0,-6 3 0,4-4 0,1 0 0,-1-1 0,3-1 0,-4 3 0,6-3 0,-4 1 0,4-2 0,-1 0 0,0-1 0,1 0 0,0 0 0,3 0 0,0-2 0,1 2 0,2-2 0,-2 1 0,2-1 0,0 0 0,-1 0 0,1-1 0,0 0 0,0 1 0,1-1 0,-1 2 0,1-2 0,0-1 0,1 1 0,1-2 0,0 1 0,1-1-1828,-1 0-365,0 0 1,1 0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7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28322,'1'-3'349,"-1"1"-349,0 6 0,0 2 0,0 4 0,0 3 0,0 1 0,0 1 0,0-1 0,0 0 0,0-1 0,1-1 0,-1 0 0,1-2 0,0 0 0,0-2 0,0 0 0,-1-2 0,1-1 0,0-1 0,0-1 0,-1-2 0,1-1-1043,-1 1-324,0 0-426,0 0-3518,0 0 5311,-1 1 0,1-1 0,0 0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7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28671,'11'3'0,"3"1"0,7 0 0,7 0 0,7-1 0,6-1 0,5-2 0,2 0 0,1-1 0,-4 0 0,-3-2 0,-5 3 0,-4-1 0,-6 1 0,-3 1 0,-3 2 0,-2-1 0,-3 2 0,-2-2 0,-4 0 0,-4-2 0,-2 0-1009,-2 1-1658,-2 1 2667,-4 1 0,3 0 0,-2 0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 26104,'-3'-1'2567,"1"0"-2567,17 27 0,1 0 0,17 29 0,1-5 0,4 5 0,4 2 0,1 2 0,0-3 0,0-3 0,-2-4 0,-4-8 0,-7-8 0,-10-7 0,-9-7-1917,-13-4-6218,-11-2 8135,-10 0 0,8-7 0,2-1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09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1 607 28457,'40'-46'214,"10"-5"-781,17-2 567,10-9-240,-35 29 0,0-1 240,1 1 0,-1 0 0,-1 1 0,-1 0 0,37-24 0,-6 8 251,-9 10-251,-10 9 0,-13 12-236,-13 8-2151,-11 8-5071,-9 11 7458,-8 6 0,1-4 0,-3 0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12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21667,'-2'-1'4191,"-1"1"-1704,3 0-2161,0-2-326,0 2 0,0-1 0,3 1 0,2 0 0,5 1 0,3 1 0,4 2 0,3-1 0,5-1 0,4 0 0,2-2 0,2 0 0,-1 0 0,-3-1 0,-3-1 0,-3 0 0,-3 1 0,-1 0 0,-2 1 0,-1 0 0,-2 0 0,-1 0 0,-2 0 0,0 0 0,4-1 0,-4-1 0,4 0 0,-6 1 0,0 1 0,-2 0 0,0 0 0,-1 0 0,0 0 0,-2 0 0,1 0 0,-2 0 0,0 0 0,0 0 0,0 0 0,1 0 0,0 0 0,0 0 0,1 0 0,-2 0 0,0 0 0,-1 0 0,0 0 0,0 0 0,1 0 0,1 0 0,0 0 0,0 0 0,-1 0 0,-1 0 0,0 0 0,0 0 0,-2 0 0,1 1 0,0-1 0,0 0 0,1 0 0,-2 1 0,1-1 0,0 0 0,0 2 0,-1 0 0,2 1 0,-1 1 0,0 0 0,0 2 0,-1 1 0,1 2 0,-1 2 0,0 2 0,0 1 0,0 0 0,0 0 0,0 0 0,0-3 0,0-1 0,0-1 0,0-1 0,0-1 0,0-1 0,0-1 0,0 0 0,0-2 0,0-1 0,0 0 0,0 0 0,0 0 0,0 0 0,0 1 0,0-2 0,0 0 0,0 0 0,-2-3-774,-1-1-2834,-3-1 3608,-3 2 0,4 1 0,-1 1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12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27314,'6'-2'1344,"0"5"-1331,-2 2-13,-1 5 0,0 1 0,-1 2 0,0 0 0,-1 0 0,0 1 0,0 0 0,0 0 0,0-1 0,0-1 0,1-2 0,0 0 0,0-2 0,-1-1 0,1-2 0,-2 0 0,1-2-248,-1 0-1175,0-1-1042,0-1 2465,-1-1 0,0 0 0,0 0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13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24401,'0'-2'3373,"0"1"-2476,0 1-897,25 0 0,-4 0 0,25 0 0,-8 0 0,6 0 0,4-1 0,2-1 0,-1 0 0,-1-1 0,-1 0 0,2 1 0,1 0 0,0 1 0,-2 0 0,-5 1 0,-7 0 0,-5 0 0,-7 0 0,-5 0 0,-3 0 0,-4 0 0,-4 0-595,-3 0-2654,-3 0 3249,-2 0 0,0 0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3:14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1 491 27158,'3'6'1513,"0"2"-1513,5 16 0,-2 0 0,2 2 0,-1 0 0,0 0 0,0-2 0,0-2 0,-1-4 0,-1-2 0,-1-3 0,0-3 0,-1-2 0,-1-3 0,1-3 0,3-1 0,4-6 0,5-5 0,5-9 0,4-8 0,2-7 0,1-8 0,2-7 0,0-6 0,1-7 0,1-5 0,-1-1-3392,-3 2 3392,-3 7 0,-5 10 0,0-1 0,-7 20 0,1-1 0,-6 18 0,-2 5 0,-1 3-6425,-2 6 6425,-2 8 0,0-4 0,0 4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0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1236 27886,'9'-76'694,"0"-2"-603,1 12-91,-1-12 0,-2-9-4252,-3-9 4252,-2 45 0,0-1-705,-2-1 1,1-1 704,-1 1 0,1 1-1517,-1-47 1517,0 10 0,0 11 0,3 16 1517,0 13-1517,3 17 0,0 13 2269,-2 10-2269,0 6 3392,0 5-3392,2 6 0,4 8 0,2 12 0,1 14 0,1 14 0,0 16 0,0 15 0,-1 9 0,-3-25 0,2 3 0,5 3 0,2-1-149,0-1 0,3-1 149,3-7 0,2-6 0,21 15 0,0-11 0,-1-16 0,-4-15 0,-3-16 0,-2-9 0,-1-19 0,0-14 0,0-22 0,0-18 0,-2-14 0,-1-12 0,-17 41 0,-2-1 0,0-3 0,-1-2 0,-1-2 0,-2-2 0,1 0 0,-2 0 0,-2 2 0,0-1 0,-1-4 0,-2 3 298,1-13-298,-2 8 0,-4 50-2567,0 9-2497,2 29 5064,1 3 0,0 2 0,-1-8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0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223 271 25263,'-71'27'2712,"9"6"-2253,29 8-222,8 12-237,7 7-4252,9 10 4252,4 3 839,10 1-839,10-4 0,12-6 0,12-9 0,10-12 0,7-13 0,6-15 0,4-8 0,1-21 0,-1-6 0,-3-18 0,-7-8 0,-8-7 0,-8-10 0,-7-6 3382,-9-9-3382,-8-5 31,-8-6-31,-17-1 0,-11 30 0,-7 3-248,-25-22 248,13 33 0,-3 6 0,-22 7 0,5 14 0,10 11 0,-3 22 0,20 5-326,4 18-2373,20 0-7132,19 7 9036,8 1 1,-3-18 0,0-6-1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2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1409 28166,'-31'-29'505,"7"-11"-505,30-30 0,2-16 0,-2 36 0,1-3-547,0-5 1,1-2 546,-1-4 0,0-2 0,1-3 0,-1 0 0,0 1 0,0 0 0,1 3 0,-1 2 0,-2 7 0,1 3-34,6-37 34,-4 20 269,0 20-269,-1 16 0,-1 15 0,-1 10 545,1 16-545,3 17 0,3 24 0,3 28-114,-6-27 0,-1 3 114,0 7 0,1 2 0,-1 4 0,0 2 0,0-1 0,0 1 0,0-3 0,0 0 0,0-6 0,0 0 0,1-6 0,1-1 0,8 37-59,17 1 59,-4-41 0,15-6 0,-3-54 0,5-23-3194,3-29 3194,-1-20-685,-26 34 1,-2-1 684,-1-3 0,-2-4-417,6-30 1,-2-2 416,-5 21 0,-2 0-128,5-22 1,-1 2 127,-7 31 0,1 5 0,-2 3 0,1 3 0,12-30 1976,-3 21-1976,5 16 326,-6 21-2701,7 19-3403,-6 22 5778,3 18 0,-10-14 0,-3-1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26832,'-14'85'729,"-1"-6"-427,0-26-67,1-5-89,4-10-34,3-10-34,3-11 12,2-10-34,1-5 35,1-14-3483,1-10 3392,3-16 0,2-7 0,3-3 0,-1 1 0,-2 6 0,0 7 0,-2 10 3392,1 8-3392,-2 9 0,0 7 0,-1 12 0,0 30 0,0-4 0,2 18 0,0-20 0,3-5 0,8 0 0,2-16 0,7-2 0,-2-18 0,2-7 0,0-9 0,0-6 0,-1 1 0,-2 4-1570,-1 4-1646,-2 6 3216,1 3 0,-10 5 0,-1 2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81 143 27393,'52'-37'101,"-7"3"-135,-24 15-11,-4 2-89,-8 4-35,-4 2 91,-3 4 11,-4 4 44,-7 1 23,-8 6 123,-8 8 225,-7 9 111,-3 9 57,0 5-235,4-1-281,7-2 0,10-4 0,7-5 0,11-4-125,12-5-748,11-2-4551,28-4 5424,-10-4 0,-2-2 0,-25-2 0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4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2 24390,'-7'-1'2666,"1"0"-2060,6 1-102,-31 15-146,21-6-211,-22 12-147,30-10 0,3-2 0,8-4 0,7-2 0,7-5 0,3-6 0,-3-3 0,-2-4 0,-7 3 0,-4 4 0,-4 4 0,-3 3 0,-1 1 0,-2 9 0,-4 4 0,-6 13 0,-5 4 0,-12 18 0,10-13-1099,-2 8-1859,14-24-6873,7-8 8162,7-6 1,-4-4-1,3-1 1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5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27438,'-47'50'1233,"9"-6"-1233,28-22 0,5-3 0,4-5 0,1-5 0,4-4 0,5-3 0,5-7 0,2-4 0,-1-4 0,-2-1 0,-2 4 0,-4 4 0,-2 3 0,-2 2 0,0 1 0,-1 7 0,0 4 0,0 7 0,-2 3 0,1-1-3392,0-2 3392,2-3-438,1-4-1008,1-4-514,2-4-1873,0-2 3833,2-3 0,-4 1 0,-1-1 0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5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27348,'46'-2'504,"-6"3"-504,-31 2-67,0 2-168,-6 0-68,-2 1-22,-1 2 0,-7 3 191,-4 2 134,-6 2 11,-2 1 235,2-1 225,2-2 22,3-1 67,2-2-133,2 0-427,3-2 0,1-1 0,3-1 0,1-1 0,0 0 0,5 1 0,2-2 0,3 1 0,1-1 0,1-2 0,1 0 0,4-2-1413,7 0 125,5 0-2186,4-1 3474,-2-2 0,-12 1 0,-6-1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5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28671,'-47'44'0,"10"-6"0,30-15-573,4-3-883,2-2-897,8-5-4785,4-4 7138,7-4 0,-7-4 0,-2-1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44 23124,'0'-4'3339,"0"1"-2611,0 3 291,0 0-750,-7 22-77,5-9-192,-5 18 0,7-16 0,3-1 0,3-1 0,5-3 0,5-4 0,4-3 0,5-2 0,3-4 0,0-6 0,-3-3 0,-4-6 0,-7 1 0,-4-2 0,-6 1 0,-2-1-3392,-3 2 3392,-5 3 0,-3 4 0,-6 5 0,-2 1 0,0 4-1267,0 1-1758,5 2-6806,5 1 9828,4 1 0,3-3 1,0-1-1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6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28244,'5'31'427,"-2"-5"-427,-3-17 0,0-4 0,1-3 0,3-2 0,4-1 0,6-7 0,5-6 0,4-6 0,-1 0 0,-1 3 0,-6 6 0,-2 5 0,-6 3 0,0 3 0,-2 4 0,-1 4 0,-2 5 0,-1 4 0,-1 2 0,-2 1 0,-1-2 0,-3-2-1155,2-3-1254,1-5-5289,2-4 7698,4-3 0,-3-1 0,3 0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6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83 26619,'31'-43'561,"-8"9"-225,-30 30 45,-3 2 0,-5 2-79,-2 7-211,-2 4-91,-1 10-3392,2 3 3392,2 1 0,4-1 0,4-2 0,4-4 0,3-2 0,7-4-181,5-1 1534,11-5-3919,9 1 2566,14-2 0,-20-2 0,1 0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0 27874,'-4'81'797,"1"-5"-797,3-26 0,2-2 0,4-5 0,3-9 0,2-9 0,-3-10 0,-3-8 0,-2-4 0,-2-3 0,-8-5 0,-6-1 0,-12-4 0,-7 3 0,-5 3 0,0 4 0,2 5 0,6 4 0,6 8 0,6 1 0,6 1 0,5-1 0,4-1-91,9-5-1455,11-2-1053,15-6 2599,12-1 0,-19-3 0,-3 0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7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148 147 26720,'25'-56'494,"-4"9"-192,-21 29 191,-7 5-45,-5 4-234,-11 5-214,-4 8 0,-1 7 0,0 7 0,4 8 0,6 0 0,4 2 0,6 2 0,4-2 0,3 0 0,8-5 0,5-5-192,8-6-1836,5-6-2599,4-6 4627,2-11 0,-13 6 0,-4-6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8 26362,'0'-4'2309,"0"1"-2309,-16 44 0,4-8 0,-11 36 0,10-19 0,3-2-1390,3-4-4403,3-5 5793,2-6 0,2-15 0,0-6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7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19940,'-25'82'539,"6"-9"1992,18-35-2531,2-5 1409,6-8-1409,5-8 860,5-9-860,5-6 3392,1-9-3392,1-3 0,-2-6-785,-2-1-997,-7 4-2151,-2 2 3933,-5 3 0,-2 4 0,-1 1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8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26 108 24468,'4'3'2387,"-1"0"-2387,30-7-34,-16-4-280,26-5-122,-26-4 88,-7-1 348,-4 2 23,-7 2 10,-6 3 113,-4 4 78,-6 3 78,-2 2 46,-1 4 167,0 7 101,1 3-179,2 7-179,4 0-212,4 0-46,5-2 0,3-1 0,1-1-270,5 1-604,1-2-538,6 0-930,0-4-5736,4-4 8078,3-3 0,-8-3 0,-2 0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26608,'-18'65'2063,"3"-11"-2063,9-36 0,2-5 0,3-5 0,0-6 0,1 0 0,0-2 0,1 0 0,4-5 0,3-3 0,4-5 0,-1-1-1559,1 0-1376,-2-1 2935,1 0 0,-6 7 0,0 1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8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23560,'3'0'3003,"-2"-1"-2532,2 38-45,-4-8-23,-2 33-156,-5-19-147,-2-3-77,2-6-23,3-9 0,3-7-56,1-9 11,1-5 45,6-3 34,2-7-1,7-3 12,1-6 101,-1 1 10,-3 3-31,-1 3-125,-3 3 0,0 3 0,-2 2 0,-1 0 0,-2 0 0,-2 5 0,0 2 0,-15 11 0,2-3 0,-11 6-91,7-8-2385,3-1-3619,4-2 6095,5-4 0,2-2 0,2-3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5:49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92 20793,'6'0'4437,"-1"0"-3731,-11 32-135,5-16 12,-5 25-23,7-25 191,8-2-481,4-4-270,7-4 0,-2-4 0,-1-6 0,-4-6 0,-4-8 0,-4-6 0,-2-2 0,-5-1 0,-6 1-785,-5 3-683,-9 1-1983,-3 3 3451,-6 3 0,14 8 0,1 3 0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01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28671,'76'9'0,"-1"0"0,9-1 0,2-3 0,4-4 0,3-4-415,-19 1 1,1-2-1,3 0 415,10-2 0,1 0 0,2 0-515,5-1 0,1-1 0,0 1 515,-21 2 0,0-1 0,0 2 0,0 0-343,24-1 0,-1 2 0,-1 0 343,-3 0 0,-2 2 0,0 0 0,-5 2 0,-2 2 0,-1 1 0,-5-1 0,-2 0 0,-2 2 0,-7 1 0,-2 1 0,-2 1-5,20 3 0,-5 1 5,-15-1 0,-6 1 58,25 10-9889,-38-1 8882,-28-4 0,-14-7 0,-6-4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23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92 259 23493,'-47'5'3171,"11"-2"-2588,27-2-12,18-1 34,22-1-357,35-4-248,-17 2 0,5-1-1696,15-3 0,5 0 1696,16-1 0,5-1 0,-21 2 0,4-1 0,2 1-757,12-3 1,3 1 0,3-1 756,-15 2 0,2 0 0,2 0 0,2 0-380,8-1 1,1 1 0,3-1 0,1 1 379,-15 1 0,0 1 0,2-1 0,1 1 0,0-1-203,3 1 0,2 0 0,0 0 1,1 0-1,0 1 203,2 0 0,1 0 0,0 0 0,0 1 0,0 0 0,-15 1 0,0 0 0,0 1 0,1-1 0,-1 1 0,0 0 0,1 1 0,-1-1 0,1 0 0,-1 1 0,0 0 0,0 1 0,16 1 0,0 0 0,-1 1 0,0 0 0,-1 1 0,-3 0 0,0 0 0,-1 1 0,0 1 0,-2 0 0,-5 1 0,0 1 0,-1 0 0,-1 1 0,-2 1 0,11 1 0,0 2 0,-3 0 0,-3 1 116,-11-1 1,-3 0 0,-1 2-1,-1 1-116,18 7 0,-2 2 0,-9 0-81,-5 1 0,-9 1-1488,-4 1 0,-17 2 1999,-33-2 0,-12-13 0,-5-5 1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30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64 28671,'-1'-24'0,"1"2"0,4 18-2343,4-3-4469,3 4 6812,3 0 0,-7 2 0,0 1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30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22 28671,'-4'-12'0,"1"3"0,3 8 0,0 1-1984,0 3-3193,-2 7 5177,-4 8 0,3-6 0,-2 1 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31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177 147 24031,'-1'-3'3115,"0"1"-2342,1 2-638,-9 18 21,7 14-100,-7 9 23,14 5 10,3-13 23,8-3-56,7-4 0,5-4-43,6-6-13,5-7 0,2-4 0,2-7 0,-2-6 0,-4-6 0,-2-6 0,-4-3 0,-2-3 0,-3-3 0,-3 0 0,-4-1 0,-2-1 0,-6-10 0,-4 10 0,-6-7 0,-13 14 0,-8 2 0,-13 3 0,-9 2 0,-6 7 0,-6 5 0,-29 4 0,16 8 0,-20 3 0,28 5 0,7 0 0,9-2 0,12-2 0,10-4 0,10-2 0,6-1-1166,7 0-1367,9 0-7298,10 0 9109,8 1 1,-11-3-1,-3 1 1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3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1273 399 25017,'-49'-20'792,"-1"-1"0,1 5 0,1 4-490,-30 5-55,-10 21-85,39-4 0,-1 4-487,-4 7 1,-1 4 346,-3 4 1,0 3 5,-3 3 0,1 3-6,1 3 1,2 3-247,2 2 1,3 2 223,5 2 0,3 3 0,7 0 0,5 2 0,6 1 0,5 1 0,6 1 0,5 1 0,2 1 0,5 0 0,5-2 0,4 0 0,3-2 0,5-1-1365,5-5 1,6-3 1364,3-3 0,5-4 0,4-4 0,3-5-102,5-5 0,3-6 102,4-3 0,3-5 0,5-3 0,3-5 0,4-4 0,2-4-126,4-4 1,0-3 125,2-6 0,0-3 0,-2-4 0,-1-5 0,17-18 0,-5-5 0,-25 11 0,-5-2 0,10-15 0,-9-3 0,-28 13 0,-9-1 0,-3-7 0,-5-2 0,-2-8 0,-5-3 0,-2-10 0,-3-2 0,-3-7 0,-3-2 0,-3-3 0,-4 1 0,-3 2 0,-4 3 0,-2 11 0,-6 4 0,-16 2 0,-6 11 118,14 24 1,-3 7-119,-11 1 0,0 12 2942,-13 35-2942,14 14-1704,15 23-2722,18 10 4426,10 9 0,8-32 0,0-7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32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28671,'88'-11'0,"-8"4"0,-26 9 0,2 3 0,2 0 0,3 0 0,-2 2-1413,-4 4-1041,-8 4-5748,-9 4 8202,-11 1 0,-14-8 0,-5-4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3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23541,'0'66'90,"3"-3"2007,2-14-2097,4 3 0,1 1 873,1 0-873,-3-2 0,-4-5 0,-2-5 474,-2-8-474,0-6 1438,0-9-2749,0-7-549,1-6-1468,3-3 3328,3-9 0,-2 6 0,0-6 0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4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72 23639,'-2'-5'3193,"0"1"-2419,2 4 291,0 0-1065,44-12 0,-19 4 0,37-9 0,-31 8 0,-1 1 0,-1 3 0,0 2 0,1 2 0,1 1 0,-5 0-1682,-6 6-615,-9 6-4841,-8 10 7138,-14 5 0,6-10 0,-6-3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4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28671,'36'-2'0,"3"-1"-181,1 2-1376,5-1-1121,1 2-7153,1 0 9196,0 0 0,-21 0 1,-6 0-1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4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85 26821,'-43'31'1289,"10"-2"-1032,28-4-44,7 1-122,8 4-91,6 0 0,7-2 0,6-3 0,0-6 0,3-6 0,1-6 0,2-5 0,-1-9 0,-3-4 0,-3-9 0,-6-3 0,-4-2 0,-5-1 0,-4-3 0,-4 2 0,-3-1 0,-8 2 0,-3 1 0,-7 2 0,-1 1 0,-1 1 0,3 5 0,-1 4 0,2 6 0,-1 4 0,0 6-1704,2 7 1704,6 18 0,3-14 0,4 7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4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28671,'19'40'0,"-3"0"0,-16-4 0,-4 2 0,-2-1 0,-3-4 0,1-6 0,1-9 0,3-9 0,2-5 0,1-4 0,1-5 0,3-5 0,3-9 0,5-6 0,4-1 0,-1 0 0,1 2 0,-2 4 0,0 5 0,-3 6-147,-3 4-2957,-2 4 3104,-1 3 0,-3-2 0,1 2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26003,'1'-3'2668,"-1"1"-2668,0 2 0,0 0 0,2 34 0,-6-10 0,-2 29 0,-7-22 0,1-2 0,2-6 0,3-8 0,2-6 0,3-5 0,1-3 0,1-5 0,2-4 0,3-7 0,4-3 0,4 1 0,0 1 0,0 4 0,1 3 0,-1 2 0,1 4 0,-1 2 0,-1 1 0,0 3 0,-1 3 0,-3 3 0,0 2 0,-1-1 0,-1-1 0,-3-1 0,-1-1-942,-1-2-2039,-1 0 2981,0-3 0,0-1 0,1-1 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5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 28143,'-55'10'528,"7"4"-528,29 12 0,6 0 0,6-2 0,5-4 0,5-6 0,6-6 0,6-5 0,5-8 0,2-5 0,-1-8 0,-3-4 0,-3-1 0,-4 3 0,-1 6 0,-4 5 0,-2 5 0,-1 10 0,-2 9 0,-1 11 0,-1 9 0,-3 4 0,1-3 0,0-6 0,2-7 0,1-8 0,0-8-1648,5-3-1299,2-14 2947,7-5 0,-7 3 0,0-1 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5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28210,'8'71'0,"-3"-1"0,-4-13 0,-1 2 0,-1-1 228,-2-2-228,-2-4-4110,-1-5 3123,1-4-2477,2-7 3464,3-6 0,0-14 0,0-5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6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118 205 27034,'47'-54'157,"-10"5"-101,-31 23 90,-4 2 55,-5 4-66,-3 4 122,-5 6 102,-3 4-46,-3 8-300,-7 11-13,-3 10 0,-4 12 0,1 6 0,6-1 0,9-1 0,7-2 0,12-5 0,10-3 0,11-5 0,9-7 0,3-5 0,4-7 0,2-3 0,5-5-147,3-2-2620,1-3 2767,15-3 0,-35 6 0,4 0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7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101 405 28199,'-22'-2'472,"1"15"-472,7 46 0,0 6 0,2 4 0,4-5 0,3-7 0,3-11 0,1-10 0,0-12 0,0-11 0,1-7 0,0-16 0,5-12 0,3-20 0,4-14 0,2-11 0,-2-6 0,-2-3 0,-4-2 0,-3 0 0,-1 4 0,-2 7 0,-3 9 0,1 10 0,-2 11 0,2 10 0,1 7 0,4 8 0,6 6 0,9 3 0,12 8 0,9 3 0,8 7 0,6 0 0,3 1 0,1 0 0,-4 0 0,-6 1-483,-9 0-705,-9 1-213,-13 2-246,-8 2-3395,-11 5 5042,-14 5 0,7-13 0,-6-3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28671,'42'-51'0,"3"6"0,0 27-192,5 2-1096,0 6-886,0 5-4515,-2 5 6689,-5 7 0,-20-4 0,-6 4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8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142 100 26832,'-62'31'1177,"9"2"-942,36 4 135,7 16-313,15-13-57,12 7 0,16-22 0,9-7 0,7-8 0,5-5 0,3-10 0,-2-5 0,-9-8 0,-12-7 0,-12-4 0,-13-6 0,-5-5 0,-4-5 0,-5-1 0,-4-1 0,-6 7 0,-11 9 0,-7 13 0,-9 9 0,-4 17-91,3 10-1825,9 13-1815,16 6 3731,11 2 0,7-17 0,2-6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28289,'2'89'382,"-12"9"-382,-9-50 0,-3 5 0,13-30 0,3-10 0,5-7 0,0-5 0,1-9 0,5-5 0,3-12-3392,8-4 3392,4-4 0,1 0 0,1 3 0,-2 5 0,-2 5 0,-3 8 0,-2 5 2931,-2 4-5059,-2 4-2231,-2 8 4359,-2 3 0,-3-2 0,-1-2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9 24423,'0'-5'2208,"0"1"-1928,0 4 101,0 0-90,-17 50-145,3-15-57,-15 43-21,9-31-24,2-5-21,4-8-1,3-10-11,6-8 12,2-9-12,2-4 11,6-10 1,5-6-23,7-10 33,4-6 113,0 0 33,-1 1-33,-2 2-44,0 6-102,0 3 0,0 7 0,-2 4 0,-1 4 0,-2 1 0,-3 1 0,-2 4 0,-1 2 0,-3 7 0,-1 4 0,-1 5 0,-2 2 0,0 2-136,-2-4-1152,1-3-1390,-1-6-7153,0-4 9465,7-5 0,-4-3 0,4-1 0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9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28490,'-45'43'181,"10"-5"-181,28-14 0,4-3 0,5-3 0,6-6 0,5-6 0,4-3 0,2-10 0,-2-5-13,-2-9 13,-1-4 0,-5 2 0,-2 4 13,-2 7-13,-4 6 0,0 8 0,-1 9 0,0 9 0,0 10 0,0 2 0,0-1 0,0-5-1009,0-5-1132,2-9-2273,0-5 4414,2-5 0,-2-2 0,-1 0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49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27449,'-12'71'1222,"0"1"-1785,-1-10 563,1 2 0,-1 2 0,3 0 0,1-1 0,3-3 0,4-5-1077,0-7-1999,2-9 3076,2-9 0,-2-16 0,1-6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6:50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158 276 26575,'50'-37'751,"-6"2"-751,-21 11-34,-4-2 12,-7-3-23,-6 1 34,-3-1-1,-7 3 12,-5 5 124,-9 8 77,-7 6 314,-8 13 90,-7 10-581,-5 13-24,0 11 0,5 5 0,10 1 0,12 0 0,10-1 0,15-3 0,10 0 0,12 0 0,8 0 0,2-2-113,3-2-2666,1-6-1983,1-4 4762,-1-4 0,-18-12 0,-7-3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23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28671,'-13'5'0,"3"-1"0,11-4 0,8 0-2556,8 0-5837,8 0 8393,5 2 0,-13-1 0,-4 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24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2 28076,'-2'-1'595,"1"0"-595,1 1 0,-1 0 0,0 0 0,-2 1-2343,-2 5 2343,-3 4 0,3-2 0,0 0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24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9 237 25364,'-5'0'2600,"1"0"-2208,16-31-77,5 5-315,15-26 0,2 16 0,0 4 0,-2 8 0,-4 6 0,-3 7 0,-1 6 0,-1 3 0,-1 4 0,0 6 0,-2 7 0,-5 8 0,-5 6 0,-6 4 0,-4 3 0,-7 0 0,-7 8-393,3-16-2184,1 1-5132,8-20 7709,12-5 0,-7-3 0,6-1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25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905 234 23986,'-78'-53'3070,"0"12"-2442,8 30-68,-9 7-644,-7 14 118,-7 8-34,1 14 0,4 12 0,13 12 0,11 11 0,17 12 0,15 10 0,16 6 0,10-1 0,18-3-3962,9-7 3962,22-9 0,14-10 670,16-12-670,14-11 0,-37-26 0,1-4 0,3-2 0,0-5 0,2-2 0,-2-4 0,0-7 0,-2-3-1072,-3-3 0,-2-5 1072,37-32 0,-13-9 52,-35 13 1,-6-4-53,5-28 0,-18 25 0,-7-1 1859,-16-31-1859,-11-8-972,2 44 0,-4-1 972,-2 0 0,-4 1 0,-1 1 0,-5 2 990,-18-8 1,-3 5-991,14 17 0,-2 4 0,-12-3 0,2 7 0,-8 13 0,13 13 0,13 14-550,13 14-2485,9 19 3035,7 11 0,3-24 0,0-5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32.1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7 19858,'62'-4'983,"5"2"0,3 5 0,8 3 0,2 4 0,-3-1 0,-6 2 0,-7-1 0,-8-1 0,-6-3 0,-8-3 0,-11-2 0,-9-1-1311,-10 0 0,-4 0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33.8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 26155,'83'-5'983,"-1"6"0,-18 7 0,2 4 0,2 2 0,-2 1 0,0 1-269,-1-1-714,-1-2 0,0-2 0,-4-1 0,-8-3 0,-14-4 0,-12-1-328,-13-2 0,-5 0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296 1 28671,'-63'1'0,"6"6"0,25 7 0,2 6-5661,1 5 5661,3 3 1409,5 4-1409,3 3 860,6 5-860,5 1 0,6 1 0,13-3 0,8-7 3392,15-7-3392,7-10 0,8-7 0,5-8 0,1-11 0,0-7 0,-6-8 0,-9-5 0,-7-1 0,-10-2 0,-7 0-3392,-8-2 3392,-4 1 0,-7 0 0,-18-8 0,1 14 0,-16 1 0,6 20 0,-2 6 0,0 10-3374,1 11-6457,13 0 9268,10 7 0,9-17 1,4-3-1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3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27101,'0'-2'1570,"0"0"-1570,0 2 0,3 37 0,-2-13 0,1 33 0,-2-19 0,0 1 0,0 1 0,0-3 0,0-3 0,0-5 0,0-5-629,0-7-2273,0-5-6929,0-5 9269,0-3 0,0-2 0,0-1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3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28671,'50'-21'0,"-6"5"0,-24 15 0,-3 1-909,-4 0-1623,-6 5-7299,-3 4 9078,-3 7 1,-1-6 0,0-1-1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3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28671,'-33'54'0,"6"-6"0,19-24 0,2-1 0,3-3 0,1-2 0,4-3 0,4-1 0,4-3 0,5 0 0,1-2 0,2-1 0,3-4 0,6-2 0,5-9 0,5-4 0,2-9 0,-1-2-181,-6 1-1622,-4 2-1984,-7 2 3787,-4 3 0,-8 6 0,-3 2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4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28671,'64'-1'0,"-2"0"0,-18 2 0,-3 0 0,-8 2-57,-6 0-4100,-8 3 4157,-7 3 0,-5-3 0,-5 1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4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28671,'52'17'0,"-5"-4"0,-16-13 0,-1-2 0,-2-2-3026,-1-2 3026,-1-1 0,-11 3 0,-4 2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5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10 624 26440,'-5'0'2231,"0"-31"-2231,9 8 0,1-30 0,6 11 0,2-4 0,-1-5 0,0-2 0,-3-2 0,-3 1 0,-1 4 0,-3 4 0,2 8 0,1 8 0,0 7 0,-1 7 0,-1 8 0,1 4 0,-1 10 0,4 11 0,1 15 0,2 17 0,-2 10 0,2 6 0,-2 0 0,3-4 0,0-6 0,2-9 0,2-11 0,12-13 0,-3-18 0,11-17 0,-6-17 0,2-10 0,0-5 0,-3 0 0,-4 4 0,-6 6 0,-3-1 0,-6 15 0,0 2-270,-2 15-2890,5 4-6671,6 7 7902,7 2 0,-11-1 0,-1-2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5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96 28434,'-51'11'237,"8"6"-237,28 12 0,3 6 0,6 2 0,4 0 0,12-2 0,8-3 0,13-4 0,7-7 0,6-11 0,3-4 0,-1-15 0,-3-7 0,-7-12 0,-6-6 0,-8-3 0,-9-1 0,-6-1 0,-8 1 0,-10 1 0,-6 3 0,-9 4 0,-3 6 0,0 8 0,-1 7 0,1 5 0,0 9 0,0 8 0,4 10-864,5 7-2766,10 2 3630,10-1 0,1-13 0,5-5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85 108 28671,'-23'48'0,"3"1"0,17-5 0,0 2 0,0-1 0,-2-1 0,0-6 0,-1-6 0,0-10 0,2-10 0,0-6 0,3-14 0,-1-8 0,2-15 0,2-11 0,3-6 0,3-5 0,2-2 0,2 1 0,-2 2 0,1 9 0,-4 8 0,-2 14 0,-1 10 0,0 7 0,2 16 0,2 9 0,4 17 0,7 34 0,-5-15 0,4 16 0,-5-30 0,2-11 0,4-11 0,5-11 0,3-10 0,4-13 0,-2-10 0,-1-11 0,-3-6 0,-4-5 0,-2-1 0,2-18 0,-8 20 0,0-7 0,-10 30 0,-2 8-438,-6 7 438,-9 16 0,6-7 0,-4 9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7:16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3 285 26899,'-2'0'1772,"58"-3"-1772,17 2-1216,2 0 0,9-1 1216,13 0 0,6 0-680,-17 0 1,3-2 0,4 1 679,-13-1 0,3 0 0,1-1 0,2 1-329,10-2 0,1 0 0,2 0 0,1 0 329,-14 1 0,1-1 0,2 0 0,-1 1 0,2-1 0,3 0 0,1 0 0,0 0 0,1-1 0,0 1-296,3 0 1,-1 0 0,1 0 0,0 0 0,0 0 295,-1 0 0,0 0 0,0 1 0,-1-1 0,-1 1-122,-3-1 0,-1 1 0,0 0 0,-1 0 1,-2 0 121,-5 1 0,-2 0 0,-1 0 0,-1 0 0,-1 0 55,7-1 1,-1 1-1,-2-1 1,-3 1-56,11 0 0,-4-1 0,-4 1 0,15-2 0,-8 1-40,-23 0 0,-8 1-1834,11-1 1874,-41 2 0,-20 2 0,-12 0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12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0 135 24575,'40'0'0,"10"0"0,17 0 0,9 0 0,10 0 0,11 0 0,-36 0 0,2 0-1909,-1 0 0,3 0 1909,22 0 0,3 0 0,-12 0 0,0 0 0,12 0 0,-1 0 0,-12 0 0,-1 0 0,5 0 0,0 0 0,-11 0 0,-1 0 0,6 0 0,-1 0 0,-6 0 0,0 0 0,0 0 0,0 0-3112,0 0 0,0 0 3112,0 0 0,0 0 0,-5 0 0,-2 0 721,0 0 0,0 0-721,-6 0 0,-1 0 0,45 0 0,-45 0 0,-1 0 0,36 0 0,-36 1 0,1-2 0,1-2 0,1-1 0,-1 4 0,2-1 0,10-6 0,-1 0 0,-9 3 0,-1 0 0,5 1 0,-1-2 0,-4-1 0,-2 0 0,45-1 0,-45 1 0,-1-2 0,35-4 0,-35 8 0,1 1 0,45-9 0,-39 7 0,2 2 0,1-1 0,-2 0 0,36-3 0,-44 7 0,-2 0 0,8 0 0,8-4 0,-12 3 0,-20-3 0,-7 4 1291,-13 0-1291,-8 0 6524,0 0-6524,-5 1 785,0 1-785,-2 1 0,0 1 0,0-1 0,0 1 0,-1-2 0,-4-1 0,2-1 0,-1 0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18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27326,'19'-3'-2458,"-2"1"0,-12 2 1,-1 0-1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19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25555,'0'-4'2891,"0"2"-2779,0 2-112,0 0-180,5-4-816,-1 3-999,4-2-4773,-3 3 6768,-2 3 0,-2-2 0,-1 1 0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1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7 163 23863,'-4'0'2409,"2"0"-2162,2 0 66,17-30 315,8 2-303,8-15 33,-1 13-111,-12 16-12,-1 3-189,-3 7-46,-2 2 0,-2 9 0,-2 5 0,-3 10 0,-3 4 0,-2 3 0,-2-1 0,0 1 0,0-5 0,-1-2-528,0-5-1556,0-6-3216,3-5 5300,5-3 0,-3-3 0,2 0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19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6 24110,'-82'-5'2330,"6"8"-1792,23 12 34,2 13-102,3 16-11,5 11-267,6 13-192,8 10 0,7 8-891,9 2 891,7-1 0,9-7 0,10-8 121,11-14-121,14-11 0,13-14 0,8-14 0,10-9 0,5-10 0,1-13 0,-1-7 0,-6-14 668,-10-6-668,-12-6 102,-17-6-102,-13-7 0,-18-7 0,-16-11 0,-15-9-1696,11 40 0,-2 1 1696,-2 0 0,-1 3-435,-27-31 435,0 21 0,4 26 0,-10 27-1256,21 19-2643,-3 16 4693,22 6 0,10-18 0,3-4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27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24636,'0'-3'3070,"36"9"-2286,10-1-603,53 6-1051,-42-8 1,4-2 869,15 1 0,4-1-674,12-1 0,4 0 674,-24 0 0,2 0 0,1 0 0,4 0 0,2 1 0,0-1-640,1 2 0,0-1 0,0 1 640,-2 0 0,0 1 0,-2 0 0,-4 1 0,-1 0 0,-2 1-439,29 1 1,-4 1 438,-7 0 0,-2 0-17,-6 1 0,-2-1 17,-5 0 0,-3 0 0,-5 1 0,-2 0 0,-5 0 0,-3 0 0,-5 0 0,-2 0-24,33 9-3037,-20-1 3061,-22 0 0,-19-7 0,-14-3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48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18 453 27000,'-15'-74'1065,"12"3"-2132,27 20 1258,10-3-79,5 1 12,0 5-124,-1 10 0,-4 9 397,-6 11-397,-4 8 0,-3 5 0,-1 4 206,0 1-206,2 7 0,0 4 0,-1 9 643,-4 6-643,-3 3 0,-4 4 0,-2-2 0,0 0 0,0-3 0,12 8 0,-3-11 0,10 4 0,-5-14 0,1-4 0,1-5 0,3-2 0,5-4 0,21-18 0,-12 4 0,12-16 0,-22 8 0,-4 1 0,-6 0 0,-1 0 0,-3 0 0,0-1 0,1-1-640,4-6-357,-6 9-370,2-3-471,-6 13-6184,0 3 8022,4 3 0,-8 2 0,1 1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49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28671,'20'-20'0,"6"2"0,13 9 0,8 0 0,7 1 0,6 1 0,3 1-4252,-1 3 4252,-3 1 618,-5 1-618,-4 1 0,-8-2 0,-6 0 0,-7 0 0,-7 0 3273,-7 1-3273,-6 1 361,-5 0-754,-2 0-2117,-7 3-5446,-5 4 7956,-7 4 0,6-4 0,1-1 0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49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 28671,'-30'43'0,"6"-1"0,13-11 0,4 3 0,3-1 0,3 2 0,1 0 0,5-2 0,1 2 0,6-2 0,1 0 0,5-3 0,2-4 0,3-3 0,2-6-3392,2-2 3392,1-6 0,3-4 0,2-2 0,2-3 0,0-5 0,1-1 0,1-5 3392,1-2-3392,-1 1 0,10-4 0,-12 6 0,6-2 0,-15 8-1133,-2 1-1780,-3 1 2913,-2 2 0,-10 0 0,-1 0 0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50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28671,'5'52'0,"1"-4"0,5-14 0,2 5 0,2 4 0,-1 3 0,-2 2 0,-1 0 0,-4-1 0,0 0 0,-1 0 0,0 2 0,2-3 0,-2-5 0,0-6 0,-2-9 0,-2-5 0,-2-7-57,0-5-2598,0-5-3385,0-2 6040,1-2 0,-1 0 0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8:5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4 27494,'-6'-2'1177,"8"1"-1177,20 1 0,6 0 0,6 0 0,4 1 0,8 4 0,5 1 0,5 3 0,3-1 0,-1 0 0,-1-3 0,-9 0 0,-10 0 0,-11 0 0,-13 3-1289,-7 3-4986,-10 6 6275,-9 4 0,6-8 0,-5-1 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3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0 314 28076,'53'-44'392,"-4"1"-6019,-20 7 5650,0 0-636,0-1 669,-1 2 1042,-3 6-1098,-4 7 0,-5 6 0,-5 7 2464,-2 4-2464,-3 4 2802,-1 9-2802,1 10 0,-3 17 0,0 13 0,-2 13 0,-3 7 0,-7 7 0,-5 5 0,-6 2-225,2-4-727,4-7-438,6-11-8441,13-3 9806,7-25 1,-2-6 0,0-22 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4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758 40 22193,'-72'-22'3261,"0"5"-2577,9 22-91,-5 8-54,-5 12-4242,-1 8 4050,2 7-78,6 5 749,8 7-961,9 8-57,12 9 0,10 9 0,11 7 0,8 5-220,5 4 220,10 2 0,7 0 0,13-4 0,15-8 0,15-8 0,17-11 0,-32-36 0,2-4 0,0-2 0,5-2 0,21-2 0,2-3 0,-17-5 0,0-4 1425,18-2 0,-1-7-1425,-20-6 0,-4-6 0,2-4 0,-1-4 0,-2-5 0,-1-3 0,-2-4 0,-1-2 14,-2-4 0,-3-1-14,-3-4 0,-3-2 0,-4 0 0,-4-3 0,-4 0 0,-6-4 0,-5-25 0,-8-2-494,-6 21 1,-5 0 493,-7-20 0,-8 5 0,-4 27 0,-5 7 0,-4 2 0,-2 5 0,-3 7 0,-3 4 0,-44-3 0,3 16 0,10 21 379,7 25-2094,34 4-1881,8 17 3596,38-10 0,-7-20 0,7-5 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46 25712,'-5'4'2767,"1"-1"-2575,33-17-192,0 6 0,32-10 0,-2 12 0,7 2 0,1 2 0,-3 2 0,-9 1 0,-7 4 0,-11 1 0,-8 3 0,-8-1 0,-8-2 0,-5 0-752,-5 0-1635,-3-1-4481,-7 0 6868,-4 1 0,3-2 0,0-1 0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5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26003,'-58'49'1356,"10"0"-997,31-9-46,7 2 1,4-2-45,5 0-212,7-1-3449,2-1 3392,6 0 0,0-2 0,-1-2 0,0-4 0,0-5 0,3-5 0,4-4 3392,7-6-3392,7-5 0,8-4 0,4-7 0,2-2 0,-2-6 0,-6 0-1077,-5 3-1052,-5 1-4683,-2 4 6812,1 2 0,-15 2 0,0 2 0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28434,'-9'66'237,"0"1"-237,5-7 0,-2 2 0,0 2 0,1-4 0,0 0 0,2-7 0,0-7-1917,2-8-2117,2-11 4034,3-7 0,-2-11 0,2-4 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6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26104,'0'-3'2196,"0"1"-2095,31-3-101,-11 4-67,25-4-157,-19 5-437,-3 2-225,-1 3-817,3 2-4829,6-2 6532,13-1 0,-18-2 0,1-2 0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28671,'54'68'0,"4"1"0,6-5 0,2 3 0,-2 2 0,-5-2 0,-7-2 0,-5-3 0,-3-4 0,-6-7 0,-6-9 0,-9-11-539,-11-9-2117,-5-5-7175,-9-6 7913,-10-2 0,7-4 1,-6-2-1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6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1006 28671,'43'-66'0,"10"-4"-5661,18 2 5661,-29 27 0,1-1 0,5-6 0,2-1 594,4-5 1,2 0-595,3-3 0,1 1 0,1 0 0,0 2 0,-2 5 0,-2 2 0,-7 6 0,-3 3 0,27-18 890,-26 22-890,-21 15 0,-15 13-192,-6 10 476,-11 12-284,-10 12 0,6-8 0,-5-1 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24961,'-62'1'1938,"8"6"-1534,25 7-12,2 11-11,5 8 22,3 9-211,7 6-192,5 1 0,11 0 0,11-5 0,15-5 0,17-6 0,11-8 0,9-9 0,2-7 0,-3-9 0,-8-11 0,-10-8 0,-11-10 0,-12-5 0,-8-5 0,-9-3 0,-5-2 0,-19-14 0,-1 16 0,-18-5 0,6 23 0,0 9 0,4 7 0,6 5-1828,3 10-659,8 3-7344,8 6 9493,16-3 0,-7-6 0,6-4 0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0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28671,'7'71'0,"-2"-5"0,-4-20 0,0 2 0,1 3-707,4-2-1466,3-3-6662,4-6 8835,-1-7 0,-4-15 0,-3-6 0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1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27830,'55'-37'179,"-6"9"-459,-25 26-482,-3 5-258,-5 5-560,-6 6-5535,-5 7 7115,-3 3 0,-2-9 0,0-3 0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1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25992,'-45'38'1558,"7"-1"-1166,25-13-45,3 2 22,4-3-356,3-1-13,2-3 0,6 0 0,5-4 0,8-2 0,6-2 0,4-7 0,4 0 0,0-4 0,-3 0 0,-3-3 0,-3 1 0,-2-4-382,-2 0-1758,-2 0-4381,1 0 6521,0-1 0,-7 4 0,-2 0 0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1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28647,'76'-25'-616,"-16"5"-796,-2 20-963,-21 4-7456,-7 5 9481,-11 7 1,-9-6 0,-7 0 0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28434,'53'-18'-3943,"-1"5"-3598,-12 10 7541,-3 2 0,-16 1 0,-6 0 0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2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91 146 26653,'-43'17'1871,"8"-2"-1724,27-5-147,3 0 0,8 1 0,8-2 0,9-2 0,10-4 0,4-2 0,1-6-3392,-3-3 3392,-5-9 0,-6-2 0,-9-3 0,-7-2 0,-7 2 0,-7-1 0,-5 3 3392,-2 1-4110,4 5-2084,5 1 2802,5 2 0,3 5 0,0 0 0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2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25118,'-1'-2'3036,"-1"0"-2519,2 2-517,46 4 0,-12 0 0,40 4 0,-25 0 0,-3-1 0,-7 1-606,-7 0-582,-10 1-851,-10 2-7792,-7 1 9728,-13 5 0,5-7 1,-6-1-1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2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27258,'-49'21'1413,"8"3"-1413,30 8 0,2 6 0,2 3 0,3 1 0,3-2 0,4-3 0,6-2 0,6-5-3392,8-4 3392,3-6 0,3-7 0,2-6 0,2-4 0,0-3-1077,0-4-1937,0-3 3862,0-5 0,-15 5 0,-3 0 0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2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26328,'0'-2'2343,"0"0"-2343,0 2 0,-7 43 0,5-13 0,-5 37 0,7-25-1009,0-2-986,0-4-3551,0-6 5546,-2-3 0,1-13 0,-1-4 0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3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25813,'51'-11'2106,"-3"2"-1725,-11 8-10,6 6-371,8 2 0,6 5-24,4-1-513,-3-1-438,-8-2-481,-10 0-2422,-11 1 3878,-12 2 0,-9-5 0,-6-1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8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55 28334,'69'-30'337,"-2"6"-337,-15 23 0,-5 8 0,-10 4 0,-10 9-4252,-13 8 4252,-9 6 805,-20 9-805,-16 6 0,-22 8 0,-13 4 0,-5-3 0,5-6 0,13-12 0,14-11 0,15-9 0,8-8 0,5-3 0,2-2 0,3 0 3366,0 0-3366,4-1 81,0 3-81,5 3 0,5 3 0,8 3 0,23 4 0,0-9 0,17-2 0,-5-9 0,5-5 0,2-4 0,2-6 0,-2-5 0,-1-3-4334,-5-3 2328,-6-1-2039,-6 1 4045,-9 0 0,-13 11 0,-8 2 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866 60 20233,'-79'-6'4470,"-4"6"-3786,-5 14-23,-2 11-1776,1 15 1664,5 9-78,7 9-176,8 7-49,8 9-111,10 5 55,10 5-122,13 4-68,10 4 0,10 3 0,12 3-2524,14-1 2524,-4-49 0,4-1 0,4-2 0,3-1-128,32 36 128,10-12 0,10-11 0,8-15 0,-38-25 0,2-3 0,3-4 0,1-4-772,3 0 1,1-4 771,3-6 0,1-4 0,-1-2 0,2-5-110,23-19 1,-2-6 109,-21 7 0,-2-3 0,15-13 0,-5-3 0,-27 11 0,-5-1 1001,-3-2 0,-5-3-1001,-4-2 0,-5-2 2,-6-3 1,-4-2-3,-3-2 0,-7-3 0,-16-29 0,-9 0 1031,5 22 1,-5 3-1032,-16-22 0,-5 7 0,6 30 0,-2 8 0,-2 3 0,-2 6-1050,-1 7 1,-1 6 1049,-44-3 0,7 22-695,5 40-1811,40 1-5170,15 26 7852,45-13 1,-7-23 0,5-6 0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9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28671,'40'-18'0,"8"2"0,15 15 0,8 0 0,6 1 0,2 0 0,0 3 0,-4 0 0,-9 4 0,-13-1 0,-13 0 0,-14 0-729,-13 1-1692,-9 3-6150,-17 5 8571,-9 4 0,5-8 0,0-1 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9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27897,'-37'75'774,"2"-5"-774,15-19 0,-2 1 0,4 1 0,2-3-315,7-3-827,3-7-719,6-8-2116,10-13 3977,5-9 0,-3-7 0,-1-3 0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9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28244,'32'59'427,"-5"-3"-427,-16-14 0,1-2-438,2-4-1758,4-4-3720,1-7 5916,2-6 0,-8-10 0,-3-4 0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1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 26675,'0'-2'1996,"-3"29"-1996,-1 4 0,-3 29 0,-1-3 0,-1 1 0,1-1 0,1-3 0,3-4-752,12-6-1231,12-4-6141,16-7 8124,7-5 0,-17-14 0,-6-4 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32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4 226 25925,'-4'-65'1198,"8"6"-939,22 22-24,2 8-67,0 8-79,-2 11-21,-4 6-1,-4 12-22,-7 7-23,-4 16 0,-4 9-22,-3 6 0,0 2 0,0-6 0,1-5 12,4-9-12,4-7 0,5-8 56,1-7-23,5-4 1,1-7-34,3-6 0,0-7-90,2-3-302,-2 0-2264,8 0-2722,-9 8 5378,4 3 0,-17 8 0,-3 2 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4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24 19932,'-67'-10'3216,"12"2"-844,31 6-2070,12 1 560,7 0-615,12 0 264,10 0-511,16 1 0,11 3 0,5 2 0,-4 4 1229,-9 4-1229,-14 5 0,-12 4 0,-17 5 0,-10 4-13,-12 1-54,-2-2 0,4-5 22,8-6 34,8-6-11,5-1 22,13-6 11,7 1 11,13-5 57,6-1 10,6-1-65,0 0-24,-2 0 0,6 11 0,-17 1 0,-2 13-3392,-18 3 3392,-13 7 0,-9 7 0,-15 7-2269,-11 2 2269,-7 4-7,-3-3 7,2-3 2264,6-8-2298,9-10-1714,11-9-2129,11-12 4723,7-11 1,5 0 0,1-4 0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4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678 5 22989,'-86'-5'3776,"-2"11"-2958,2 16-370,1 19-1355,6 18 1036,42-24 0,2 3-123,3 5 0,2 2 72,3 5 0,3 2-78,3 4 0,3 1 0,6 3 0,3 0-246,2 3 1,6 0 245,7-1 0,6-1-1429,4-1 0,5-1 1429,6-3 0,6-3 0,3-5 0,4-4 227,2-6 0,2-5-227,3-6 0,2-4 0,1-6 0,1-5 0,3-2 0,1-6 0,2-4 0,1-5 50,1-5 1,-1-5-51,2-7 0,-1-4 69,-1-7 0,-2-3-69,-1-5 0,-2-4 996,-2-2 0,-4-2-996,-2-2 0,-5-1 0,-4-1 0,-5-1-61,-7 0 0,-5 0 61,-4-1 0,-8 1 0,-9-1 0,-7 2 0,-6-1 0,-7 1 0,-9 2 0,-6 2 0,-6 2 0,-5 3 0,-4 5 0,-4 4 0,-1 6 0,-3 5 0,1 7 0,0 5 0,4 3 0,2 5 0,-35 13-1121,26 9-3439,27 16 4631,22 8 0,11-18 1,4-3-1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5.3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39 27303,'-10'67'1368,"-3"6"-1368,1 4 0,-6 6 0,-2-3 0,1-8 0,4-13 0,7-18 0,4-16 0,3-16 0,10-23 0,7-21 0,16-26 0,11-19 0,-19 36 0,2 0 0,1-1 0,1 1 0,26-37 0,-1 13 0,-2 17 0,-5 18 0,-5 16 0,-4 10 0,-5 16 0,-3 7 0,-6 14 0,-9 10 0,-10 10 0,-48 38 0,-2-16-355,6-24 0,-3-1 355,-24 12 0,9-10-437,14-13 437,16-13-1401,15-13-2341,14-10 3742,15-11 0,-6 4 0,4-4 0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5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71 269 28580,'62'-26'91,"-8"-5"-91,-24 1 0,-8-5 0,-10-1 0,-8 1 0,-15 4 0,-7 8-13,-11 8 2,-4 8-11,-2 11 22,3 8 46,2 10-46,4 9 0,5 5 0,8 1 0,6-1 0,14-3 0,10-4 0,11-5-528,7-3-1858,4-6-7445,3-6 9589,1-5 0,-19-4 0,-4 0 0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5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28177,'-29'68'494,"7"-4"-494,15-19 0,4-1 0,2-4 0,6-8 0,3-8 0,7-11 0,3-7 0,5-11 0,3-9 0,5-10 0,2-8 0,1 1-1536,-1 3-963,-1 4-7332,-2 5 8487,0 3 1,-15 7-1,-2 4 1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135 107 27382,'-61'41'1289,"16"-8"-1289,23 11 0,15-13 0,10-5 0,9-4 0,10-8 0,11-6 0,5-9 0,7-14 0,2-9 0,-3-14 0,-7-4 0,-14 0 0,-10 1 0,-14 3 0,-11 5 0,-9 6 0,-10 11 0,-2 7-225,1 9-3708,5 10 3933,7 7 0,9-5 0,5-1 0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6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0 23213,'-89'7'3888,"26"6"-3215,-13 12-237,38 7-55,10 6-301,10 7-80,8 3 0,5 3-3392,8 0 3392,11-2 0,11-5 0,16-8-550,14-13-1780,15-10-5301,11-18 7631,10-13 0,-40 5 0,-9-2 0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34 24692,'-45'30'2533,"10"-1"-1940,26-1-77,16 1-179,13 0-337,17-2 0,11-5 0,7-5 0,0-7 0,-4-5 0,-5-8 0,-4-10 0,-6-7 0,-7-9 0,-10-4 0,-10-1 0,-15 0 0,-13 2 0,-14 5 0,-9 7-102,-4 10-1276,0 6-762,7 11-7691,11 5 9484,14 6 1,7-7 0,7-3 0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7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4 24435,'2'-2'2498,"-1"0"-1814,-1 2-259,-4 33-111,-6-9-90,-5 28-133,-2-21-91,5-5 0,6-7 0,8-8 0,8-6 0,9-7 0,6-7 0,3-4 0,2-6 0,0 1 0,-1 2 0,0 4 0,-3 3 0,-1 5 0,-5 2 0,-3 4 0,-7 6 0,-3 5 0,-4 9 0,-3 4 0,-5 1 0,-4 0-1805,-4-2-8026,1-6 9031,6-6 0,2-7 0,4-4 0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7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28671,'-29'51'0,"4"-4"-886,13-18-1456,4-3-5871,5-4 8213,2-5 0,1-8 0,0-3 0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7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27662,'-48'22'1009,"9"0"-1009,28 2 0,5-1 0,4-1 0,9-2 0,5-2 0,11-4 0,5-5 0,2-4 0,1-3 0,-5-2 0,-3-3 0,-2-2 0,-5-5-1850,0-3-2845,-1-1 4695,1 1 0,-7 5 0,0 2 0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2 27550,'-51'-1'1121,"5"6"-1121,18 8 0,3 6 0,8 1 0,7-2 0,6-2 0,8-3 0,8-6 0,9-3 0,7-5 0,2-5 0,-3-2 0,-3-3 0,-5 1 0,-3 3 0,-3 3 0,-2 2 0,-3 1 0,-3 4 0,-3 5 0,-4 7 0,-6 7 0,-7 4 0,-5 3 0,-2 0 0,4 1 0,2-3 0,8-5-1177,2-6-2028,10-7 3205,25-7 0,-17-2 0,16-2 0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8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28210,'-50'35'461,"7"-1"-461,21-2 0,6-1 0,8-2 0,4-6 0,7-5 0,5-7 0,6-5 0,5-7 0,1-9 0,-1-7-3392,0-10 3392,0-1 0,-1-3 0,-2 2 0,0 3 0,-4 5 0,-1 5 0,-5 8 3392,-1 4-3392,-1 13 0,-2 5 0,-1 11 0,0 1 0,-1 1 0,0 1 0,0-3 0,0-3 0,0-5-875,4-6-1781,6-5-7175,8-5 9417,5-9 1,-9 5 0,-2-4 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8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8 25342,'1'-5'3014,"0"2"-2699,-1 3-315,0 0 0,-11 40 0,4-16 0,-7 32 0,7-29 0,4-6 0,1-5 0,2-5 0,0-6-1592,0-2-705,0-2-4437,5-5 6734,2-2 0,-1 1 0,0 0 0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29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125 119 23930,'59'-16'-134,"-11"0"167,-37 4 405,-5-2 234,-9 0-101,-6 0-44,-7 0-45,-6 4-57,-3 4 91,-1 4-12,-1 7-45,0 4-211,0 8-248,4 4 0,4 2 0,5-3 0,7-1 0,4-2-382,2-2-840,5-2-526,0 1-2666,4-1 4414,-5 1 0,0-7 0,-3-2 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33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0 617 27135,'70'0'512,"-1"0"0,16-2 0,6-3-2320,-18 0 1,3-1-1,4-2 1808,-6 0 0,4-1 0,1 0 0,4-2 0,-7 1 0,2 0 0,2-1 0,2 0 0,0-1-239,11 0 0,1-2 0,2 1 0,2-1 0,0 1 239,-9 1 0,1 0 0,1 1 0,1-1 0,0 0 0,2 1-69,-10 0 0,1 1 1,0 0-1,1-1 0,1 1 1,0 1-1,0-1 69,3 0 0,0 1 0,1-1 0,0 1 0,1 0 0,-1 0 0,1 1-149,0-1 0,0 1 1,-1 0-1,1 1 1,2-1-1,2 1 0,5 0 149,-14 1 0,5 1 0,2-1 0,2 1 0,2-1 0,-1 1 0,0 0 0,-2 0 0,-2 1 0,-5-1-8,16 0 1,-4 1-1,-3 0 1,-1 0 0,1 0-1,1 0 1,4 0 7,-10 1 0,3-1 0,1 1 0,2-1 0,0 1 0,0-1 0,-2 1 0,-2 0 0,-3 0-169,11 0 1,-2 0 0,-1 0 0,-2 0 0,-2 1 0,-3-1 0,-4 1-377,8-1 0,-5 0 1,-3 1-1,1-1 1,2 0-1095,-6 0 1,4 0-1,0 0 1,-1 0 0,-6 1-1,-7-1 791,20 0 0,-11 1 0,-8 0 1,-4 0-1,-9 0 0,25-1 0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37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0 255 25880,'54'-13'930,"-1"1"0,7-1 1,3 1-931,7 0 0,4 1-2041,15-2 0,6 0 2041,-23 4 0,3-1 0,3 1 0,9-1 0,2-1 0,3 2 0,-16 1 0,1 0 0,2 1 0,0 0-473,7 0 0,2 0 0,0 0 0,2 1 473,5 0 0,2 1 0,2 0 0,-1 0 0,-15 2 0,1 0 0,0 1 0,0 0 0,1 0 40,2 0 1,1 0 0,1 0-1,-1 1 1,1 1-41,1 0 0,0 1 0,1 0 0,-1 0 0,0 1-296,-1 0 0,0 1 0,0 0 0,-1 0 0,0 1 296,-3 1 0,0 0 0,-1 0 0,-1 1 0,0 1 0,13 1 0,-1 0 0,-1 2 0,-2-1 53,-7 1 1,-3-1-1,0 1 1,-3 0-54,17 3 0,-3 0 0,-3 0 0,-10-1 0,-1 0 0,-3 0 0,-7-1 0,-3 0 0,-2 1-619,19 4 0,-7 0 619,-16 0 0,-7-1 0,6 3 0,-33-6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3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90 22372,'0'-4'4124,"0"1"-3283,0 3-80,-30-14-223,7 11-503,-27-10-35,13 20 0,0 5 0,2 9 0,1 6 0,6 3 0,3 3 0,6 5 0,5 2 0,6 3 0,4 1 0,14-2 0,5-4 0,16-6 0,7-6 0,10-10 0,6-7 0,5-8 0,-1-10 0,-4-6 0,-6-10 0,-8-5 0,-8-5 0,-5-26 0,-13 14 0,-3-18 0,-20 20 0,-5 2 0,-12 3 0,-5 6 0,-4 6 0,-1 9 0,1 9 0,5 5 0,5 8-1805,12 6-1478,13 6 3283,15 4 0,-4-7 0,2-2 0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4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28671,'0'79'0,"1"-2"0,3-17 0,0 0 0,1-3 0,-2-5 0,0-6 0,-1-9-942,0-8-2207,-1-7 3149,-1-6 0,0-9 0,0-3 0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4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28446,'56'-16'225,"-8"2"-350,-26 13-827,-4-1-459,-4 2-1156,-5 4 2567,-4 5 0,-3-3 0,-2 2 0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4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28076,'-11'30'595,"2"1"-6256,5-1 5661,0 3 1409,1 1-1409,-1 1 0,1 1 0,-1-2 860,1-3-860,2-5 0,0-5 0,1-5 3392,4-6-3392,4-4 0,7-3 0,3-2 0,3-3 0,1-3 0,1-6 0,2-5 0,3-7-741,4-4-1668,4-5-7422,-1-1 9700,-2 2 1,-14 14 0,-6 6-1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4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 26485,'-4'-2'2186,"2"0"-2186,2 2 0,0 0 0,33-7 0,-11 4-360,27-5-1040,-21 7-808,-4 0-6184,-3 1 8392,-6 4 0,-7-3 0,-3 3 0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5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28671,'36'-4'0,"-5"1"-741,-11 1-603,-3 2-1110,-3 0 2454,-3 4 0,-4-3 0,-4 3 0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5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80 107 26989,'-20'41'1221,"16"1"-840,19-29-301,11 1-80,-3-10 0,2-5 0,-1-6 0,-1-4 0,-4-6 0,-6-2 0,-6-1 0,-3 0 0,-9-1 0,-6-1 0,-8 0 0,-9 2 0,-3 3 0,-3 4 0,1 6 0,4 4-3392,5 3 1620,11 0-1511,5 0 3283,14 0 0,-5 0 0,6 0 0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6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43 24995,'-42'-9'1647,"5"8"-1109,21 14-68,-1 11 12,1 11-101,4 7-223,5 5-158,4 4 0,11-4 0,7-3 0,14-8 0,7-10 0,6-11 0,2-8 0,2-10 0,-3-9 0,-6-9 0,-5-10 0,-9-4 0,-6-4 0,-9-4 0,-4-2 0,-8-1 0,-8 1 0,-9 5 0,-7 8 0,-18 12 0,10 12 0,-8 16-998,20 10-1848,8 9-5468,8 1 8314,12-2 0,-2-12 0,5-4 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28671,'10'67'0,"-3"-4"0,-5-18 0,-2 1 0,0 0 0,0-2 0,0-5 0,1-3 0,3-7 0,0-5-1581,3-7-2509,-3-6 4090,-2-3 0,-2-5 0,0-1 0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6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26003,'0'-3'2185,"0"1"-2163,33-4-22,-13 2-728,27-5-1255,-20 4-5704,-2-2 7687,0 0 0,-11 3 0,-4 1 0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6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34 25521,'-60'5'1827,"6"5"-1256,25 7-112,1 7-166,6 4-293,5 2 0,9 1 0,4 1 0,15-4 0,7-2 0,17-8 0,9-7 0,7-5 0,2-9 0,-3-8 0,-8-7 0,-8-8 0,-10-4 0,-9-2 0,-7-2 0,-6 0 0,-10 0 0,-4 3 0,-10 6 0,-4 10-1962,-3 8 1962,-23 35 0,29-20 0,-12 21 0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7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26407,'-3'0'2264,"0"0"-2264,3 0 0,-1 40 0,1-19 0,0 33 0,0-30 0,0-1 0,0-3 0,0-4-1760,0-4-4134,7-5 5894,5-5 0,-3-2 0,0 0 0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25006,'0'-2'3227,"0"0"-2802,0 2-425,13 35-4330,-8-19 3815,10 27 75,-13-29-2317,-2-3 2757,-2-1 0,1-4 0,-1-2 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49:57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28671,'72'-16'0,"2"3"0,-5 9 0,9 1-534,7 2 534,11-1 0,-46 2 0,1 0 0,2-1 0,1 1 0,0 0 0,0 0 0,-3 0 0,-1 1 0,38 3 0,-18 4-1282,-16 5-3133,-17 2 3611,-11 0 1,-14-6-1,-6-3 1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07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656 1811 27101,'-41'-69'997,"1"-4"-997,8-2-22,-1-15-12,16 39 1,0-2-322,0-4 0,-1-2 293,0-3 1,-2-1 101,-1-3 0,-1-1-113,-2-1 1,-1-1-659,-1 0 1,0 0 702,-1 0 0,1 0 11,1 3 0,1 1-82,1 4 1,1 1 126,4 6 0,0 3 163,-12-33 724,8 21-500,8 23-302,8 16-113,3 12 0,17 5 0,22 3-968,38 0 0,16 0 968,-8 1 0,11 0 0,-18 2 0,11 0 0,6-1 0,0 1 0,-8 0-527,-3 0 0,-5 1 1,0-1-1,5 1 527,3 1 0,5-1 0,1 2 0,-1-1 0,-5 1-161,-3 0 0,-5 0 0,0 1 0,4 1 161,1 1 0,5 2 0,1 0 0,-2 1 0,-4-1 0,-2 0 0,-4 0 0,-2 1 0,4 0-177,14 2 1,4 1 0,-2 1 0,-9-1 176,-11-1 0,-7 1 0,-2-1 0,24 5 0,-6 1 0,-13-3 0,-4 0 0,-12-2 0,-4 0 1600,20 7-1600,-16 0 2392,-25-7-2392,-3 1 1182,-12-7-1182,1-1 1836,3-2-1836,3-1 0,0-1 0,-1 0 0,0 0 0,-7 0 0,0 2 0,-6 5 0,-2 8 0,-2 14 0,-1 12 0,-4 16 0,-3 12 0,1-8 0,0 2-181,0-12 0,2 0 181,-1 18 0,0 0 0,0 30 0,0-2 0,0-4 0,-2-5-3272,1-9 3272,1-10 0,1-12 0,2 3 0,0-22 0,1 2 242,-1-23-242,-1-6 3392,-1-5-3392,-4-4-360,-4-1-7450,-19-7 7810,2 0 0,1-1 0,12 2 0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0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28671,'81'4'0,"1"-1"0,-3-4 0,9-1 0,5-2 0,-4 0-1304,-10 0 1,-1 0 0,1-1 0,6 0 1303,8 0 0,6-1 0,4 0 0,0 0 0,-5 2-261,-11 0 1,-3 2 0,0 0 0,0 0 0,0 0 260,3 0 0,0 0 0,1 1 0,0 0 0,-1 1 0,0 1 0,-1 0 0,1 1 0,-1 1 0,-1 0-104,-3 0 1,0 0-1,-1 0 1,-1 1-1,0 1 104,13 1 0,-2 1 0,0 1 0,-3 0-204,-8 0 1,-2 0-1,-1 0 1,-3 1 203,12 1 0,-3 0 0,-4 0-55,18 3 1,-7 0 54,-23-4 0,-7 0 0,21 3 458,-38-6-5488,-25-4 5453,-21-2 0,1 0 0,-7 0 0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14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18013,'71'0'822,"0"0"0,10 1 0,4-2-265,8-1 0,5-1-557,-20 1 0,4-1 0,2 1 0,10-2 0,2 0 0,2 1 0,-18 1 0,0 0 0,2 0 0,1 1-30,3 0 0,1 1 0,1 0 1,1 1 29,2 1 0,2 2 0,0 0 0,0 1 0,4 1 0,-1 0 0,2 1 0,-1 2 0,-17-1 0,0 1 0,0 1 0,0 1 0,0-1 0,0 1 0,1 0 0,0 0 0,-1 1 0,-1-1 0,17 5 0,0-1 0,-2 1 0,-1 0 0,-9-1 0,0-1 0,-2 1 0,1 0-611,0 1 0,2 0 0,-3 0 0,-7-1-2697,23 6 0,-8-2 3308,3 1 0,-17-2 0,-38-9 0,-20-4 0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0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25398,'-49'13'2835,"8"1"-2397,27-5-438,6 1 0,3 1 0,9 3 0,16 3 0,19-1 0,32-1 0,26-4-1001,-35-7 1,4-1 1000,10-1 0,5 0 0,9-1 0,4-1-451,-24 0 1,2 0-1,1 0 451,6-1 0,1 0 0,1 0 0,6 0 0,1 0 0,1 0 0,2-1 0,1 0 0,-1 0 0,0 1 0,0-1 0,0 2 0,-4-1 0,-1 0 0,-1 0 0,-5 1 0,-3 0 0,0 0 0,-8 1 0,-2 1 0,-1-1 0,20 1 0,-3 1 0,-15 1 0,-4 0 0,34 2 0,-31-2 0,-25-3 0,-22-1 0,-12-5-1330,-16-2 1330,-9-5 0,3 5 0,-1 1 0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7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28671,'72'-2'0,"-14"-3"0,-7-2 0,-15-1 0,-1-1 0,-5 2 0,-7 2 0,-7 3 0,-8 1 0,-4 1 0,-2 0 0,0 0 0,-2 0 0,1 6 0,-1 2 0,0 8 0,0 3 0,-1 3 0,-1 1 0,0 1 0,0-1 0,1 0 0,0-1 0,1-1 0,0-2 0,0-2 0,0-2 0,0-3-24,-1-1-1656,-2-4-8151,-6 5 7448,2-3 0,-1-1 0,5-4 1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7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28671,'-2'34'0,"0"-3"0,3-17 0,0 0-752,0 0-592,-1-1-830,-5-1-4482,0 1 6656,-6-3 0,4-3 0,2-4 0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7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28671,'45'-3'0,"-4"1"0,-16 2 0,2 0 0,1 0 0,1 0 0,0-1 0,0-4 0,-3-2 0,1-5 0,1-3-1693,3-1-2643,4-1 4336,1 1 0,-15 8 0,-4 3 0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8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7 23885,'0'-3'3497,"0"0"-2736,0 3-233,0 0-528,-12 26 0,3-8 0,-11 25 0,4-12 0,-1 2 0,-3 3 0,-4 0 0,-4 0-136,0-3-1455,1-6-1042,5-5-7198,8-7 9202,7-6 0,4-4 0,3-4 0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8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26317,'1'-4'2354,"0"1"-2354,27 3 0,-11 2 0,23 3 0,-20 3 0,-2 1 0,-3 0 0,-3-1-774,-3-2-1097,-1-2-2925,0-2 4796,1-2 0,-4 0 0,-1 0 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8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28671,'21'54'0,"-5"-7"0,-14-20 0,-1-2 0,-1-4-1424,0-1-1064,-2-3-5837,-6 1 8325,-5 1 0,4-9 0,0-1 0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8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25420,'-5'0'3251,"1"0"-3251,4 0 0,0 0 0,43 0 0,-11-1 0,35 0 0,-26 0 0,-4 0 0,-7 1 0,-6 0 0,-7 0 0,-5 0-91,-6-1-2038,-3-1-4201,-3 0 6330,-6 1 0,4 1 0,-4 0 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8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 25824,'-6'-2'2847,"0"0"-2847,6 2 0,-1 36 0,0-14 0,0 28 0,-1-24 0,-2-4-741,-2-3-1365,1-6-5289,1-4 7395,2-5 0,2-2 0,0-2 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9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25398,'0'-4'2387,"0"30"-1917,1-5-179,-1 23-166,2-17-125,-2-3 0,1-5-293,-1-5-871,0-8-1179,0-3-7488,0-2 8749,0-1 0,0 0 1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26575,'0'2'2096,"0"-1"-2096,37 2 0,-9-3 0,33-2 0,-20-7 0,-1-4 0,1-1 0,0-2 0,3 1 0,1 1-1256,0-1-2016,-1 1 3272,-4 1 0,-17 5 0,-6 3 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39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28671,'59'12'0,"-4"-3"0,-16-9 0,2 0 0,3 0 0,1 0 0,-1 0 0,-8-1 0,-8-1-785,-14-1-1905,-8 1-7141,-11 0 8039,-8 3 0,4-1 1,-2 0-1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40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28671,'-30'67'0,"5"-6"0,25-26 0,0 3 0,0-1 0,5-1 0,2-2 0,7-4 0,2-2 0,5-7 0,2-3 0,3-8 0,1-5 0,3-5 0,2-6 0,1-4 0,-1-8 0,-4 0-1615,-5-1-1668,-5-1 3283,-2-1 0,-8 10 0,-2 2 0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40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28671,'-2'57'0,"1"-2"0,1-18 0,0 0 0,-2-1 0,2-4 0,-1-4 0,1-4 0,1-5-2477,2-3-7354,-1-2 9297,1 0 0,-2-7 0,0 0 0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0:40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28671,'65'-9'0,"-7"2"-5661,-20 3 5661,-6 1 1409,-5 2-1409,0 0 0,1 0-471,4 3-2636,1 4 3107,-3 6 0,-13-3 0,-7 0 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3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28378,'2'82'293,"-7"15"-293,1-45 0,-4 11-80,4-27-1029,2-4-975,1-7-4482,1-4 6566,0-8 0,0-6 0,0-4 0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25723,'59'-40'1435,"-6"9"-1111,-27 28-66,-3 9-34,-6 9 56,-2 12-34,-6 12-65,-3 8-181,-4 4 0,-2 3 0,-8-1 0,-6 0 0,-10-2 0,-3-5 0,0-4 0,3-7 0,5-8 0,4-8 0,6-7 0,3-6-808,3-4-637,1-2-1345,2-6-7041,7-4 7986,5-9 0,-2 8 0,0 0 0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4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28378,'65'-17'202,"-10"1"-672,-30 7-561,-7-1-1199,-3 0-7601,-6-2 9490,0-2 1,-5 6-1,0 0 1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 25543,'0'-1'3048,"0"31"-2968,-1-1-80,-1 31 0,1-13 0,-1 1 0,0-4 0,-2-6-1021,-2-3-1466,-2-3-7344,-5-2 9193,-3 2 0,6-15 1,1-2-1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3 131 25230,'-1'-2'1950,"0"1"-1883,44-29-33,-8 13-34,37-24 22,-23 23 23,-7 5 56,-9 7 168,-10 3 246,-9 7-112,-7 8-368,-7 8-35,-9 9 0,-6 4 0,-7 2 0,0-2 0,5-5-640,7-6-850,4-8-952,12-6-7389,7-5 9193,12-10 0,-10 6 0,0-6 1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5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27942,'59'-24'347,"-3"4"-5929,-15 9 5683,-3 3 1431,-5 1-1453,-4 3-79,-7 2 0,-4 2 860,-6 0-860,-4 7 0,-4 5 0,-3 11 3392,-1 4-3392,0 3 0,-1 1 0,-1-2 0,-4-1 0,-2-2 0,-2-1-1043,-2-1-850,-3-1-2007,-2 0 3900,-1-2 0,7-8 0,2-4 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5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 25263,'-1'-1'2746,"0"1"-2084,1 0-662,4 37 0,-1-15 0,3 30 0,-3-28 0,-2-2-696,0-3-839,-1-3-1658,-5-3 3193,-3-1 0,1-6 0,0-1 0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28671,'59'-5'0,"-6"2"-528,-19 3-1589,2-2-5682,2-1 7799,1-1 0,-17 0 0,-5 2 0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6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27202,'-17'66'1400,"-2"-2"-1331,1-14-69,-2 2-24,2-2-345,-1-3-494,5-4-403,1-4-773,6-7-3418,3-6 5457,3-10 0,1-8 0,0-5 0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6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27482,'50'17'616,"-8"-1"-660,-27-4-494,-3-2-549,-2-2-1008,2-4-5424,0-2 7519,2-3 0,-6 1 0,-2-1 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6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24042,'3'-4'3081,"-2"1"-2475,-1 3-125,0 0-212,14 43-224,-8-16-45,11 35-325,-12-29-593,-2-3-920,-1-4-4751,-4 0 6589,-9-1 0,6-10 0,-5-3 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6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25746,'3'6'2925,"18"2"-2925,7-4 0,17 2 0,-8-5 0,4 0 0,-1-2-673,-3-2-1086,-7 0-1928,-9-1 3687,-9 3 0,-6 0 0,-5 1 0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6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27718,'-15'61'907,"1"-5"-907,8-25-179,0 0-695,0-4-829,3-4-2656,1-5 4359,6-7 0,-4-5 0,4-4 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7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26832,'-15'64'258,"2"-16"-1132,6-16-963,-2-13-4943,-2-2 6780,-5-1 0,7-8 0,-1-2 0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7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28671,'70'-16'0,"-3"3"0,-18 5 0,2-1 0,-4-2-662,-1-2-1422,-1-3-3261,-2-2 5345,0-2 0,-19 8 0,-5 3 0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7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48 26776,'-47'17'1423,"9"3"-1221,25 5 22,6 2-178,7 3-46,10-2 0,6-3 0,11-4 0,0-7 0,0-6-3392,-4-4 3392,-4-7 0,-5-5 0,-3-5 0,-4-5 0,-3-1 0,-3-1 0,-1 0 3392,-2-2-3392,-6-9 0,1 6 0,-6-5 0,6 12 0,1 3 0,1 3 0,-1 5 0,-1 3 0,-1 2 0,-3 3 0,-2 5-24,0 5-1567,1 6-1299,5 2 2890,3-1 0,4-7 0,0-4 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7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28671,'48'-12'0,"-5"2"0,-24 6 0,-1-1 0,-5 0 0,-2 1 0,-4-1 0,-2 1-1211,-3-1-1422,-1 1 2633,-1-1 0,0 2 0,0 1 0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8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6 25667,'1'-3'3004,"-1"1"-3004,1 38 0,-1-8 0,-2 31 0,-2-19 0,-2-3 0,2-4 0,0-5 0,3-6 0,0-5-1559,0-5-2183,7-4 3742,6-5 0,-3-1 0,2-2 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8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56 26395,'-53'-13'1838,"-5"23"-1525,32 8-188,-4 21-125,18-9 0,6 1 0,3-2 0,11-1 0,5-1 0,10-5 0,6-4 0,13-9 0,-11-12 0,5-12 0,-18-12 0,-4-9 0,-5-4 0,-5-2 0,-2 2 0,-5 4 0,-4 8-69,-4 7-1578,-3 10-2140,-2 6 3787,-4 13 0,9-6 0,0 5 0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25095,'1'2'3351,"0"0"-3126,-1 31-225,0-12 0,-2 28 0,0-22 0,-2 0 0,0-2 0,2-4-1435,0-4-1366,2-4 2801,0-5 0,0-3 0,0-2 0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8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28671,'27'15'0,"-3"12"0,-19-1 0,0 9 0,-1-12-427,-2 0-850,-1-2-897,-3 2-5233,-6-1 7407,-5-1 0,3-9 0,1-3 0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9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25409,'0'-1'3262,"0"-1"-3262,0 2 0,51 1 0,-11 1 0,48 2 0,-24 0 0,-2 1 0,-5 0 0,1 1 0,5 2 0,9 2-494,5 2-1556,-9-2-7781,-11 2 9453,-19-4 1,-19-3 0,-9-1 0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0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28 22036,'1'0'4057,"0"-1"-2634,-1 1-1053,-33 2-191,10 7-34,-29 9-21,18 10-12,0 7 0,1 3-68,5 2 25,5 1-69,6-2 0,8 1 0,5 0 0,8 0 0,10 0 0,10-2 0,11-4 0,6-7 0,4-11 0,22-15 0,-16-14 0,12-13 0,-29-9 0,-6-3 0,-11-3 0,-6-2 0,-6 0 0,-3-1 0,-2 0 0,-10-18 0,0 19 0,-10-9 0,3 25 0,-1 8 0,0 6 0,1 6 0,2 5 0,-2 4 0,4 4 0,-3 6-91,7 2-1231,2 3-269,4 0-258,2 1-3932,5 2 5781,3 1 0,-1-8 0,0-3 0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0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25532,'0'-3'3139,"0"1"-3139,0 2 0,0 33 0,0-1 0,0 35 0,0-6 0,0 5 0,-1-2 0,0-2 0,1 13-1133,0-22-1534,2 7-7164,2-29 9008,2-7 1,-2-11-1,-1-6 1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28154,'33'-24'-4448,"-2"6"4448,-9 15 0,-9 2 0,-3 1 0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28132,'-52'47'539,"9"-3"-539,29-9 0,4-2 0,5-3 0,3-2 0,1-2 0,1-2 0,1-1 0,5-1 0,5-4 0,6-1 0,3-6 0,3-3 0,1-4 0,1-3 0,-1-4 0,-1-5 0,-2-6-259,-2-5-1489,-3-2-1176,-1 1-6907,-2 1 7787,-2 3 0,-6 8 1,-1 1-1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25813,'0'-1'2858,"0"-1"-2858,-6 38 0,0-9 0,-5 31 0,2-18 0,1-3 0,2-3 0,1-5-1099,2-5-1165,8-6-795,14-7-6772,18-5 9554,20-5 1,-22-1 0,-3 0 0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1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64 27650,'-51'4'1021,"9"3"-1021,33 9 0,4 3 0,2 3 0,5 1 0,8 0 0,5-1 0,8-2 0,3-5 0,2-3 0,-2-6 0,-2-3 0,-5-2 0,-2-9 0,-4-4 0,-2-11 0,-5-4 0,-3-2 0,-3-4 0,-2 2 0,-6 0 0,-4 5 0,-5 6 0,-5 9-1211,-3 5-997,-4 17-5938,-2 10 8146,2 15 0,11-13 0,5-3 0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24950,'1'1'3339,"0"-1"-2957,-1 0-382,-3 36 0,-1-14 0,-4 29 0,0-24 0,0-3-270,2-5-1243,3-3-952,1-6-3910,7-6 6375,4-4 0,-2 0 0,1-2 0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1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21667,'3'0'5165,"0"0"-4705,-3 0-180,8 32-280,-6-16-11,6 25-505,-8-25-794,-4-2 1310,-9 4 0,6-10 0,-4 2 0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2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97 25623,'0'-5'3048,"40"-21"-3048,-13 15 0,35-16 0,-22 19 0,-1 1 0,0 3 0,2 0 0,1 2 0,3 0 0,2 2-5488,1 0-2367,0 0 7855,3 3 0,-24-2 0,-4 2 0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2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14 26127,'-65'-12'1423,"6"10"-1009,28 23-145,2 9-23,3 4-54,5 5-192,6 2 0,7 2 0,4-1 0,13-1 0,8-6 0,16-10 0,12-10 0,8-8 0,5-18 0,-3-5 0,-6-14 0,-12-4 0,-10-3 0,-12-1 0,-7 1 0,-7 2 0,-10 4 0,-6 6 0,-7 6-192,-2 7-1746,5 7-3956,6 2 5894,7 4 0,4-1 0,2 0 0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2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 25342,'0'-5'3329,"0"2"-3329,-1 38 0,-1-6 0,-1 33 0,0-17 0,-1-1 0,2-3-1457,1-3-1614,1-4 3071,2-4 0,-2-13 0,2-5 0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28671,'54'-33'0,"-6"6"0,-24 18 0,-3 4 0,-2 2-617,-2 2-223,0 2-1032,-5 6-3943,-4 5 5815,-7 10 0,-1-10 0,-3 1 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03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28671,'-30'61'0,"13"-13"0,39-26 0,3-9 0,5-1 0,0-3 0,3-2 0,0-5 0,-1-1 0,2-1-785,-1 0-1871,2 0-3708,2 0 6364,2 4 0,-17-3 0,-5 3 0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2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1592 26541,'-10'-66'1815,"0"4"-1569,6 16-177,1-11-69,2-13-5661,2-18 5661,0 38 0,1-2 0,-1-5 0,0-2 464,1-3 0,-1 0-464,-3-2 0,-2 1 0,-1 1 0,-3 1 0,-3 3 0,-4 2 0,-2 6 0,-3 3 707,-24-35-707,-4 14-20,0 14 20,2 9 3068,6 10-3068,6 7 600,9 7-600,8 5 344,9 6-344,4 2 0,4 2 0,8 1 34,8 0-34,53 0 0,3 1 0,-14 2 0,3 0-471,-4 1 1,0 0 470,5 1 0,3 0-1540,2-1 0,1 1 1540,2 0 0,0 0 0,-2-1 0,2 2-122,15 4 1,-3 1 121,-25-1 0,-4 0 0,8 4 0,-6 1 0,-8 3 0,-15-3 604,-3-3-604,-13-4 3260,0-1-3260,-10-2 400,-2 0-400,-2 0 0,0 0 0,-1 0 0,0 0 0,-1 0 0,1 5 0,-1 7 0,0 13 0,-1 14 0,-1 9 0,-1 10 0,0 5 0,1 6 0,-1 7 0,2 4 0,-2 2 0,1 0 0,-2-1-488,-1-2 488,-1-5 0,0-2 0,1-5 0,2-6 0,0-4 0,-1 15 0,1-21 0,0 8 488,2-26-488,0-6 0,0-6 0,1-5 0,0-5 0,0-2 0,0-4 0,0 0 0,0-3 0,-2-1 0,-2-1-225,-4 0-1893,-4-3 2118,-16-3 0,15 2 0,-8 0 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2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81 28671,'62'0'0,"-1"0"0,1 0 0,-1 0 0,-9-1 0,0-1 0,2 1 0,-1-1-405,-1 0 1,0-1 404,44-3 0,-7 2 196,-2 0-196,0 0 0,2 0 0,-2-2 0,-6-1-5856,-8-2 5856,-11-3 0,-29 6 0,-10-1 0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3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27 26743,'-1'-4'1928,"-1"1"-1928,2 3 0,0 0 0,7-2-953,6 0-1826,10-4 2779,4 2 0,-10 1 0,-3 1 0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3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26787,'-10'-3'-908,"2"1"1,8 2-1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4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 23930,'-2'-1'2454,"1"1"-1367,1 0-605,7 27-68,6-12-110,11 21-304,5-22 0,3-1 0,-1-3 0,0-2 0,0-4 0,-2-2 0,-1-8 0,-4-4 0,-3-8 0,-9-3 0,-5 0 0,-6 1 0,-9 2 0,-3 2 0,-6 4 0,0 2 0,1 3-237,1 2-916,1 1-6455,-8 2 7608,4 0 0,2 2 0,8 0 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4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43 22586,'0'-2'1737,"0"0"-987,0 2-571,31-6-4430,-15 5 4172,25-4 524,-19 2-1756,2-1-3876,4-2 5187,0-1 0,-12 4 0,-3 0 0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854 46 25611,'-51'-13'810,"0"0"1,1 1-1,0 5-485,-33 11-112,-4 12-122,-1 14-91,2 13 0,4 11 0,10 11 0,10 9 0,16 8-254,16 7 254,14 0 0,23-5 0,21-12 0,24-14 0,23-16 0,16-18 0,-41-16 0,2-4 0,1-2 0,-1-3 0,0-3 0,-1-2 0,48-12 0,-5-11 0,-6-10 0,-4-8 0,-14-8 0,-14-3 0,-22-2 0,-27-28 0,-23 18 0,-23-21 0,-15 29 0,-6 5 0,-3 8 0,3 10 0,10 13-919,15 8-2028,17 10 2947,17 4 0,3 3 0,5 1 0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39 408 24513,'-3'3'3272,"0"-1"-2813,3-2-32,0 0-427,23-32 0,-4 4 0,21-28 0,-12 14 0,0 4 0,-3 4 0,0 6 0,-1 3 0,-3 7 0,-3 5 0,-5 5 0,-6 5 0,-4 2 0,-6 1 0,-7 4 0,-11 3 0,-9 4 0,-8 0 0,-1-1 0,0-3-3392,3-3 3392,6-2 0,5-1 0,7-1 0,7 1 0,5 1 0,5 4 0,10 4 3392,25 14-3392,2-2 0,19 9 0,-14-9 0,-2-4 0,-5-3 0,-7-6 0,-8-5 0,-8-2 0,-9-25 0,-9 0 0,-7-22 0,-5 7 0,2-1 0,2 4 0,1 3 0,3 5 0,1 6 0,2 6-80,-1 7-3147,1 4 3227,0 17 0,3-10 0,1 9 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7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28671,'81'9'0,"-6"-3"0,-20 1 0,-2-4 0,0 1 0,1-1 0,0 2 0,-3 1 0,-5-1 0,-8-1 0,-11-2 0,-9-1-293,-8-1-2261,-6 0-6757,-2 4 9311,-6 3 0,3-2 0,-3 1 0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7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 28378,'-41'73'236,"2"-4"-304,17-25-368,-2 3-618,-3 0-649,4-5-3070,4-4 4773,6-10 0,6-13 0,4-6 0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8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28390,'45'50'201,"-7"-3"-6589,-29-11 5021,2 1 367,-1-1-8831,4-4 9276,3-6 1,-7-12-1,0-6 1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8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28671,'11'59'0,"-2"0"0,-9-11 0,-1 3 0,-1 0-886,1 0-2386,0-2 3272,8-1 0,-5-21 0,6-5 0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24715,'-58'19'1893,"7"6"-1310,25 14 280,3 32-617,12-16-56,6 19-9,16-28-181,9-6 0,11-10 0,8-12 0,5-9-3392,5-16 3392,1-12 0,-4-13 0,-6-9 0,-11-3 0,-10-1 0,-11 2 0,-8 3 0,-12 4 0,-8 8 0,-12 9 0,-5 10 0,-2 11-629,2 11-1410,8 11 187,12 7 1852,8 1 0,8-14 0,1-5 0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26944,'5'65'1356,"-1"-4"-6938,-4-17 5582,0-2 1196,0-1-1957,0-5 85,0-5-3392,0-5 4068,1-5 0,0-10 0,0-4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9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24838,'0'-2'1837,"0"1"-1803,0 1-426,35-6-594,-23 4-818,24-5-4101,-34 14 5905,-13 4 0,7-2 0,-7 1 0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24995,'-38'49'964,"7"-7"-595,26-24-22,1-1-22,3-1-22,1-1 0,1-3-46,5-2-190,2-2-67,7-5-212,5-1-383,5-6-749,6-7-1211,4-7 2555,3-7 0,-17 11 0,-4 2 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9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27011,'49'-27'-1064,"-5"5"-460,-23 17-3473,-5 3 4997,-7 4 0,-5-2 0,-4 2 0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19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28671,'9'2'0,"0"-1"-841,20-2-594,-7 1-1142,-5-1-7254,-2 0 8686,-4 2 1,-6-1-1,-1 1 1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0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81 26675,'-10'49'841,"7"-10"-415,21-33-57,4-4-122,4-5-134,-1-7-113,-2-5 0,-6-6 0,-6 0 0,-6 1 0,-3 2 0,-5 3 0,-4 1 0,-4 4 0,-2 2 0,1 4 0,1 2-225,2 1-4078,5 1-5528,7-2 9711,12-3 1,-6 2 0,4-2 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27684,'-50'41'582,"10"-3"-436,33-12-23,4-3 13,4-5-136,8-2 0,5-4 0,9-3 0,2-3 0,0-3 0,-2-2 0,-5-1 0,-5 0 0,-4-4 0,-3-4 0,-2-8 0,-2-6 0,0-3 0,-2-1 0,0 3 0,0 3 0,-3 6 0,-4 5 0,-17 4 0,4 10 0,-13 4 0,10 9-505,2 3-1579,5 2-1984,6-1 4068,5 0 0,4-11 0,1-3 0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0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28671,'5'67'0,"-5"-6"0,-8-22-1088,-1-3-2072,1-4 3160,3-6 0,2-11 0,2-7 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0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 25835,'-3'-2'1950,"2"0"-1872,1 2-268,0 0-449,23 0-818,-5 1-963,21 0-6779,-11 3 9199,2-1 0,-14 0 0,-2-2 0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28 25813,'-56'-8'1905,"7"7"-1525,24 13-167,3 10 0,3 6-66,5 2-147,7-1 0,3-2 0,8-3 0,7-5 0,10-4 0,8-8 0,5-2 0,3-7 0,-3-8 0,-4-7 0,-5-12 0,-8-4 0,-7-3 0,-5 2-46,-9 3-1119,-6 8-908,-7 9-5928,-7 7 8001,-3 13 0,12-4 0,1 6 0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1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28671,'17'56'0,"-8"-4"0,-15-24 0,-7 0 0,0-2-125,1-5-1566,0-4-1335,2-5 3026,2-6 0,4-3 0,2-3 0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1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26586,'2'56'-501,"8"-18"1,-24-25-1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28671,'52'4'0,"0"0"0,29 3 0,-1-9 0,-26-1 0,-3-1 0,-5 0 0,0 0-405,0 1-3617,2 0 4022,2-1 0,-23 2 0,-5 0 0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2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25241,'-1'-5'3406,"-1"2"-3382,2 3-24,0 0 0,3-1-584,4 0-1578,5 0-6634,6 3 8796,1 8 0,-8-5 0,-2 4 0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3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26194,'2'5'-1237,"-1"-3"1,-1 1-1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3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28132,'37'-48'101,"-4"7"-45,-12 26 0,-1 5 78,-2 4-33,2 3-10,-2 2-91,0 6 0,0 4 0,-3 7 0,-1 6 0,-4 4 0,-1 0 0,-4 0 0,0-4-1021,0-4-838,4-6-3632,5-6 5491,9-7 0,-10 0 0,1-2 0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763 37 21577,'-94'-22'4460,"-4"8"-4068,45 16 0,0 6-450,-2 4 1,2 5 298,-1 7 0,3 5 27,2 5 1,4 4-173,6 4 0,4 4-96,6 3 0,7 2 0,6 3 0,6 1 0,4 1 0,5 0 0,8-1 0,5-2 0,4-3 0,5-2 0,7-5 0,5-3-1898,4-5 1,4-5 1897,2-4 0,3-4 0,49 6 729,0-14-729,-4-24 0,-9-15 0,-8-21 0,-9-14 0,-9-8 0,-8-7 0,-12-3 0,-14-3 0,-11-1 0,-19 0 0,-10 3 0,-15 6-472,-8 12-738,-6 15-3325,-4 18 4535,-3 14 0,23 10 0,6 4 0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5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0 190 25230,'53'5'1057,"0"0"0,9-1 0,3-3-922,12-8 0,6-4-2022,-11 3 0,5-2 0,3-1 1887,-7 1 0,3-1 0,2 0 0,3 0 0,12 0 0,3-1 0,2 2 0,3 0 4,-12 1 1,2 2-1,1-1 1,2 2-1,0-1-4,-11 2 0,1 1 0,0 0 0,1 0 0,1 1 0,-1 0-82,3 0 1,0 1 0,0 0 0,1 0 0,0 1 0,-1 0 81,0 1 0,1 0 0,-1 1 0,1 0 0,-1 0 0,-1 1-228,-2 0 1,0 1 0,0 0 0,0 0 0,-1 1 0,-1 0 227,11 1 0,1 1 0,-2 1 0,-1 0 0,-1 1 0,-6 0 0,-1 1 0,-2 0 0,0 0 0,-3 1 58,11 1 0,-3 0 0,-1 0 0,-3 1-58,12 2 0,-3 1 0,-4-1 200,-17-2 1,-3-1-1,-4-1-200,8 3 0,-7-3 0,16 1 1312,-46-6-1312,-29-11 1585,-27-5-4252,-13-9 3361,-11-6 0,18 10 1,6 2-1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2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691 150 28647,'-47'-44'24,"11"9"-24,33 33 0,4 6 0,10 12 0,11 13 0,15 16 0,13 9 0,9 4 0,5-1 0,0-4 0,-2-4 0,-2-4 0,-1-3-4252,-1-1 4252,-4-4 860,-5-5-860,-10-7 0,-10-6 0,-10-5 0,-10-5 0,-12-2 3392,-18 1-3392,-19 0 0,-25 3 0,-19 1 0,-14 0 0,44-6 0,0-1 0,0 0 0,0-1 0,2-1 0,0 0 0,-47 0 0,3-2 0,-1-1 0,47 0 0,-1 0 0,-13 0 0,1-1 0,-19-2 0,-4-3 0,63-5 0,15-10 0,26-11-3392,20-13 3392,33-9 0,-27 25 0,6 1-292,32-9 1,3 2 291,-21 10 0,1 2 0,19-5 0,-1 2 0,-32 12 0,-3 2 0,36-8 0,-19 7 0,-20 6 0,-21 12 0,-12 13 0,-42 46 0,-5 0 1341,1-16 1,-5 2-1342,2-10 0,-2-1 0,-5 3 0,-1-2 0,-4 1 0,0-2 0,-1 1 0,-1-1 0,3-2 0,-1 1 0,-4 6 0,2-1 0,-7 11 832,6-2-832,45-39 0,10-15 0,12-20 0,14-19 0,16-24 0,9-17 0,-25 37 0,0-2-151,0-1 1,1-4 150,13-23 0,-1-2-237,-11 18 0,0 1 237,8-17 0,-2 1 0,-15 25 0,-3 4 0,12-38 0,-10 14 0,-9 17 0,-7 18-3307,-3 23-4099,-2 22 7406,-7 24 0,6-11 0,-6 3 0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40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28591,'52'6'80,"-7"1"-80,-32 5 0,-1 0 0,0 0 0,-2 1 0,1-1 0,-3 1 0,0-1-897,0-1-358,-1-2-729,2-1-4234,-2-3 6218,2-2 0,-4-1 0,-1-2 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40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 26160,'-1'-2'2511,"0"1"-2511,1 1 0,23 37 0,-10-21 0,18 29 0,-14-33 0,0-4 0,1-2-505,3-3-1680,4-1-5266,7 1 7451,9 2 0,-17-2 0,-2 0 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41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7 25645,'0'-4'2722,"0"1"-2418,0 3-304,0 0 0,-27 37 0,10-15 0,-24 29 0,16-24-113,1-3-1960,1-2-3260,3-4 5333,6-2 0,6-8 0,5-2 0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41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 24379,'2'-1'3003,"-1"1"-1861,-1 0-995,-4 38-147,-1-17 0,-5 30-13,0-29-759,-1-3-965,2-2-2454,-1-1 4191,-2 1 0,6-8 0,0-2 0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1:59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28671,'87'-5'0,"0"0"0,-21 1 0,3 1 0,1-1 0,8 0 0,4 0 0,2 1-527,-12 1 1,3 0-1,2 1 1,0-1 526,8 1 0,1-1 0,2 1 0,0 1-672,4 2 0,2 1 0,0 0 0,0 2 672,3-1 0,0 2 0,0 0 0,-1 2 0,0 1 0,0 2 0,0 1 0,-1 1 0,-2 1 0,0 0 0,-2 1 0,0 1 0,-2 0 0,-1 0 0,-1 1 0,-1 1 11,-4-2 1,-2 2 0,1-1-1,-2 0-11,-4 0 0,-1 0 0,0 0 0,-2 0-422,17 5 0,-1-1 0,-3 0 422,-7-3 0,-3 1 0,-2-1 0,25 6 0,-5-1-1036,-14-4 0,-5-3-3880,-14-4 1,-5-2 3504,24 2 0,-40-9 1,-21-3-1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25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42 25779,'-52'-7'2599,"10"1"-2306,36 4-293,2 0 0,2 2 0,2 0 0,4 0 0,20-1 0,26-1 0,42-3 0,-29 2 0,5 0-458,17 0 1,7 1 457,-22 0 0,3 1 0,2 0-1030,10 1 1,3-1-1,1 1 1030,-15 1 0,1 0 0,0 1 0,2 0 0,2 0 0,1 0 0,0 1 0,1 1-384,1 0 1,1 1-1,0 1 1,-1 0 383,-2 1 0,0 0 0,0 1 0,-1 0 0,-3-1 0,-1 1 0,0 1 0,0-1 0,19 4 0,-1 0 0,-1 0 0,-7-1 0,-1-1 0,-1 1 0,-7-2 0,-1 1 0,-2-1 0,25 2 0,-3-1 0,-13-3 0,-1 0-277,7-3 0,-3-1 277,-29-1 0,-2-1 203,7 0 0,-6-2-203,-7-1 2256,-13-3-2256,-15 0 1079,-9 0-1079,-15 3 0,3 1 0,-6 1 0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03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28546,'82'-7'125,"13"0"-125,-42 4 0,3-1-569,14-1 0,4 0 569,14-1 0,3 0-939,-21 1 0,3 1 0,1 1 939,6 0 0,2 0 0,2 1 0,5 0 0,2 1 0,1 0-513,6 1 1,0 1 0,2 1 512,-21 0 0,1 1 0,0 1 0,1-1 0,5 2 0,0 0 0,1 0 0,1 1-372,4 1 1,2 1 0,0 0 0,0 1 371,4-1 0,0 1 0,1-1 0,1 1 0,-20-1 0,1-1 0,0 1 0,0-1 0,-1 1 0,19 1 0,1 0 0,-2 0 0,0 1 0,-5-1 0,-1 0 0,0-1 0,-3 1-60,-6 0 1,-2-1 0,-2 0-1,-2 0 60,14 2 0,-3 0 0,-4 0 0,19 2 0,-8 0 0,-21-1 0,-7-1 0,25 4 931,-36-5-931,-27-3 1960,-15-5-2857,-9-1 1236,-3-6-10170,-2-2 9226,-2-3 1,2 4-1,-1 2 1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0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23852,'-1'2'3675,"0"-1"-2689,73 28-828,2-10-1145,3 1 1,9-1 986,0-8 0,3-4 0,-17-4 0,3 0 0,2-1-700,12 0 0,3 0 0,3-1 700,-16 0 0,1 0 0,3 0 0,0 0-294,6 1 0,2-1 0,1 2 0,0-1 294,5 2 0,0 0 0,1 0 0,0 2 0,-1 0 0,1 0 0,-1 2 0,0 0 0,-3 1 0,0 1 0,-1 1 0,-2 0 0,-4 1 0,-2 1 0,-1 0 0,-2 1-150,-6 0 1,-1 1-1,-1 1 1,-3 0 149,14 4 0,-2 2 0,-3 0 0,-12-1 0,-2 1 0,-4 0-662,13 9 1,-8 1-1760,-19-4 0,-7 2 2421,1 20 0,-25-23 0,-17-9 0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36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28671,'0'100'0,"2"-1"0,2-21-481,5 8 481,-1 3 0,-1-4 0,-2-6 0,-3-14 158,1-13-158,1-16 0,-1-14 79,1-12-483,-1-6-2476,-2-4-6951,-1-5 8918,0-1 0,0 0 0,0 1 1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3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28671,'86'0'0,"9"0"0,-44 0 0,2-1 0,5 1 0,0-1-413,2 0 1,0 1 412,-1-1 0,0 0 0,-3 1 0,-1-1 0,-3-1 0,-1 0 0,45-4 0,-7-4 0,-6-2 0,-9 0-24,-9-1-4347,-11 6 4371,-11 1 0,-21 5 0,-7 1 0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39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690 3 25342,'-78'-2'2264,"-5"2"-7555,8 5 5548,-8 2-111,0 3 1352,10-1-1442,12-1 34,12-1 827,12 1-917,7 0 0,9 2 0,10 1 3392,5 2-3392,10 3 0,10 5 0,13 2 0,14 5 0,12 1 0,5 0 0,1-1 0,-6-2 0,-11-2 0,-13-2 0,-15-2 0,-9 1 0,-21-1 0,-12 1 0,-18 3 0,-8-1 0,-14 5 0,24-11 0,-1-3 0,33-11-2152,15-8-3530,18-5 5682,21-7 0,-15 5 0,2 3 0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3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93 28671,'-3'50'0,"0"1"0,-5 44 0,-8-25 0,-2 1 0,-1-2 0,0-4 0,1-8 0,0-8 0,2-8 0,-1-12 0,2-11 0,0-9 0,5-12 0,4-18 0,3-18 0,12-23 0,8-16 0,12-12 0,-12 42 0,2 0 0,1 1 0,1 0 0,21-37 0,-1 15 0,15 7 0,-15 28 0,13 6 0,-20 22 0,-3 5 0,-7 8 0,-9 5 0,-8 11 0,-13 6 0,-7 4 0,-12 3 0,-6 1 0,-2-3 0,1-3 0,4-7 0,7-6-2276,10-7-4368,9-6 6644,16-4 0,-7-1 0,7 0 0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0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18 154 28614,'65'0'57,"18"-4"-57,-37-3 0,15-6 0,-23-13 0,-17 4 0,-5-9 0,-16 11 0,-11 4 0,-8 7 0,-17 4 0,-8 10 0,-4 7 0,2 8 0,3 9 0,8 4 0,7 3 0,8 0 0,9 0 0,5-4 0,9-4 0,10-5 0,9-6 0,12-8-640,6-4-2620,6-4 3260,7-8 0,-23 6 0,-5-6 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0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27556,'-53'16'13,"6"6"522,26 12-535,1 3 0,5 2 185,6 0-185,5-4 0,5-4 0,6-7 94,2-5-94,4-9 74,1-5-2819,0-3-3508,4-7 6253,3-6 0,-9 4 0,0-2 0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0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 24827,'3'-1'3148,"-1"0"-2778,-2 1-191,1 36-179,-2-13-179,-1 30-941,-2-26-1850,2-2 2970,1-5 0,1-8 0,0-4 0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1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29 889 26015,'-8'-2'2431,"-4"-41"-2206,10 5-225,-5-44 0,10 7 0,3-11 0,4-4 0,2 2 0,3 6 0,0 11 0,2 9 0,0 12 0,0 9 0,0 9 0,-2 9 0,-3 9-505,-3 7-1770,-4 4-7036,-2 15 9311,-3 9 0,0-5 0,-1 2 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1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28671,'65'16'-13,"-7"-1"-950,-29-6-975,-2 3-2791,-7 2 4729,-3 4 0,-8-8 0,-2-1 0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1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28671,'-10'59'-4685,"3"5"4685,4-37 0,3-1 0,0-17 0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1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28143,'-62'28'528,"8"3"-528,27 5 0,5 3 0,8-2 0,7-3 0,5-4 0,11-3-1704,4-4-3271,11-6 4975,6-4 0,-13-7 0,-1-4 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1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58 28671,'-10'48'0,"7"-9"-203,19-39-66,3-11-78,1-4 179,1-11 90,-2 0 66,-1 1 12,-4 6 247,-3 6 178,-4 7-100,-4 3-245,-2 3-80,-1 10 0,0 5 0,0 13 0,-1 4 0,1 1 0,-1-2 0,3-5 0,6-6 0,6-6-729,11-7-1927,6-4 2656,5-3 0,-15 0 0,-4 0 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2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563 1 26440,'-59'20'743,"-1"0"1,3 4 0,3 4-744,12 4 0,4 4-840,0 5 0,3 4 840,2 2 0,3 4 0,3 2 0,4 2 0,4 1 0,2 1 0,5-2 0,3 0 263,3-3 1,2-2-264,9 38 0,14-20 0,14-19 0,13-21 275,7-15-578,2-11-3372,1-8 3675,-4-4 0,-23 2 0,-8 1 0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28671,'5'79'0,"-3"2"0,-11-8 0,-3 3 0,-7-6 0,0-10 0,1-11 0,3-14 0,3-12 0,3-12 0,2-11 0,4-17 0,1-17 0,8-18 0,6-15 0,10-7 0,7 0 0,3 7 0,2 11 0,0 13 0,-3 13 0,-4 10 0,-7 9 0,-7 6 0,-7 5 0,-4 1 0,-11 9 0,-8 7 0,-12 13 0,-3 2 0,3 0-1413,9-4-1814,11-6 3227,5-6 0,4-7 0,0-5 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28098,'-13'83'286,"0"-30"1,-4-3-287,-13 9 0,-10 14 0,17-37 0,7-12 0,7-11 0,4-7 0,4-5 0,1-3 0,5-4 0,4-5 0,8-5 0,1-3 0,3-1 0,0-1-2970,0 1 2970,3 4 0,-12 8 0,-1 3 0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3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78 116 28671,'-42'62'0,"8"-9"0,33-36 0,7-3 0,6-4 0,11-5 0,7-2 0,4-3 0,0-6 0,-3-2 0,-5-8 0,-6-4 0,-7-2 0,-7-2 0,-3-1 0,-8-3 0,-4 1 0,-5 0 0,-3 3 0,-1 3 0,1 6-1043,-1 5-4896,1 5 5939,6 4 0,3 1 0,6 0 0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3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8 745 25701,'-2'0'2970,"0"0"-2970,2 0 0,-3-56 0,2 16 0,2-53 0,4 28 0,3-8 0,1-4 0,1 0 0,4-19 0,-2 33 0,4-4-237,-4 45-2250,-1 11-3619,-3 6 6106,-3 15 0,-3-7 0,-2 7 0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3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26138,'2'2'2533,"0"0"-2533,35 10 0,-15-2-494,32 9-1164,-26-2-2892,-3 1 4550,-4 3 0,-10-8 0,-3-3 0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4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46 24838,'-6'0'3081,"1"0"-2655,5 0-157,-30 44-212,22-19-57,-22 37 0,28-31 0,7-3 0,6-3 0,8-6 0,5-6 0,3-6 0,-3-5 0,-3-10 0,-5-6 0,-5-11 0,-5-7 0,-2-3 0,-3-1 0,-7-13 0,-2 15 0,-6-4 0,0 21 0,-10 8 0,4 5 0,-6 5-1245,9 7-1545,2 5-7041,6 8 8201,5 2 1,3-9 0,1-3 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4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10 25241,'3'-5'2801,"-1"1"-2229,-2 4-515,-11 35-57,4-14 0,-8 29 0,9-30 0,3-4 0,2-9 0,3-3 0,6-4 0,5-7 0,6-1 0,1-6 0,-1 2 0,-2 2 0,-3 4 0,-2 3 0,-3 3 0,-2 0 0,-2 3 0,-1 2 0,-2 6 0,0 0 0,-1 4-1345,0-1-1625,3 3 2970,1-2 0,-1-6 0,0-2 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5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28479,'-7'54'64,"0"-1"0,1-1 0,0-3-64,-4 23 0,3-3 0,2-5 0,4-10 0,0-10 0,1-12 0,0-11 0,0-10-80,0-7 80,0-5 23,0-8 21,-5-3-31,-2-8-13,-7 0 0,-4 2 0,-2 4 0,-3 3 0,-1 6 0,-1 2 0,-1 4 0,2 6 0,-8 18 0,13 1 0,0 10 0,14-10 0,7-3 0,8-3 0,10-4-1525,11-6-3629,6-6 5154,4-3 0,-17-1 0,-5 0 0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5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9 25487,'0'-5'3184,"0"2"-3184,-38 20 0,20-1 0,-29 14 0,33-5 0,5-4-3392,4-2 3392,4-3 0,1-3 0,0-3 0,3-6 0,3-1 0,3-5 0,3-8 3392,0-7-3392,2-9 0,0-1 0,-4 2 0,-1 7 0,-3 6 0,-3 7 0,-2 3 0,0 2 0,-1 2 0,0 6 0,0 4 0,2 8 0,4 2 0,5 4 0,7 0 0,3 1 0,4 0 0,1-4 0,-1-3 0,-2-7 0,-1-7-24,-4-3-2138,-2-6-5502,-2-4 7664,-5-2 0,-4 2 0,-2 3 0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2:45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28671,'31'89'0,"-15"-39"0,0 1 0,0 4 0,-1 1 0,0 7 0,1 0-1116,0 2 1,-2 1 1115,0-2 0,-2-1 0,-2-3 0,-1-1 148,-3-3 1,-3-2-149,-1 45 0,-12-12 0,-7-12 446,-5-12-446,-1-10 0,5-9 0,5-10-3497,7-7 3497,4-7 0,2-11 0,0-3 0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62 112 24222,'0'-1'3451,"0"-1"-2824,0 2-256,0 51-371,0-6 0,-1 51 0,-1-18 0,1 4 0,-2 0 0,0-2 0,-3-3 0,-3-6 0,-1-9-102,0-10-940,3-11-235,1-13 212,3-13 460,2-8 605,1-13 0,0-12 202,1-16 313,2-18 102,1-16-147,2-13-589,1-12 657,3-5-3118,1 0 3072,5 5-345,5 9-179,1 36 1,3 2 31,18-15 0,21-3 0,-11 43 0,4 10-1833,-1 26 1833,0 14 2143,-6 24-2143,-24-1 0,-6 4 0,4 33 0,-13-26 0,-5-1 0,-19 25 0,-9-1 0,-21-1 0,2-28 0,-4 0 0,11-15 0,-1-1 0,-13 10 0,1-3 0,-11 6 66,9-9-66,13-11 0,11-8 0,9-9 0,8-6 1873,3-5-6770,9-4 4087,11-10 1,-7 6 0,6-5-1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0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65 256 28177,'80'-14'494,"3"-1"-494,-2 0 0,0-2 0,-12-3 0,-15-2 0,-21-4 0,-16-1 0,-11-2 0,-12 3 0,-12 4 0,-17 7 0,-16 7 0,-13 8 0,-8 13 0,-2 10 0,5 14 0,10 8 0,12 6 0,12 5 0,13 2 0,11 0 0,6-2 0,16-5 0,6-5 0,16-8 0,11-9 0,10-8 0,11-7-738,11-6-2030,2-1 2768,-4-3 0,-33-1 0,-13-1 0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1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542 1 23796,'-85'2'3271,"6"8"-2441,22 8-169,1 13-548,2 8-113,4 9 0,5 10 0,5 10 0,9 6 0,7 5 0,11 0 0,6-3 0,11-7 0,10-7 0,13-12 0,9-11 0,8-12 0,0-10 0,4-9-2242,1-5-5232,-2-11 7474,2-4 0,-23 2 0,-5-2 0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1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2 27034,'-9'-2'1637,"-25"39"-1637,16 2 0,-23 38 0,18-7 0,-1 1 0,4-4-181,8-4-3158,5-11 3339,25-10 0,-13-20 0,13-9 0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1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28671,'2'5'0,"10"9"0,31 25 0,-4 6 0,-11 3 0,-11 2 0,-10-2 0,-13-1 0,-10-2 0,-14-3 0,-11-2 0,-5-5 0,0-3 0,4-6 0,10-5 0,12-5-617,9-5-3507,10-5 4124,14-3 0,-8-3 0,8 0 0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2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0 897 28671,'10'-92'0,"3"0"0,8 20 0,3-12 0,3-9 0,-13 45 0,1-1-206,1 1 0,0 1 206,15-40 0,-2 15 135,-4 17-135,-5 20 69,-5 18-69,0 12 0,-2 20 0,5 15 0,2 20 0,0 17 0,-1 11 0,-4 9 0,-3 2 0,-4-4 0,-4-10 208,-2-10-208,-9-13-2746,-10-9-7085,-15-12 9445,-12-8 0,17-11 1,4-6-1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2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28671,'82'-38'0,"-5"6"0,-22 24 0,-3-2-349,-2-3-2350,-4-3-7132,-3-6 7700,-2-4 0,-19 10 0,-4 1 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28671,'-8'79'0,"0"-1"0,-3-12 0,4 2 0,1 5 0,4 2 0,1 3 0,1 0 0,3-2-2589,1-2 2589,-1 2 0,0-35 0,-3-7 0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3:3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26059,'0'0'0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4:02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20479,'82'-24'0,"-1"1"0,5 1 0,-1 5 388,-5 12 1,2 5-389,-17-2 0,2 0 0,3 1 288,9 1 1,2 0-1,3 0-288,10 2 0,2 1 0,2 0 51,-19-1 1,2 1-1,0-1 1,1 2-52,2 0 0,1 1 0,-1 0 0,0 0 0,-1 0 0,0 0 0,-1 1 0,0 0 0,-6-1 0,0 1 0,-1 0 0,-2 0 0,16 1 0,-2 1 0,-2 0 0,-10 0 0,-1 0 0,-3 0-51,22 1 0,-4-1-988,-10-2 0,-3-1 1039,-5-2 0,-8-1 0,9-2 0,-18 0 0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4:47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95 152 28671,'6'-16'0,"16"13"0,37 44-5661,13 7 5661,12 2 0,-41-23 0,-1 0 704,1 0 1,-2 1-705,33 30 0,-10 1 0,-17 0 860,-13-3-860,-15-4 0,-9-4 0,-8-6 0,-18-4 0,-14-2 0,-25-4 0,-17-1 3125,-11-7-3125,-5-6 0,3-9 0,10-5 0,10-7 0,9-10 0,9-9-3304,8-11 3304,10-4 0,12-1 0,19-24 0,23 7 0,26-22 0,22 13 0,-31 33 0,1 2 0,43-21 0,-6 17 179,-10 17-179,0 22 0,-31 18 0,-4 22 0,-33 17 0,-25 17 0,5-33 0,-3 0 0,-10 4 0,-4 2-665,-2 2 0,-2 0 665,-2 1 0,-1-1 0,3-1 0,1-1 0,1-4 0,2-1 0,5-7 0,1-1 0,-28 34 0,26-35 0,3-8 0,24-44 1330,2-23-1330,13-35 0,-1 20 0,2-5 1387,6-11 0,3-4-1387,4-10 0,0-2-467,2-3 0,-1-1 467,1 1 0,-1 1 0,-2 8 0,-1 3 0,-1 8 0,-1 4 0,-1 8 0,0 5 0,20-32 0,2 22 0,0 22 0,0 19 164,0 34-8097,-3 26 8181,2 31 1,-19-26 0,-5-6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03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1773 25791,'-13'64'661,"-1"-1"0,2 1 0,0-3-202,-5 31-168,1 3-144,5-10-147,4-13 0,4-20 0,14-20 0,20-17 0,36-37-650,-14-3 0,3-8 650,17-18 0,3-9 0,-19 11 0,2-2 0,0-4-640,3-5 1,0-4-1,0-1 640,3-5 0,-1-2 0,1-2 0,-16 16 0,0-1 0,1 0 0,0-2 0,2-1 0,1-1 0,0 0 0,1 0 0,1-2 0,1 0 0,1 0 0,-1 1 0,0 1 0,-1 1 0,1 1 0,-1 0 0,13-14 0,1 2 0,-3 2-98,-8 9 1,-1 2 0,-3 3-699,15-13 1,-4 5-315,-14 16 1,-3 5-3832,23-15 4941,-25 33 0,-24 14 0,-12 12 0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10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26058,'41'76'316,"0"1"0,0-1 1,-6-12-1,0-2 0,4 2-1102,4-2 0,4 2 0,2 1 0,-2-3 786,5 6 0,-1-2 0,0 0 0,1 2 0,0 1 0,0-1-45,0 1 0,-1 0 0,-1 0 45,0-3 0,-2 0 0,1-1 0,-2-3 0,-1 0 0,0-2 0,-2-4 0,-1 0 0,0-3 0,17 18 0,-2-3 0,-7-10 0,-3-3 0,-8-10 0,-3-3 868,14 21-868,-23-19 183,-16-19-1103,-12-11-1351,-23-9 2271,-17-4 0,11-1 0,-2 0 0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10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2367 27270,'18'-78'467,"0"-1"0,14-10 0,10-2-467,1 21 0,6-2 0,5 0-843,-7 10 0,3 0 1,2 0-1,3 0 843,5-4 0,3 0 0,2 0 0,1 0 0,4-2 0,2-1 0,1 1 0,1 1 0,1 1 0,2 1 0,0 2 0,0 1-452,-2 3 0,1 1 1,0 2-1,-1 2 452,-4 4 0,0 2 0,0 2 0,-2 3 0,16-7 0,-1 3 0,-2 4 98,-8 7 0,-1 2 0,-2 4-98,-5 5 0,-2 4 0,0 2 0,23-2 0,-2 5-186,-7 6 1,-1 3-1462,-7 4 0,-3 5 1647,-9 8 0,-6 1 0,7-1 0,-23 10 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08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3 140 22597,'-2'-5'3821,"1"1"-3037,1 4 685,0 0-1469,64-10 0,-10 7 0,2-2 0,4-1-3392,35 4 3392,-43 1 0,1-1 0,3 0 0,1-1-411,3 0 0,1 0 411,4-1 0,1 0 0,3 1 0,1 0 0,1 0 0,1 1 0,-3 1 0,0 0 0,-4 1 0,-2 0 0,-6 0 0,-2 0 0,42 0 0,-15 0 0,-12 0 0,-11-1 0,-10-2 0,-8-2 2985,-7-3-2985,-5 0 1229,-2-2-1229,-3 2 0,-1 1 0,-1 3 0,-8 1 0,-2 1 0,-8 2 0,-3-2 0,0 1 0,-1-2 0,-8 1 0,-12 1-2936,-41 0 2936,4 2 0,1-1 0,28 1 0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09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1638 20625,'-3'4'4549,"2"-1"-3899,1-3 672,0 0-638,-4 2-147,3-6-233,-3-9-304,7-16 0,4-17 0,7-15-3392,3-14 3392,2-15 0,-10 40 0,-1-3 0,0-4 0,-1-2 0,0-5 0,-1-2-348,-2-2 0,0-2 348,-2-5 0,0 1 0,-1 0 0,-1 2-42,0 2 0,0 2 42,0 7 0,0 3 0,0-37 0,0 23 0,0 21 3005,3 18-3005,2 12 0,2 11 0,2 4 1027,2 5-1027,6 0 140,5 1-140,9 6 0,8 5 0,6 9 0,10 3 0,4 1 0,10 0 0,8 3 0,11 2-255,-39-13 0,2 0 255,3 1 0,2-1 0,2 0 0,1-1 0,1-2 0,0-1 0,-1-1 0,0-2-140,-2-3 0,-1 0 140,-4-2 0,-1 0 0,38 0 0,-16-1 0,-15-1 0,-12-1 0,-9-1 494,-8 0-494,-7 0 0,-9 0 0,-6 0 296,-3 0-296,-4 0 0,2 0 0,-2 0 0,1 0 0,-1 3 0,0 3 0,0 6 0,0 7 0,-2 5 0,-3 8 0,-4 5 0,-4 4 0,2 6 0,0 2 0,1 7 0,0 2 0,-3 5 0,-1 2 0,-1 2 0,0 4 0,1 4 0,-1 4 0,0 1 0,3-5 0,2-8 0,4-9 0,3 2 0,2-21 0,-1-2 0,1-23 0,-2-8 0,0-3 0,1-3 0,-4-2 0,1-6-3990,-4-3 3990,-5-1 0,7 4 0,-2 5 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15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96 22642,'-3'0'4661,"0"0"-3686,73-18-582,-3 7-393,-1 1 0,14-2 0,-3 3-1001,8 1 0,2 2 1001,-4 0 0,5 1 0,-3 1 0,-14 2 0,-3 1 0,1 0 0,6-1 0,1 2 0,0 1 0,3 2 0,0 1 0,1 1-413,4 1 0,1 0 0,-1 1 413,1 1 0,-1 2 0,-1 1 0,-5 0 0,-2 1 0,-1 0 0,26 4 0,-6 3 0,-16-1 0,-6 2-263,-14 0 1,-5 2-1946,25 16 2208,-36-6 0,-22-14 0,-18-8 0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16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1 281 28042,'62'-29'209,"0"0"1,9 2 0,5 5-210,10 7 0,6 5-1274,-19 5 0,5 1 1,1 0 1273,10 1 0,3 2 0,2-1 0,-19 2 0,2-1 0,0 2 0,1-1 0,1 1 0,2 1 0,-1-1 0,0 0-410,-1 0 1,-1-1 0,1 0 0,-2 1 409,21 0 0,-2 1 0,-1 0 0,-10-1 0,-1-1 0,-3-1 208,-10-2 1,-3 0 0,-2-1-209,19-3 0,-6-1 0,-14-4 0,-5-2 0,32-14 0,-27 3-180,-27 5-3372,-20 9 3907,-17 5 1,-2 5 0,-4 1-1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28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10 185 22339,'-5'0'3597,"1"0"-3104,4 0 460,0 0-505,27-14-236,4 6-77,30-15-46,2 6-33,9-3-22,6-2-12,5 1-22,-1 1 0,-8 3-11,-11 5 11,-17 5 0,-14 4 0,-13 3 11,-9 0 12,-4 0 22,-3 0 22,-1 3 45,1 4-66,-2 20-46,0 2 0,-1 14 0,0-5 0,0 0 0,0-2 0,0-2 0,0-5 0,0-3 0,0 6 0,0-11-326,0 3-1164,0-11-1961,-7-2 3451,-6 1 0,4-6 0,-2 0 0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29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28042,'-6'76'124,"4"-12"-124,11-44-247,0-2-582,-1-2-538,-4-1-2868,-1-1 4235,-3 1 0,0-7 0,0-1 0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29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28671,'98'-6'0,"-5"3"0,-27 7 0,9-1 0,6-1 0,4-2 0,-4 0 0,-8-2 0,-12-2 0,-15 0-841,-12 0-1322,-11 2-3249,-8 1 5412,-6 1 0,-5 0 0,-2 0 0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29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210 143 25521,'-85'38'1289,"15"-1"-976,47-13-54,7 3 21,7 2-45,3 2-34,5 4-3380,12 2 3381,8 0-44,18-1-158,11-6 0,8-6 0,8-11 0,0-7 0,-2-18 0,-4-10 0,-10-19 0,-11-11 0,-13-4 0,-12 2 3392,-7 2-3392,-5 7 0,-5 3 0,-6 7 0,-6 4 0,-6 6 0,0 5 0,-1 5 0,3 4 0,1 3-2029,9 2-4268,4 0 6297,12 0 0,-3 2 0,4 1 0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0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 26675,'-17'61'388,"1"1"1,1-4 0,4-4-64,9 12-57,2-3-31,11-5-237,10-10 0,17-10 0,10-11 0,4-13 0,1-7 0,-3-8 0,-3-12 0,-4-8 0,-2-18 0,-4-6 0,-2-9 0,-3-3 0,-4 1 0,-5 1 0,-6 9 0,-7 6 0,-5 11-1480,-7 13-1310,-15 7 2790,-13 13 0,7-2 0,0 3 0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0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28671,'96'0'0,"-4"0"-5661,-23-4 5661,3-3 0,1-5 1350,-1-5-1350,-1-1 0,-6 2 0,-8 3-1083,-11 6-2860,-14 3 3943,-12 4 0,-11 0 0,-6 0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2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28300,'16'-3'371,"8"2"-371,17 4 0,12-1 0,9 2 0,10-3 0,4 0 0,5-1 0,-5-2 0,-3-4 0,-9 0 0,-8-1 0,-9 3 0,-13 3 0,-11 1 0,-10 0 0,-7 0 0,-3 0-819,-3 1-1859,0 4-7153,-9 3 8451,-6 6 1,3-6 0,-1 1 0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2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28546,'-12'55'41,"1"1"1,0-2 0,3-5-42,8 16 0,0-5 0,0-4 0,1-9 0,3-7 0,4-7-752,5-9-1488,7-10-5089,6-6 7329,9-9 0,-15 0 0,0-1 0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3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28625,'-13'67'15,"1"0"0,0-2 1,4-4-16,9 30 0,4 1 0,0-2 0,4-6 0,-2-13-438,-2-12-1377,2-16-2634,-1-14 4449,-2-15 0,0-8 0,-3-6 0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3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28244,'28'62'142,"0"1"0,-2-3 1,-4-1-143,-5 30 0,2 1 0,-4-33 0,2-2 0,14 18 0,14 4 0,-4-52 0,1-12 0,1-13 0,-3-21 0,-2-15-3392,-3-21 3392,-2-11 0,-3-3 0,-1-1 0,-2 6 0,-2 5 0,-5 10 0,-2 8 0,-6 9 0,-1 11 3290,2 8-5676,5 8-4506,9 4 6892,13 3 0,-17 0 0,1 0 0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4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177 152 27314,'-45'50'317,"1"0"1,4-4-1,9-2-1348,20 10 1121,5-2 340,16-2-341,8-4-32,16-6-57,12-7 187,8-10-187,8-10 0,3-13 0,0-21 0,-6-12 0,-11-18 0,-9-4 0,-9-3 0,-7-1 583,-5 2-583,-6-1 0,-6 3 0,-3 2 0,-3 5 0,-8 6 0,-7 9 0,-14 14 0,-10 8 0,-11 22 0,-6 15 0,-2 19 0,8 11 0,10 3-1457,16 11-1569,11-22 3026,18 3 0,-2-35 0,7-7 0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4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25 28671,'-8'-23'0,"1"22"0,7 66 0,-5 13 0,-5 9-521,-8-2 521,-2-4 0,2-13 171,5-13-171,6-18 86,4-15-86,3-12 0,1-9 0,11-20 0,10-12 0,16-21 264,8-6-264,6 0 0,-2 7 0,-1 8 0,-4 10 0,-5 11 0,-4 10 0,-6 7 0,-4 8 0,-6 12 0,0 22 0,-7 0 0,2 12 0,-7-18 0,3-4 0,3-6-169,26 1-2542,-10-13-7120,20 1 9434,-16-10 0,-16 0 0,-1 0 0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5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293 220 25028,'10'-5'2006,"-2"1"-1917,58-29-54,-36 12 21,48-28-4263,-60 23 4285,-8 0 894,-13 4-815,-17 4-57,-13 8 80,-17 4-24,-8 6 91,-1 12 3527,3 7-3774,1 17 0,6 10 0,2 7 0,9 7 0,11-1 0,13-1 0,11-8 0,20-7 0,11-11 0,21-10 0,9-10-5567,7-8 5567,5-7 0,-32 2 0,-6-2 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5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28671,'39'77'0,"-1"0"0,-3-2 0,-8-4-263,-17-18 0,-4-1 263,1-1 0,0-1 0,8 38 0,-1-10-1547,0-17-1238,-6-17 2785,-3-16 0,-4-15 0,-1-6 0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5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28671,'84'31'0,"0"1"0,2-2 0,-1-10-747,-9-21 1,0-6 746,3-1 0,0-1 0,-2-3 0,-2-2 0,-4 1 0,-3 1 0,-6 2 0,-3 2-343,-7 2 1,-3 2-4149,35 1 4491,-16 2 0,-32 1 0,-13 0 0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6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45 28671,'-50'-25'0,"12"5"0,57 20 0,17 5 0,30 2 0,21 6 0,-38-6 0,3 0-243,1 0 1,1 0 242,0-1 0,1-1 0,-2-1 0,1-1 0,-3 0 0,-1-2 0,40 1 0,-14-2 0,-20 0-1462,-17 0-823,-18-3-5626,-11 0 7911,-10 0 0,-1 1 0,-2 2 0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6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28671,'50'65'0,"7"-13"0,15-51 0,2-9-13,-5-2-1858,-5-5-2140,-10 4 4011,-8 5 0,-21 3 0,-9 3 0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7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25131,'-70'58'1311,"15"-2"-1031,48-16 554,5 6-565,14 5-78,7 0-112,16-1-79,9-11 0,5-11 0,3-14 0,-2-8 188,0-17-188,-6-9 96,-5-18-96,-5-8 292,-11-3-292,-10 1 0,-8 2 0,-15 6 0,-6 7 0,-12 9-1368,-2 8-1915,5 9 3283,6 4 0,10 3 0,5 0 0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7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27897,'0'98'774,"4"2"-774,3-15 0,5 9 0,3 5 0,1-4-393,3-9-1322,3-13-2262,1-15 3977,-3-14 0,-9-22 0,-6-9 0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7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0 237 27415,'54'-36'41,"0"1"0,-2 1 0,-2 6-1072,24 1-1209,0 1 2240,-7 1 0,-28 11 0,-14 2 0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7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28367,'56'-5'101,"0"-1"0,-1 2 1,-2 0-102,23 4 0,0 0 0,-8-3-976,-11 1-984,-14-2-2646,-18 2 4606,-13 1 0,-9 1 0,-3 0 0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8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6 25196,'-7'-3'2466,"1"1"-2018,6 2-45,-18 73-245,7-21-158,-3 5 0,0 2 0,0 16 0,4-2 0,5-5 0,4-7 0,7-4 0,2-4 0,6-5 0,1-6 0,4-7 0,4-11 0,11-12 0,6-6 0,6-6 0,2-5 0,-3-2 0,-2-6 0,-6-4 0,1-5 0,-2-4-808,1-6-1635,-4-3-7388,-1-4 9582,-5 0 1,-12 17 0,-4 4 0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8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27964,'-1'53'28,"0"0"0,2 40-330,14-48-729,-3-3-415,-5-5-3126,-4-4 4572,-3-3 0,0-15 0,0-2 0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8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27000,'57'-19'-587,"0"1"1,-3 0 0,-3 1-6069,21-4 6655,-1 0 0,-32 8 0,-9 5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9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1197 27998,'0'-28'673,"0"-9"-673,0-16 0,0-17 0,4-16-253,-1 36 0,1-1 253,1-4 0,1-1 0,1-3 0,-1 0 0,0-1 0,-1 0 83,0 2 0,-1 1-83,0 3 0,0 2 0,2-38 84,-1 22-84,-1 21 0,-2 22 0,1 10 256,-2 11-256,1 2 0,-1 2 0,0 0 0,1 0 0,-1 0 0,0 0 0,0 0 0,2 4 0,4 2 0,6 5 0,8 1 0,12 0 0,14-4 0,11-3 0,13-3 0,6-2 0,8 0 0,8-4 0,6-1-159,-48 2 0,-1-1 159,45-1 0,-13 4-3,-19 1-1891,-22 13-717,-21 11-7220,-30 20 7373,-27 8 0,11-20 1,-7-5-1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9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28671,'51'3'0,"-1"-1"0,3 1 0,-1 0 0,42 8 0,-43-6 0,0 0-333,1-2 1,-1 1-2491,48 4-7008,-8-2 7437,-8-3 0,-40-1 0,-11-2 0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39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0 26339,'-86'7'2275,"7"14"-3232,30 17 957,6 18 0,7 10 239,12 7-239,11 6 0,8-2 0,19-7 188,7-12-188,16-16 0,4-15 0,-1-14 0,-1-10 517,1-21-517,0-13 0,2-22 0,-4-10 70,-5-2-70,-5-1 0,-5 8 0,-1 5 0,-4 10 0,-3 8 0,-3 12 0,-4 10 0,0 7 0,-3 11 0,2 12 0,0 13 0,2 16 0,0 4 0,2 5 0,0-4 0,4 0 0,-2-4 0,2-6 0,-3-4-125,0-11-1869,-2-8-1871,2-10 3865,4-6 0,-8-2 0,2-1 0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0.1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16 129 28671,'-5'34'0,"-1"1"0,5 8 0,0-5 0,1-3 0,0-7 0,0-4 0,-1-6 0,1-6 0,-1-5 0,1-3 0,0-3 0,1-11 0,8-10 0,5-14 0,9-9 0,0-4 0,-1 4 0,-3 0-136,-1 5-1365,0 2-953,1 3-7377,0 6 8090,0 8 1,-9 9-1,-1 6 1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375 217 24491,'5'1'2689,"-2"0"-2409,-3-1-123,0 0-124,25-44-21,-18 19 32,17-36-32,-31 33 66,-2 3 34,-11 7 101,-4 6 44,-9 7 36,-9 9-293,-11 14 0,-7 13 0,3 12 0,7 6 0,12 0 0,12 1 0,13-2 0,6-1 0,10-4 0,12-1 0,11-7-3392,15-4 3392,10-5 0,12-4 0,6-6 0,5-3 0,-3-6 0,-4-3-2096,-4-1 191,-5 2 1905,-7 2 0,-22-1 0,-12-1 0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1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7291,'0'0'0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28412,'4'68'86,"0"0"0,-1 0 1,2-3-1009,-1-9 1,1-2 921,0 0 0,1-3 0,5 38 574,3-17-574,5-22 302,6-20-302,8-15 0,5-20 0,7-18 967,2-16-967,3-17 0,-2-2 0,0 0 0,-4 2 0,-2 10-259,-2 7-1970,-1 13-2836,-1 10 5065,-4 9 0,-15 5 0,-6 2 0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2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175 259 25286,'-6'1'2073,"1"0"-1894,5-1-167,0 0-1,52-47 11,-31 18-22,37-38 0,-50 32 11,-4 5-11,-5 5 23,-10 9 22,-5 8-45,-13 5 123,-2 8 190,-7 12 135,-2 11-323,-2 17-125,2 5 0,10 4 0,10-3 0,12-5 0,10-6 0,11-5 0,11-7-203,9-5-1298,5-9-1031,-1-6-4696,0-6 7228,-1-10 0,-17 6 0,-4-7 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2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21175,'-13'65'661,"-1"-1"0,0-3 0,0-5 1701,-14 12-2362,3-8 0,5-14 924,7-15-924,7-14 507,4-11-507,2-3 1720,0-12-1720,8-5 0,5-13 0,9-5 0,4-2 0,0 3 0,-2 3 0,0 7 0,-4 3 0,-1 7-707,-4 0-1870,-1 2-4998,-2-4 7575,1-2 0,-6 5 0,-2 2 0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2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12 24748,'1'-7'2734,"0"2"-2185,-1 5-258,-5 54-100,-6-15-33,-9 49-158,-5-29 0,-1-1 0,3-8 0,6-10 0,9-12 0,4-14 0,7-8 0,11-10 0,7-11 0,12-8 0,1-5 0,0 0 0,-3 8 0,-3 4 0,-5 8 0,-3 3 0,-7 4 0,-1 1 0,-5 4 0,0 5 0,-4 5 0,-1 8 0,-1 2 0,-2 4 0,-10 2 0,-21 10 0,1-13 0,-10 4 0,21-19 0,8-3-1559,7-5-3203,4-2 4762,7-2 0,-4 0 0,4 0 0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3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289 234 28671,'-42'85'0,"8"-13"0,39-44 0,10-8 0,10-10 0,12-6 0,5-24 0,-1-9 0,-4-21 0,-11-4 0,-12-3 0,-8 3 0,-9 3 0,-11 5 0,-9 8 0,-15 8 0,-8 15-304,-7 6-1746,-8 16-2578,-6 12 4628,-8 14 0,32-11 0,6-2 0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4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1 609 22564,'6'-2'3047,"-1"0"-2554,-5 2-22,0 0 100,3 66 1,-2-25-113,2 58-146,-3-41-132,0-1-181,0-5 0,-3-8 0,-1-12 0,-1-13 0,1-11 0,3-17 0,0-19 0,2-25 0,2-21 0,0-10-235,0-5 235,-2 2 0,-1-4 0,0-2 0,0-3 0,0 2 0,0 12-3314,0 12 3314,0 18 0,2 17 0,1 11 0,4 12 0,2 7 157,4 3-157,6 2 3392,8 0-3392,8 4 0,8 2 0,4 4 0,1 1 0,-1 0 0,-3 0 0,-4 3 0,-7-1 0,-6 2-1144,-11 3-1243,-7 4-7444,-6 12 8933,-19 8 1,11-17 0,-11-1 0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4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28671,'78'-11'0,"-25"2"0,-1 0 0,15-5 0,18 1-1615,-39 9-2082,-3 4 3697,10 0 0,-27 0 0,5 0 0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5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180 241 25342,'-77'49'1681,"12"-1"-1255,44-8-34,8-1-11,9-1-45,20-6-223,6-5-113,19-10 0,6-8 0,8-13 0,3-16 0,0-14 0,-5-15 0,-10-5 0,-11-7-3392,-6-1 3392,-8-2 0,-5 5 0,-2 6 0,-4 12 0,-2 15 0,-1 13 0,-3 19 3392,0 22-3392,-1 23 0,0 18 0,0 9 0,0 0 0,0-4 0,0-10-505,6-11-1635,6-13-1502,10-13 3642,6-14 0,-12-7 0,-2-6 0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5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28671,'6'93'0,"-1"-9"0,-5-35 0,0-7 0,0-10 0,1-10 0,2-10 0,3-8 0,2-3 0,2-3 0,0-7 0,0-3 0,1-7 0,0 1 0,3-3 0,2-1-125,3-5-1174,4 0-629,-1-1-1556,1 5-6347,-4 4 8263,-3 8 1,-7 5 0,-3 4-1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5.8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143 129 23247,'4'-2'2330,"-1"1"-2161,-3 1-24,0 0 68,31-46 493,-24 29 67,24-34-213,-35 44-145,-4 4-302,-6 2-113,-5 1 0,-4 3 0,-2 9 0,-1 8 0,-1 12 0,2 3 0,6 2 0,4 0 0,7-1 0,3-2 0,4-2 0,1-2 0,7-4 0,4-3 0,9-7 0,4-3-214,2-7-2620,4-3 2834,17-3 0,-25 0 0,8 0 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6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19 24838,'-52'-5'991,"0"0"1,-36-2-409,50 6-146,11 1-213,9 0-135,10 0-89,5 4 56,8 7-11,11 9 45,15 8 111,15 4-76,8 3-125,1 0 0,-6 2 0,-12-1 0,-12-1 0,-12-3 0,-6 0-3392,-5-1 3392,-13 2 0,-10 4 0,-15 0 0,-5-3 0,5-6 0,10-8 0,14-9 366,7-5-6450,8-18 6084,7-16 0,-5 8 0,4-4 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 28671,'3'70'0,"0"0"0,-1-2 0,0-2 0,-1 31-484,-1-3 270,-3-7-1131,-2-15-1164,-1-12-7322,-2-18 8964,1-18 0,2-12 0,1-10 0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6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25499,'54'-17'-434,"1"0"1,-3 1 0,-8 3 0,-13 8 0,-8 1 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6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26306,'-20'49'543,"0"-1"1,-11 37-320,28-38 45,10-8 55,10-9-122,13-9-101,12-9-90,7-7-11,2-4-3605,1-9 3079,-4-5-640,-3-10-828,-6-2-3149,-4-3 5143,-4-4 0,-15 14 0,-4 0 0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7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0 28210,'6'82'280,"-1"-9"-246,-5-31-34,0-1-11,0-3-12,0-5-89,-4-7 56,-3-4 56,-5-6 0,-5-1 12,-2 0-1,-4-1 101,-2 4 56,-2 1-122,1 6-46,2 3 0,3 2 0,7-1 0,6-2 0,5-4 0,3-4 0,8-5 0,6-5 0,10-3 0,6-4-2948,14-1-2856,-9-6 5804,11-6 0,-30 4 0,-1-3 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7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28671,'-25'45'-225,"1"0"1,-15 34-1435,38-47-727,1-4-7445,0-3 9697,0-6 1,0-8 0,0-5-1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7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36 26250,'-28'56'268,"-1"0"1,1-6 0,10-5 359,33 3-382,4-22 1,15-4-79,3-18-23,0-12 36,0-6-181,-3-10 0,-7-6 0,-5-1 0,-8-2 0,-6 0 0,-5 0 0,-2-1 0,-1 4 0,-5 2 0,-3 7-1345,-5 7-2880,-2 7 4225,7 5 0,2 2 0,6 0 0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8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26138,'0'-4'1938,"0"1"-1916,56-8-22,-24 8-179,44-9-617,-42 12-739,-7 3-2487,-7 2 4022,-9 6 0,-5-4 0,-6 0 0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28671,'83'0'0,"-8"0"0,-31 0 0,0 0-494,5 0-1579,7 0-4740,6 0 6813,5 1 0,-29-1 0,-7 1 0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9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483 5 19392,'3'-3'5603,"0"1"-4908,-84 14-90,21 3-348,-4-2 1,-1 1 168,-14 13-12,14-4-268,21-3-112,22-6-34,13-2 11,25 0 0,10 3 135,21 3 66,7 4 24,2 5-11,-5 3-225,-9 6 0,-9 4 0,-14 6 0,-8 2 0,-8 4 0,-15 1-3392,-8-2 3392,-15-2 0,-4-7 0,-9 0-494,21-20-1736,2-3-3664,21-21 5894,14-16 0,-8 9 0,8-8 0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9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28671,'-18'58'0,"0"0"0,0-1 0,3-1 0,-7 41-474,12-48 1,0 1 473,0 0 0,1 0 0,-6 44-617,5-8-1770,6-10-2955,2-15 5342,1-13 0,1-23 0,-1-10 0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9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23818,'0'-10'1861,"0"1"-1861,0 9-180,0 0-873,70-31-1838,-33 23-4482,54-24 7373,-52 31 0,-18 1 0,-6 0 0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49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28042,'-31'54'209,"-1"0"1,3-4 0,7-5-210,15 0 0,4-5 0,2-7 0,4-5 0,10-9 0,8-7 0,11-6-3392,5-4 3392,1-2 0,1-5 0,-2-3 0,-1-5-976,-3-1-1265,2-2-4751,0-2 7840,10-5 0,-22 9 0,1 2 0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0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0 28671,'1'86'0,"0"10"0,-1-48 0,4 4 0,2-28 0,2-10 0,-1-7 0,-4-4 0,-2-3 0,-3-5 0,-7-2 0,-7-4 0,-9 2 0,-4 4 0,-4 3 0,-2 5 0,-17 25 0,17-2 0,-6 22 0,25-9 0,5-1 0,7-2 0,2-2 0,6-5 0,10-4-349,27-2-1768,0-13-2567,16-1 4684,-17-9 0,-17 0 0,-7 0 0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0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 28671,'-26'50'0,"1"0"0,-18 39-5661,23-36 5661,6-5 1363,5-7-3469,6-5-1136,2-7 3242,6-6 0,-4-11 0,4-6 0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0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28580,'-24'46'45,"0"1"1,-13 35-46,29-38 0,5-7 0,3-11 0,3-8 0,4-10 0,4-5 0,4-10 0,2-9 0,-2-12 0,1-7 0,-1-4 0,1-3 0,-4 16 0,1 4 0,-6 17 0,-1 4 0,0 5 0,0 9 0,1 8 0,-3 11 0,0 6 0,-4 1 0,1 1 0,1-4 0,2-5 0,2-7-1716,3-11-603,2-5-7512,2-7 9753,1-11 1,-6 7 0,-1-7-1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0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28671,'-16'62'0,"0"-1"0,-5 31 0,12-47 0,8-29 0,1-7 0,0-7 0,4-3 0,3-11 0,6-7 0,4-13 0,0-2-1144,1 0-985,-4 4-3641,-3 7 5770,-4 6 0,-4 9 0,-2 5 0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1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199 143 20837,'8'0'3844,"-2"0"-3586,-6 0-124,0 0-134,21-39 0,-15 21 0,8-30 78,-25 30 707,-22 6-326,6 4 101,-13 9 12,10 14-1,-2 9-67,3 11-435,5 4-69,8 1 0,7 0 0,6-3 0,5-2 0,9-5 0,5-3 0,9-9 0,3-5 0,0-6-1021,2-5-1388,6-1-2151,11-1 4560,15 0 0,-25 0 0,-1 0 0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2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28076,'45'4'595,"6"-1"-595,10-3 0,16-3 0,18-6 0,-41 3 0,0 0 0,2-1 0,0 0-144,-2 0 1,-1 1 143,37 0 71,-18 2-71,-21 3 0,-15 1 0,-14 0 0,-10 0 0,-6 0 216,-2 0-216,-3 0 0,0 3 0,-1 7 0,-1 9 0,-6 9 0,-3 4 0,-7 2 0,1-2 0,0-1 0,0-6 0,5-4-550,1-8-1377,0-2-2791,-2-2 4718,-9 1 0,10-4 0,-3 0 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2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28423,'25'80'-459,"-5"-14"-684,-19-58-728,0 0-2858,-1-2 4729,0 1 0,0-4 0,0 1 0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2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28671,'92'-35'0,"-7"7"0,-30 25 0,6 1 0,7 1-4252,3-1 4252,2-2 0,-2 0 860,-6-1-860,-8 1 0,-7 1-349,-8 2-1555,-5 0-1290,-8 1 4042,-6 3 0,-11-2 0,-5 2 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3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211 152 24603,'-53'37'941,"0"0"0,-21 22-571,48-6 33,22-16 45,18-1-33,13-5-12,28-7-256,21-11-147,20-5 0,-43-12 0,0-3 0,1-2 0,0-4-102,-4-3 1,-3-4 101,32-26 0,-21 0 0,-24 0 0,-18 2 0,-10-1 0,-13 3 0,-7 4 0,-11 4 0,-9 8 0,-3 6 0,-3 5 203,0 7-203,0 3 0,6 3-2040,6 3-4224,10 10 6264,8 1 0,7 1 0,3-4 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3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3 23392,'-5'-1'2196,"1"-1"-1803,4 2-1,-46 74 0,31-25-179,-10 6 0,2 2 246,21 13-78,6-5-67,8-1 12,7-7-326,10-7 0,7-6 0,8-14 0,10-13 0,6-10 0,6-24 0,2-11 0,-2-25 0,-6-8 0,-5-7-498,-11-2 498,-9-1 0,-12 1 0,-10 7-281,-8 8-1982,-10 14-5076,-14 17 7339,-16 11 0,10 11 0,1 2 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3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10 163 25959,'-5'-1'2712,"1"0"-2712,76-24 0,-16 9 0,3-3 0,3 1 0,21-4 0,-3 2 0,-6 3 0,-6 4 0,-7 6 0,-8 4 0,-7 3-1413,-7 8-1254,-6 3-7164,-6 11 9655,-10 2 1,-7-10 0,-8-3 0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28671,'-5'42'0,"17"-9"0,40-27 0,13-4 0,3-5 0,-1-2 0,-7-1 0,-9 0 0,-10 3 0,-9 1-595,-9-3-1791,-6 0-2276,-8-2 4662,-1-2 0,-6 5 0,0-1 0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4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27785,'-41'34'443,"-1"0"0,-27 32-1678,41-16 1235,9-1 394,9-7-394,6-5 203,6-9-965,14-6-1737,13-8-7332,17-7 9356,10-2 0,-24-4 0,-4 1 0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4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27628,'85'-29'347,"1"0"1,-18 4 0,-2 6-348,-1 8 0,-3 5 0,24 0 0,-7 5 0,-6 1 0,-7 0-942,-9 6-1266,-10 3-5019,-16 10 7227,-15 4 0,-10-8 0,-6-3 0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28671,'54'-6'0,"0"1"0,1-1 0,-1 1 0,-3 1 0,0 0-503,0 0 0,-1 0 503,47-2 34,-12 3-427,-15 1-1893,-17 4-3867,-22 10 6153,-13 6 0,-12-3 0,-6-2 0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5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74 156 27998,'-24'48'336,"-1"0"1,0 32-337,58-53 0,23-9-4252,16-8 4252,10-9 0,5-15 707,-5-9-707,-8-14 0,-16-1 0,-14-3 0,-14 2 0,-14 3 0,-7 2 0,-6 6 2599,-6 1-6129,-5 3 3587,-2 1 0,1 10 0,3 2 0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5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1 28671,'-11'60'0,"-1"0"0,1-1 0,2-3 0,2 35 0,3 1 0,2 1-5418,-1 1 2393,-1-8 3025,-2-5 0,2-38 0,1-13 0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5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24356,'8'-10'1221,"-2"1"-1221,52-9-795,-25 9-2287,46-17 3082,-43 12 0,-16 6 0,-5 0 0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5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28671,'-29'54'0,"0"-1"0,4-2 0,4-1 0,6 28 0,8-3-416,3-6-1612,12-11-2084,10-14 4112,17-15 0,-14-14 0,2-10 0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93 27561,'-61'38'593,"12"-1"-413,46-3 44,3 3-111,1 0-113,6-1 0,4-4 0,5-8 0,1-10 0,2-6 0,1-13 0,5-19 0,5-13 0,0-21 0,-3-3 0,-8 0 0,-8 9 0,-7 10 0,-3 14-763,-12 13-2755,-12 8 3518,-24 27 0,19-15 0,-3 15 0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6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24950,'0'-5'2039,"0"1"-1669,0 4 224,0 0-348,0 45-33,0-20-67,0 37-113,0-33 1,0-2-34,0-3 0,0-7-280,0-3-672,2-8-796,0-2-2925,3-4 4673,4-3 0,-4 2 0,1-2 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6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23964,'2'-5'3384,"0"1"-2981,-2 4-313,0 0-90,6 63-258,-5-33-650,5 51-840,-6-51-7616,0-1 9364,-7-3 0,6-12 0,-6-4 0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5:56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28671,'58'-12'0,"0"1"0,2-1 0,-1 1 0,-3 3 0,-1 1 0,0 0 0,-1 1 0,45-1-413,-13 4 413,-9 7 0,0 9 0,-3 7-1581,-3 8 1615,-10 0 0,-28-12 0,-12-4 0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6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440 21 26485,'-59'3'440,"0"0"1,5 3 0,5 4-228,-6 20-90,6 10-5626,6 7 5592,9 3 946,12 6-990,11 3 928,6 4-906,9 1-22,10 2-32,9-6-13,17-8 0,11-15 0,13-18 0,10-10 3207,1-19-3207,-6-8 0,-11-14 557,-15-10-557,-11-4 0,-10-9 0,-9-4 0,-6-4 0,-4-3 0,-6 1-3392,-7 4 3392,-4 7 0,-7 8 0,-10 6 0,8 19 0,-6 5-1077,15 15-1646,4 14-7108,6 7 9608,2 20 0,2-17 0,0 0 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7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1 25784,'-22'66'0,"0"0"0,1-2 0,4-3 0,2 27 0,2 0 0,3-5-337,5-6-132,3-9-2870,3-9 3462,6-12 0,-4-22 0,4-11 1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27393,'30'-17'-404,"-7"4"-862,-11 15-796,-6 12-7769,-3 11 9255,-10 16 0,6-16 0,-6-2 0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7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26418,'-70'65'1400,"14"-8"-1019,48-33-90,4 0-110,3-1-181,3 0 0,6-2 0,4-1 0,6-1 0,3-3 0,3-1 0,4-3 0,7-2 0,9-4 0,6-2 0,7-3 0,3-3 0,2-8 0,-1-6 0,0-8-2152,0-3-5009,-2 1 7161,11 3 0,-35 10 0,1 5 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8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394 0 22698,'-53'18'829,"0"1"0,4-3 0,3 0-201,-12 4-5807,9-3 5762,12-4 1308,12-4-1589,10-3 658,9-2-926,4 2 67,16 6 156,9 4 3382,20 5-3393,7 1-222,0-1-24,-7-1 0,-12 1 0,-16 4 0,-7 7 0,-17 10 0,-12 8 0,-14 4 0,-9 1 0,4-6 0,6-7 0,12-11-80,11-7-3785,18-9-550,17-7 4415,19-17 0,-15 7 0,-1-10 0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8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7 23090,'0'-6'3641,"-60"31"-3080,28 8-298,-7-2 0,1 3 129,11 27-11,13 2-301,7-3-80,7-5 0,9-11 0,7-9 0,11-14 0,7-9 0,6-8 0,6-15 0,4-7 0,2-11 0,-2-4 0,-8 3 0,-9 5 0,-10 6-707,-6 5-9124,3 4 8860,-4 6 0,-2 2 0,-6 2 0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8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26209,'-34'58'209,"0"0"0,3-4 1,7-4-210,13 10 872,5-5-872,5-6 310,10-9-310,5-9 0,12-10 0,6-5 159,4-10-159,7-2-1245,10-4-4268,19-7 5513,-21 0 0,-2-1 0,9-3 0,2-2 0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1283 28671,'-27'-62'0,"14"-15"0,17 23 0,5-3 0,1-4 0,1-1 0,0-1 0,-2-2-426,-2 1 1,-2-1 425,-1 2 0,-2 1 0,-1 1 0,-1 1-1869,0 4 1,0 2 1868,-1-38 905,1 22-905,-1 25 0,1 19 0,0 15 291,1 7-291,8 21 3392,5 15-3392,10 28 0,-1 24 0,-12-34 0,0 2 0,-2 4 0,-1 2-127,0 3 1,-1 0 126,1 0 0,1 0 0,-1-2 0,2-1 0,1-4 0,2-2 0,14 34 0,5-23 0,1-26 0,3-19 0,16-59 0,-10-12 0,-12 4 0,-3-5-253,-5 2 1,-3-1 252,2-5 0,-1-1 0,0-2 0,-1-2 0,0-2 0,0-1 0,0 2 0,0 2 0,-2 4 0,0 2 0,16-37 0,8 21 239,-10 37-239,11 20-886,-9 43-3764,8 19 4650,6 20 0,-19-26 0,-4-7 0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19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429 174 26967,'-58'17'568,"1"1"0,0 2 0,6 5-568,-13 39 0,5 9 0,16 5 0,17 3 0,13 4 0,22-4 0,16-7 0,19-12 0,12-15 0,7-17 0,-1-14 0,4-20 0,-4-19 0,-3-21 0,-8-19-3392,-11-15 3392,-11-8 0,-12-7-137,-11 43 1,-4-1 136,-4 0 0,-5-1 0,-3 0 0,-3 1 0,-5 3 0,-3 2 0,-27-28 0,2 22 0,6 28 0,5 22-998,6 31-1860,4 21 2858,8 22 0,8-27 0,5-8 0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0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74 219 25981,'0'-9'2229,"0"2"-1971,0 7-68,0 0-177,0 79-13,0-24 0,0 5 0,-2 2 0,-1 11 0,-2-7 0,1-12 0,2-14 0,1-18 0,1-12 0,0-19 0,0-15 0,0-20 0,0-19 0,0-10 0,0-4 0,-6 4 0,-5 12 0,-3 13 0,0 20 0,7 13 0,3 12 0,4 16 0,11 5 0,6 7 0,18-5 0,7-9 0,11-8 0,4-17 0,5-8 0,-1-13 0,-4-1 0,-5 0 0,-8 4 0,-8 3 0,-5 4 0,-4 2 0,-7 4 0,-2 5 0,-6 7 0,-3 4 0,-1 7 0,-3 13 0,-2 41 0,-5 3 0,-4 30 0,-3-17 0,-1 0 0,2 20-3172,8-30-6229,16 9 9401,15-37 0,-8-16 0,-1-8 0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0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258 412 27382,'42'-48'194,"0"0"0,-5 4 0,-8 2-127,-18-3-33,-6 0 22,-3 4 56,-6 4 78,-9 8 12,-10 9-156,-14 10-46,-8 7 0,-8 23 0,-4 13 0,2 23 0,6 12 0,10 4 0,11-1 0,12-5 0,9-10-3392,10-9 3392,15-9 0,14-9 0,19-9-1536,9-7-5792,7-3 7328,8 0 0,-35-4 0,-3 0 0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2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8 28558,'6'59'37,"0"1"1,-1 5 0,-4 0-38,-6 5 0,-3 1-810,-1 3 0,-3 1 810,-2 0 0,-1-2 0,0-5 0,-1-3 0,2-7 0,0-4 0,-9 30 509,9-31-509,6-26 0,5-26 266,6-32-266,8-23 0,6-30 0,-5 35 0,0-2 0,0-6 0,0 0-222,0-3 0,-1-1 222,-1-2 0,1 0 0,0 2 0,0 0 402,-1 4 1,0 2-403,12-38 0,-4 25 0,-4 22 0,-4 23 0,-2 13 0,0 17 0,1 16 0,4 21 0,-3 22 484,1 12-484,-5-10 0,0 2 0,-1-17 0,2 0-423,0 18 1,3-2 422,10 14 0,7-19 0,5-22 0,6-21 0,2-13 0,1-17 0,15-28 0,-13 0 0,14-22 0,-14 14 0,5 3 0,4 0-478,2 6-2469,4 5-6884,1 3 8103,2 4 1,-26 11 0,-7 3 0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8 27056,'-42'42'538,"0"0"0,4-2 1,8-1-539,13 10 0,8 1 0,6 0 0,14-4 0,10-3 0,15-5 0,11-9 0,5-12 0,6-8 0,4-19 0,-1-16 0,-5-20 0,-10-14 0,-14-7-3392,-13 0 3392,-11 4 0,-9 8 0,-15 9 0,-13 12 0,-16 16 0,-7 8 0,4 17-528,7 13-1992,16 12 2520,17 25 0,6-29 0,6 6 0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0 28446,'-2'57'75,"0"1"0,0-3 0,-3-2-75,-16 25 0,3-4 0,7-11 0,4-18 0,5-21 0,4-13 0,8-29 0,6-15-3392,7-23 3392,0-11 0,-2 3 0,-5 6 0,-4 13 0,-3 14 0,-4 14 0,-2 9 0,-2 12 3392,-1 33-3392,1-1 0,2 26 0,3-19 0,3-4 0,3-10 0,8-9 0,11-10 0,15-7 0,12-18 0,6-8 0,-5-14 0,-9-3 0,-12 2 0,-9 3 0,-8 4-57,-5 6-2778,-7 6 2835,-4 9 0,-4 5 0,-1 5 0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3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 27169,'6'67'500,"-1"1"1,0-2 0,-1-2-1047,-3 35 546,3-6 0,5-17 178,10-19-178,8-27 91,10-15-91,9-26 0,13-18 0,8-26 0,-29 21 0,-1-3-1650,1-2 0,0-1 1650,-3 1 0,0 0 0,30-34 108,-8 10-108,-1 9-2029,0 9-3652,3 9 5681,6 5 0,-30 16 0,-4 3 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4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25263,'-50'49'586,"0"-1"1,5-3 0,6-1 7,3 15-101,13-1-135,9-8-155,14-8-203,19-15 0,13-12 0,15-18 0,7-18 0,-2-13 0,-6-10 0,-11 0 0,-10 11 0,-10 10 0,-7 13 0,-5 6 0,-2 10 0,0 10 0,2 10 0,2 8 0,4-1 0,1-3 0,4-3-46,5-2-1063,6-2-942,6-1-6599,4-5 8650,4-2 0,-18-7 0,-3-4 0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4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27258,'-15'70'369,"-1"1"1,0-2 0,0-3-218,2-16 0,0-1-152,-1 0 0,1-1 0,-11 39 0,8-16 0,5-22 0,7-22 0,5-15 0,18-25 0,15-15 0,22-22 0,11-8-334,1 1 334,-6 12-3281,-11 14 3281,-7 13 0,-8 11 0,-1 5 0,-3 2 0,-6 3 223,-4 6-223,-12 5 3392,-3 10-3392,-15 3 0,-13 7 0,-18 3 0,-3-8 0,-3 0 0,-28 17 0,26-17 0,0-1 0,-7 6 0,15-9 0,17-6-853,12-10-2038,17-5 2891,42-15 0,-28 8 0,26-9 0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161 204 26037,'76'-7'482,"-15"-6"-314,-44-14 56,-9-4 90,-4 0 55,-7 0-66,-11 5-34,-7 6-23,-13 8-22,-3 7-189,-3 6-35,0 14 0,1 7 0,3 15 0,8 4 0,7-1 0,11 0 0,7-4 0,9-4 0,10-5 0,9-6-1211,13-8-2072,5-7-6548,5-3 7840,5-3 0,-22 0 1,-6 0-1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5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7 24782,'0'-3'3473,"0"0"-3057,0 3-416,-40 59 0,20-25 0,-29 47 0,32-45 0,8-7 0,4-8 0,4-10 0,3-6 0,10-8 0,7-10 0,11-7 0,2-9 0,-4 3 0,-3 3 0,-5 7 0,-4 4 0,-2 4 0,-3 4 0,-2 2 0,-4 2 0,5 9 0,-5-1 0,5 10-662,-5-1-1657,1 4-4617,1 4 6936,7-2 0,-6-8 0,3-4 0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5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81 27460,'-49'-26'605,"1"1"1,-38-4-606,47 68 0,2 8 0,6 3 0,8-2 0,11-7 0,6-5 0,16-6 0,8-3 0,16-4 0,8-2 0,5-1-909,-1-3-3819,-3 1 4728,-9-1 0,-15-8 0,-8 0 0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6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101 790 26205,'-24'45'1075,"0"1"1,-16 26-761,33-53-315,3-10 0,3-15-4252,1-23 4252,10-24-366,5-34 366,-2 35 0,1-2-51,0-5 1,-1-1 50,0-1 0,-1 0 0,-2 2 0,-2 0-154,-3 4 1,-1 1 153,1-39 0,-5 23 0,0 26 2583,-5 24-2583,-2 16 1700,-6 22-1700,3 9 175,3 14-175,4-2 568,19-12-568,13-11 0,27-16 0,14-19 0,7-10 0,-3-9 0,-6 2 0,-28 18 0,-12 9 0,-23 31 0,-5 17 0,-11 26 0,-6 12 0,-12 6 0,10-30 0,0 0 0,-2 19-405,1 8-2474,32-45-5659,11-6 8538,18-7 0,-15-11 0,-4-3 0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7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50 953 25174,'-8'1'3059,"2"0"-2779,6-1-122,-16-56-158,12 7 0,-4-2 0,0-5-5661,14-38 5661,-1 42 0,2-2 0,2-3 0,1 0 704,2 0 1,0 1-705,-1 4 0,1 2 0,12-34 0,-4 21 860,-1 25-860,-3 17 0,1 14 0,4 10 0,6 15 0,5 16 0,5 21 0,-1 15 0,-1 8-340,-5 3 340,-4 0 0,-7-8 0,-9-8-15,-5-10-1901,-14-10-4628,-12-7 6544,-17-5 0,13-16 0,0-4 0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7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27751,'57'-32'37,"0"0"1,-1 1-1,-3 4-1303,23 0-4258,-1 5 5524,-6 4 0,-33 10 0,-10 5 0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7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1 25129,'-53'0'594,"0"0"0,-35 0-292,55 0-10,10 0 89,5 0-123,10 0-225,3 0 1,7 0 44,10 0 113,9 0 313,31 13-292,-13 1-143,9 14-69,-28-2 0,-10 3 0,-6 2 0,-16 3 0,-7 3 0,-14 0 0,-4-1 0,3-6 0,3-3 0,10-9-1615,6-2-1522,9-7 3137,10-4 0,-3-3 0,5-2 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8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133 194 26653,'-37'47'605,"-1"1"0,-16 26-370,51-1 68,22-28-33,13-10-270,17-11 0,9-12 0,4-9 0,1-20 0,-7-13 0,-11-22 0,-12-13 0,-12-5 0,-12 0 0,-5 4 0,-5 9 0,-8 8 0,-4 14 0,-8 10 0,-3 13 0,1 6 0,-2 13-841,2 13-1401,3 15-3819,8 13 6061,6 1 0,5-20 0,1-8 0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8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27015,'-34'48'90,"0"-1"0,2-2 0,5-2-90,-6 18 0,12-6 0,9-8 667,7-11-667,5-10 0,8-7 0,9-6 0,14-6 0,10-4 234,10-2-234,12-1 0,10 0-129,13-9-1261,7-7-2969,-3-12 4359,-7-3 0,-39 12 0,-14 6 0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8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238 181 27415,'-49'27'418,"-1"0"1,5 0 0,8 3-419,9 28 0,10 4 0,9 0 0,7-8 0,18-10 0,11-14 0,21-14 0,11-12 0,6-26 0,1-14 0,-4-24-493,-10-9 493,-14-6 0,-14 0 0,-14 2 0,-10 7 0,-14 8 0,-11 13 0,-12 17 0,-4 13-3631,0 15 3631,3 20 0,18-10 0,5 9 0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9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217 257 28222,'-8'65'291,"-11"15"-269,-2-27 1,-3 4-837,0-1 0,1 1 820,3-4 0,0-1-6,-10 32 0,13-24 0,9-30 541,6-21-541,9-39 0,11-24 0,-2 9 0,3-5 26,6-7 1,3-1-27,3-4 0,3 0-330,2 0 0,3 2 330,1 3 0,2 2 0,0 5 0,2 3 0,-2 7 0,1 4 818,35-16-818,-9 27 0,-15 14 0,-10 30 235,-12 13-235,-11 25 0,-8 15 0,-12 11 0,-27 11 0,5-43 0,-4 0 230,-10 2 0,-8 1-230,-20 22 0,-4-2-572,20-21 1,1-2 571,-11 10 0,5-4-286,9-6 286,18-18-370,15-16-1782,12-10-4728,18-12 6880,15-12 0,-11 7 0,1-6 0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9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1054 28671,'15'-71'0,"0"-1"0,1 1 0,2 3 0,2 14 0,1 0-734,0-3 0,-2-1 734,-1-2 0,-1-1 0,0 1 0,-2 1 0,-2 3 0,0 2 0,12-36 0,-8 30 464,-4 25-464,-3 21 241,-3 16-241,4 24 0,4 23 0,2 32 0,-7-31 0,0 1 0,1 5 0,-1 0 381,1 1 1,0-1-382,0-1 0,-1-1 0,1-3 0,-2 0 0,-2 10 0,-2-2-920,-5 23-2049,-21 8 2969,-21-45 0,13-22 0,-2-7 0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29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26675,'65'-17'-628,"0"-1"1,-2 3 0,-4 2-5214,15 8 5841,-7 2 0,-32 2 0,-12 1 0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0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25925,'-19'54'463,"-1"-1"0,1 0 0,2 0-1278,-2 34 1218,5-1-11,8-12 101,5-13-493,12-18 213,5-15-213,13-15 0,5-6 0,4-22 0,2-10 0,5-20 0,0-10 0,4-1 671,-2 2-671,0 7-472,-7 11-1925,-4 8-3016,-5 12 5413,0 7 0,-15 5 0,-1 3 0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0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27000,'-46'31'557,"0"0"0,-1 10 0,9 2-557,13 13 0,3 16 0,18-32 0,12-10 0,9-13 0,11-8 0,7-15 0,16-35 0,-15 1 0,7-26 0,-22 21 0,-2 4 0,-4 8 0,-4 10 0,-4 11 0,-3 6 0,-2 9 0,1 13 0,0 11 0,0 15 0,-2 6 0,1 1-69,1-3-737,1-10-1043,5-8-2890,3-14 4739,5-7 0,-7-6 0,-1-1 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0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61 26653,'-32'88'661,"7"-15"-627,19-48-34,4-7-90,2-10-145,2-6-23,7-18-156,7-11 178,6-15 225,2-5 11,-1 3 112,-4 5 213,-3 10 89,-5 11-144,-4 9 99,-1 5 79,0 12-145,1 9-12,-1 13-256,-1 13-35,-2 6 0,-1 2 0,-2 2 0,2-6 0,0-6 0,2-10 0,1-12-1816,4-9-772,4-9 2588,4-17 0,-7 10 0,-1-9 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0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22425,'-15'90'679,"1"0"1,1-2 0,1-2-590,1-17 0,1-1-90,3-1 0,1-1 881,2-4 1,2-3-882,0-7 0,2-3 0,0 31-428,0-24-2340,-10-22 2111,-10-18 1,6-9 0,-3-7 0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1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27684,'85'9'-224,"-12"0"-1042,-46-3-1244,-3-3 2510,-1-2 0,-11-1 0,-1 0 0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1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27886,'-4'52'261,"-1"0"1,0 1 0,-1-2-262,-10 37 0,2-23 0,0 1 0,-4 31-186,5-36 0,2-2-1630,1 10 1816,2-9 0,5-29 0,0-8 0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3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23224,'-45'23'560,"-1"-1"1,-31 25-214,50 0 56,4 9 57,5 8 67,4 5-57,7-2-55,2-8-168,4-11-169,8-14-56,12-18 1,16-10-23,19-29-23,9-16-55,7-26-841,-5-10 852,-10 0-3110,-16 9 3177,-18 13-2095,-11 18 2129,-8 13 11,-2 13-34,-12 53 101,-4 8-34,3-4 1,1 4-12,-12 36-55,9-8-12,5-18-34,5-20-311,4-20-1067,7-13 1530,9-14-9949,10-17 10663,8-18 0,-14 12 0,-3 0 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3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27796,'-8'80'224,"1"0"0,0-3 0,-1-5-224,-2-20 0,1-3-34,-2 48-850,5-7-1503,25-13-5726,21-14 8113,36-14 0,-29-23 0,0-11 0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3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25476,'-22'56'485,"0"-1"1,4-3 0,4-3-4,5 10 134,9-8-11,15-10-570,6-11-35,14-9 0,4-10 0,3-7 0,9-22 0,8-11 0,12-21-35,2-3-603,-5 5-416,-14 11-369,-20 14-874,-14 13-3597,-12 5 5894,-4 5 0,-2 0 0,-1 0 0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3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151 159 26171,'74'-8'493,"-14"-5"-448,-46-12-11,-8-1-12,-4-1 23,-9 2 44,-8 6 68,-10 9 12,-7 5 66,-4 9 0,-1 11 112,-1 13-44,2 13-1,4 6-278,7 1-24,9-3 0,9-8-192,7-7-827,17-8-393,15-7-2039,23-7 3451,12-5 0,-27-3 0,-8 0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19481,'-43'67'231,"0"0"1,3-4-1,8-3 2491,12 14-2609,6-9-113,9-16 1409,3-16-1409,2-14 860,0-11-860,0-6 3392,2-12-3392,5-7 0,6-16 0,7-7 0,2-3 0,2 2 0,-4 5 0,-3 6 0,-5 10 0,-4 7 0,-1 6-393,-3 5-2117,3 1-5312,3 0 7822,4 0 0,-4-1 0,-2 1 0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27998,'-3'64'182,"-1"-1"1,-1 0 0,-5-4-115,-29 33-562,2-6 494,4-16 173,10-16-162,6-19 76,8-15-74,5-13-13,3-5 0,1-11 267,10-10-267,7-13 0,15-7 0,6-1 0,3 5 0,2 8 0,-3 10 0,-1 9 0,-4 4 0,-4 4 0,-5 1 0,-6 6 0,-7 3 0,-5 5 0,-5 2 0,-3 4 0,-13 3 0,-8 6 0,-17 3 0,-7 2 0,-5 3 0,-2 1-3392,4-3 3392,6-3-517,12-8-2519,13-6-6795,9-5 9319,19-6 0,-8-3 1,9-3-1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4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146 305 28671,'-20'48'0,"1"-1"0,-12 37 0,38-43 0,12-5 0,16-10 0,12-12 0,5-8 0,2-18 0,-3-12 0,-7-18 0,-12-12 0,-13-5 0,-9-1 0,-12 0 0,-14 4 0,-11 3-3392,-14 3 3392,-6 7 0,-5 5-1480,1 12-1131,-2 8-7220,2 10 8725,-1 5 1,23 3 0,5 0 0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1925 27000,'5'-62'347,"-1"1"1,1-1-1,2 1-587,5 10 1,1 0 373,-2-8 0,-2-2-100,-1-5 1,-2-1-35,-2-6 0,-2-3-445,0-2 1,-1-1 444,0-2 0,-3 1 0,-2-1 0,-3 2 0,0 5 0,-2 1 0,-3 8 0,-1 1 0,1 7 0,1 3 0,-7-34 388,9 17-388,5 19 0,6 13 0,8 14 0,9 10 358,17 5-358,16 5 0,20 2 152,20 2-152,-39 4 0,2 3-1570,8 1 1,2 3 1569,6 4 0,3 2 0,5 2 0,6 2-298,-2-2 1,7 2 0,-4-1 297,-17-5 0,-3 0 0,2 0 0,19 3 0,4 1 0,-7-3 0,2-1 0,-6-3 0,-6 0 0,-3-2 0,-8-1 0,-3-2 0,37 2 0,-22-2 0,-8-5 437,-30 0-437,-7-1 2915,-25 0-2915,-4 0 1441,-1 0-1441,1 0 0,-1 3 0,1 14 0,-12 19 0,-6 30 0,-15 27-368,13-37 1,0 2 367,0 5 0,0 0 0,-1 3 0,2 1-1575,1-2 1,1 0 1574,3 0 0,0-1 0,4-2 0,1 0-228,1-6 0,3 0 228,0-5 0,2-1-142,0 38 142,1-14 442,1-11-442,0-11 0,0-11 0,0-8 3072,0-6-3072,-2-7 717,-2-5-717,-7-7 246,-7-4-1849,-9-3-4297,-7-1 5900,-6 0 0,17 0 0,3 0 0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3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25847,'0'-5'2824,"83"-26"-3651,14 14 827,-35 5 0,9-2 0,1 3-498,0 5 1,2 2 0,2 1 497,10 0 0,3 0 0,1 2-442,6 2 1,1 2 0,0 1 441,0 1 0,1 1 0,-2 2 0,-1 1 0,0 2 0,-3 1 0,-8 0 0,-3 2 0,-1 1 0,-10-2 0,-1 1 0,-4 1 0,18 6 0,-7 2 0,-16-4 0,-5 3 0,27 18-818,-29-3-9013,-21-5 9558,-16-7 0,-10-13 1,-6-5-1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5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807 1 22406,'-60'0'1154,"0"-1"0,-1 5 1,1 3-875,0 6 0,2 6-948,1 8 1,4 6 997,1 10 1,5 5-163,3 6 0,4 4 0,4 6 0,5 5-28,4 3 0,6 4-95,5 5 1,5 1-46,2 4 0,6 2 0,8-1 0,7 1 0,3-3 0,7-2 0,10-6 0,9-4 0,7-7 0,7-5 0,5-8 0,6-7 0,6-6 0,2-7 0,1-7 0,1-6 0,-3-6 0,0-5 0,-5-3 0,-3-6 175,-4-8 1,-2-6-176,-3-3 0,-2-6 0,-1-9 0,-1-6 0,1-5 0,-3-3 0,2-4 0,-3-3 0,-1-4 0,-3-2-200,-3-2 1,-4-1 199,-5-4 0,-5-2 0,-6-2 0,-6-2 0,-3-2 0,-6-1 0,-10-1 0,-7 1 0,-4 0 0,-8 3 0,-8 3 0,-7 4 0,-5 6 0,-4 5 0,-4 7 0,-3 6 0,0 11 0,-2 5-119,1 8 1,1 6 118,-44 14 0,12 27 0,17 23 0,15 20-1704,18 10-749,13 4-7378,13-2 9009,13-8 0,-2-34 1,4-14-1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0 28671,'-13'57'0,"1"1"0,-1 2 0,-2 1-479,-1 0 0,-1 2 479,-1 5 0,1 1-794,0 3 0,1 1 794,2 4 0,1 1 0,2 2 0,1 0-61,2 1 0,1 0 61,0-1 0,1-1 0,3-6 0,1-2 0,-1-6 0,2-3 0,2-8 0,3-2-835,7 31-1911,5-20-7085,0-19 9581,-5-20 0,-7-11 0,-3-10 0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6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28614,'56'-17'19,"0"1"0,-1 1 0,-1 4-1892,29 17 1873,-6 5 0,-9 10 583,-14 6-583,-15 6 182,-14 2-2154,-13 7-1983,-12 7 3955,-22 7 0,13-23 0,-12-6 0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6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28278,'-49'21'393,"12"1"-393,10 35 0,12-4 0,1 5 0,6 4 0,3-5 0,4-1 0,11-8 0,8-3 0,16-3 0,10-3 0,6-1 0,3-4 0,-2-6 0,-2-6 0,-3-9 0,6-6 0,10-8 0,15-13-310,16-6 310,-44 5 0,0 0 0,47-11 0,-15 6 0,-17 8-875,-20 6-1713,-10 4 2588,8-1 0,-24 2 0,9-2 0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7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28671,'56'-23'0,"1"0"0,-4 2 0,-5 5 0,8 14 0,-1 1 0,-1 1 0,-2 0-125,-5 0-1342,-8 4-1077,-9 5-7287,-9 9 9370,-11 6 0,-5-9 0,-5-2 0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7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28671,'85'-21'0,"-8"5"0,-30 16 0,-3 4-91,-3 3-1690,-9 7-1984,-8 3 3765,-9 1 0,-7-7 0,-5-3 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8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137 103 26149,'-70'62'1300,"15"-6"-931,47-23 35,5-2 45,9-5-449,12-4 0,13-8 0,15-7-3392,6-7 3392,0-13 0,-3-8 0,-9-14 0,-8-5 0,-10-2 0,-11 0 0,-6 2 0,-12 3 3392,-10 6-3392,-11 6-113,-8 9-1971,0 8-1917,6 5 4001,12 3 0,9 0 0,7 0 0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8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17 25824,'2'-9'2847,"-1"1"-2847,-1 8 0,0 0 0,-7 58 0,-5-17 0,-8 49 0,-4-31 0,1 0 0,3 2 0,7 1-1189,5 1-301,5 1-3048,9-3 4538,3-11 0,-1-21 0,0-12 0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8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 24687,'41'-35'-1053,"0"-1"0,28-24-4415,-52 47 5681,-4-3 1,-6 8 0,-3 0 0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8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12 24625,'0'-7'2701,"0"2"-2164,-23 60-111,7-13-124,-20 49-222,14-28-80,3-4 0,3-4-270,8-5-906,3-1-1066,5-1-5276,11-1 7518,11-1 0,-7-21 0,4-7 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9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188 109 25107,'-83'31'1658,"13"6"-1165,51 9-56,8 1-90,7 2-44,9-4-46,9-3-188,9-5-69,9-7 0,0-10 0,-1-9 0,-3-6 0,-2-17 0,-5-11 0,-2-20 0,-7-13 0,-5-7 0,-5-2 0,-7 1 0,-5 6-326,-8 8-671,-8 11-830,-4 16-4403,-8 10 6230,-8 15 0,19 0 0,2 3 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9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23616,'2'-4'2959,"-1"1"-2612,-1 3-67,0 0-280,3 61-291,-3-36-964,1 48-2208,-2-55 3463,-1-4 0,1-7 0,1-3 0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9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27975,'3'52'67,"0"-1"1,2 39-147,-4-46-481,0-4-1266,1-4-2231,-1-6 4057,-4-7 0,2-10 0,-2-6 0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9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28671,'74'-10'0,"0"0"0,-3 2 0,-5 1 0,24 5 0,-10 2 0,-11 0 0,-11 4 0,-6 3-349,-5 3-2238,-2 3-5370,-1 1 7957,-1 3 0,-19-7 0,-6-1 0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0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26631,'46'-2'2040,"36"1"-2040,-1 1 0,10 0-1140,-18 0 1,3 0 0,2 0 1139,14 0 0,3 0 0,2 0-374,-17 0 0,2 0 1,0 0-1,2 0 374,3 1 0,1 1 0,1 0 0,0 0-185,1 1 1,1-1-1,0 2 1,-1 0 184,-2 0 0,0 2 0,-1 0 0,0 1 0,-5 0 0,-1 0 0,0 1 0,-2 0 0,19 3 0,-2 0 0,-2 2 0,-10 0 0,-3 1 0,-2 0 0,-10-1 0,-3 0 0,-2 1 0,15 5 0,-7 1 0,-17-3 0,-7 1-1166,17 12-4324,-37-2 5748,-15-3 0,-13-10 1,0-4-1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2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10 26463,'-99'-9'1064,"5"14"-694,31 19-1034,-3 20 977,4 14-200,7 10-113,14 6 0,14 3 0,14 3-3641,13-3 3641,21-2 0,19-11 811,22-12-811,15-17 0,7-17 0,2-16 0,-1-22 0,-9-11 0,-8-22 341,-15-8-341,-15-9 0,-25 17 0,-6-2 0,-8-26 0,-6 30 0,-5 2 0,-23-7 3339,-7 12-3339,0 11 0,2 15-713,9 7-8856,9 20 9569,10 8 0,7-2 0,5-1 0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28671,'-7'68'0,"-1"-1"0,0-2 0,-2-5-529,-9 22 529,1-4 0,3-5-942,8-9-1187,3-7-3350,4-10 5522,2-13 0,-1-15 1,1-10-1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2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28121,'77'-53'-235,"-13"11"-1233,-53 46-1401,-4 14 2869,-16 14 0,6-10 0,-8 2 0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26138,'-24'52'778,"1"0"1,-12 40-275,32-50-213,3-3-110,5-3-181,6-5 0,7-4 0,9-5 0,4-2 0,8-6 0,10-3 0,9-7 0,10-2-629,4-4-1320,1-4-2847,-2-2 4796,0-3 0,-32 5 0,-6 2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3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27067,'41'1'236,"8"-2"-213,14-6-23,0-4 11,-3-3-11,-8 1 0,-8 2 0,-9 4 22,-10 2-22,-5 3 0,-4 2 11,-3 0 1,-2 0-1,-3 0 224,-2 5 67,-4 6-33,-1 9-90,-1 9-89,0 7-68,-1 7 12,-1 6-34,-3 1 0,1-1-45,1-6-380,2-7-3931,1-9 2653,0-4-3037,-3-6 4740,-6 1 0,4-9 0,-2-2 0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12 24311,'-4'-6'2835,"1"1"-2454,3 5 370,0 0-684,-9 23-45,7-5-22,-7 18-481,9-12-640,0-3-963,4 1-5827,1-2 7911,0-3 0,-1-7 0,-4-4 0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28513,'82'-4'158,"-5"4"-158,-28 16 0,6-2 0,3 0-729,2-5-1142,-3 1-2802,-6-2 4673,-6-1 0,-21-2 0,-8-2 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4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155 205 25398,'-40'35'476,"1"-1"1,-24 30-130,55-22-22,4 0 56,13 1-23,10-4-122,14-10-91,9-10-44,4-10-11,0-12 66,0-18-10,-4-15-111,-4-19-35,-8-11 0,-11-4 0,-8-1 0,-9 4 0,-15 8-80,-6 12-166,-10 12-247,2 16-650,9 9-1277,8 8-7411,6 12 9280,20 1 0,-12 1 0,12-3 1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5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187 146 25611,'-43'33'521,"0"1"0,-27 30-174,51-8-122,10-1-1,6-3 11,16-5 11,6-5 23,14-8-4285,0-7 4128,4-7 872,0-10-984,2-5 0,4-15 0,1-15 0,4-16 0,1-17 0,-1-8 0,-5-5 0,-3-2 0,-6 0 0,-9 4-393,-8 11-806,-10 14 2361,-11 20-10993,-13 12 8406,-14 15 0,10-2 1,0 5-1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5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9 151 24771,'-5'0'3451,"2"0"-3002,74-19-449,-13 2-663,1 1 1,3 0 662,23-7-3455,-8 5 3455,-8 4 889,-13 4-889,-8 4 0,-9 1 0,-8 3 456,-5 1-1264,-7-1 1983,-6 1-5657,-5 0 4498,-5 1 0,-2 0 0,-1 0 0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5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28671,'59'-3'0,"0"1"0,-5 0 0,-3 0 0,7-1 0,-8 2 0,-13 0-528,-9 1-727,-13 0-694,-5 0-3385,-7 0 5334,-1 0 0,-2 0 0,0 0 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5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28671,'-48'52'0,"1"0"0,3-4 0,8-2 0,9 8 0,8-3 0,4-5 0,9-8 0,3-8 0,3-6-1222,0-5-773,0-3-5041,1-3 7036,1-1 0,-1-6 0,1-2 0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8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3618 913 23101,'-26'-68'579,"0"0"0,-6 2 0,-7 6-400,-10 15 0,-7 6-555,-12-7 1,-6 2 587,17 13 1,-4 0 0,-1 0-402,-8-1 0,-2 0 0,-1 1 297,-7-1 1,-1 1-1,-1 1-56,-5 2 1,-1 1-1,-1 3-15,-2 0 1,-1 2-1,-1 4-433,-2 3 1,-1 4 0,0 1 439,-2 2 1,-2 1 0,1 6 14,24 4 0,-1 3 0,1 3 0,0 2 25,0 0 0,0 3 0,1 2 0,1 3 13,-21 11 0,1 6 0,4 3-71,7 3 1,4 2-1,4 5-26,9-2 0,4 4 0,7 2-355,8-1 1,6 2 0,6 3 354,-2 27 0,12 2-206,9 3 1,12 1 205,16 4 0,11 0 0,-4-30 0,4-1 0,6 0 0,8 0 0,6-1 0,4-2 0,7 0 0,5-3 0,5-3-138,8-1 0,6-3 0,3-4 138,-14-12 0,2-3 0,3-2 0,1-2 0,6-1 0,2-2 0,1-3 0,1-1 0,6-2 0,2-2 0,0-3 0,2-1-164,1-2 0,2-2 1,1-2-1,-1-1 164,-18-2 0,0-1 0,0-1 0,2-2 0,3-3 0,2-4 0,5-2 0,2-3 0,0-2 0,-3 1 0,-5 0-204,13-3 1,-5 1 0,-2-2 0,4-4 203,-6 0 0,4-4 0,-1-1 0,-4-1 0,-9 0-89,2-7 1,-9 0 0,-4-3 88,-8 2 0,-3-3 0,-6-8 0,-5-18 0,-7-9 0,-9 1 0,-9-17 0,-15-2 0,-10 7 0,-7-5 0,-11 6 14,-11 13 0,-8 4 0,-3 2-14,-6-4 0,-3 2 0,-3 1 0,-2 1 0,-3 2 0,-1 3 0,1 4 0,-2 3 0,0 3 0,5 8 0,0 2 0,-2 6-117,-3 4 0,-1 5 0,4 6-1273,5 2 1,4 9 1389,-40 26 0,78-2 0,13 12 0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28065,'36'81'202,"-1"-1"0,2 1 0,-1-2-1383,-5-11 1,1-1 1180,5 1 0,4-2 0,3-2 0,5-3 0,1-5 0,3-2 0,0-5 0,1-4 0,-5-5 0,-2-3 699,32 23-699,-23-17 388,-21-13-388,-17-15-1973,-11-7-4816,-12-7 7102,-19-5 1,13 3 0,-11-3 0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9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42 900 27751,'-16'-69'306,"1"0"1,5 2 0,9 2-307,15 11 0,9 3-1230,9-4 1,7 1 1229,10 0 0,6 3 0,6 2 0,5 3 0,3 5 0,2 5 0,3 5 0,1 5 0,0 4 0,1 3 0,-2 6 0,0 2 0,-4 4 0,-2 2 279,-6 1 1,-2 3-376,-9 6 0,-2 4-2659,34 13-7076,-16 16 7767,-9 6 1,-28-19-1,-8-5 1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9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28671,'-10'73'0,"-1"0"0,3-3 0,2-6 0,10 25 0,3-4 0,-1-5 0,-2-5-192,-1-3-2822,-3-1 3014,-5 1 0,4-32 0,-4-7 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28558,'71'-24'-2458,"-12"-3"0,-40 10 1,-7 1-1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5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26799,'1'-3'1872,"0"1"-1872,-1 2 0,30 58 0,-20-23 0,20 52 0,-28-37 0,-2 7 0,-1 2-2108,-7 7-4670,-3 4 6778,-6 3 0,7-32 0,3-9 0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00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28671,'-36'64'-1581,"15"-12"-1579,34-62 3160,8-10 0,-7 6 0,-3-3 0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00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28671,'-10'53'0,"0"0"0,0-2 0,1-3 0,-4 22 0,-4 3 0,2 3 0,0 4-505,9 4-5051,2 3 5556,4 4 0,0-41 0,0-8 0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0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28671,'3'-45'-9831,"2"5"8069,10 21 1,-6 9 0,-8 6 0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24.8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1 112 19589,'75'-17'196,"-1"0"1,1 0-1,5 1 1,2 2 0,0 4 130,-3 5 1,0 4 0,1 0-1,9 0 1,1 0 0,0 0-1,4 1 1,0-1 0,0 0-1,-1 1 1,-1 0 0,0 0-1,-1 2 1,0 1 0,0 1-1,-3-1 1,0 0 0,-1 2-1,-2 1 1,0 1 0,-2 1-1,-4-1 1,-1 0 0,-1 1-1,-9-1 1,0 0 0,-4 0 163,16 3 1,-5-1-1,-19-1 1,-6-1 491,11 1-584,-34-2-399,-23-5 0,-85-7 0,-11-3 0,8 2 0,-8 0 0,6-1 0,-1 1 0,-6 0 0,-3 2 0,30 1 0,-2 1 0,0 0 0,-1 1 0,0 1 0,0 0 0,-1 0 0,-1 0 0,1 1 0,1 0 0,0 0 0,0 1 0,-27 1 0,1 2 0,7 0 0,2 2 0,8 2 0,3 2 0,9 0 0,4 2 0,10-1 0,4 2 0,-20 12 0,33-2 0,19-1 0,35 1 0,22 0 0,40 1 0,-29-14 0,7-1 0,6-4 0,7-1 0,-2-1 0,13 1 0,2-2 0,-10-1 0,3 0 0,-4-1 0,5 0 0,-5-1 0,-1-1 0,-1 0 0,-4-1 0,0-2 0,-6-1 0,-1-1 0,-5-1 0,-2-1 0,36-10 0,-23-1 0,-36-17 0,-40 5 0,-38-15 0,-40 12 0,31 18 0,-4 2 0,-12 0 0,-4 2 0,-8 2 0,-3 2 0,-4 1 0,-5 3 0,11 2 0,-5 2 0,5 2 0,-10 3 0,2 2 0,18-3 0,-3 2 0,8 2 0,7 4 0,6 2 0,5-1 0,2 0 0,-34 14 0,20-3 0,18-1 0,21-2 0,43 12 0,43-8 0,-2-7 0,8-2 0,18-5 0,5-4 0,-21-2 0,2-1 0,1 0 0,2-1 0,1-1 0,-2 0 0,-3 1 0,0-1 0,-3 0 0,22 1 0,-4 0 0,-18 1 0,-5 1 0,22 6 0,-43 4 0,-53 7 0,-58 13 0,8-13 0,-7 1 0,-18 3 0,-4 0 0,-5 1 0,-1-1 0,8-3 0,3-1 0,12-3 0,4-1 0,15-4 0,5-2 0,-26 4 0,24-8 0,18-4 0,17-3 0,96-42 0,5 11-214,-1-3 1,7 0-279,-14 11 0,-2 2 0,1 1 0,-1 0 295,-4 0 0,-5 2 1,8-2-1,-22 4 0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26.9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423 12 25090,'-70'-4'327,"1"1"1,5 0 0,5 1 655,-7 8 0,17 2 0,19 5 0,15 2 0,44-1 0,37 2-585,-4-8 0,8-3-398,20 0 0,6-2 0,-23-1 0,2 0 0,1-1 0,6-1 0,1 0 0,0 0 0,0 0 0,1 0 0,-2 0 0,-1 0 0,-1 0 0,-1 0 0,-3 0 0,0 0 0,-2 0 0,-3 0 0,-1 0 0,-1 0 0,30 0 0,-2 1 0,-7 0 0,-2 1 0,-7 0 0,-3 0 0,-8 0 0,-5 1 0,-10-2 0,-5 0 0,23 0 0,-35-1 0,-26 0 0,-97-10 0,-14 5 0,8-1 0,-7 0 0,4 4 0,0 2 0,27-1 0,0 1 0,-1 0 0,-31-1 0,1 2 0,9 1 0,4 1 0,11 0 0,4 1 0,12 2 0,3 0 0,-37 7 0,16 1 0,11 2 0,12 4 0,14 2 0,20 2 0,18 0 0,43 0 0,39-3 0,-16-11 0,8-3 0,11-1 0,8-2 0,3-1 0,8-1 0,-4-1 0,-22 1 0,-3-1 0,3 0 0,20 1 0,3 0 0,-8 1 0,-4 0 0,-9 1 0,-6 0 0,-5-1 0,-12 1 0,-4-1 0,26-1 0,-29 1 0,-26-7 0,-43-26 0,-30 2 0,4 2 0,-8 1 0,-12 5 0,-5 4 0,-13-2 0,-4 3 0,22 6 0,-2 1 0,0 0 0,-2 1 0,0 1 0,0 1 0,3 1 0,0 2 0,0 0 0,-8 0 0,-2 0 0,7 1 0,-2 1 0,4 0 0,-7 0 0,9 0 0,13 0 0,21 0 0,18 0 0,91 28 0,8-6 0,-3 0 0,6 1 0,-11-8 0,-2-2 0,1 0 0,-1-2-175,-7-1 1,-3 0-318,-9-1 0,-3 0 246,24 10 0,-38-9 0,-19 0 0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0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23 122 24121,'-12'-2'3373,"2"1"-2914,10 1 259,0 0-718,77-7 0,-18-2-1696,5 1 0,2 0 1696,27-8 0,0-1-134,-2 3 134,-10 2 0,-11 2 0,-12 3 0,-15 3 0,-12 0 0,-12 3 0,-6 0 3326,-5 1-3326,-3 3 200,-1 9-200,-3 10 0,0 12 0,-1 6 0,-3 6 0,-1-1 0,-4 2 0,1-1 0,-2 15 0,4-17 0,-3 7 0,0-23 0,-5-4-1839,-4-4 1839,-23 4 0,23-14 0,-13 2 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28671,'-10'40'0,"3"0"0,7-9 0,1 1 0,1-1 0,0-2 0,2-2-1548,-1-1-1802,-1-3 3350,-1-2 0,-1-10 0,0-4 0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3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33 21936,'-8'-2'3585,"1"0"-2901,7 2 582,0 0-560,11-5-212,16 3-494,22-5 0,22 2 0,12 0 0,8 2 0,2 2 0,-3 8 0,-6 7 0,-14 8 0,-10 3 0,-13-1 0,-11-7 0,-9-2 0,-9-6 0,-3-2 0,-5-2-237,-3-2-2261,-4-1-7333,-2 3 9518,-1 2 0,0-1 1,0 0-1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3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286 219 25779,'-85'-15'1221,"11"2"-806,46 13-79,2 0-56,2 1-101,4 7-55,4 5-3472,8 10 3427,3 6 10,11 3 36,13 2-125,13-5 0,15-2 0,8-9 0,2-8 0,-1-6 0,-5-8 3392,-5-10-3392,-9-8 0,-7-11 0,-11-3 0,-9-4 0,-6-2 0,-17-4 0,-4 0 0,-15 3 0,1 6 0,2 10 0,7 10 0,6 9-2936,6 5-3126,6 3 6062,12 0 0,-6 0 0,8 0 0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27169,'-33'54'733,"-1"0"1,-14 32-699,29 1-35,16-25 0,2 0 0,10-3 0,6-8 0,13-11 0,5-15 0,5-12 0,0-11 0,2-19 0,0-12 0,0-18 0,-2-10 0,-2-2 0,-5-1 0,-4 2 0,-3 5 0,-5 7 0,-6 8-3976,-5 7 1579,-5 10-7434,-14 10 9151,-8 5 0,3 6 0,0 0 1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4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26 24031,'-9'0'4146,"2"0"-3652,7 0-494,0 0 0,44-2 0,-4-1 0,39-3 0,-16 0 0,-4 1 0,-4 3 0,-9 1-337,-7 1-1613,-11 8-3126,-10 5 5076,-9 9 0,-6-9 0,-3-2 0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4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28 24771,'-2'0'3305,"0"0"-2710,2 0-595,55-6 0,-18 1 0,44-5 0,-38 6 0,-8 2 0,-8 2 0,-7 0-69,-3 0-1196,-6 0-708,-2 0-2262,-3 0-5596,-3 0 8652,1 0 1,-4 0 0,2 0 0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6:44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13 21600,'0'-7'4538,"0"2"-3765,0 5 437,0 0-841,-34 66-188,20-34-181,-26 54 0,31-52 0,2-2-91,4-2-827,1-5-1088,2-4-5905,4-4 7911,5-2 0,-3-7 0,2-2 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31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0 129 27236,'9'-7'1435,"52"-10"-1435,-12 8 0,1 0 0,5-2 0,39-2-328,-45 5 1,1 1 327,49-7 0,-12 4 0,-6 4 0,-4 2 0,7 1 0,10 1-3855,4-3 1177,1 4 2678,-11-1 0,-38 2 0,-17 0 0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7:3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2515 28278,'14'82'393,"-3"5"-393,-8-37 0,-2 0-847,1 3 0,-1-1 847,0 2 0,0 0 0,1-1 0,1-1 179,1-1 1,2-2-180,7 39 0,8-20 317,7-24-317,12-23 0,16-44 0,22-39 0,-29 8 0,0-8-500,6-16 0,0-7 500,-14 20 0,-2-4 0,1-2-500,2-9 0,0-3 0,-1-4 500,-7 14 0,0-2 0,-1-2 0,1-2 0,4-6 0,0-3 0,0-1 0,1-1-433,-7 14 1,1-1 0,0-1 0,0-1-1,0 1 433,0 0 0,1-1 0,0 0 0,-1 1 0,0 1 0,7-14 0,0 0 0,-1 2 0,0 2-378,-3 10 1,-1 0-1,1 3 1,-1 3 320,6-8 1,0 4 0,0 5-970,11-10 1,1 10-471,-8 22 0,0 10 1732,22-1 1,-30 27-1,-17 12 1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05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 26026,'-45'3'1165,"7"3"-952,20 6 22,2 4-56,-1 3-55,2 3-68,1 2 0,4 1-34,3 0 12,3-1 10,3-1 57,2 1-34,5-1-22,4 1 22,5-3-33,3-5 11,5-6 67,3-6-66,2-6-46,-3-5 0,-2-5 0,-5-6 0,-4-2 0,-4-5 0,-3 0 0,-4 0 0,-2 2 0,-7 2 0,-12 0 0,-1 8 0,-8 0 0,9 10 0,1 2-136,1 2-547,4 3-426,2 3-3934,5 11 5043,3-3 0,1-1 0,2-8 0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0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28378,'1'57'-436,"-1"5"-618,-1-35-750,0 5-2767,1-15 4571,3-2 0,-1-8 0,1-2 0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05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27281,'29'-7'-2712,"-4"6"-1602,-19 10 4314,-1 8 0,-5-7 0,-1 1 0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0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27045,'-44'45'605,"12"-9"-369,27-18 55,6-6 22,4-1-132,4 0-181,5-2 0,2 0 0,1-3 0,2-3 0,0-1-13,3-2-591,2-5-360,3-2-683,1-7-1748,0 1 3395,-4 3 0,-11 5 0,-4 3 0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3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24849,'-43'32'1065,"6"-2"-796,20-10-57,2 0-21,3 0-1,2 1-22,5 0-11,2 1 23,2 0-1,1-1-22,3-2-112,4-1 11,5-5-56,4-4 33,3-3-22,3-4 23,1-1-34,2-6 22,-2-2-10,-3-6 44,0-7-23,-9 3 23,0-5-11,-8 4 11,-1-1 45,-2-1 22,0 0-11,-5 1-45,-2 2-44,-5 2 10,-6-3-33,4 7 0,-4-1-11,6 8 11,2 2-22,1 1-34,3 1-90,-1 2-134,2 3-874,-1 9 79,3-2-181,0 5-1108,4-7-2913,5 0 5277,2 1 0,-2-5 0,0-1 0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3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22473,'0'-5'2824,"0"1"-2442,0 4 693,0 0-706,1 14-133,0-2-101,0 14-91,-1-5-32,0 0-12,0 1-191,1-2-269,-1-1-368,0-2-517,0-2-1580,1-2-5994,0-2 8919,-1-2 0,0-4 0,0-1 0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39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26541,'28'-7'-2050,"-5"2"-920,-18 6-6861,-1 4 9708,-2 4 1,-2-2 0,0 0 0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8:3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25207,'-34'43'875,"6"-5"-629,27-22 1,1 0-68,3 0 0,0-2-11,4-1-78,2-2-90,4-4 0,3-3-68,6-1-156,5-7-224,4-2-123,1-4-281,-3-2-1086,-3 2-5021,-5 1 6959,-2 0 0,-8 5 0,-4 0 0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6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34 14787,'-1'-1'4639,"0"1"-2432,1 0-1636,-7-1 158,5 1-79,-6-1-123,5 1-102,0 0-10,1 0-1,0 0 46,1 0-23,0 0-34,-1 0-56,1 0-21,1 0 155,-2 0-301,2 0 200,-2 0-189,5-1-89,4-1-102,6 0 0,5-2 0,3 1 0,0 1 0,0 1 0,0 0 0,2 0 0,0-2 0,1 1 0,-3-1 0,0 1 0,-5 0 0,-2 1 0,0 0 0,-3 1 0,0 0 0,-1 0 0,-2 0 0,0 0 0,-3 0-1245,1 0-10,-3 0-549,-1 0-4908,-2 0 6712,0 2 0,0-1 0,0 1 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7.2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12 24132,'-4'0'3362,"2"0"-2870,2 0 136,0 0-571,-5 0-57,3 0 0,0 0 0,8 0 0,3 0 0,4 0 0,3 0 0,1 0 0,2 0 0,2 0 0,-1 0 0,-1 0 0,-1-1 0,-1 0 0,-2-1 0,-2 0 0,-2-1-797,-1 2-1522,-2 0-5424,2 0 7743,-1 1 0,-3 0 0,0 0 0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7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26 26037,'-38'28'594,"7"-4"-505,26-14 46,2 1-57,1 0 23,2 1 23,0 0-57,3 0 34,4-1-45,6-1-45,5-2 11,2-2 12,1-3 78,0-1 101,0-2 111,-1-6-88,-3-2 21,-2-7-177,-3-1-80,-4-1 0,-3-1 0,-3 0 0,-2 1 0,0 0 0,-2 3 0,-4-2 0,0 8 0,-2-2-46,4 7-1153,1 2-695,2 0-2475,0 1 4369,6 0 0,-4 0 0,3 0 0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28671,'0'-3'0,"0"6"0,-1 12 0,-1 6 0,0 3 0,-1 2 0,1-3 0,0-1 0,0-2 0,1-4-248,-2 0-1264,2-2-931,0-1-4683,0 0 7126,1-1 0,0-6 0,0-1 0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8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28177,'46'-30'-336,"-5"6"-336,-18 21-673,0 2-851,-1-1 2196,3-1 0,-11 2 0,-3-1 0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8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22 28457,'-9'0'214,"11"0"-214,21 0 0,9 0 0,5 0 0,4 0 0,1 0 0,-2-1 0,-6-2 0,-7-1-214,-7-1-1063,-7 1-202,-7 1-1255,-4 1 2734,-4 2 0,1 0 0,-1 0 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8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0 27449,'-45'45'1109,"7"-2"-996,28-17-113,1 3 0,3-1 0,1 1 0,3 0 0,1-1 0,1-3 0,2-1 0,6-3 0,5-1 0,9-3 0,4-4 0,4-4 0,2-4 0,1-4 0,2-7 0,-2-4 0,-1-5 0,-4-2-1267,-6 2-1400,-2-1 2667,-5 0 0,-6 7 0,-4 2 0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26328,'0'-3'2343,"0"0"-2343,0 3 0,-11 35 0,5-7 0,-9 31 0,8-16 0,1 0 0,2-3 0,1-3 0,2-5 0,1-4-662,-1-2-896,1-2-1008,0-1 2566,-1-2 0,0-9 0,0-4 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9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27886,'52'-8'638,"-6"2"-638,-17 5-246,2 2-68,1 2-683,4 3-539,-1 1-4066,-4 2 5602,-6 2 0,-12-5 0,-6 0 0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0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1 987 24289,'0'5'3238,"-1"-1"-2622,1-4-112,18-34-480,4 1-24,24-37 0,3 1 0,5-11-497,-26 36 0,-1-1 497,-2-3 0,0-1 0,-2-2 0,-1 0 0,-2 0 0,-1 1 0,-1 2 0,0 0 0,13-33 239,-4 17-239,-5 21 0,-7 18 0,-5 14 0,-3 13-1199,-2 17-3967,-2 15 5166,-1 14 0,-1-19 0,-1-3 0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9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28671,'60'6'0,"0"-1"0,5-1 0,2 0 0,0-3 0,3-1-1188,14-1 1,3 0 1187,-22-1 0,2 0 0,2-1-787,6 1 1,2-1 0,1 1 786,5-1 0,1 0 0,2 1 0,3 0 0,1 1 0,0 2 75,2 2 0,0 1 0,0 2-75,-1 1 0,-1 0 0,-1 3-332,-4 2 1,-2 3 0,-2 1 331,-8 0 0,-2 1 0,-2 1 0,17 9 0,-6 2 178,-17-3 1,-7 1-179,18 18 559,-37-9-559,-26-10 0,-10-12 0,-5-6 0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2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99 28671,'89'-16'0,"-3"1"-5661,-18 6 5661,0 1-720,-2 0 720,-6 1 1066,-5 1-1066,-7 0 0,-8 0 0,-7 0 2440,-10 1-2440,-7 1 2090,-8 2-4802,-8 4-7119,-11 8 9123,-8 8 0,5-6 1,0 0-1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2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26866,'-29'49'997,"5"-4"-952,11-12-45,2 0-168,3-1-471,0-3-537,3-4-1121,1-5-7534,3-5 8762,0-8 0,1-4 0,0-3 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2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28671,'39'42'-225,"-7"-6"-1109,-29-18-1467,-1 0 2801,-5 2 0,2-8 0,-1-2 0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2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27494,'-1'42'-7340,"-1"-3"7340,-4-18 0,5-8 0,-5-3 0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28671,'60'-19'0,"-2"4"0,-19 14 0,0 0 0,-7 1-1323,-5 0-1333,-9 0-7175,-7 5 8524,-6 1 0,-3 0 0,-2 0 0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24356,'0'-2'2499,"0"0"-2376,0 2-123,35-8-280,-14 6-841,30-6-1355,-24 8 2476,-1 0 0,-12 0 0,-3 0 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3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97 26731,'-12'47'1423,"8"-9"-1120,14-26-89,8-6-214,4-2 0,1-11 0,-2-3 0,-3-9 0,-7-2 0,-6-2 0,-4 1 0,-4 1-225,-1 3-985,-2 2-1278,2 4-6767,5 0 9255,9 1 0,-4 4 0,3 2 0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26653,'-29'31'1322,"5"-1"-930,19-7-88,0 1-304,1 2 0,0-2 0,1-2 0,0-3 0,0-5 0,1-3 0,1-3 0,1-3 0,0-1 0,0-1 0,1 0 0,2 1 0,3 0 0,3-1 0,1-1 0,1-1 0,1-1 0,0-3 0,0-3 0,-2-4 0,-1-4 0,-4-3 0,-1 1 0,-2-2 0,-1 1 0,-3 1 0,-3 1 0,-3 1 0,-2 2 0,-1 2 0,1 3 0,2 2-259,2 3-1175,1 1-1087,1 2-7310,2 4 8921,2 3 1,0-3 0,0 0 0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4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25107,'1'-2'2991,"-1"1"-2418,0 1-573,-3 32 0,0-10 0,-3 28 0,2-18-214,2-2-1288,1-5-1086,1-2-7243,0-4 9325,0-2 0,0-8 0,0-2 0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4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24100,'45'-32'-22,"-4"4"305,-17 17-2434,2 0-6752,2 2 8903,-1 0 0,-12 5 0,-2 1 0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5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28671,'11'-20'0,"5"2"0,14 11 0,1 0-293,-1 4-1286,-2 1-1009,-4 5 2588,-5 7 0,-8-5 0,-5 4 0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5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28210,'47'-15'336,"-5"4"-470,-16 10-818,-1 1-885,-1 0-3441,-1 0 5278,-1 2 0,-10-2 0,-4 2 0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5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11 27684,'-37'29'987,"7"-1"-987,27-9 0,2 0 0,4 0 0,6-4 0,5-5 0,8-4 0,1-4 0,0-8 0,-3-2 0,-2-7 0,-5-1 0,-6-1 0,-3 0 0,-3 0 0,-1 2 0,-4 0 0,-2 4 0,-6 2 0,0 3 0,-2 2-573,0 3-1499,0 0-3419,3 1 5491,1 3 0,6-2 0,0 1 0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6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8 24591,'2'-4'3642,"0"0"-3204,-2 4-438,0 0 0,1 31 0,-2-10 0,0 28 0,-2-16 0,1 1 0,0 0-1548,-1-3-1062,0-2-7221,-2-2 9151,-1-5 1,2-10-1,1-4 1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6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51 28671,'52'-22'0,"-6"5"0,-24 14 0,-1 0 0,-3 1 0,-2-1-1357,-2 3-2710,-1-1 4067,0 5 0,-6-3 0,-1 3 0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6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28671,'15'81'0,"-8"-23"0,-2-1 0,-3 21 0,-1-26 0,-2 0 0,-1 13 0,-2-5 0,1-11 0,1-9-1357,1-11-1769,4-10 3126,1-7 0,0-6 0,-1-4 0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7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28671,'76'-18'0,"-3"3"0,-17 11 0,0 2 0,-4 1 0,-5 1 0,-7 2-1032,-7 6-3517,-3 8 4549,-1 6 0,-13-7 0,-3-3 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7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63 26071,'-34'-16'2106,"6"4"-1669,26 11-380,1 0-57,0-1 0,5 1 0,7-3 0,9 1 0,7-2 0,5 2 0,3 0 0,2 2 0,0-1 0,-2 1 0,-3-1 0,-6 0 0,-5 1-640,-4 0-1915,-5 0-5031,-5 1 7586,-8 7 0,0-4 0,-3 4 0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7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27594,'-22'62'773,"2"-7"-750,11-23-23,1-1-224,1-3-549,0-3-740,2-5-1591,3-6 3104,1-7 0,1-4 0,0-3 0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8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28244,'23'63'427,"-2"-7"-427,-14-27 0,0-2 0,-2-4-774,1-5-840,-2-3-1120,3-6 2734,-1-3 0,-2-3 0,0-2 0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8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28671,'-7'62'0,"2"-6"0,4-24-741,0-1-872,7-1-1278,6-3 2891,10-1 0,-9-12 0,1-4 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8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22 22193,'-4'-2'2779,"1"0"-2163,3 2 326,0 0-461,-17 32-66,13-14-123,-14 25-57,24-23-45,1-4-100,6-4-12,0-6-22,1-2 11,-1-3-11,-1-5-22,1-4-12,0-5-22,-2-5 12,-1 0 10,-3-2-11,-3 0-11,-2 3-11,-1 0-45,-1 4-56,-3 2-101,-3 5-235,-5 2-504,-1 3-360,-3 4-1309,4 2-7210,2 4 8888,4 1 0,4-4 0,1-2 0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9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28591,'17'45'67,"-2"-5"-313,-11-21-460,0-2-470,-3-1-953,1-1-5065,-2 0 7194,0 0 0,0-7 0,0-2 0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9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22855,'0'-4'2576,"0"1"-2340,0 3-168,31-8-68,-15 6-259,24-6-558,-26 8-808,-4 3-4258,-4 3 5883,-3 5 0,-2-4 0,-1 0 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49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21812,'-5'4'3709,"1"-1"-3148,4-3-91,-17 29-55,12-17 78,-13 23-34,17-22-145,1-1-101,0 0-1,10 1-212,1-6-78,12 0-258,1-6-358,1-5-494,3-1-1008,-2-4-5267,-1-1 7463,-2 1 0,-10 5 0,-4 0 0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0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26855,'41'-32'-1939,"3"7"-1153,-27 23 3092,5 2 0,-14 0 0,-4 0 0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1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2 12882,'-4'-1'437,"1"0"-975,3 1 90,0 0 448,-19 0 179,10 0 707,-15 1-225,16 0-23,1 0 763,0-1 661,2 1-213,0-1-337,0 0 46,0 0-527,1 0-359,0 0-101,1 0-100,2 0-90,1 0-56,-1 0 0,1 0-57,-2 0-88,2 0-23,-1 0-112,0 0 190,0 0-201,0 0-1,0 1 12,-2 1-34,0 1 23,-1 0-23,2-1 0,0-1 0,2-1-33,0 0 11,3 0 11,1 0-146,3 0-201,2 0-258,3 0-336,3-2-146,3 0 11,-1-1-1120,0 0-874,-5 1-2600,-2 2 5670,-3 0 0,-3 0 0,-2 0 0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2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 24479,'-20'20'919,"3"-2"-683,17-11 10,1 1-22,2-1-157,1 1 34,2-3-34,-2-2 12,1-2-12,-1-1-45,1-4 1,-1-3-23,0-4-23,-1-2 1,-2 0-68,-1 2-223,0 2-304,0 2-402,0 3-1256,0 2-4515,0 2 6790,1 0 0,0 0 0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10597,'-1'-6'0,"0"1"0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3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24099,'-39'10'1164,"7"-1"-895,22-1-55,0 2-24,1 0-22,1 1-45,0 1-55,2 3 21,1 1-33,2 2 23,2 0 33,0-3 33,6-1 68,4-3-79,8-5-21,3-3-79,2-2 33,-3-4-45,-2-2 101,-5-4 45,-4-4-56,-2-1-56,-2-4-33,-1 0-12,-2 0-11,-1 2 0,0 5-56,0 2-67,0 5-583,-3 2 0,-2 1-325,-5 1-359,0 1-1982,0 2-6459,1 3 9193,4 0 0,3-1 1,2-3-1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3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20356,'0'0'0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20356,'0'0'0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3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26832,'46'-37'67,"-7"9"-391,-26 27-494,-2 1-886,0 0-7114,1 0 8818,4 1 0,-7 0 0,0 0 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4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25903,'-12'35'918,"3"-2"-795,4-6-56,2 0-67,1-1-22,1 0-202,1-4-403,0-2-707,0-4-2756,2-4 4090,4-2 0,-2-5 0,1-2 0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4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21 23863,'-54'14'1658,"14"-2"-1400,20 7-78,13-3-24,2-2-21,4 0 55,6-3 68,2-2-57,7-4-77,3-3 44,2-2 23,0-4-102,-1-2-22,-2-7 1,-4 0-46,-4-2-22,-4 0-146,-2 0-336,-2 0-571,-3 2-560,0 2-4651,-4 3 6264,-1 2 0,2 4 0,2 1 0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5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27718,'-16'51'716,"4"-8"-693,10-27-23,2-1-23,0-2-167,0-1-236,0-2-526,0-2-841,0-2-4067,0-2 5860,2-1 0,-2-1 0,2-2 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5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27460,'10'32'1064,"-2"-3"-963,-8-16-79,0-1-22,0-1-89,0-2-169,0-2-336,0-1-549,0-1-806,0-1-5043,0 2 6992,0 0 0,0-2 0,0-1 0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5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25577,'-2'-1'2790,"0"0"-2486,2 1-304,45-3 0,-12 2 0,37-1 0,-26 6 0,-3 0 0,-3 1 0,2 0-1581,2 0-660,2 0 2241,0 2 0,-19-3 0,-8-1 0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0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9 112 24008,'-5'-4'3542,"1"1"-2960,4 3-43,0 0-539,20-28 0,2 17 0,21-21 0,-1 26 0,3 1 0,2 3 0,1 0 0,0 1 0,-2-1 0,-2 1 0,-3-1-3392,-4 0 3392,-4 0 0,-3 0 0,-8-1-237,-4 2-2306,-9-1-4102,-4 2 6645,-8 0 0,1 1 0,-2-1 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1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23908,'-3'0'3036,"0"0"-2419,3 0 234,0 0-649,-17 18-145,8-7-57,-14 14 0,14-11 0,-1 0 0,-1 0-259,0-1-491,-1-1-606,1 0-370,2-3-1568,4-2-3329,2-3 6623,5-2 0,-1-2 0,1 0 0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1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27774,'39'5'660,"-6"1"-660,-22 6-358,-1 1-359,-3-1-471,-2 1-884,-2 0-4125,-2 1 6197,0 0 0,-1-6 0,0-2 0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 24311,'-1'-1'2723,"0"1"-1894,1 0-829,-1 14-22,1-4-393,-1 12-436,1-7-550,0-2-1647,0 0-6783,-1-2 8389,-2-1 1,1-5-1,-2-2 1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30 21980,'-2'0'4404,"1"0"-2902,1 0-942,15 0-335,1-1-225,16-2 0,-3 0 0,1-2 0,-1 2 0,0 0 0,-2 1 0,-3-1 0,-3 1 0,-6 0-550,-5 0-1131,-3 1-616,-4 1-6521,-1 1 8818,-2 3 0,0-2 0,0 2 0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1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27258,'47'-18'-2633,"0"4"-2487,-31 15 5120,2 3 0,-12-3 0,-4 3 0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2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89 25499,'-18'24'1670,"6"2"-1245,21-18-201,7 1-11,6-11-45,4-6-78,2-4-79,-2-7-11,-4 2-190,-5-1-606,-4 1-1131,1-1-5076,1 2 7003,7 1 0,-10 7 0,0 2 0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25678,'-41'19'1355,"8"1"-884,29-3-67,2 1-31,4 1-138,6-4-98,4-3-125,4-5-6,1-3-6,-1-3 0,-3-5 0,0-5 0,-4-4 0,-1-4-360,-3 1-502,-3 0-920,-2 1-3372,0 2 5154,3 1 0,-3 6 0,2 2 0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2.8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28390,'4'52'281,"-2"-5"-281,-1-19-181,-1-2-591,0-2-943,0-2-1994,-4-3 3709,1-2 0,-1-8 0,1-2 0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27258,'50'-20'-11,"-5"4"-516,-23 14-829,-1 1-2330,-3 0 3686,-3 1 0,-7 0 0,-4 0 0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28524,'42'0'147,"-2"-1"-147,-9 1 0,-1-1 0,-1 1 0,-3 0 0,-3 0-976,-2 0-1018,-3 2-4046,-4 1 6040,-4 1 0,-5-1 0,-3 0 0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3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28671,'51'1'0,"-5"0"-606,-18 1-414,-4 1-739,-5 2-1715,-5 2 3474,-2 2 0,-6-5 0,-1 1 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26160,'-50'10'840,"8"1"-559,27 4 66,3 2-33,3 2-34,5 1-56,2 1 1,3 1-225,6 0 0,3-3 0,5-3 0,0-4 0,1-5 0,0-3 0,-1-5 0,3-7 0,-2-5 0,1-8 0,-3-3 0,-3-1 0,-4-2 0,-2 3-192,-3 3-1175,-2 3 1367,0 1 0,0 9 0,0 0 0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4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23919,'0'-2'3631,"1"0"-2510,-1 2-1121,0 40 0,0-16 0,0 33 0,0-24 0,0 0 0,0-1-629,0-2-1230,0-1-2388,0-2 4247,0-1 0,0-12 0,0-3 0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1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 17073,'-3'-4'6006,"1"1"-5133,2 3 1022,0 0-1470,-1-1-55,0 0-113,-1 0-55,1 1 314,1-1-169,4 1-78,5 0-101,6 0-45,5 0-33,2 0-33,0 0-57,0-1 0,0 0 0,-1-1-69,-1 1-155,-2 1-302,-3-1-359,-2 0-740,-4 0-2509,0 0 4134,-4 0 0,-1 1 0,-3 0 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7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28 26933,'-16'-10'1557,"6"2"-1376,19 7-181,7 0 0,10 1 0,5 0 0,2 0 0,0 0 0,0 0 0,-3 0 0,-1 0 0,-4 0 0,-1 0 0,-5 0 0,-2 0 0,-4-1-225,-2-1-1254,-4 0-415,-3 0-2476,-2 1 4370,-1 1 0,-1 0 0,0 0 0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7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23101,'-4'0'3238,"1"0"-2689,3 0 157,0 0-538,-31 33-145,18-16-23,-25 27-67,25-25-325,0-1-270,-1 1-256,1-3-696,1 0-3529,4-5 5143,3-1 0,3-7 0,2 0 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7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27034,'19'21'-482,"-3"-3"-840,-14-6-1894,2-3 3216,1-2 0,-2-4 0,0-1 0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7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28671,'2'48'0,"-1"-6"0,-1-23-808,0-2-1467,0-1-6027,0-1 8302,1-1 0,-1-6 0,1-3 0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8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10 25353,'-53'1'1367,"6"3"-1064,24 4-101,2 4-79,4 2 11,4 9-44,7-6 33,2 7 101,9-9 0,4-2 11,9-2-78,6-5-78,3-2-35,0-3-31,-1-1-13,-6-2 0,-5-3 0,-4-4 0,-3-4 0,-4-3 0,-2-3 0,-3-1-102,-4-1-301,-3 3-359,-3 3-314,1 4-672,2 4-5726,3 3 7474,3 2 0,2 2 0,0 0 0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8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24625,'2'-3'3675,"0"1"-3304,-2 2-371,0 30 0,0-10 0,0 25 0,0-20 0,0-4-819,0-2-761,3-3-740,3-1-7511,2-1 9224,0-1 0,-5-6 1,-1-2-1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8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27247,'49'-33'-896,"-14"9"-628,-21 20-2398,-11 4 3922,-6 7 0,3-5 0,-3 5 0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23124,'-4'0'2655,"0"0"-2240,4 0-46,0 0 46,-18 33-23,12-15 34,-14 27-90,18-25-22,1 0-89,1-1-225,0-2 0,0-3 0,0-1 0,1-3 0,4-3 0,3-2 0,7-2 0,4-3 0,2-2 0,0-3 0,-3-2-113,-4-4-996,-4-1-942,-3 0-3877,-1-2 5928,0-1 0,-4 6 0,1 3 0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28401,'44'-14'-1569,"-8"4"-134,-25 11-3025,-1 4 4728,-4 2 0,-2 0 0,-3-2 0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9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28188,'43'-24'-3440,"-8"4"-2812,-26 21 6252,-4 5 0,-2-5 0,-1 5 0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29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68 27393,'-16'24'1165,"8"-3"-1052,16-16-113,8-2 0,6-2 0,2-6 0,2-2 0,-2-6 0,-4 0 0,-5 1 0,-7 2 0,-4 0 0,-3 0 0,-7-1 0,-3 0-237,-8 2-289,-1 3-337,-1 3-268,2 2-393,2 1-2197,6 0 3721,3 2 0,4-2 0,2 2 0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23079,'-6'0'2913,"1"0"-2409,5 0-11,-31 22 0,18-5-78,-23 19-113,29-12-100,3 1-57,3-1-20,3-4-125,2-5 0,3-4 0,3-5 0,0-4 0,1-4 0,0-6 0,0-5 0,-2-5 0,-1-2 0,-2 0 0,-3 0 0,-2 1 0,-1 2-181,-4 2-849,-3 2-651,-2 4-2521,0 5 4202,1 2 0,4 2 0,1 0 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0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 28289,'-7'50'382,"0"-4"-382,1-19 0,0-1 0,3-2 0,0-3-181,2-3-871,0-3-629,1-2-2040,0-3 3721,-1-1 0,0-4 0,0-3 0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0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24849,'0'-3'2421,"0"0"-2209,0 3-279,0 0-426,27-2-863,-14 1-1838,22-2 3194,-20 4 0,-6 0 0,-3 0 0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25634,'-44'12'1053,"8"2"-740,28 4 35,3 1-46,3 1-33,5-1-45,2-2-22,4-2-34,5-3-10,0-4-158,1-3 0,-1-3 0,0-1 0,-1-2 0,-1-4 0,1-3 0,-1-6 0,-1-3 0,-2 0 0,-3-2 0,-3 0 0,-2 2 0,-1 3-80,-2 3-312,-3 3-470,-3 2-550,-5 3-2152,-1 2 3564,-3 5 0,8-3 0,1 3 0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1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28671,'8'26'0,"-1"-6"0,-7 1 0,-2-9 0,0-2-864,-1-1-648,1 0-606,1 0-4594,1 0 6712,0 0 0,0-4 0,0-1 0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28098,'12'15'247,"-2"1"-337,-6 1-313,-1-1-326,-1 1-693,-1-3-640,-1 0-7769,-2-1 9762,-4-1 0,3-5 0,-3-3 0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6:59:31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58 28671,'69'-32'0,"-5"8"0,-19 22 0,2 2 0,1 1 0,2 1 0,-2 1-853,-5 3-1657,-8 0-7321,-9 3 8300,-7 1 0,-9-4 0,-4 0 0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00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28558,'69'2'37,"0"-1"1,11-1 0,3-2-1038,9-3 1,5 0 999,-23 1 0,3 0 0,2 1-569,5 0 0,2 0 0,1 2 569,4 0 0,1 0 0,1 3 0,2 2 0,0 2 0,1 1 0,1 1 0,0 2 0,1 1 0,-24 0 0,1 1 0,0 0 0,-1 1-458,23 5 1,0 0-1,-2 2 458,-5-2 0,-1 1 0,-3 0 0,-11-2 0,-2 0 0,-5 0-138,12 3 0,-8 0 138,16 10 560,-48-11-560,-28-7-26,-10-4-4815,-2-2 5553,0-1 0,0-1 0,0-2 1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28671,'31'-28'0,"0"5"0,-6 22 0,1 0 0,0 1 0,-2 0 0,-2 0 0,-4 2 0,-3-1 0,-4 3-1379,-3-1-1355,-3 2-7097,-3 2 8955,-2 2 0,0-4 0,0 0 1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1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28671,'16'-11'0,"0"1"-808,0 10-884,-1 0-1837,1 0 3529,-4 3 0,-5-3 0,-3 2 0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2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51 26239,'-36'35'1423,"8"-5"-942,27-16-134,1 0-166,4 0-181,3-2 0,5-2 0,2-5 0,-1-2 0,-2-2 0,-1-1 0,0-2 0,-1-5 0,1-5 0,0-6 0,0-3 0,-2-1 0,-2-1 0,-4 2 0,0 2 0,-2 4 0,-1 2-729,-2 5-638,1 3-1188,-2 3 2555,2 1 0,2 1 0,0 0 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2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28671,'1'7'0,"0"7"0,-4 14 0,-1 5 0,-2 6 0,0 0 0,2 0 0,1-1 0,1-2 0,1-3 0,0-1-1077,-1-4-682,-1-5-1389,0-3 3148,-1-6 0,2-6 0,-1-3 0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27527,'40'-39'-2689,"-7"6"-2488,-23 26 5177,-1 1 0,-5 3 0,0 0 0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2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28524,'-2'43'147,"-1"-2"-147,-5-6 0,0-3-192,3-1-894,0-4-842,3-4-3192,1-2 5120,4-6 0,-2-6 0,1-5 0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3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53 27538,'-38'25'504,"8"0"-313,27-1-12,1-1-11,2-1-77,3-2-91,2-3 0,2-4 0,3-5 0,1-4 0,2-3 0,1-5 0,1-6 0,0-7 0,1-6 0,-2-2 0,-2-3 0,-4 0 0,-1 1 0,-5 3 0,0 3-909,-2 6-1107,-4 6-5077,-3 5 7093,-6 9 0,5-4 0,0 4 0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3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24278,'0'5'3675,"0"-1"-3003,0-4-626,0 0-46,-9 17 0,3-4 0,-8 16 0,7-9 0,1-1 0,2 0 0,2-3-1267,1-4-1210,1-4-5848,3-4 8325,3-2 0,-2-2 0,2 0 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3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24199,'5'0'3160,"0"-1"-2689,-5 1-124,0 0-235,5 31-112,-4-16-269,4 22-504,-6-25-1132,-2-2-3865,-1-1 5770,-4-1 0,4-4 0,0 0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17:00:13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28671,'49'-6'0,"0"1"0,-14 5 0,5 0 0,5-1 0,4-1-80,1 1-2530,-1 0-5559,-5 1 8169,-7 3 0,-17-3 0,-8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3FBF82-F4AA-2A47-F4A3-1AFFA92B3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17FC-671E-874F-B00B-E84548049822}" type="datetimeFigureOut">
              <a:rPr lang="it-IT" smtClean="0"/>
              <a:t>27/10/25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5B2C98A-390F-02F8-61EE-9EF6496C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D2DBA-E5A6-1CEA-5514-CCFCB8B3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56C01-0DBE-4A4F-8131-13CE28A1BB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6434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28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6" Type="http://schemas.openxmlformats.org/officeDocument/2006/relationships/customXml" Target="../ink/ink6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.xml"/><Relationship Id="rId11" Type="http://schemas.openxmlformats.org/officeDocument/2006/relationships/image" Target="../media/image10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23.png"/><Relationship Id="rId40" Type="http://schemas.openxmlformats.org/officeDocument/2006/relationships/customXml" Target="../ink/ink18.xml"/><Relationship Id="rId45" Type="http://schemas.openxmlformats.org/officeDocument/2006/relationships/image" Target="../media/image27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10" Type="http://schemas.openxmlformats.org/officeDocument/2006/relationships/customXml" Target="../ink/ink3.xml"/><Relationship Id="rId19" Type="http://schemas.openxmlformats.org/officeDocument/2006/relationships/image" Target="../media/image14.png"/><Relationship Id="rId31" Type="http://schemas.openxmlformats.org/officeDocument/2006/relationships/image" Target="../media/image20.png"/><Relationship Id="rId44" Type="http://schemas.openxmlformats.org/officeDocument/2006/relationships/customXml" Target="../ink/ink20.xml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8.png"/><Relationship Id="rId30" Type="http://schemas.openxmlformats.org/officeDocument/2006/relationships/customXml" Target="../ink/ink13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8" Type="http://schemas.openxmlformats.org/officeDocument/2006/relationships/customXml" Target="../ink/ink2.xml"/><Relationship Id="rId3" Type="http://schemas.openxmlformats.org/officeDocument/2006/relationships/image" Target="../media/image5.png"/><Relationship Id="rId12" Type="http://schemas.openxmlformats.org/officeDocument/2006/relationships/customXml" Target="../ink/ink4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20" Type="http://schemas.openxmlformats.org/officeDocument/2006/relationships/customXml" Target="../ink/ink8.xml"/><Relationship Id="rId41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.xml"/><Relationship Id="rId21" Type="http://schemas.openxmlformats.org/officeDocument/2006/relationships/image" Target="../media/image37.png"/><Relationship Id="rId42" Type="http://schemas.openxmlformats.org/officeDocument/2006/relationships/customXml" Target="../ink/ink40.xml"/><Relationship Id="rId47" Type="http://schemas.openxmlformats.org/officeDocument/2006/relationships/image" Target="../media/image50.png"/><Relationship Id="rId63" Type="http://schemas.openxmlformats.org/officeDocument/2006/relationships/image" Target="../media/image58.png"/><Relationship Id="rId68" Type="http://schemas.openxmlformats.org/officeDocument/2006/relationships/customXml" Target="../ink/ink53.xml"/><Relationship Id="rId7" Type="http://schemas.openxmlformats.org/officeDocument/2006/relationships/image" Target="../media/image30.png"/><Relationship Id="rId2" Type="http://schemas.openxmlformats.org/officeDocument/2006/relationships/image" Target="../media/image4.jpeg"/><Relationship Id="rId16" Type="http://schemas.openxmlformats.org/officeDocument/2006/relationships/customXml" Target="../ink/ink27.xml"/><Relationship Id="rId29" Type="http://schemas.openxmlformats.org/officeDocument/2006/relationships/image" Target="../media/image41.png"/><Relationship Id="rId11" Type="http://schemas.openxmlformats.org/officeDocument/2006/relationships/image" Target="../media/image32.png"/><Relationship Id="rId24" Type="http://schemas.openxmlformats.org/officeDocument/2006/relationships/customXml" Target="../ink/ink31.xml"/><Relationship Id="rId32" Type="http://schemas.openxmlformats.org/officeDocument/2006/relationships/customXml" Target="../ink/ink35.xml"/><Relationship Id="rId37" Type="http://schemas.openxmlformats.org/officeDocument/2006/relationships/image" Target="../media/image45.png"/><Relationship Id="rId40" Type="http://schemas.openxmlformats.org/officeDocument/2006/relationships/customXml" Target="../ink/ink39.xml"/><Relationship Id="rId45" Type="http://schemas.openxmlformats.org/officeDocument/2006/relationships/image" Target="../media/image49.png"/><Relationship Id="rId53" Type="http://schemas.openxmlformats.org/officeDocument/2006/relationships/image" Target="../media/image53.png"/><Relationship Id="rId58" Type="http://schemas.openxmlformats.org/officeDocument/2006/relationships/customXml" Target="../ink/ink48.xml"/><Relationship Id="rId66" Type="http://schemas.openxmlformats.org/officeDocument/2006/relationships/customXml" Target="../ink/ink52.xml"/><Relationship Id="rId5" Type="http://schemas.openxmlformats.org/officeDocument/2006/relationships/image" Target="../media/image29.png"/><Relationship Id="rId61" Type="http://schemas.openxmlformats.org/officeDocument/2006/relationships/image" Target="../media/image57.png"/><Relationship Id="rId19" Type="http://schemas.openxmlformats.org/officeDocument/2006/relationships/image" Target="../media/image36.png"/><Relationship Id="rId14" Type="http://schemas.openxmlformats.org/officeDocument/2006/relationships/customXml" Target="../ink/ink26.xml"/><Relationship Id="rId22" Type="http://schemas.openxmlformats.org/officeDocument/2006/relationships/customXml" Target="../ink/ink30.xml"/><Relationship Id="rId27" Type="http://schemas.openxmlformats.org/officeDocument/2006/relationships/image" Target="../media/image40.png"/><Relationship Id="rId30" Type="http://schemas.openxmlformats.org/officeDocument/2006/relationships/customXml" Target="../ink/ink34.xml"/><Relationship Id="rId35" Type="http://schemas.openxmlformats.org/officeDocument/2006/relationships/image" Target="../media/image44.png"/><Relationship Id="rId43" Type="http://schemas.openxmlformats.org/officeDocument/2006/relationships/image" Target="../media/image48.png"/><Relationship Id="rId48" Type="http://schemas.openxmlformats.org/officeDocument/2006/relationships/customXml" Target="../ink/ink43.xml"/><Relationship Id="rId56" Type="http://schemas.openxmlformats.org/officeDocument/2006/relationships/customXml" Target="../ink/ink47.xml"/><Relationship Id="rId64" Type="http://schemas.openxmlformats.org/officeDocument/2006/relationships/customXml" Target="../ink/ink51.xml"/><Relationship Id="rId69" Type="http://schemas.openxmlformats.org/officeDocument/2006/relationships/image" Target="../media/image61.png"/><Relationship Id="rId8" Type="http://schemas.openxmlformats.org/officeDocument/2006/relationships/customXml" Target="../ink/ink23.xml"/><Relationship Id="rId51" Type="http://schemas.openxmlformats.org/officeDocument/2006/relationships/image" Target="../media/image52.png"/><Relationship Id="rId3" Type="http://schemas.openxmlformats.org/officeDocument/2006/relationships/image" Target="../media/image5.png"/><Relationship Id="rId12" Type="http://schemas.openxmlformats.org/officeDocument/2006/relationships/customXml" Target="../ink/ink25.xml"/><Relationship Id="rId17" Type="http://schemas.openxmlformats.org/officeDocument/2006/relationships/image" Target="../media/image35.png"/><Relationship Id="rId25" Type="http://schemas.openxmlformats.org/officeDocument/2006/relationships/image" Target="../media/image39.png"/><Relationship Id="rId33" Type="http://schemas.openxmlformats.org/officeDocument/2006/relationships/image" Target="../media/image43.png"/><Relationship Id="rId38" Type="http://schemas.openxmlformats.org/officeDocument/2006/relationships/customXml" Target="../ink/ink38.xml"/><Relationship Id="rId46" Type="http://schemas.openxmlformats.org/officeDocument/2006/relationships/customXml" Target="../ink/ink42.xml"/><Relationship Id="rId59" Type="http://schemas.openxmlformats.org/officeDocument/2006/relationships/image" Target="../media/image56.png"/><Relationship Id="rId67" Type="http://schemas.openxmlformats.org/officeDocument/2006/relationships/image" Target="../media/image60.png"/><Relationship Id="rId20" Type="http://schemas.openxmlformats.org/officeDocument/2006/relationships/customXml" Target="../ink/ink29.xml"/><Relationship Id="rId41" Type="http://schemas.openxmlformats.org/officeDocument/2006/relationships/image" Target="../media/image47.png"/><Relationship Id="rId54" Type="http://schemas.openxmlformats.org/officeDocument/2006/relationships/customXml" Target="../ink/ink46.xml"/><Relationship Id="rId62" Type="http://schemas.openxmlformats.org/officeDocument/2006/relationships/customXml" Target="../ink/ink50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2.xml"/><Relationship Id="rId15" Type="http://schemas.openxmlformats.org/officeDocument/2006/relationships/image" Target="../media/image34.png"/><Relationship Id="rId23" Type="http://schemas.openxmlformats.org/officeDocument/2006/relationships/image" Target="../media/image38.png"/><Relationship Id="rId28" Type="http://schemas.openxmlformats.org/officeDocument/2006/relationships/customXml" Target="../ink/ink33.xml"/><Relationship Id="rId36" Type="http://schemas.openxmlformats.org/officeDocument/2006/relationships/customXml" Target="../ink/ink37.xml"/><Relationship Id="rId49" Type="http://schemas.openxmlformats.org/officeDocument/2006/relationships/image" Target="../media/image51.png"/><Relationship Id="rId57" Type="http://schemas.openxmlformats.org/officeDocument/2006/relationships/image" Target="../media/image55.png"/><Relationship Id="rId10" Type="http://schemas.openxmlformats.org/officeDocument/2006/relationships/customXml" Target="../ink/ink24.xml"/><Relationship Id="rId31" Type="http://schemas.openxmlformats.org/officeDocument/2006/relationships/image" Target="../media/image42.png"/><Relationship Id="rId44" Type="http://schemas.openxmlformats.org/officeDocument/2006/relationships/customXml" Target="../ink/ink41.xml"/><Relationship Id="rId52" Type="http://schemas.openxmlformats.org/officeDocument/2006/relationships/customXml" Target="../ink/ink45.xml"/><Relationship Id="rId60" Type="http://schemas.openxmlformats.org/officeDocument/2006/relationships/customXml" Target="../ink/ink49.xml"/><Relationship Id="rId65" Type="http://schemas.openxmlformats.org/officeDocument/2006/relationships/image" Target="../media/image59.png"/><Relationship Id="rId4" Type="http://schemas.openxmlformats.org/officeDocument/2006/relationships/image" Target="../media/image6.png"/><Relationship Id="rId9" Type="http://schemas.openxmlformats.org/officeDocument/2006/relationships/image" Target="../media/image31.png"/><Relationship Id="rId13" Type="http://schemas.openxmlformats.org/officeDocument/2006/relationships/image" Target="../media/image33.png"/><Relationship Id="rId18" Type="http://schemas.openxmlformats.org/officeDocument/2006/relationships/customXml" Target="../ink/ink28.xml"/><Relationship Id="rId39" Type="http://schemas.openxmlformats.org/officeDocument/2006/relationships/image" Target="../media/image46.png"/><Relationship Id="rId34" Type="http://schemas.openxmlformats.org/officeDocument/2006/relationships/customXml" Target="../ink/ink36.xml"/><Relationship Id="rId50" Type="http://schemas.openxmlformats.org/officeDocument/2006/relationships/customXml" Target="../ink/ink44.xml"/><Relationship Id="rId55" Type="http://schemas.openxmlformats.org/officeDocument/2006/relationships/image" Target="../media/image54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4.xml"/><Relationship Id="rId117" Type="http://schemas.openxmlformats.org/officeDocument/2006/relationships/image" Target="../media/image118.png"/><Relationship Id="rId21" Type="http://schemas.openxmlformats.org/officeDocument/2006/relationships/image" Target="../media/image70.png"/><Relationship Id="rId42" Type="http://schemas.openxmlformats.org/officeDocument/2006/relationships/customXml" Target="../ink/ink72.xml"/><Relationship Id="rId47" Type="http://schemas.openxmlformats.org/officeDocument/2006/relationships/image" Target="../media/image83.png"/><Relationship Id="rId63" Type="http://schemas.openxmlformats.org/officeDocument/2006/relationships/image" Target="../media/image91.png"/><Relationship Id="rId68" Type="http://schemas.openxmlformats.org/officeDocument/2006/relationships/customXml" Target="../ink/ink85.xml"/><Relationship Id="rId84" Type="http://schemas.openxmlformats.org/officeDocument/2006/relationships/customXml" Target="../ink/ink93.xml"/><Relationship Id="rId89" Type="http://schemas.openxmlformats.org/officeDocument/2006/relationships/image" Target="../media/image104.png"/><Relationship Id="rId112" Type="http://schemas.openxmlformats.org/officeDocument/2006/relationships/customXml" Target="../ink/ink107.xml"/><Relationship Id="rId16" Type="http://schemas.openxmlformats.org/officeDocument/2006/relationships/customXml" Target="../ink/ink59.xml"/><Relationship Id="rId107" Type="http://schemas.openxmlformats.org/officeDocument/2006/relationships/image" Target="../media/image113.png"/><Relationship Id="rId11" Type="http://schemas.openxmlformats.org/officeDocument/2006/relationships/image" Target="../media/image65.png"/><Relationship Id="rId32" Type="http://schemas.openxmlformats.org/officeDocument/2006/relationships/customXml" Target="../ink/ink67.xml"/><Relationship Id="rId37" Type="http://schemas.openxmlformats.org/officeDocument/2006/relationships/image" Target="../media/image78.png"/><Relationship Id="rId53" Type="http://schemas.openxmlformats.org/officeDocument/2006/relationships/image" Target="../media/image86.png"/><Relationship Id="rId58" Type="http://schemas.openxmlformats.org/officeDocument/2006/relationships/customXml" Target="../ink/ink80.xml"/><Relationship Id="rId74" Type="http://schemas.openxmlformats.org/officeDocument/2006/relationships/customXml" Target="../ink/ink88.xml"/><Relationship Id="rId79" Type="http://schemas.openxmlformats.org/officeDocument/2006/relationships/image" Target="../media/image99.png"/><Relationship Id="rId102" Type="http://schemas.openxmlformats.org/officeDocument/2006/relationships/customXml" Target="../ink/ink102.xml"/><Relationship Id="rId5" Type="http://schemas.openxmlformats.org/officeDocument/2006/relationships/image" Target="../media/image62.png"/><Relationship Id="rId90" Type="http://schemas.openxmlformats.org/officeDocument/2006/relationships/customXml" Target="../ink/ink96.xml"/><Relationship Id="rId95" Type="http://schemas.openxmlformats.org/officeDocument/2006/relationships/image" Target="../media/image107.png"/><Relationship Id="rId22" Type="http://schemas.openxmlformats.org/officeDocument/2006/relationships/customXml" Target="../ink/ink62.xml"/><Relationship Id="rId27" Type="http://schemas.openxmlformats.org/officeDocument/2006/relationships/image" Target="../media/image73.png"/><Relationship Id="rId43" Type="http://schemas.openxmlformats.org/officeDocument/2006/relationships/image" Target="../media/image81.png"/><Relationship Id="rId48" Type="http://schemas.openxmlformats.org/officeDocument/2006/relationships/customXml" Target="../ink/ink75.xml"/><Relationship Id="rId64" Type="http://schemas.openxmlformats.org/officeDocument/2006/relationships/customXml" Target="../ink/ink83.xml"/><Relationship Id="rId69" Type="http://schemas.openxmlformats.org/officeDocument/2006/relationships/image" Target="../media/image94.png"/><Relationship Id="rId113" Type="http://schemas.openxmlformats.org/officeDocument/2006/relationships/image" Target="../media/image116.png"/><Relationship Id="rId118" Type="http://schemas.openxmlformats.org/officeDocument/2006/relationships/customXml" Target="../ink/ink110.xml"/><Relationship Id="rId80" Type="http://schemas.openxmlformats.org/officeDocument/2006/relationships/customXml" Target="../ink/ink91.xml"/><Relationship Id="rId85" Type="http://schemas.openxmlformats.org/officeDocument/2006/relationships/image" Target="../media/image102.png"/><Relationship Id="rId12" Type="http://schemas.openxmlformats.org/officeDocument/2006/relationships/customXml" Target="../ink/ink57.xml"/><Relationship Id="rId17" Type="http://schemas.openxmlformats.org/officeDocument/2006/relationships/image" Target="../media/image68.png"/><Relationship Id="rId33" Type="http://schemas.openxmlformats.org/officeDocument/2006/relationships/image" Target="../media/image76.png"/><Relationship Id="rId38" Type="http://schemas.openxmlformats.org/officeDocument/2006/relationships/customXml" Target="../ink/ink70.xml"/><Relationship Id="rId59" Type="http://schemas.openxmlformats.org/officeDocument/2006/relationships/image" Target="../media/image89.png"/><Relationship Id="rId103" Type="http://schemas.openxmlformats.org/officeDocument/2006/relationships/image" Target="../media/image111.png"/><Relationship Id="rId108" Type="http://schemas.openxmlformats.org/officeDocument/2006/relationships/customXml" Target="../ink/ink105.xml"/><Relationship Id="rId54" Type="http://schemas.openxmlformats.org/officeDocument/2006/relationships/customXml" Target="../ink/ink78.xml"/><Relationship Id="rId70" Type="http://schemas.openxmlformats.org/officeDocument/2006/relationships/customXml" Target="../ink/ink86.xml"/><Relationship Id="rId75" Type="http://schemas.openxmlformats.org/officeDocument/2006/relationships/image" Target="../media/image97.png"/><Relationship Id="rId91" Type="http://schemas.openxmlformats.org/officeDocument/2006/relationships/image" Target="../media/image105.png"/><Relationship Id="rId96" Type="http://schemas.openxmlformats.org/officeDocument/2006/relationships/customXml" Target="../ink/ink99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54.xml"/><Relationship Id="rId23" Type="http://schemas.openxmlformats.org/officeDocument/2006/relationships/image" Target="../media/image71.png"/><Relationship Id="rId28" Type="http://schemas.openxmlformats.org/officeDocument/2006/relationships/customXml" Target="../ink/ink65.xml"/><Relationship Id="rId49" Type="http://schemas.openxmlformats.org/officeDocument/2006/relationships/image" Target="../media/image84.png"/><Relationship Id="rId114" Type="http://schemas.openxmlformats.org/officeDocument/2006/relationships/customXml" Target="../ink/ink108.xml"/><Relationship Id="rId119" Type="http://schemas.openxmlformats.org/officeDocument/2006/relationships/image" Target="../media/image119.png"/><Relationship Id="rId44" Type="http://schemas.openxmlformats.org/officeDocument/2006/relationships/customXml" Target="../ink/ink73.xml"/><Relationship Id="rId60" Type="http://schemas.openxmlformats.org/officeDocument/2006/relationships/customXml" Target="../ink/ink81.xml"/><Relationship Id="rId65" Type="http://schemas.openxmlformats.org/officeDocument/2006/relationships/image" Target="../media/image92.png"/><Relationship Id="rId81" Type="http://schemas.openxmlformats.org/officeDocument/2006/relationships/image" Target="../media/image100.png"/><Relationship Id="rId86" Type="http://schemas.openxmlformats.org/officeDocument/2006/relationships/customXml" Target="../ink/ink94.xml"/><Relationship Id="rId4" Type="http://schemas.openxmlformats.org/officeDocument/2006/relationships/image" Target="../media/image6.png"/><Relationship Id="rId9" Type="http://schemas.openxmlformats.org/officeDocument/2006/relationships/image" Target="../media/image64.png"/><Relationship Id="rId13" Type="http://schemas.openxmlformats.org/officeDocument/2006/relationships/image" Target="../media/image66.png"/><Relationship Id="rId18" Type="http://schemas.openxmlformats.org/officeDocument/2006/relationships/customXml" Target="../ink/ink60.xml"/><Relationship Id="rId39" Type="http://schemas.openxmlformats.org/officeDocument/2006/relationships/image" Target="../media/image79.png"/><Relationship Id="rId109" Type="http://schemas.openxmlformats.org/officeDocument/2006/relationships/image" Target="../media/image114.png"/><Relationship Id="rId34" Type="http://schemas.openxmlformats.org/officeDocument/2006/relationships/customXml" Target="../ink/ink68.xml"/><Relationship Id="rId50" Type="http://schemas.openxmlformats.org/officeDocument/2006/relationships/customXml" Target="../ink/ink76.xml"/><Relationship Id="rId55" Type="http://schemas.openxmlformats.org/officeDocument/2006/relationships/image" Target="../media/image87.png"/><Relationship Id="rId76" Type="http://schemas.openxmlformats.org/officeDocument/2006/relationships/customXml" Target="../ink/ink89.xml"/><Relationship Id="rId97" Type="http://schemas.openxmlformats.org/officeDocument/2006/relationships/image" Target="../media/image108.png"/><Relationship Id="rId104" Type="http://schemas.openxmlformats.org/officeDocument/2006/relationships/customXml" Target="../ink/ink103.xml"/><Relationship Id="rId120" Type="http://schemas.openxmlformats.org/officeDocument/2006/relationships/customXml" Target="../ink/ink111.xml"/><Relationship Id="rId7" Type="http://schemas.openxmlformats.org/officeDocument/2006/relationships/image" Target="../media/image63.png"/><Relationship Id="rId71" Type="http://schemas.openxmlformats.org/officeDocument/2006/relationships/image" Target="../media/image95.png"/><Relationship Id="rId92" Type="http://schemas.openxmlformats.org/officeDocument/2006/relationships/customXml" Target="../ink/ink97.xml"/><Relationship Id="rId2" Type="http://schemas.openxmlformats.org/officeDocument/2006/relationships/image" Target="../media/image4.jpeg"/><Relationship Id="rId29" Type="http://schemas.openxmlformats.org/officeDocument/2006/relationships/image" Target="../media/image74.png"/><Relationship Id="rId24" Type="http://schemas.openxmlformats.org/officeDocument/2006/relationships/customXml" Target="../ink/ink63.xml"/><Relationship Id="rId40" Type="http://schemas.openxmlformats.org/officeDocument/2006/relationships/customXml" Target="../ink/ink71.xml"/><Relationship Id="rId45" Type="http://schemas.openxmlformats.org/officeDocument/2006/relationships/image" Target="../media/image82.png"/><Relationship Id="rId66" Type="http://schemas.openxmlformats.org/officeDocument/2006/relationships/customXml" Target="../ink/ink84.xml"/><Relationship Id="rId87" Type="http://schemas.openxmlformats.org/officeDocument/2006/relationships/image" Target="../media/image103.png"/><Relationship Id="rId110" Type="http://schemas.openxmlformats.org/officeDocument/2006/relationships/customXml" Target="../ink/ink106.xml"/><Relationship Id="rId115" Type="http://schemas.openxmlformats.org/officeDocument/2006/relationships/image" Target="../media/image117.png"/><Relationship Id="rId61" Type="http://schemas.openxmlformats.org/officeDocument/2006/relationships/image" Target="../media/image90.png"/><Relationship Id="rId82" Type="http://schemas.openxmlformats.org/officeDocument/2006/relationships/customXml" Target="../ink/ink92.xml"/><Relationship Id="rId19" Type="http://schemas.openxmlformats.org/officeDocument/2006/relationships/image" Target="../media/image69.png"/><Relationship Id="rId14" Type="http://schemas.openxmlformats.org/officeDocument/2006/relationships/customXml" Target="../ink/ink58.xml"/><Relationship Id="rId30" Type="http://schemas.openxmlformats.org/officeDocument/2006/relationships/customXml" Target="../ink/ink66.xml"/><Relationship Id="rId35" Type="http://schemas.openxmlformats.org/officeDocument/2006/relationships/image" Target="../media/image77.png"/><Relationship Id="rId56" Type="http://schemas.openxmlformats.org/officeDocument/2006/relationships/customXml" Target="../ink/ink79.xml"/><Relationship Id="rId77" Type="http://schemas.openxmlformats.org/officeDocument/2006/relationships/image" Target="../media/image98.png"/><Relationship Id="rId100" Type="http://schemas.openxmlformats.org/officeDocument/2006/relationships/customXml" Target="../ink/ink101.xml"/><Relationship Id="rId105" Type="http://schemas.openxmlformats.org/officeDocument/2006/relationships/image" Target="../media/image112.png"/><Relationship Id="rId8" Type="http://schemas.openxmlformats.org/officeDocument/2006/relationships/customXml" Target="../ink/ink55.xml"/><Relationship Id="rId51" Type="http://schemas.openxmlformats.org/officeDocument/2006/relationships/image" Target="../media/image85.png"/><Relationship Id="rId72" Type="http://schemas.openxmlformats.org/officeDocument/2006/relationships/customXml" Target="../ink/ink87.xml"/><Relationship Id="rId93" Type="http://schemas.openxmlformats.org/officeDocument/2006/relationships/image" Target="../media/image106.png"/><Relationship Id="rId98" Type="http://schemas.openxmlformats.org/officeDocument/2006/relationships/customXml" Target="../ink/ink100.xml"/><Relationship Id="rId121" Type="http://schemas.openxmlformats.org/officeDocument/2006/relationships/image" Target="../media/image120.png"/><Relationship Id="rId3" Type="http://schemas.openxmlformats.org/officeDocument/2006/relationships/image" Target="../media/image5.png"/><Relationship Id="rId25" Type="http://schemas.openxmlformats.org/officeDocument/2006/relationships/image" Target="../media/image72.png"/><Relationship Id="rId46" Type="http://schemas.openxmlformats.org/officeDocument/2006/relationships/customXml" Target="../ink/ink74.xml"/><Relationship Id="rId67" Type="http://schemas.openxmlformats.org/officeDocument/2006/relationships/image" Target="../media/image93.png"/><Relationship Id="rId116" Type="http://schemas.openxmlformats.org/officeDocument/2006/relationships/customXml" Target="../ink/ink109.xml"/><Relationship Id="rId20" Type="http://schemas.openxmlformats.org/officeDocument/2006/relationships/customXml" Target="../ink/ink61.xml"/><Relationship Id="rId41" Type="http://schemas.openxmlformats.org/officeDocument/2006/relationships/image" Target="../media/image80.png"/><Relationship Id="rId62" Type="http://schemas.openxmlformats.org/officeDocument/2006/relationships/customXml" Target="../ink/ink82.xml"/><Relationship Id="rId83" Type="http://schemas.openxmlformats.org/officeDocument/2006/relationships/image" Target="../media/image101.png"/><Relationship Id="rId88" Type="http://schemas.openxmlformats.org/officeDocument/2006/relationships/customXml" Target="../ink/ink95.xml"/><Relationship Id="rId111" Type="http://schemas.openxmlformats.org/officeDocument/2006/relationships/image" Target="../media/image115.png"/><Relationship Id="rId15" Type="http://schemas.openxmlformats.org/officeDocument/2006/relationships/image" Target="../media/image67.png"/><Relationship Id="rId36" Type="http://schemas.openxmlformats.org/officeDocument/2006/relationships/customXml" Target="../ink/ink69.xml"/><Relationship Id="rId57" Type="http://schemas.openxmlformats.org/officeDocument/2006/relationships/image" Target="../media/image88.png"/><Relationship Id="rId106" Type="http://schemas.openxmlformats.org/officeDocument/2006/relationships/customXml" Target="../ink/ink104.xml"/><Relationship Id="rId10" Type="http://schemas.openxmlformats.org/officeDocument/2006/relationships/customXml" Target="../ink/ink56.xml"/><Relationship Id="rId31" Type="http://schemas.openxmlformats.org/officeDocument/2006/relationships/image" Target="../media/image75.png"/><Relationship Id="rId52" Type="http://schemas.openxmlformats.org/officeDocument/2006/relationships/customXml" Target="../ink/ink77.xml"/><Relationship Id="rId73" Type="http://schemas.openxmlformats.org/officeDocument/2006/relationships/image" Target="../media/image96.png"/><Relationship Id="rId78" Type="http://schemas.openxmlformats.org/officeDocument/2006/relationships/customXml" Target="../ink/ink90.xml"/><Relationship Id="rId94" Type="http://schemas.openxmlformats.org/officeDocument/2006/relationships/customXml" Target="../ink/ink98.xml"/><Relationship Id="rId99" Type="http://schemas.openxmlformats.org/officeDocument/2006/relationships/image" Target="../media/image109.png"/><Relationship Id="rId101" Type="http://schemas.openxmlformats.org/officeDocument/2006/relationships/image" Target="../media/image11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5.png"/><Relationship Id="rId18" Type="http://schemas.openxmlformats.org/officeDocument/2006/relationships/customXml" Target="../ink/ink118.xml"/><Relationship Id="rId26" Type="http://schemas.openxmlformats.org/officeDocument/2006/relationships/customXml" Target="../ink/ink122.xml"/><Relationship Id="rId39" Type="http://schemas.openxmlformats.org/officeDocument/2006/relationships/image" Target="../media/image138.png"/><Relationship Id="rId21" Type="http://schemas.openxmlformats.org/officeDocument/2006/relationships/image" Target="../media/image129.png"/><Relationship Id="rId34" Type="http://schemas.openxmlformats.org/officeDocument/2006/relationships/customXml" Target="../ink/ink126.xml"/><Relationship Id="rId42" Type="http://schemas.openxmlformats.org/officeDocument/2006/relationships/customXml" Target="../ink/ink130.xml"/><Relationship Id="rId47" Type="http://schemas.openxmlformats.org/officeDocument/2006/relationships/image" Target="../media/image142.png"/><Relationship Id="rId50" Type="http://schemas.openxmlformats.org/officeDocument/2006/relationships/customXml" Target="../ink/ink134.xml"/><Relationship Id="rId55" Type="http://schemas.openxmlformats.org/officeDocument/2006/relationships/image" Target="../media/image146.png"/><Relationship Id="rId7" Type="http://schemas.openxmlformats.org/officeDocument/2006/relationships/image" Target="../media/image122.png"/><Relationship Id="rId2" Type="http://schemas.openxmlformats.org/officeDocument/2006/relationships/image" Target="../media/image4.jpeg"/><Relationship Id="rId16" Type="http://schemas.openxmlformats.org/officeDocument/2006/relationships/customXml" Target="../ink/ink117.xml"/><Relationship Id="rId29" Type="http://schemas.openxmlformats.org/officeDocument/2006/relationships/image" Target="../media/image133.png"/><Relationship Id="rId11" Type="http://schemas.openxmlformats.org/officeDocument/2006/relationships/image" Target="../media/image124.png"/><Relationship Id="rId24" Type="http://schemas.openxmlformats.org/officeDocument/2006/relationships/customXml" Target="../ink/ink121.xml"/><Relationship Id="rId32" Type="http://schemas.openxmlformats.org/officeDocument/2006/relationships/customXml" Target="../ink/ink125.xml"/><Relationship Id="rId37" Type="http://schemas.openxmlformats.org/officeDocument/2006/relationships/image" Target="../media/image137.png"/><Relationship Id="rId40" Type="http://schemas.openxmlformats.org/officeDocument/2006/relationships/customXml" Target="../ink/ink129.xml"/><Relationship Id="rId45" Type="http://schemas.openxmlformats.org/officeDocument/2006/relationships/image" Target="../media/image141.png"/><Relationship Id="rId53" Type="http://schemas.openxmlformats.org/officeDocument/2006/relationships/image" Target="../media/image145.png"/><Relationship Id="rId5" Type="http://schemas.openxmlformats.org/officeDocument/2006/relationships/image" Target="../media/image121.png"/><Relationship Id="rId19" Type="http://schemas.openxmlformats.org/officeDocument/2006/relationships/image" Target="../media/image128.png"/><Relationship Id="rId4" Type="http://schemas.openxmlformats.org/officeDocument/2006/relationships/image" Target="../media/image6.png"/><Relationship Id="rId9" Type="http://schemas.openxmlformats.org/officeDocument/2006/relationships/image" Target="../media/image123.png"/><Relationship Id="rId14" Type="http://schemas.openxmlformats.org/officeDocument/2006/relationships/customXml" Target="../ink/ink116.xml"/><Relationship Id="rId22" Type="http://schemas.openxmlformats.org/officeDocument/2006/relationships/customXml" Target="../ink/ink120.xml"/><Relationship Id="rId27" Type="http://schemas.openxmlformats.org/officeDocument/2006/relationships/image" Target="../media/image132.png"/><Relationship Id="rId30" Type="http://schemas.openxmlformats.org/officeDocument/2006/relationships/customXml" Target="../ink/ink124.xml"/><Relationship Id="rId35" Type="http://schemas.openxmlformats.org/officeDocument/2006/relationships/image" Target="../media/image136.png"/><Relationship Id="rId43" Type="http://schemas.openxmlformats.org/officeDocument/2006/relationships/image" Target="../media/image140.png"/><Relationship Id="rId48" Type="http://schemas.openxmlformats.org/officeDocument/2006/relationships/customXml" Target="../ink/ink133.xml"/><Relationship Id="rId56" Type="http://schemas.openxmlformats.org/officeDocument/2006/relationships/customXml" Target="../ink/ink137.xml"/><Relationship Id="rId8" Type="http://schemas.openxmlformats.org/officeDocument/2006/relationships/customXml" Target="../ink/ink113.xml"/><Relationship Id="rId51" Type="http://schemas.openxmlformats.org/officeDocument/2006/relationships/image" Target="../media/image144.png"/><Relationship Id="rId3" Type="http://schemas.openxmlformats.org/officeDocument/2006/relationships/image" Target="../media/image5.png"/><Relationship Id="rId12" Type="http://schemas.openxmlformats.org/officeDocument/2006/relationships/customXml" Target="../ink/ink115.xml"/><Relationship Id="rId17" Type="http://schemas.openxmlformats.org/officeDocument/2006/relationships/image" Target="../media/image127.png"/><Relationship Id="rId25" Type="http://schemas.openxmlformats.org/officeDocument/2006/relationships/image" Target="../media/image131.png"/><Relationship Id="rId33" Type="http://schemas.openxmlformats.org/officeDocument/2006/relationships/image" Target="../media/image135.png"/><Relationship Id="rId38" Type="http://schemas.openxmlformats.org/officeDocument/2006/relationships/customXml" Target="../ink/ink128.xml"/><Relationship Id="rId46" Type="http://schemas.openxmlformats.org/officeDocument/2006/relationships/customXml" Target="../ink/ink132.xml"/><Relationship Id="rId20" Type="http://schemas.openxmlformats.org/officeDocument/2006/relationships/customXml" Target="../ink/ink119.xml"/><Relationship Id="rId41" Type="http://schemas.openxmlformats.org/officeDocument/2006/relationships/image" Target="../media/image139.png"/><Relationship Id="rId54" Type="http://schemas.openxmlformats.org/officeDocument/2006/relationships/customXml" Target="../ink/ink136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2.xml"/><Relationship Id="rId15" Type="http://schemas.openxmlformats.org/officeDocument/2006/relationships/image" Target="../media/image126.png"/><Relationship Id="rId23" Type="http://schemas.openxmlformats.org/officeDocument/2006/relationships/image" Target="../media/image130.png"/><Relationship Id="rId28" Type="http://schemas.openxmlformats.org/officeDocument/2006/relationships/customXml" Target="../ink/ink123.xml"/><Relationship Id="rId36" Type="http://schemas.openxmlformats.org/officeDocument/2006/relationships/customXml" Target="../ink/ink127.xml"/><Relationship Id="rId49" Type="http://schemas.openxmlformats.org/officeDocument/2006/relationships/image" Target="../media/image143.png"/><Relationship Id="rId57" Type="http://schemas.openxmlformats.org/officeDocument/2006/relationships/image" Target="../media/image147.png"/><Relationship Id="rId10" Type="http://schemas.openxmlformats.org/officeDocument/2006/relationships/customXml" Target="../ink/ink114.xml"/><Relationship Id="rId31" Type="http://schemas.openxmlformats.org/officeDocument/2006/relationships/image" Target="../media/image134.png"/><Relationship Id="rId44" Type="http://schemas.openxmlformats.org/officeDocument/2006/relationships/customXml" Target="../ink/ink131.xml"/><Relationship Id="rId52" Type="http://schemas.openxmlformats.org/officeDocument/2006/relationships/customXml" Target="../ink/ink135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4.png"/><Relationship Id="rId21" Type="http://schemas.openxmlformats.org/officeDocument/2006/relationships/image" Target="../media/image156.png"/><Relationship Id="rId42" Type="http://schemas.openxmlformats.org/officeDocument/2006/relationships/customXml" Target="../ink/ink156.xml"/><Relationship Id="rId63" Type="http://schemas.openxmlformats.org/officeDocument/2006/relationships/image" Target="../media/image177.png"/><Relationship Id="rId84" Type="http://schemas.openxmlformats.org/officeDocument/2006/relationships/customXml" Target="../ink/ink177.xml"/><Relationship Id="rId138" Type="http://schemas.openxmlformats.org/officeDocument/2006/relationships/customXml" Target="../ink/ink204.xml"/><Relationship Id="rId107" Type="http://schemas.openxmlformats.org/officeDocument/2006/relationships/image" Target="../media/image199.png"/><Relationship Id="rId11" Type="http://schemas.openxmlformats.org/officeDocument/2006/relationships/image" Target="../media/image151.png"/><Relationship Id="rId32" Type="http://schemas.openxmlformats.org/officeDocument/2006/relationships/customXml" Target="../ink/ink151.xml"/><Relationship Id="rId53" Type="http://schemas.openxmlformats.org/officeDocument/2006/relationships/image" Target="../media/image172.png"/><Relationship Id="rId74" Type="http://schemas.openxmlformats.org/officeDocument/2006/relationships/customXml" Target="../ink/ink172.xml"/><Relationship Id="rId128" Type="http://schemas.openxmlformats.org/officeDocument/2006/relationships/customXml" Target="../ink/ink199.xml"/><Relationship Id="rId149" Type="http://schemas.openxmlformats.org/officeDocument/2006/relationships/image" Target="../media/image220.png"/><Relationship Id="rId5" Type="http://schemas.openxmlformats.org/officeDocument/2006/relationships/image" Target="../media/image148.png"/><Relationship Id="rId95" Type="http://schemas.openxmlformats.org/officeDocument/2006/relationships/image" Target="../media/image193.png"/><Relationship Id="rId22" Type="http://schemas.openxmlformats.org/officeDocument/2006/relationships/customXml" Target="../ink/ink146.xml"/><Relationship Id="rId27" Type="http://schemas.openxmlformats.org/officeDocument/2006/relationships/image" Target="../media/image159.png"/><Relationship Id="rId43" Type="http://schemas.openxmlformats.org/officeDocument/2006/relationships/image" Target="../media/image167.png"/><Relationship Id="rId48" Type="http://schemas.openxmlformats.org/officeDocument/2006/relationships/customXml" Target="../ink/ink159.xml"/><Relationship Id="rId64" Type="http://schemas.openxmlformats.org/officeDocument/2006/relationships/customXml" Target="../ink/ink167.xml"/><Relationship Id="rId69" Type="http://schemas.openxmlformats.org/officeDocument/2006/relationships/image" Target="../media/image180.png"/><Relationship Id="rId113" Type="http://schemas.openxmlformats.org/officeDocument/2006/relationships/image" Target="../media/image202.png"/><Relationship Id="rId118" Type="http://schemas.openxmlformats.org/officeDocument/2006/relationships/customXml" Target="../ink/ink194.xml"/><Relationship Id="rId134" Type="http://schemas.openxmlformats.org/officeDocument/2006/relationships/customXml" Target="../ink/ink202.xml"/><Relationship Id="rId139" Type="http://schemas.openxmlformats.org/officeDocument/2006/relationships/image" Target="../media/image215.png"/><Relationship Id="rId80" Type="http://schemas.openxmlformats.org/officeDocument/2006/relationships/customXml" Target="../ink/ink175.xml"/><Relationship Id="rId85" Type="http://schemas.openxmlformats.org/officeDocument/2006/relationships/image" Target="../media/image188.png"/><Relationship Id="rId150" Type="http://schemas.openxmlformats.org/officeDocument/2006/relationships/customXml" Target="../ink/ink210.xml"/><Relationship Id="rId12" Type="http://schemas.openxmlformats.org/officeDocument/2006/relationships/customXml" Target="../ink/ink141.xml"/><Relationship Id="rId17" Type="http://schemas.openxmlformats.org/officeDocument/2006/relationships/image" Target="../media/image154.png"/><Relationship Id="rId33" Type="http://schemas.openxmlformats.org/officeDocument/2006/relationships/image" Target="../media/image162.png"/><Relationship Id="rId38" Type="http://schemas.openxmlformats.org/officeDocument/2006/relationships/customXml" Target="../ink/ink154.xml"/><Relationship Id="rId59" Type="http://schemas.openxmlformats.org/officeDocument/2006/relationships/image" Target="../media/image175.png"/><Relationship Id="rId103" Type="http://schemas.openxmlformats.org/officeDocument/2006/relationships/image" Target="../media/image197.png"/><Relationship Id="rId108" Type="http://schemas.openxmlformats.org/officeDocument/2006/relationships/customXml" Target="../ink/ink189.xml"/><Relationship Id="rId124" Type="http://schemas.openxmlformats.org/officeDocument/2006/relationships/customXml" Target="../ink/ink197.xml"/><Relationship Id="rId129" Type="http://schemas.openxmlformats.org/officeDocument/2006/relationships/image" Target="../media/image210.png"/><Relationship Id="rId54" Type="http://schemas.openxmlformats.org/officeDocument/2006/relationships/customXml" Target="../ink/ink162.xml"/><Relationship Id="rId70" Type="http://schemas.openxmlformats.org/officeDocument/2006/relationships/customXml" Target="../ink/ink170.xml"/><Relationship Id="rId75" Type="http://schemas.openxmlformats.org/officeDocument/2006/relationships/image" Target="../media/image183.png"/><Relationship Id="rId91" Type="http://schemas.openxmlformats.org/officeDocument/2006/relationships/image" Target="../media/image191.png"/><Relationship Id="rId96" Type="http://schemas.openxmlformats.org/officeDocument/2006/relationships/customXml" Target="../ink/ink183.xml"/><Relationship Id="rId140" Type="http://schemas.openxmlformats.org/officeDocument/2006/relationships/customXml" Target="../ink/ink205.xml"/><Relationship Id="rId145" Type="http://schemas.openxmlformats.org/officeDocument/2006/relationships/image" Target="../media/image218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38.xml"/><Relationship Id="rId23" Type="http://schemas.openxmlformats.org/officeDocument/2006/relationships/image" Target="../media/image157.png"/><Relationship Id="rId28" Type="http://schemas.openxmlformats.org/officeDocument/2006/relationships/customXml" Target="../ink/ink149.xml"/><Relationship Id="rId49" Type="http://schemas.openxmlformats.org/officeDocument/2006/relationships/image" Target="../media/image170.png"/><Relationship Id="rId114" Type="http://schemas.openxmlformats.org/officeDocument/2006/relationships/customXml" Target="../ink/ink192.xml"/><Relationship Id="rId119" Type="http://schemas.openxmlformats.org/officeDocument/2006/relationships/image" Target="../media/image205.png"/><Relationship Id="rId44" Type="http://schemas.openxmlformats.org/officeDocument/2006/relationships/customXml" Target="../ink/ink157.xml"/><Relationship Id="rId60" Type="http://schemas.openxmlformats.org/officeDocument/2006/relationships/customXml" Target="../ink/ink165.xml"/><Relationship Id="rId65" Type="http://schemas.openxmlformats.org/officeDocument/2006/relationships/image" Target="../media/image178.png"/><Relationship Id="rId81" Type="http://schemas.openxmlformats.org/officeDocument/2006/relationships/image" Target="../media/image186.png"/><Relationship Id="rId86" Type="http://schemas.openxmlformats.org/officeDocument/2006/relationships/customXml" Target="../ink/ink178.xml"/><Relationship Id="rId130" Type="http://schemas.openxmlformats.org/officeDocument/2006/relationships/customXml" Target="../ink/ink200.xml"/><Relationship Id="rId135" Type="http://schemas.openxmlformats.org/officeDocument/2006/relationships/image" Target="../media/image213.png"/><Relationship Id="rId151" Type="http://schemas.openxmlformats.org/officeDocument/2006/relationships/image" Target="../media/image221.png"/><Relationship Id="rId13" Type="http://schemas.openxmlformats.org/officeDocument/2006/relationships/image" Target="../media/image152.png"/><Relationship Id="rId18" Type="http://schemas.openxmlformats.org/officeDocument/2006/relationships/customXml" Target="../ink/ink144.xml"/><Relationship Id="rId39" Type="http://schemas.openxmlformats.org/officeDocument/2006/relationships/image" Target="../media/image165.png"/><Relationship Id="rId109" Type="http://schemas.openxmlformats.org/officeDocument/2006/relationships/image" Target="../media/image200.png"/><Relationship Id="rId34" Type="http://schemas.openxmlformats.org/officeDocument/2006/relationships/customXml" Target="../ink/ink152.xml"/><Relationship Id="rId50" Type="http://schemas.openxmlformats.org/officeDocument/2006/relationships/customXml" Target="../ink/ink160.xml"/><Relationship Id="rId55" Type="http://schemas.openxmlformats.org/officeDocument/2006/relationships/image" Target="../media/image173.png"/><Relationship Id="rId76" Type="http://schemas.openxmlformats.org/officeDocument/2006/relationships/customXml" Target="../ink/ink173.xml"/><Relationship Id="rId97" Type="http://schemas.openxmlformats.org/officeDocument/2006/relationships/image" Target="../media/image194.png"/><Relationship Id="rId104" Type="http://schemas.openxmlformats.org/officeDocument/2006/relationships/customXml" Target="../ink/ink187.xml"/><Relationship Id="rId120" Type="http://schemas.openxmlformats.org/officeDocument/2006/relationships/customXml" Target="../ink/ink195.xml"/><Relationship Id="rId125" Type="http://schemas.openxmlformats.org/officeDocument/2006/relationships/image" Target="../media/image208.png"/><Relationship Id="rId141" Type="http://schemas.openxmlformats.org/officeDocument/2006/relationships/image" Target="../media/image216.png"/><Relationship Id="rId146" Type="http://schemas.openxmlformats.org/officeDocument/2006/relationships/customXml" Target="../ink/ink208.xml"/><Relationship Id="rId7" Type="http://schemas.openxmlformats.org/officeDocument/2006/relationships/image" Target="../media/image149.png"/><Relationship Id="rId71" Type="http://schemas.openxmlformats.org/officeDocument/2006/relationships/image" Target="../media/image181.png"/><Relationship Id="rId92" Type="http://schemas.openxmlformats.org/officeDocument/2006/relationships/customXml" Target="../ink/ink181.xml"/><Relationship Id="rId2" Type="http://schemas.openxmlformats.org/officeDocument/2006/relationships/image" Target="../media/image4.jpeg"/><Relationship Id="rId29" Type="http://schemas.openxmlformats.org/officeDocument/2006/relationships/image" Target="../media/image160.png"/><Relationship Id="rId24" Type="http://schemas.openxmlformats.org/officeDocument/2006/relationships/customXml" Target="../ink/ink147.xml"/><Relationship Id="rId40" Type="http://schemas.openxmlformats.org/officeDocument/2006/relationships/customXml" Target="../ink/ink155.xml"/><Relationship Id="rId45" Type="http://schemas.openxmlformats.org/officeDocument/2006/relationships/image" Target="../media/image168.png"/><Relationship Id="rId66" Type="http://schemas.openxmlformats.org/officeDocument/2006/relationships/customXml" Target="../ink/ink168.xml"/><Relationship Id="rId87" Type="http://schemas.openxmlformats.org/officeDocument/2006/relationships/image" Target="../media/image189.png"/><Relationship Id="rId110" Type="http://schemas.openxmlformats.org/officeDocument/2006/relationships/customXml" Target="../ink/ink190.xml"/><Relationship Id="rId115" Type="http://schemas.openxmlformats.org/officeDocument/2006/relationships/image" Target="../media/image203.png"/><Relationship Id="rId131" Type="http://schemas.openxmlformats.org/officeDocument/2006/relationships/image" Target="../media/image211.png"/><Relationship Id="rId136" Type="http://schemas.openxmlformats.org/officeDocument/2006/relationships/customXml" Target="../ink/ink203.xml"/><Relationship Id="rId61" Type="http://schemas.openxmlformats.org/officeDocument/2006/relationships/image" Target="../media/image176.png"/><Relationship Id="rId82" Type="http://schemas.openxmlformats.org/officeDocument/2006/relationships/customXml" Target="../ink/ink176.xml"/><Relationship Id="rId19" Type="http://schemas.openxmlformats.org/officeDocument/2006/relationships/image" Target="../media/image155.png"/><Relationship Id="rId14" Type="http://schemas.openxmlformats.org/officeDocument/2006/relationships/customXml" Target="../ink/ink142.xml"/><Relationship Id="rId30" Type="http://schemas.openxmlformats.org/officeDocument/2006/relationships/customXml" Target="../ink/ink150.xml"/><Relationship Id="rId35" Type="http://schemas.openxmlformats.org/officeDocument/2006/relationships/image" Target="../media/image163.png"/><Relationship Id="rId56" Type="http://schemas.openxmlformats.org/officeDocument/2006/relationships/customXml" Target="../ink/ink163.xml"/><Relationship Id="rId77" Type="http://schemas.openxmlformats.org/officeDocument/2006/relationships/image" Target="../media/image184.png"/><Relationship Id="rId100" Type="http://schemas.openxmlformats.org/officeDocument/2006/relationships/customXml" Target="../ink/ink185.xml"/><Relationship Id="rId105" Type="http://schemas.openxmlformats.org/officeDocument/2006/relationships/image" Target="../media/image198.png"/><Relationship Id="rId126" Type="http://schemas.openxmlformats.org/officeDocument/2006/relationships/customXml" Target="../ink/ink198.xml"/><Relationship Id="rId147" Type="http://schemas.openxmlformats.org/officeDocument/2006/relationships/image" Target="../media/image219.png"/><Relationship Id="rId8" Type="http://schemas.openxmlformats.org/officeDocument/2006/relationships/customXml" Target="../ink/ink139.xml"/><Relationship Id="rId51" Type="http://schemas.openxmlformats.org/officeDocument/2006/relationships/image" Target="../media/image171.png"/><Relationship Id="rId72" Type="http://schemas.openxmlformats.org/officeDocument/2006/relationships/customXml" Target="../ink/ink171.xml"/><Relationship Id="rId93" Type="http://schemas.openxmlformats.org/officeDocument/2006/relationships/image" Target="../media/image192.png"/><Relationship Id="rId98" Type="http://schemas.openxmlformats.org/officeDocument/2006/relationships/customXml" Target="../ink/ink184.xml"/><Relationship Id="rId121" Type="http://schemas.openxmlformats.org/officeDocument/2006/relationships/image" Target="../media/image206.png"/><Relationship Id="rId142" Type="http://schemas.openxmlformats.org/officeDocument/2006/relationships/customXml" Target="../ink/ink206.xml"/><Relationship Id="rId3" Type="http://schemas.openxmlformats.org/officeDocument/2006/relationships/image" Target="../media/image5.png"/><Relationship Id="rId25" Type="http://schemas.openxmlformats.org/officeDocument/2006/relationships/image" Target="../media/image158.png"/><Relationship Id="rId46" Type="http://schemas.openxmlformats.org/officeDocument/2006/relationships/customXml" Target="../ink/ink158.xml"/><Relationship Id="rId67" Type="http://schemas.openxmlformats.org/officeDocument/2006/relationships/image" Target="../media/image179.png"/><Relationship Id="rId116" Type="http://schemas.openxmlformats.org/officeDocument/2006/relationships/customXml" Target="../ink/ink193.xml"/><Relationship Id="rId137" Type="http://schemas.openxmlformats.org/officeDocument/2006/relationships/image" Target="../media/image214.png"/><Relationship Id="rId20" Type="http://schemas.openxmlformats.org/officeDocument/2006/relationships/customXml" Target="../ink/ink145.xml"/><Relationship Id="rId41" Type="http://schemas.openxmlformats.org/officeDocument/2006/relationships/image" Target="../media/image166.png"/><Relationship Id="rId62" Type="http://schemas.openxmlformats.org/officeDocument/2006/relationships/customXml" Target="../ink/ink166.xml"/><Relationship Id="rId83" Type="http://schemas.openxmlformats.org/officeDocument/2006/relationships/image" Target="../media/image187.png"/><Relationship Id="rId88" Type="http://schemas.openxmlformats.org/officeDocument/2006/relationships/customXml" Target="../ink/ink179.xml"/><Relationship Id="rId111" Type="http://schemas.openxmlformats.org/officeDocument/2006/relationships/image" Target="../media/image201.png"/><Relationship Id="rId132" Type="http://schemas.openxmlformats.org/officeDocument/2006/relationships/customXml" Target="../ink/ink201.xml"/><Relationship Id="rId15" Type="http://schemas.openxmlformats.org/officeDocument/2006/relationships/image" Target="../media/image153.png"/><Relationship Id="rId36" Type="http://schemas.openxmlformats.org/officeDocument/2006/relationships/customXml" Target="../ink/ink153.xml"/><Relationship Id="rId57" Type="http://schemas.openxmlformats.org/officeDocument/2006/relationships/image" Target="../media/image174.png"/><Relationship Id="rId106" Type="http://schemas.openxmlformats.org/officeDocument/2006/relationships/customXml" Target="../ink/ink188.xml"/><Relationship Id="rId127" Type="http://schemas.openxmlformats.org/officeDocument/2006/relationships/image" Target="../media/image209.png"/><Relationship Id="rId10" Type="http://schemas.openxmlformats.org/officeDocument/2006/relationships/customXml" Target="../ink/ink140.xml"/><Relationship Id="rId31" Type="http://schemas.openxmlformats.org/officeDocument/2006/relationships/image" Target="../media/image161.png"/><Relationship Id="rId52" Type="http://schemas.openxmlformats.org/officeDocument/2006/relationships/customXml" Target="../ink/ink161.xml"/><Relationship Id="rId73" Type="http://schemas.openxmlformats.org/officeDocument/2006/relationships/image" Target="../media/image182.png"/><Relationship Id="rId78" Type="http://schemas.openxmlformats.org/officeDocument/2006/relationships/customXml" Target="../ink/ink174.xml"/><Relationship Id="rId94" Type="http://schemas.openxmlformats.org/officeDocument/2006/relationships/customXml" Target="../ink/ink182.xml"/><Relationship Id="rId99" Type="http://schemas.openxmlformats.org/officeDocument/2006/relationships/image" Target="../media/image195.png"/><Relationship Id="rId101" Type="http://schemas.openxmlformats.org/officeDocument/2006/relationships/image" Target="../media/image196.png"/><Relationship Id="rId122" Type="http://schemas.openxmlformats.org/officeDocument/2006/relationships/customXml" Target="../ink/ink196.xml"/><Relationship Id="rId143" Type="http://schemas.openxmlformats.org/officeDocument/2006/relationships/image" Target="../media/image217.png"/><Relationship Id="rId148" Type="http://schemas.openxmlformats.org/officeDocument/2006/relationships/customXml" Target="../ink/ink209.xml"/><Relationship Id="rId4" Type="http://schemas.openxmlformats.org/officeDocument/2006/relationships/image" Target="../media/image6.png"/><Relationship Id="rId9" Type="http://schemas.openxmlformats.org/officeDocument/2006/relationships/image" Target="../media/image150.png"/><Relationship Id="rId26" Type="http://schemas.openxmlformats.org/officeDocument/2006/relationships/customXml" Target="../ink/ink148.xml"/><Relationship Id="rId47" Type="http://schemas.openxmlformats.org/officeDocument/2006/relationships/image" Target="../media/image169.png"/><Relationship Id="rId68" Type="http://schemas.openxmlformats.org/officeDocument/2006/relationships/customXml" Target="../ink/ink169.xml"/><Relationship Id="rId89" Type="http://schemas.openxmlformats.org/officeDocument/2006/relationships/image" Target="../media/image190.png"/><Relationship Id="rId112" Type="http://schemas.openxmlformats.org/officeDocument/2006/relationships/customXml" Target="../ink/ink191.xml"/><Relationship Id="rId133" Type="http://schemas.openxmlformats.org/officeDocument/2006/relationships/image" Target="../media/image212.png"/><Relationship Id="rId16" Type="http://schemas.openxmlformats.org/officeDocument/2006/relationships/customXml" Target="../ink/ink143.xml"/><Relationship Id="rId37" Type="http://schemas.openxmlformats.org/officeDocument/2006/relationships/image" Target="../media/image164.png"/><Relationship Id="rId58" Type="http://schemas.openxmlformats.org/officeDocument/2006/relationships/customXml" Target="../ink/ink164.xml"/><Relationship Id="rId79" Type="http://schemas.openxmlformats.org/officeDocument/2006/relationships/image" Target="../media/image185.png"/><Relationship Id="rId102" Type="http://schemas.openxmlformats.org/officeDocument/2006/relationships/customXml" Target="../ink/ink186.xml"/><Relationship Id="rId123" Type="http://schemas.openxmlformats.org/officeDocument/2006/relationships/image" Target="../media/image207.png"/><Relationship Id="rId144" Type="http://schemas.openxmlformats.org/officeDocument/2006/relationships/customXml" Target="../ink/ink207.xml"/><Relationship Id="rId90" Type="http://schemas.openxmlformats.org/officeDocument/2006/relationships/customXml" Target="../ink/ink18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21.xml"/><Relationship Id="rId21" Type="http://schemas.openxmlformats.org/officeDocument/2006/relationships/image" Target="../media/image230.png"/><Relationship Id="rId34" Type="http://schemas.openxmlformats.org/officeDocument/2006/relationships/image" Target="../media/image236.png"/><Relationship Id="rId42" Type="http://schemas.openxmlformats.org/officeDocument/2006/relationships/image" Target="../media/image240.png"/><Relationship Id="rId47" Type="http://schemas.openxmlformats.org/officeDocument/2006/relationships/customXml" Target="../ink/ink232.xml"/><Relationship Id="rId50" Type="http://schemas.openxmlformats.org/officeDocument/2006/relationships/image" Target="../media/image244.png"/><Relationship Id="rId55" Type="http://schemas.openxmlformats.org/officeDocument/2006/relationships/customXml" Target="../ink/ink236.xml"/><Relationship Id="rId63" Type="http://schemas.openxmlformats.org/officeDocument/2006/relationships/customXml" Target="../ink/ink240.xml"/><Relationship Id="rId68" Type="http://schemas.openxmlformats.org/officeDocument/2006/relationships/image" Target="../media/image253.png"/><Relationship Id="rId7" Type="http://schemas.openxmlformats.org/officeDocument/2006/relationships/image" Target="../media/image223.png"/><Relationship Id="rId2" Type="http://schemas.openxmlformats.org/officeDocument/2006/relationships/image" Target="../media/image4.jpeg"/><Relationship Id="rId16" Type="http://schemas.openxmlformats.org/officeDocument/2006/relationships/customXml" Target="../ink/ink216.xml"/><Relationship Id="rId29" Type="http://schemas.openxmlformats.org/officeDocument/2006/relationships/customXml" Target="../ink/ink223.xml"/><Relationship Id="rId11" Type="http://schemas.openxmlformats.org/officeDocument/2006/relationships/image" Target="../media/image225.png"/><Relationship Id="rId24" Type="http://schemas.openxmlformats.org/officeDocument/2006/relationships/customXml" Target="../ink/ink220.xml"/><Relationship Id="rId32" Type="http://schemas.openxmlformats.org/officeDocument/2006/relationships/image" Target="../media/image235.png"/><Relationship Id="rId37" Type="http://schemas.openxmlformats.org/officeDocument/2006/relationships/customXml" Target="../ink/ink227.xml"/><Relationship Id="rId40" Type="http://schemas.openxmlformats.org/officeDocument/2006/relationships/image" Target="../media/image239.png"/><Relationship Id="rId45" Type="http://schemas.openxmlformats.org/officeDocument/2006/relationships/customXml" Target="../ink/ink231.xml"/><Relationship Id="rId53" Type="http://schemas.openxmlformats.org/officeDocument/2006/relationships/customXml" Target="../ink/ink235.xml"/><Relationship Id="rId58" Type="http://schemas.openxmlformats.org/officeDocument/2006/relationships/image" Target="../media/image248.png"/><Relationship Id="rId66" Type="http://schemas.openxmlformats.org/officeDocument/2006/relationships/image" Target="../media/image252.png"/><Relationship Id="rId5" Type="http://schemas.openxmlformats.org/officeDocument/2006/relationships/image" Target="../media/image222.png"/><Relationship Id="rId61" Type="http://schemas.openxmlformats.org/officeDocument/2006/relationships/customXml" Target="../ink/ink239.xml"/><Relationship Id="rId19" Type="http://schemas.openxmlformats.org/officeDocument/2006/relationships/image" Target="../media/image229.png"/><Relationship Id="rId14" Type="http://schemas.openxmlformats.org/officeDocument/2006/relationships/customXml" Target="../ink/ink215.xml"/><Relationship Id="rId22" Type="http://schemas.openxmlformats.org/officeDocument/2006/relationships/customXml" Target="../ink/ink219.xml"/><Relationship Id="rId27" Type="http://schemas.openxmlformats.org/officeDocument/2006/relationships/customXml" Target="../ink/ink222.xml"/><Relationship Id="rId30" Type="http://schemas.openxmlformats.org/officeDocument/2006/relationships/image" Target="../media/image234.png"/><Relationship Id="rId35" Type="http://schemas.openxmlformats.org/officeDocument/2006/relationships/customXml" Target="../ink/ink226.xml"/><Relationship Id="rId43" Type="http://schemas.openxmlformats.org/officeDocument/2006/relationships/customXml" Target="../ink/ink230.xml"/><Relationship Id="rId48" Type="http://schemas.openxmlformats.org/officeDocument/2006/relationships/image" Target="../media/image243.png"/><Relationship Id="rId56" Type="http://schemas.openxmlformats.org/officeDocument/2006/relationships/image" Target="../media/image247.png"/><Relationship Id="rId64" Type="http://schemas.openxmlformats.org/officeDocument/2006/relationships/image" Target="../media/image251.png"/><Relationship Id="rId8" Type="http://schemas.openxmlformats.org/officeDocument/2006/relationships/customXml" Target="../ink/ink212.xml"/><Relationship Id="rId51" Type="http://schemas.openxmlformats.org/officeDocument/2006/relationships/customXml" Target="../ink/ink234.xml"/><Relationship Id="rId3" Type="http://schemas.openxmlformats.org/officeDocument/2006/relationships/image" Target="../media/image5.png"/><Relationship Id="rId12" Type="http://schemas.openxmlformats.org/officeDocument/2006/relationships/customXml" Target="../ink/ink214.xml"/><Relationship Id="rId17" Type="http://schemas.openxmlformats.org/officeDocument/2006/relationships/image" Target="../media/image228.png"/><Relationship Id="rId25" Type="http://schemas.openxmlformats.org/officeDocument/2006/relationships/image" Target="../media/image232.png"/><Relationship Id="rId33" Type="http://schemas.openxmlformats.org/officeDocument/2006/relationships/customXml" Target="../ink/ink225.xml"/><Relationship Id="rId38" Type="http://schemas.openxmlformats.org/officeDocument/2006/relationships/image" Target="../media/image238.png"/><Relationship Id="rId46" Type="http://schemas.openxmlformats.org/officeDocument/2006/relationships/image" Target="../media/image242.png"/><Relationship Id="rId59" Type="http://schemas.openxmlformats.org/officeDocument/2006/relationships/customXml" Target="../ink/ink238.xml"/><Relationship Id="rId67" Type="http://schemas.openxmlformats.org/officeDocument/2006/relationships/customXml" Target="../ink/ink242.xml"/><Relationship Id="rId20" Type="http://schemas.openxmlformats.org/officeDocument/2006/relationships/customXml" Target="../ink/ink218.xml"/><Relationship Id="rId41" Type="http://schemas.openxmlformats.org/officeDocument/2006/relationships/customXml" Target="../ink/ink229.xml"/><Relationship Id="rId54" Type="http://schemas.openxmlformats.org/officeDocument/2006/relationships/image" Target="../media/image246.png"/><Relationship Id="rId62" Type="http://schemas.openxmlformats.org/officeDocument/2006/relationships/image" Target="../media/image250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11.xml"/><Relationship Id="rId15" Type="http://schemas.openxmlformats.org/officeDocument/2006/relationships/image" Target="../media/image227.png"/><Relationship Id="rId23" Type="http://schemas.openxmlformats.org/officeDocument/2006/relationships/image" Target="../media/image231.png"/><Relationship Id="rId28" Type="http://schemas.openxmlformats.org/officeDocument/2006/relationships/image" Target="../media/image233.png"/><Relationship Id="rId36" Type="http://schemas.openxmlformats.org/officeDocument/2006/relationships/image" Target="../media/image237.png"/><Relationship Id="rId49" Type="http://schemas.openxmlformats.org/officeDocument/2006/relationships/customXml" Target="../ink/ink233.xml"/><Relationship Id="rId57" Type="http://schemas.openxmlformats.org/officeDocument/2006/relationships/customXml" Target="../ink/ink237.xml"/><Relationship Id="rId10" Type="http://schemas.openxmlformats.org/officeDocument/2006/relationships/customXml" Target="../ink/ink213.xml"/><Relationship Id="rId31" Type="http://schemas.openxmlformats.org/officeDocument/2006/relationships/customXml" Target="../ink/ink224.xml"/><Relationship Id="rId44" Type="http://schemas.openxmlformats.org/officeDocument/2006/relationships/image" Target="../media/image241.png"/><Relationship Id="rId52" Type="http://schemas.openxmlformats.org/officeDocument/2006/relationships/image" Target="../media/image245.png"/><Relationship Id="rId60" Type="http://schemas.openxmlformats.org/officeDocument/2006/relationships/image" Target="../media/image249.png"/><Relationship Id="rId65" Type="http://schemas.openxmlformats.org/officeDocument/2006/relationships/customXml" Target="../ink/ink241.xml"/><Relationship Id="rId4" Type="http://schemas.openxmlformats.org/officeDocument/2006/relationships/image" Target="../media/image6.png"/><Relationship Id="rId9" Type="http://schemas.openxmlformats.org/officeDocument/2006/relationships/image" Target="../media/image224.png"/><Relationship Id="rId13" Type="http://schemas.openxmlformats.org/officeDocument/2006/relationships/image" Target="../media/image226.png"/><Relationship Id="rId18" Type="http://schemas.openxmlformats.org/officeDocument/2006/relationships/customXml" Target="../ink/ink217.xml"/><Relationship Id="rId39" Type="http://schemas.openxmlformats.org/officeDocument/2006/relationships/customXml" Target="../ink/ink228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53.xml"/><Relationship Id="rId117" Type="http://schemas.openxmlformats.org/officeDocument/2006/relationships/image" Target="../media/image310.png"/><Relationship Id="rId21" Type="http://schemas.openxmlformats.org/officeDocument/2006/relationships/image" Target="../media/image262.png"/><Relationship Id="rId42" Type="http://schemas.openxmlformats.org/officeDocument/2006/relationships/customXml" Target="../ink/ink261.xml"/><Relationship Id="rId47" Type="http://schemas.openxmlformats.org/officeDocument/2006/relationships/image" Target="../media/image275.png"/><Relationship Id="rId63" Type="http://schemas.openxmlformats.org/officeDocument/2006/relationships/image" Target="../media/image283.png"/><Relationship Id="rId68" Type="http://schemas.openxmlformats.org/officeDocument/2006/relationships/customXml" Target="../ink/ink274.xml"/><Relationship Id="rId84" Type="http://schemas.openxmlformats.org/officeDocument/2006/relationships/customXml" Target="../ink/ink282.xml"/><Relationship Id="rId89" Type="http://schemas.openxmlformats.org/officeDocument/2006/relationships/image" Target="../media/image296.png"/><Relationship Id="rId112" Type="http://schemas.openxmlformats.org/officeDocument/2006/relationships/customXml" Target="../ink/ink296.xml"/><Relationship Id="rId16" Type="http://schemas.openxmlformats.org/officeDocument/2006/relationships/customXml" Target="../ink/ink248.xml"/><Relationship Id="rId107" Type="http://schemas.openxmlformats.org/officeDocument/2006/relationships/image" Target="../media/image305.png"/><Relationship Id="rId11" Type="http://schemas.openxmlformats.org/officeDocument/2006/relationships/image" Target="../media/image257.png"/><Relationship Id="rId32" Type="http://schemas.openxmlformats.org/officeDocument/2006/relationships/customXml" Target="../ink/ink256.xml"/><Relationship Id="rId37" Type="http://schemas.openxmlformats.org/officeDocument/2006/relationships/image" Target="../media/image270.png"/><Relationship Id="rId53" Type="http://schemas.openxmlformats.org/officeDocument/2006/relationships/image" Target="../media/image278.png"/><Relationship Id="rId58" Type="http://schemas.openxmlformats.org/officeDocument/2006/relationships/customXml" Target="../ink/ink269.xml"/><Relationship Id="rId74" Type="http://schemas.openxmlformats.org/officeDocument/2006/relationships/customXml" Target="../ink/ink277.xml"/><Relationship Id="rId79" Type="http://schemas.openxmlformats.org/officeDocument/2006/relationships/image" Target="../media/image291.png"/><Relationship Id="rId102" Type="http://schemas.openxmlformats.org/officeDocument/2006/relationships/customXml" Target="../ink/ink291.xml"/><Relationship Id="rId123" Type="http://schemas.openxmlformats.org/officeDocument/2006/relationships/image" Target="../media/image313.png"/><Relationship Id="rId5" Type="http://schemas.openxmlformats.org/officeDocument/2006/relationships/image" Target="../media/image254.png"/><Relationship Id="rId90" Type="http://schemas.openxmlformats.org/officeDocument/2006/relationships/customXml" Target="../ink/ink285.xml"/><Relationship Id="rId95" Type="http://schemas.openxmlformats.org/officeDocument/2006/relationships/image" Target="../media/image299.png"/><Relationship Id="rId22" Type="http://schemas.openxmlformats.org/officeDocument/2006/relationships/customXml" Target="../ink/ink251.xml"/><Relationship Id="rId27" Type="http://schemas.openxmlformats.org/officeDocument/2006/relationships/image" Target="../media/image265.png"/><Relationship Id="rId43" Type="http://schemas.openxmlformats.org/officeDocument/2006/relationships/image" Target="../media/image273.png"/><Relationship Id="rId48" Type="http://schemas.openxmlformats.org/officeDocument/2006/relationships/customXml" Target="../ink/ink264.xml"/><Relationship Id="rId64" Type="http://schemas.openxmlformats.org/officeDocument/2006/relationships/customXml" Target="../ink/ink272.xml"/><Relationship Id="rId69" Type="http://schemas.openxmlformats.org/officeDocument/2006/relationships/image" Target="../media/image286.png"/><Relationship Id="rId113" Type="http://schemas.openxmlformats.org/officeDocument/2006/relationships/image" Target="../media/image308.png"/><Relationship Id="rId118" Type="http://schemas.openxmlformats.org/officeDocument/2006/relationships/customXml" Target="../ink/ink299.xml"/><Relationship Id="rId80" Type="http://schemas.openxmlformats.org/officeDocument/2006/relationships/customXml" Target="../ink/ink280.xml"/><Relationship Id="rId85" Type="http://schemas.openxmlformats.org/officeDocument/2006/relationships/image" Target="../media/image294.png"/><Relationship Id="rId12" Type="http://schemas.openxmlformats.org/officeDocument/2006/relationships/customXml" Target="../ink/ink246.xml"/><Relationship Id="rId17" Type="http://schemas.openxmlformats.org/officeDocument/2006/relationships/image" Target="../media/image260.png"/><Relationship Id="rId33" Type="http://schemas.openxmlformats.org/officeDocument/2006/relationships/image" Target="../media/image268.png"/><Relationship Id="rId38" Type="http://schemas.openxmlformats.org/officeDocument/2006/relationships/customXml" Target="../ink/ink259.xml"/><Relationship Id="rId59" Type="http://schemas.openxmlformats.org/officeDocument/2006/relationships/image" Target="../media/image281.png"/><Relationship Id="rId103" Type="http://schemas.openxmlformats.org/officeDocument/2006/relationships/image" Target="../media/image303.png"/><Relationship Id="rId108" Type="http://schemas.openxmlformats.org/officeDocument/2006/relationships/customXml" Target="../ink/ink294.xml"/><Relationship Id="rId54" Type="http://schemas.openxmlformats.org/officeDocument/2006/relationships/customXml" Target="../ink/ink267.xml"/><Relationship Id="rId70" Type="http://schemas.openxmlformats.org/officeDocument/2006/relationships/customXml" Target="../ink/ink275.xml"/><Relationship Id="rId75" Type="http://schemas.openxmlformats.org/officeDocument/2006/relationships/image" Target="../media/image289.png"/><Relationship Id="rId91" Type="http://schemas.openxmlformats.org/officeDocument/2006/relationships/image" Target="../media/image297.png"/><Relationship Id="rId96" Type="http://schemas.openxmlformats.org/officeDocument/2006/relationships/customXml" Target="../ink/ink288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43.xml"/><Relationship Id="rId23" Type="http://schemas.openxmlformats.org/officeDocument/2006/relationships/image" Target="../media/image263.png"/><Relationship Id="rId28" Type="http://schemas.openxmlformats.org/officeDocument/2006/relationships/customXml" Target="../ink/ink254.xml"/><Relationship Id="rId49" Type="http://schemas.openxmlformats.org/officeDocument/2006/relationships/image" Target="../media/image276.png"/><Relationship Id="rId114" Type="http://schemas.openxmlformats.org/officeDocument/2006/relationships/customXml" Target="../ink/ink297.xml"/><Relationship Id="rId119" Type="http://schemas.openxmlformats.org/officeDocument/2006/relationships/image" Target="../media/image311.png"/><Relationship Id="rId44" Type="http://schemas.openxmlformats.org/officeDocument/2006/relationships/customXml" Target="../ink/ink262.xml"/><Relationship Id="rId60" Type="http://schemas.openxmlformats.org/officeDocument/2006/relationships/customXml" Target="../ink/ink270.xml"/><Relationship Id="rId65" Type="http://schemas.openxmlformats.org/officeDocument/2006/relationships/image" Target="../media/image284.png"/><Relationship Id="rId81" Type="http://schemas.openxmlformats.org/officeDocument/2006/relationships/image" Target="../media/image292.png"/><Relationship Id="rId86" Type="http://schemas.openxmlformats.org/officeDocument/2006/relationships/customXml" Target="../ink/ink283.xml"/><Relationship Id="rId4" Type="http://schemas.openxmlformats.org/officeDocument/2006/relationships/image" Target="../media/image6.png"/><Relationship Id="rId9" Type="http://schemas.openxmlformats.org/officeDocument/2006/relationships/image" Target="../media/image256.png"/><Relationship Id="rId13" Type="http://schemas.openxmlformats.org/officeDocument/2006/relationships/image" Target="../media/image258.png"/><Relationship Id="rId18" Type="http://schemas.openxmlformats.org/officeDocument/2006/relationships/customXml" Target="../ink/ink249.xml"/><Relationship Id="rId39" Type="http://schemas.openxmlformats.org/officeDocument/2006/relationships/image" Target="../media/image271.png"/><Relationship Id="rId109" Type="http://schemas.openxmlformats.org/officeDocument/2006/relationships/image" Target="../media/image306.png"/><Relationship Id="rId34" Type="http://schemas.openxmlformats.org/officeDocument/2006/relationships/customXml" Target="../ink/ink257.xml"/><Relationship Id="rId50" Type="http://schemas.openxmlformats.org/officeDocument/2006/relationships/customXml" Target="../ink/ink265.xml"/><Relationship Id="rId55" Type="http://schemas.openxmlformats.org/officeDocument/2006/relationships/image" Target="../media/image279.png"/><Relationship Id="rId76" Type="http://schemas.openxmlformats.org/officeDocument/2006/relationships/customXml" Target="../ink/ink278.xml"/><Relationship Id="rId97" Type="http://schemas.openxmlformats.org/officeDocument/2006/relationships/image" Target="../media/image300.png"/><Relationship Id="rId104" Type="http://schemas.openxmlformats.org/officeDocument/2006/relationships/customXml" Target="../ink/ink292.xml"/><Relationship Id="rId120" Type="http://schemas.openxmlformats.org/officeDocument/2006/relationships/customXml" Target="../ink/ink300.xml"/><Relationship Id="rId7" Type="http://schemas.openxmlformats.org/officeDocument/2006/relationships/image" Target="../media/image255.png"/><Relationship Id="rId71" Type="http://schemas.openxmlformats.org/officeDocument/2006/relationships/image" Target="../media/image287.png"/><Relationship Id="rId92" Type="http://schemas.openxmlformats.org/officeDocument/2006/relationships/customXml" Target="../ink/ink286.xml"/><Relationship Id="rId2" Type="http://schemas.openxmlformats.org/officeDocument/2006/relationships/image" Target="../media/image4.jpeg"/><Relationship Id="rId29" Type="http://schemas.openxmlformats.org/officeDocument/2006/relationships/image" Target="../media/image266.png"/><Relationship Id="rId24" Type="http://schemas.openxmlformats.org/officeDocument/2006/relationships/customXml" Target="../ink/ink252.xml"/><Relationship Id="rId40" Type="http://schemas.openxmlformats.org/officeDocument/2006/relationships/customXml" Target="../ink/ink260.xml"/><Relationship Id="rId45" Type="http://schemas.openxmlformats.org/officeDocument/2006/relationships/image" Target="../media/image274.png"/><Relationship Id="rId66" Type="http://schemas.openxmlformats.org/officeDocument/2006/relationships/customXml" Target="../ink/ink273.xml"/><Relationship Id="rId87" Type="http://schemas.openxmlformats.org/officeDocument/2006/relationships/image" Target="../media/image295.png"/><Relationship Id="rId110" Type="http://schemas.openxmlformats.org/officeDocument/2006/relationships/customXml" Target="../ink/ink295.xml"/><Relationship Id="rId115" Type="http://schemas.openxmlformats.org/officeDocument/2006/relationships/image" Target="../media/image309.png"/><Relationship Id="rId61" Type="http://schemas.openxmlformats.org/officeDocument/2006/relationships/image" Target="../media/image282.png"/><Relationship Id="rId82" Type="http://schemas.openxmlformats.org/officeDocument/2006/relationships/customXml" Target="../ink/ink281.xml"/><Relationship Id="rId19" Type="http://schemas.openxmlformats.org/officeDocument/2006/relationships/image" Target="../media/image261.png"/><Relationship Id="rId14" Type="http://schemas.openxmlformats.org/officeDocument/2006/relationships/customXml" Target="../ink/ink247.xml"/><Relationship Id="rId30" Type="http://schemas.openxmlformats.org/officeDocument/2006/relationships/customXml" Target="../ink/ink255.xml"/><Relationship Id="rId35" Type="http://schemas.openxmlformats.org/officeDocument/2006/relationships/image" Target="../media/image269.png"/><Relationship Id="rId56" Type="http://schemas.openxmlformats.org/officeDocument/2006/relationships/customXml" Target="../ink/ink268.xml"/><Relationship Id="rId77" Type="http://schemas.openxmlformats.org/officeDocument/2006/relationships/image" Target="../media/image290.png"/><Relationship Id="rId100" Type="http://schemas.openxmlformats.org/officeDocument/2006/relationships/customXml" Target="../ink/ink290.xml"/><Relationship Id="rId105" Type="http://schemas.openxmlformats.org/officeDocument/2006/relationships/image" Target="../media/image304.png"/><Relationship Id="rId8" Type="http://schemas.openxmlformats.org/officeDocument/2006/relationships/customXml" Target="../ink/ink244.xml"/><Relationship Id="rId51" Type="http://schemas.openxmlformats.org/officeDocument/2006/relationships/image" Target="../media/image277.png"/><Relationship Id="rId72" Type="http://schemas.openxmlformats.org/officeDocument/2006/relationships/customXml" Target="../ink/ink276.xml"/><Relationship Id="rId93" Type="http://schemas.openxmlformats.org/officeDocument/2006/relationships/image" Target="../media/image298.png"/><Relationship Id="rId98" Type="http://schemas.openxmlformats.org/officeDocument/2006/relationships/customXml" Target="../ink/ink289.xml"/><Relationship Id="rId121" Type="http://schemas.openxmlformats.org/officeDocument/2006/relationships/image" Target="../media/image312.png"/><Relationship Id="rId3" Type="http://schemas.openxmlformats.org/officeDocument/2006/relationships/image" Target="../media/image5.png"/><Relationship Id="rId25" Type="http://schemas.openxmlformats.org/officeDocument/2006/relationships/image" Target="../media/image264.png"/><Relationship Id="rId46" Type="http://schemas.openxmlformats.org/officeDocument/2006/relationships/customXml" Target="../ink/ink263.xml"/><Relationship Id="rId67" Type="http://schemas.openxmlformats.org/officeDocument/2006/relationships/image" Target="../media/image285.png"/><Relationship Id="rId116" Type="http://schemas.openxmlformats.org/officeDocument/2006/relationships/customXml" Target="../ink/ink298.xml"/><Relationship Id="rId20" Type="http://schemas.openxmlformats.org/officeDocument/2006/relationships/customXml" Target="../ink/ink250.xml"/><Relationship Id="rId41" Type="http://schemas.openxmlformats.org/officeDocument/2006/relationships/image" Target="../media/image272.png"/><Relationship Id="rId62" Type="http://schemas.openxmlformats.org/officeDocument/2006/relationships/customXml" Target="../ink/ink271.xml"/><Relationship Id="rId83" Type="http://schemas.openxmlformats.org/officeDocument/2006/relationships/image" Target="../media/image293.png"/><Relationship Id="rId88" Type="http://schemas.openxmlformats.org/officeDocument/2006/relationships/customXml" Target="../ink/ink284.xml"/><Relationship Id="rId111" Type="http://schemas.openxmlformats.org/officeDocument/2006/relationships/image" Target="../media/image307.png"/><Relationship Id="rId15" Type="http://schemas.openxmlformats.org/officeDocument/2006/relationships/image" Target="../media/image259.png"/><Relationship Id="rId36" Type="http://schemas.openxmlformats.org/officeDocument/2006/relationships/customXml" Target="../ink/ink258.xml"/><Relationship Id="rId57" Type="http://schemas.openxmlformats.org/officeDocument/2006/relationships/image" Target="../media/image280.png"/><Relationship Id="rId106" Type="http://schemas.openxmlformats.org/officeDocument/2006/relationships/customXml" Target="../ink/ink293.xml"/><Relationship Id="rId10" Type="http://schemas.openxmlformats.org/officeDocument/2006/relationships/customXml" Target="../ink/ink245.xml"/><Relationship Id="rId31" Type="http://schemas.openxmlformats.org/officeDocument/2006/relationships/image" Target="../media/image267.png"/><Relationship Id="rId52" Type="http://schemas.openxmlformats.org/officeDocument/2006/relationships/customXml" Target="../ink/ink266.xml"/><Relationship Id="rId73" Type="http://schemas.openxmlformats.org/officeDocument/2006/relationships/image" Target="../media/image288.png"/><Relationship Id="rId78" Type="http://schemas.openxmlformats.org/officeDocument/2006/relationships/customXml" Target="../ink/ink279.xml"/><Relationship Id="rId94" Type="http://schemas.openxmlformats.org/officeDocument/2006/relationships/customXml" Target="../ink/ink287.xml"/><Relationship Id="rId99" Type="http://schemas.openxmlformats.org/officeDocument/2006/relationships/image" Target="../media/image301.png"/><Relationship Id="rId101" Type="http://schemas.openxmlformats.org/officeDocument/2006/relationships/image" Target="../media/image302.png"/><Relationship Id="rId122" Type="http://schemas.openxmlformats.org/officeDocument/2006/relationships/customXml" Target="../ink/ink301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12.xml"/><Relationship Id="rId21" Type="http://schemas.openxmlformats.org/officeDocument/2006/relationships/image" Target="../media/image322.png"/><Relationship Id="rId42" Type="http://schemas.openxmlformats.org/officeDocument/2006/relationships/customXml" Target="../ink/ink320.xml"/><Relationship Id="rId47" Type="http://schemas.openxmlformats.org/officeDocument/2006/relationships/image" Target="../media/image335.png"/><Relationship Id="rId63" Type="http://schemas.openxmlformats.org/officeDocument/2006/relationships/image" Target="../media/image343.png"/><Relationship Id="rId68" Type="http://schemas.openxmlformats.org/officeDocument/2006/relationships/customXml" Target="../ink/ink333.xml"/><Relationship Id="rId84" Type="http://schemas.openxmlformats.org/officeDocument/2006/relationships/customXml" Target="../ink/ink341.xml"/><Relationship Id="rId89" Type="http://schemas.openxmlformats.org/officeDocument/2006/relationships/image" Target="../media/image356.png"/><Relationship Id="rId16" Type="http://schemas.openxmlformats.org/officeDocument/2006/relationships/customXml" Target="../ink/ink307.xml"/><Relationship Id="rId11" Type="http://schemas.openxmlformats.org/officeDocument/2006/relationships/image" Target="../media/image317.png"/><Relationship Id="rId32" Type="http://schemas.openxmlformats.org/officeDocument/2006/relationships/customXml" Target="../ink/ink315.xml"/><Relationship Id="rId37" Type="http://schemas.openxmlformats.org/officeDocument/2006/relationships/image" Target="../media/image330.png"/><Relationship Id="rId53" Type="http://schemas.openxmlformats.org/officeDocument/2006/relationships/image" Target="../media/image338.png"/><Relationship Id="rId58" Type="http://schemas.openxmlformats.org/officeDocument/2006/relationships/customXml" Target="../ink/ink328.xml"/><Relationship Id="rId74" Type="http://schemas.openxmlformats.org/officeDocument/2006/relationships/customXml" Target="../ink/ink336.xml"/><Relationship Id="rId79" Type="http://schemas.openxmlformats.org/officeDocument/2006/relationships/image" Target="../media/image351.png"/><Relationship Id="rId5" Type="http://schemas.openxmlformats.org/officeDocument/2006/relationships/image" Target="../media/image314.png"/><Relationship Id="rId90" Type="http://schemas.openxmlformats.org/officeDocument/2006/relationships/customXml" Target="../ink/ink344.xml"/><Relationship Id="rId14" Type="http://schemas.openxmlformats.org/officeDocument/2006/relationships/customXml" Target="../ink/ink306.xml"/><Relationship Id="rId22" Type="http://schemas.openxmlformats.org/officeDocument/2006/relationships/customXml" Target="../ink/ink310.xml"/><Relationship Id="rId27" Type="http://schemas.openxmlformats.org/officeDocument/2006/relationships/image" Target="../media/image325.png"/><Relationship Id="rId30" Type="http://schemas.openxmlformats.org/officeDocument/2006/relationships/customXml" Target="../ink/ink314.xml"/><Relationship Id="rId35" Type="http://schemas.openxmlformats.org/officeDocument/2006/relationships/image" Target="../media/image329.png"/><Relationship Id="rId43" Type="http://schemas.openxmlformats.org/officeDocument/2006/relationships/image" Target="../media/image333.png"/><Relationship Id="rId48" Type="http://schemas.openxmlformats.org/officeDocument/2006/relationships/customXml" Target="../ink/ink323.xml"/><Relationship Id="rId56" Type="http://schemas.openxmlformats.org/officeDocument/2006/relationships/customXml" Target="../ink/ink327.xml"/><Relationship Id="rId64" Type="http://schemas.openxmlformats.org/officeDocument/2006/relationships/customXml" Target="../ink/ink331.xml"/><Relationship Id="rId69" Type="http://schemas.openxmlformats.org/officeDocument/2006/relationships/image" Target="../media/image346.png"/><Relationship Id="rId77" Type="http://schemas.openxmlformats.org/officeDocument/2006/relationships/image" Target="../media/image350.png"/><Relationship Id="rId8" Type="http://schemas.openxmlformats.org/officeDocument/2006/relationships/customXml" Target="../ink/ink303.xml"/><Relationship Id="rId51" Type="http://schemas.openxmlformats.org/officeDocument/2006/relationships/image" Target="../media/image337.png"/><Relationship Id="rId72" Type="http://schemas.openxmlformats.org/officeDocument/2006/relationships/customXml" Target="../ink/ink335.xml"/><Relationship Id="rId80" Type="http://schemas.openxmlformats.org/officeDocument/2006/relationships/customXml" Target="../ink/ink339.xml"/><Relationship Id="rId85" Type="http://schemas.openxmlformats.org/officeDocument/2006/relationships/image" Target="../media/image354.png"/><Relationship Id="rId3" Type="http://schemas.openxmlformats.org/officeDocument/2006/relationships/image" Target="../media/image5.png"/><Relationship Id="rId12" Type="http://schemas.openxmlformats.org/officeDocument/2006/relationships/customXml" Target="../ink/ink305.xml"/><Relationship Id="rId17" Type="http://schemas.openxmlformats.org/officeDocument/2006/relationships/image" Target="../media/image320.png"/><Relationship Id="rId25" Type="http://schemas.openxmlformats.org/officeDocument/2006/relationships/image" Target="../media/image324.png"/><Relationship Id="rId33" Type="http://schemas.openxmlformats.org/officeDocument/2006/relationships/image" Target="../media/image328.png"/><Relationship Id="rId38" Type="http://schemas.openxmlformats.org/officeDocument/2006/relationships/customXml" Target="../ink/ink318.xml"/><Relationship Id="rId46" Type="http://schemas.openxmlformats.org/officeDocument/2006/relationships/customXml" Target="../ink/ink322.xml"/><Relationship Id="rId59" Type="http://schemas.openxmlformats.org/officeDocument/2006/relationships/image" Target="../media/image341.png"/><Relationship Id="rId67" Type="http://schemas.openxmlformats.org/officeDocument/2006/relationships/image" Target="../media/image345.png"/><Relationship Id="rId20" Type="http://schemas.openxmlformats.org/officeDocument/2006/relationships/customXml" Target="../ink/ink309.xml"/><Relationship Id="rId41" Type="http://schemas.openxmlformats.org/officeDocument/2006/relationships/image" Target="../media/image332.png"/><Relationship Id="rId54" Type="http://schemas.openxmlformats.org/officeDocument/2006/relationships/customXml" Target="../ink/ink326.xml"/><Relationship Id="rId62" Type="http://schemas.openxmlformats.org/officeDocument/2006/relationships/customXml" Target="../ink/ink330.xml"/><Relationship Id="rId70" Type="http://schemas.openxmlformats.org/officeDocument/2006/relationships/customXml" Target="../ink/ink334.xml"/><Relationship Id="rId75" Type="http://schemas.openxmlformats.org/officeDocument/2006/relationships/image" Target="../media/image349.png"/><Relationship Id="rId83" Type="http://schemas.openxmlformats.org/officeDocument/2006/relationships/image" Target="../media/image353.png"/><Relationship Id="rId88" Type="http://schemas.openxmlformats.org/officeDocument/2006/relationships/customXml" Target="../ink/ink343.xml"/><Relationship Id="rId91" Type="http://schemas.openxmlformats.org/officeDocument/2006/relationships/image" Target="../media/image357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302.xml"/><Relationship Id="rId15" Type="http://schemas.openxmlformats.org/officeDocument/2006/relationships/image" Target="../media/image319.png"/><Relationship Id="rId23" Type="http://schemas.openxmlformats.org/officeDocument/2006/relationships/image" Target="../media/image323.png"/><Relationship Id="rId28" Type="http://schemas.openxmlformats.org/officeDocument/2006/relationships/customXml" Target="../ink/ink313.xml"/><Relationship Id="rId36" Type="http://schemas.openxmlformats.org/officeDocument/2006/relationships/customXml" Target="../ink/ink317.xml"/><Relationship Id="rId49" Type="http://schemas.openxmlformats.org/officeDocument/2006/relationships/image" Target="../media/image336.png"/><Relationship Id="rId57" Type="http://schemas.openxmlformats.org/officeDocument/2006/relationships/image" Target="../media/image340.png"/><Relationship Id="rId10" Type="http://schemas.openxmlformats.org/officeDocument/2006/relationships/customXml" Target="../ink/ink304.xml"/><Relationship Id="rId31" Type="http://schemas.openxmlformats.org/officeDocument/2006/relationships/image" Target="../media/image327.png"/><Relationship Id="rId44" Type="http://schemas.openxmlformats.org/officeDocument/2006/relationships/customXml" Target="../ink/ink321.xml"/><Relationship Id="rId52" Type="http://schemas.openxmlformats.org/officeDocument/2006/relationships/customXml" Target="../ink/ink325.xml"/><Relationship Id="rId60" Type="http://schemas.openxmlformats.org/officeDocument/2006/relationships/customXml" Target="../ink/ink329.xml"/><Relationship Id="rId65" Type="http://schemas.openxmlformats.org/officeDocument/2006/relationships/image" Target="../media/image344.png"/><Relationship Id="rId73" Type="http://schemas.openxmlformats.org/officeDocument/2006/relationships/image" Target="../media/image348.png"/><Relationship Id="rId78" Type="http://schemas.openxmlformats.org/officeDocument/2006/relationships/customXml" Target="../ink/ink338.xml"/><Relationship Id="rId81" Type="http://schemas.openxmlformats.org/officeDocument/2006/relationships/image" Target="../media/image352.png"/><Relationship Id="rId86" Type="http://schemas.openxmlformats.org/officeDocument/2006/relationships/customXml" Target="../ink/ink342.xml"/><Relationship Id="rId4" Type="http://schemas.openxmlformats.org/officeDocument/2006/relationships/image" Target="../media/image6.png"/><Relationship Id="rId9" Type="http://schemas.openxmlformats.org/officeDocument/2006/relationships/image" Target="../media/image316.png"/><Relationship Id="rId13" Type="http://schemas.openxmlformats.org/officeDocument/2006/relationships/image" Target="../media/image318.png"/><Relationship Id="rId18" Type="http://schemas.openxmlformats.org/officeDocument/2006/relationships/customXml" Target="../ink/ink308.xml"/><Relationship Id="rId39" Type="http://schemas.openxmlformats.org/officeDocument/2006/relationships/image" Target="../media/image331.png"/><Relationship Id="rId34" Type="http://schemas.openxmlformats.org/officeDocument/2006/relationships/customXml" Target="../ink/ink316.xml"/><Relationship Id="rId50" Type="http://schemas.openxmlformats.org/officeDocument/2006/relationships/customXml" Target="../ink/ink324.xml"/><Relationship Id="rId55" Type="http://schemas.openxmlformats.org/officeDocument/2006/relationships/image" Target="../media/image339.png"/><Relationship Id="rId76" Type="http://schemas.openxmlformats.org/officeDocument/2006/relationships/customXml" Target="../ink/ink337.xml"/><Relationship Id="rId7" Type="http://schemas.openxmlformats.org/officeDocument/2006/relationships/image" Target="../media/image315.png"/><Relationship Id="rId71" Type="http://schemas.openxmlformats.org/officeDocument/2006/relationships/image" Target="../media/image347.png"/><Relationship Id="rId2" Type="http://schemas.openxmlformats.org/officeDocument/2006/relationships/image" Target="../media/image4.jpeg"/><Relationship Id="rId29" Type="http://schemas.openxmlformats.org/officeDocument/2006/relationships/image" Target="../media/image326.png"/><Relationship Id="rId24" Type="http://schemas.openxmlformats.org/officeDocument/2006/relationships/customXml" Target="../ink/ink311.xml"/><Relationship Id="rId40" Type="http://schemas.openxmlformats.org/officeDocument/2006/relationships/customXml" Target="../ink/ink319.xml"/><Relationship Id="rId45" Type="http://schemas.openxmlformats.org/officeDocument/2006/relationships/image" Target="../media/image334.png"/><Relationship Id="rId66" Type="http://schemas.openxmlformats.org/officeDocument/2006/relationships/customXml" Target="../ink/ink332.xml"/><Relationship Id="rId87" Type="http://schemas.openxmlformats.org/officeDocument/2006/relationships/image" Target="../media/image355.png"/><Relationship Id="rId61" Type="http://schemas.openxmlformats.org/officeDocument/2006/relationships/image" Target="../media/image342.png"/><Relationship Id="rId82" Type="http://schemas.openxmlformats.org/officeDocument/2006/relationships/customXml" Target="../ink/ink340.xml"/><Relationship Id="rId19" Type="http://schemas.openxmlformats.org/officeDocument/2006/relationships/image" Target="../media/image321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00.xml"/><Relationship Id="rId21" Type="http://schemas.openxmlformats.org/officeDocument/2006/relationships/customXml" Target="../ink/ink352.xml"/><Relationship Id="rId42" Type="http://schemas.openxmlformats.org/officeDocument/2006/relationships/image" Target="../media/image377.png"/><Relationship Id="rId63" Type="http://schemas.openxmlformats.org/officeDocument/2006/relationships/customXml" Target="../ink/ink373.xml"/><Relationship Id="rId84" Type="http://schemas.openxmlformats.org/officeDocument/2006/relationships/image" Target="../media/image398.png"/><Relationship Id="rId138" Type="http://schemas.openxmlformats.org/officeDocument/2006/relationships/image" Target="../media/image425.png"/><Relationship Id="rId159" Type="http://schemas.openxmlformats.org/officeDocument/2006/relationships/customXml" Target="../ink/ink421.xml"/><Relationship Id="rId170" Type="http://schemas.openxmlformats.org/officeDocument/2006/relationships/image" Target="../media/image441.png"/><Relationship Id="rId191" Type="http://schemas.openxmlformats.org/officeDocument/2006/relationships/customXml" Target="../ink/ink437.xml"/><Relationship Id="rId205" Type="http://schemas.openxmlformats.org/officeDocument/2006/relationships/customXml" Target="../ink/ink444.xml"/><Relationship Id="rId107" Type="http://schemas.openxmlformats.org/officeDocument/2006/relationships/customXml" Target="../ink/ink395.xml"/><Relationship Id="rId11" Type="http://schemas.openxmlformats.org/officeDocument/2006/relationships/customXml" Target="../ink/ink347.xml"/><Relationship Id="rId32" Type="http://schemas.openxmlformats.org/officeDocument/2006/relationships/image" Target="../media/image372.png"/><Relationship Id="rId53" Type="http://schemas.openxmlformats.org/officeDocument/2006/relationships/customXml" Target="../ink/ink368.xml"/><Relationship Id="rId74" Type="http://schemas.openxmlformats.org/officeDocument/2006/relationships/image" Target="../media/image393.png"/><Relationship Id="rId128" Type="http://schemas.openxmlformats.org/officeDocument/2006/relationships/image" Target="../media/image420.png"/><Relationship Id="rId149" Type="http://schemas.openxmlformats.org/officeDocument/2006/relationships/customXml" Target="../ink/ink416.xml"/><Relationship Id="rId5" Type="http://schemas.openxmlformats.org/officeDocument/2006/relationships/image" Target="../media/image358.png"/><Relationship Id="rId95" Type="http://schemas.openxmlformats.org/officeDocument/2006/relationships/customXml" Target="../ink/ink389.xml"/><Relationship Id="rId160" Type="http://schemas.openxmlformats.org/officeDocument/2006/relationships/image" Target="../media/image436.png"/><Relationship Id="rId181" Type="http://schemas.openxmlformats.org/officeDocument/2006/relationships/customXml" Target="../ink/ink432.xml"/><Relationship Id="rId22" Type="http://schemas.openxmlformats.org/officeDocument/2006/relationships/image" Target="../media/image367.png"/><Relationship Id="rId43" Type="http://schemas.openxmlformats.org/officeDocument/2006/relationships/customXml" Target="../ink/ink363.xml"/><Relationship Id="rId64" Type="http://schemas.openxmlformats.org/officeDocument/2006/relationships/image" Target="../media/image388.png"/><Relationship Id="rId118" Type="http://schemas.openxmlformats.org/officeDocument/2006/relationships/image" Target="../media/image415.png"/><Relationship Id="rId139" Type="http://schemas.openxmlformats.org/officeDocument/2006/relationships/customXml" Target="../ink/ink411.xml"/><Relationship Id="rId85" Type="http://schemas.openxmlformats.org/officeDocument/2006/relationships/customXml" Target="../ink/ink384.xml"/><Relationship Id="rId150" Type="http://schemas.openxmlformats.org/officeDocument/2006/relationships/image" Target="../media/image431.png"/><Relationship Id="rId171" Type="http://schemas.openxmlformats.org/officeDocument/2006/relationships/customXml" Target="../ink/ink427.xml"/><Relationship Id="rId192" Type="http://schemas.openxmlformats.org/officeDocument/2006/relationships/image" Target="../media/image452.png"/><Relationship Id="rId206" Type="http://schemas.openxmlformats.org/officeDocument/2006/relationships/image" Target="../media/image459.png"/><Relationship Id="rId12" Type="http://schemas.openxmlformats.org/officeDocument/2006/relationships/image" Target="../media/image362.png"/><Relationship Id="rId33" Type="http://schemas.openxmlformats.org/officeDocument/2006/relationships/customXml" Target="../ink/ink358.xml"/><Relationship Id="rId108" Type="http://schemas.openxmlformats.org/officeDocument/2006/relationships/image" Target="../media/image410.png"/><Relationship Id="rId129" Type="http://schemas.openxmlformats.org/officeDocument/2006/relationships/customXml" Target="../ink/ink406.xml"/><Relationship Id="rId54" Type="http://schemas.openxmlformats.org/officeDocument/2006/relationships/image" Target="../media/image383.png"/><Relationship Id="rId75" Type="http://schemas.openxmlformats.org/officeDocument/2006/relationships/customXml" Target="../ink/ink379.xml"/><Relationship Id="rId96" Type="http://schemas.openxmlformats.org/officeDocument/2006/relationships/image" Target="../media/image404.png"/><Relationship Id="rId140" Type="http://schemas.openxmlformats.org/officeDocument/2006/relationships/image" Target="../media/image426.png"/><Relationship Id="rId161" Type="http://schemas.openxmlformats.org/officeDocument/2006/relationships/customXml" Target="../ink/ink422.xml"/><Relationship Id="rId182" Type="http://schemas.openxmlformats.org/officeDocument/2006/relationships/image" Target="../media/image447.png"/><Relationship Id="rId6" Type="http://schemas.openxmlformats.org/officeDocument/2006/relationships/image" Target="../media/image359.png"/><Relationship Id="rId23" Type="http://schemas.openxmlformats.org/officeDocument/2006/relationships/customXml" Target="../ink/ink353.xml"/><Relationship Id="rId119" Type="http://schemas.openxmlformats.org/officeDocument/2006/relationships/customXml" Target="../ink/ink401.xml"/><Relationship Id="rId44" Type="http://schemas.openxmlformats.org/officeDocument/2006/relationships/image" Target="../media/image378.png"/><Relationship Id="rId65" Type="http://schemas.openxmlformats.org/officeDocument/2006/relationships/customXml" Target="../ink/ink374.xml"/><Relationship Id="rId86" Type="http://schemas.openxmlformats.org/officeDocument/2006/relationships/image" Target="../media/image399.png"/><Relationship Id="rId130" Type="http://schemas.openxmlformats.org/officeDocument/2006/relationships/image" Target="../media/image421.png"/><Relationship Id="rId151" Type="http://schemas.openxmlformats.org/officeDocument/2006/relationships/customXml" Target="../ink/ink417.xml"/><Relationship Id="rId172" Type="http://schemas.openxmlformats.org/officeDocument/2006/relationships/image" Target="../media/image442.png"/><Relationship Id="rId193" Type="http://schemas.openxmlformats.org/officeDocument/2006/relationships/customXml" Target="../ink/ink438.xml"/><Relationship Id="rId207" Type="http://schemas.openxmlformats.org/officeDocument/2006/relationships/customXml" Target="../ink/ink445.xml"/><Relationship Id="rId13" Type="http://schemas.openxmlformats.org/officeDocument/2006/relationships/customXml" Target="../ink/ink348.xml"/><Relationship Id="rId109" Type="http://schemas.openxmlformats.org/officeDocument/2006/relationships/customXml" Target="../ink/ink396.xml"/><Relationship Id="rId34" Type="http://schemas.openxmlformats.org/officeDocument/2006/relationships/image" Target="../media/image373.png"/><Relationship Id="rId55" Type="http://schemas.openxmlformats.org/officeDocument/2006/relationships/customXml" Target="../ink/ink369.xml"/><Relationship Id="rId76" Type="http://schemas.openxmlformats.org/officeDocument/2006/relationships/image" Target="../media/image394.png"/><Relationship Id="rId97" Type="http://schemas.openxmlformats.org/officeDocument/2006/relationships/customXml" Target="../ink/ink390.xml"/><Relationship Id="rId120" Type="http://schemas.openxmlformats.org/officeDocument/2006/relationships/image" Target="../media/image416.png"/><Relationship Id="rId141" Type="http://schemas.openxmlformats.org/officeDocument/2006/relationships/customXml" Target="../ink/ink412.xml"/><Relationship Id="rId7" Type="http://schemas.openxmlformats.org/officeDocument/2006/relationships/customXml" Target="../ink/ink345.xml"/><Relationship Id="rId162" Type="http://schemas.openxmlformats.org/officeDocument/2006/relationships/image" Target="../media/image437.png"/><Relationship Id="rId183" Type="http://schemas.openxmlformats.org/officeDocument/2006/relationships/customXml" Target="../ink/ink433.xml"/><Relationship Id="rId24" Type="http://schemas.openxmlformats.org/officeDocument/2006/relationships/image" Target="../media/image368.png"/><Relationship Id="rId45" Type="http://schemas.openxmlformats.org/officeDocument/2006/relationships/customXml" Target="../ink/ink364.xml"/><Relationship Id="rId66" Type="http://schemas.openxmlformats.org/officeDocument/2006/relationships/image" Target="../media/image389.png"/><Relationship Id="rId87" Type="http://schemas.openxmlformats.org/officeDocument/2006/relationships/customXml" Target="../ink/ink385.xml"/><Relationship Id="rId110" Type="http://schemas.openxmlformats.org/officeDocument/2006/relationships/image" Target="../media/image411.png"/><Relationship Id="rId131" Type="http://schemas.openxmlformats.org/officeDocument/2006/relationships/customXml" Target="../ink/ink407.xml"/><Relationship Id="rId61" Type="http://schemas.openxmlformats.org/officeDocument/2006/relationships/customXml" Target="../ink/ink372.xml"/><Relationship Id="rId82" Type="http://schemas.openxmlformats.org/officeDocument/2006/relationships/image" Target="../media/image397.png"/><Relationship Id="rId152" Type="http://schemas.openxmlformats.org/officeDocument/2006/relationships/image" Target="../media/image432.png"/><Relationship Id="rId173" Type="http://schemas.openxmlformats.org/officeDocument/2006/relationships/customXml" Target="../ink/ink428.xml"/><Relationship Id="rId194" Type="http://schemas.openxmlformats.org/officeDocument/2006/relationships/image" Target="../media/image453.png"/><Relationship Id="rId199" Type="http://schemas.openxmlformats.org/officeDocument/2006/relationships/customXml" Target="../ink/ink441.xml"/><Relationship Id="rId203" Type="http://schemas.openxmlformats.org/officeDocument/2006/relationships/customXml" Target="../ink/ink443.xml"/><Relationship Id="rId208" Type="http://schemas.openxmlformats.org/officeDocument/2006/relationships/image" Target="../media/image460.png"/><Relationship Id="rId19" Type="http://schemas.openxmlformats.org/officeDocument/2006/relationships/customXml" Target="../ink/ink351.xml"/><Relationship Id="rId14" Type="http://schemas.openxmlformats.org/officeDocument/2006/relationships/image" Target="../media/image363.png"/><Relationship Id="rId30" Type="http://schemas.openxmlformats.org/officeDocument/2006/relationships/image" Target="../media/image371.png"/><Relationship Id="rId35" Type="http://schemas.openxmlformats.org/officeDocument/2006/relationships/customXml" Target="../ink/ink359.xml"/><Relationship Id="rId56" Type="http://schemas.openxmlformats.org/officeDocument/2006/relationships/image" Target="../media/image384.png"/><Relationship Id="rId77" Type="http://schemas.openxmlformats.org/officeDocument/2006/relationships/customXml" Target="../ink/ink380.xml"/><Relationship Id="rId100" Type="http://schemas.openxmlformats.org/officeDocument/2006/relationships/image" Target="../media/image406.png"/><Relationship Id="rId105" Type="http://schemas.openxmlformats.org/officeDocument/2006/relationships/customXml" Target="../ink/ink394.xml"/><Relationship Id="rId126" Type="http://schemas.openxmlformats.org/officeDocument/2006/relationships/image" Target="../media/image419.png"/><Relationship Id="rId147" Type="http://schemas.openxmlformats.org/officeDocument/2006/relationships/customXml" Target="../ink/ink415.xml"/><Relationship Id="rId168" Type="http://schemas.openxmlformats.org/officeDocument/2006/relationships/image" Target="../media/image440.png"/><Relationship Id="rId8" Type="http://schemas.openxmlformats.org/officeDocument/2006/relationships/image" Target="../media/image360.png"/><Relationship Id="rId51" Type="http://schemas.openxmlformats.org/officeDocument/2006/relationships/customXml" Target="../ink/ink367.xml"/><Relationship Id="rId72" Type="http://schemas.openxmlformats.org/officeDocument/2006/relationships/image" Target="../media/image392.png"/><Relationship Id="rId93" Type="http://schemas.openxmlformats.org/officeDocument/2006/relationships/customXml" Target="../ink/ink388.xml"/><Relationship Id="rId98" Type="http://schemas.openxmlformats.org/officeDocument/2006/relationships/image" Target="../media/image405.png"/><Relationship Id="rId121" Type="http://schemas.openxmlformats.org/officeDocument/2006/relationships/customXml" Target="../ink/ink402.xml"/><Relationship Id="rId142" Type="http://schemas.openxmlformats.org/officeDocument/2006/relationships/image" Target="../media/image427.png"/><Relationship Id="rId163" Type="http://schemas.openxmlformats.org/officeDocument/2006/relationships/customXml" Target="../ink/ink423.xml"/><Relationship Id="rId184" Type="http://schemas.openxmlformats.org/officeDocument/2006/relationships/image" Target="../media/image448.png"/><Relationship Id="rId189" Type="http://schemas.openxmlformats.org/officeDocument/2006/relationships/customXml" Target="../ink/ink436.xml"/><Relationship Id="rId3" Type="http://schemas.openxmlformats.org/officeDocument/2006/relationships/image" Target="../media/image5.png"/><Relationship Id="rId25" Type="http://schemas.openxmlformats.org/officeDocument/2006/relationships/customXml" Target="../ink/ink354.xml"/><Relationship Id="rId46" Type="http://schemas.openxmlformats.org/officeDocument/2006/relationships/image" Target="../media/image379.png"/><Relationship Id="rId67" Type="http://schemas.openxmlformats.org/officeDocument/2006/relationships/customXml" Target="../ink/ink375.xml"/><Relationship Id="rId116" Type="http://schemas.openxmlformats.org/officeDocument/2006/relationships/image" Target="../media/image414.png"/><Relationship Id="rId137" Type="http://schemas.openxmlformats.org/officeDocument/2006/relationships/customXml" Target="../ink/ink410.xml"/><Relationship Id="rId158" Type="http://schemas.openxmlformats.org/officeDocument/2006/relationships/image" Target="../media/image435.png"/><Relationship Id="rId20" Type="http://schemas.openxmlformats.org/officeDocument/2006/relationships/image" Target="../media/image366.png"/><Relationship Id="rId41" Type="http://schemas.openxmlformats.org/officeDocument/2006/relationships/customXml" Target="../ink/ink362.xml"/><Relationship Id="rId62" Type="http://schemas.openxmlformats.org/officeDocument/2006/relationships/image" Target="../media/image387.png"/><Relationship Id="rId83" Type="http://schemas.openxmlformats.org/officeDocument/2006/relationships/customXml" Target="../ink/ink383.xml"/><Relationship Id="rId88" Type="http://schemas.openxmlformats.org/officeDocument/2006/relationships/image" Target="../media/image400.png"/><Relationship Id="rId111" Type="http://schemas.openxmlformats.org/officeDocument/2006/relationships/customXml" Target="../ink/ink397.xml"/><Relationship Id="rId132" Type="http://schemas.openxmlformats.org/officeDocument/2006/relationships/image" Target="../media/image422.png"/><Relationship Id="rId153" Type="http://schemas.openxmlformats.org/officeDocument/2006/relationships/customXml" Target="../ink/ink418.xml"/><Relationship Id="rId174" Type="http://schemas.openxmlformats.org/officeDocument/2006/relationships/image" Target="../media/image443.png"/><Relationship Id="rId179" Type="http://schemas.openxmlformats.org/officeDocument/2006/relationships/customXml" Target="../ink/ink431.xml"/><Relationship Id="rId195" Type="http://schemas.openxmlformats.org/officeDocument/2006/relationships/customXml" Target="../ink/ink439.xml"/><Relationship Id="rId209" Type="http://schemas.openxmlformats.org/officeDocument/2006/relationships/customXml" Target="../ink/ink446.xml"/><Relationship Id="rId190" Type="http://schemas.openxmlformats.org/officeDocument/2006/relationships/image" Target="../media/image451.png"/><Relationship Id="rId204" Type="http://schemas.openxmlformats.org/officeDocument/2006/relationships/image" Target="../media/image458.png"/><Relationship Id="rId15" Type="http://schemas.openxmlformats.org/officeDocument/2006/relationships/customXml" Target="../ink/ink349.xml"/><Relationship Id="rId36" Type="http://schemas.openxmlformats.org/officeDocument/2006/relationships/image" Target="../media/image374.png"/><Relationship Id="rId57" Type="http://schemas.openxmlformats.org/officeDocument/2006/relationships/customXml" Target="../ink/ink370.xml"/><Relationship Id="rId106" Type="http://schemas.openxmlformats.org/officeDocument/2006/relationships/image" Target="../media/image409.png"/><Relationship Id="rId127" Type="http://schemas.openxmlformats.org/officeDocument/2006/relationships/customXml" Target="../ink/ink405.xml"/><Relationship Id="rId10" Type="http://schemas.openxmlformats.org/officeDocument/2006/relationships/image" Target="../media/image361.png"/><Relationship Id="rId31" Type="http://schemas.openxmlformats.org/officeDocument/2006/relationships/customXml" Target="../ink/ink357.xml"/><Relationship Id="rId52" Type="http://schemas.openxmlformats.org/officeDocument/2006/relationships/image" Target="../media/image382.png"/><Relationship Id="rId73" Type="http://schemas.openxmlformats.org/officeDocument/2006/relationships/customXml" Target="../ink/ink378.xml"/><Relationship Id="rId78" Type="http://schemas.openxmlformats.org/officeDocument/2006/relationships/image" Target="../media/image395.png"/><Relationship Id="rId94" Type="http://schemas.openxmlformats.org/officeDocument/2006/relationships/image" Target="../media/image403.png"/><Relationship Id="rId99" Type="http://schemas.openxmlformats.org/officeDocument/2006/relationships/customXml" Target="../ink/ink391.xml"/><Relationship Id="rId101" Type="http://schemas.openxmlformats.org/officeDocument/2006/relationships/customXml" Target="../ink/ink392.xml"/><Relationship Id="rId122" Type="http://schemas.openxmlformats.org/officeDocument/2006/relationships/image" Target="../media/image417.png"/><Relationship Id="rId143" Type="http://schemas.openxmlformats.org/officeDocument/2006/relationships/customXml" Target="../ink/ink413.xml"/><Relationship Id="rId148" Type="http://schemas.openxmlformats.org/officeDocument/2006/relationships/image" Target="../media/image430.png"/><Relationship Id="rId164" Type="http://schemas.openxmlformats.org/officeDocument/2006/relationships/image" Target="../media/image438.png"/><Relationship Id="rId169" Type="http://schemas.openxmlformats.org/officeDocument/2006/relationships/customXml" Target="../ink/ink426.xml"/><Relationship Id="rId185" Type="http://schemas.openxmlformats.org/officeDocument/2006/relationships/customXml" Target="../ink/ink434.xml"/><Relationship Id="rId4" Type="http://schemas.openxmlformats.org/officeDocument/2006/relationships/image" Target="../media/image6.png"/><Relationship Id="rId9" Type="http://schemas.openxmlformats.org/officeDocument/2006/relationships/customXml" Target="../ink/ink346.xml"/><Relationship Id="rId180" Type="http://schemas.openxmlformats.org/officeDocument/2006/relationships/image" Target="../media/image446.png"/><Relationship Id="rId210" Type="http://schemas.openxmlformats.org/officeDocument/2006/relationships/image" Target="../media/image461.png"/><Relationship Id="rId26" Type="http://schemas.openxmlformats.org/officeDocument/2006/relationships/image" Target="../media/image369.png"/><Relationship Id="rId47" Type="http://schemas.openxmlformats.org/officeDocument/2006/relationships/customXml" Target="../ink/ink365.xml"/><Relationship Id="rId68" Type="http://schemas.openxmlformats.org/officeDocument/2006/relationships/image" Target="../media/image390.png"/><Relationship Id="rId89" Type="http://schemas.openxmlformats.org/officeDocument/2006/relationships/customXml" Target="../ink/ink386.xml"/><Relationship Id="rId112" Type="http://schemas.openxmlformats.org/officeDocument/2006/relationships/image" Target="../media/image412.png"/><Relationship Id="rId133" Type="http://schemas.openxmlformats.org/officeDocument/2006/relationships/customXml" Target="../ink/ink408.xml"/><Relationship Id="rId154" Type="http://schemas.openxmlformats.org/officeDocument/2006/relationships/image" Target="../media/image433.png"/><Relationship Id="rId175" Type="http://schemas.openxmlformats.org/officeDocument/2006/relationships/customXml" Target="../ink/ink429.xml"/><Relationship Id="rId196" Type="http://schemas.openxmlformats.org/officeDocument/2006/relationships/image" Target="../media/image454.png"/><Relationship Id="rId200" Type="http://schemas.openxmlformats.org/officeDocument/2006/relationships/image" Target="../media/image456.png"/><Relationship Id="rId16" Type="http://schemas.openxmlformats.org/officeDocument/2006/relationships/image" Target="../media/image364.png"/><Relationship Id="rId37" Type="http://schemas.openxmlformats.org/officeDocument/2006/relationships/customXml" Target="../ink/ink360.xml"/><Relationship Id="rId58" Type="http://schemas.openxmlformats.org/officeDocument/2006/relationships/image" Target="../media/image385.png"/><Relationship Id="rId79" Type="http://schemas.openxmlformats.org/officeDocument/2006/relationships/customXml" Target="../ink/ink381.xml"/><Relationship Id="rId102" Type="http://schemas.openxmlformats.org/officeDocument/2006/relationships/image" Target="../media/image407.png"/><Relationship Id="rId123" Type="http://schemas.openxmlformats.org/officeDocument/2006/relationships/customXml" Target="../ink/ink403.xml"/><Relationship Id="rId144" Type="http://schemas.openxmlformats.org/officeDocument/2006/relationships/image" Target="../media/image428.png"/><Relationship Id="rId90" Type="http://schemas.openxmlformats.org/officeDocument/2006/relationships/image" Target="../media/image401.png"/><Relationship Id="rId165" Type="http://schemas.openxmlformats.org/officeDocument/2006/relationships/customXml" Target="../ink/ink424.xml"/><Relationship Id="rId186" Type="http://schemas.openxmlformats.org/officeDocument/2006/relationships/image" Target="../media/image449.png"/><Relationship Id="rId211" Type="http://schemas.openxmlformats.org/officeDocument/2006/relationships/customXml" Target="../ink/ink447.xml"/><Relationship Id="rId27" Type="http://schemas.openxmlformats.org/officeDocument/2006/relationships/customXml" Target="../ink/ink355.xml"/><Relationship Id="rId48" Type="http://schemas.openxmlformats.org/officeDocument/2006/relationships/image" Target="../media/image380.png"/><Relationship Id="rId69" Type="http://schemas.openxmlformats.org/officeDocument/2006/relationships/customXml" Target="../ink/ink376.xml"/><Relationship Id="rId113" Type="http://schemas.openxmlformats.org/officeDocument/2006/relationships/customXml" Target="../ink/ink398.xml"/><Relationship Id="rId134" Type="http://schemas.openxmlformats.org/officeDocument/2006/relationships/image" Target="../media/image423.png"/><Relationship Id="rId80" Type="http://schemas.openxmlformats.org/officeDocument/2006/relationships/image" Target="../media/image396.png"/><Relationship Id="rId155" Type="http://schemas.openxmlformats.org/officeDocument/2006/relationships/customXml" Target="../ink/ink419.xml"/><Relationship Id="rId176" Type="http://schemas.openxmlformats.org/officeDocument/2006/relationships/image" Target="../media/image444.png"/><Relationship Id="rId197" Type="http://schemas.openxmlformats.org/officeDocument/2006/relationships/customXml" Target="../ink/ink440.xml"/><Relationship Id="rId201" Type="http://schemas.openxmlformats.org/officeDocument/2006/relationships/customXml" Target="../ink/ink442.xml"/><Relationship Id="rId17" Type="http://schemas.openxmlformats.org/officeDocument/2006/relationships/customXml" Target="../ink/ink350.xml"/><Relationship Id="rId38" Type="http://schemas.openxmlformats.org/officeDocument/2006/relationships/image" Target="../media/image375.png"/><Relationship Id="rId59" Type="http://schemas.openxmlformats.org/officeDocument/2006/relationships/customXml" Target="../ink/ink371.xml"/><Relationship Id="rId103" Type="http://schemas.openxmlformats.org/officeDocument/2006/relationships/customXml" Target="../ink/ink393.xml"/><Relationship Id="rId124" Type="http://schemas.openxmlformats.org/officeDocument/2006/relationships/image" Target="../media/image418.png"/><Relationship Id="rId70" Type="http://schemas.openxmlformats.org/officeDocument/2006/relationships/image" Target="../media/image391.png"/><Relationship Id="rId91" Type="http://schemas.openxmlformats.org/officeDocument/2006/relationships/customXml" Target="../ink/ink387.xml"/><Relationship Id="rId145" Type="http://schemas.openxmlformats.org/officeDocument/2006/relationships/customXml" Target="../ink/ink414.xml"/><Relationship Id="rId166" Type="http://schemas.openxmlformats.org/officeDocument/2006/relationships/image" Target="../media/image439.png"/><Relationship Id="rId187" Type="http://schemas.openxmlformats.org/officeDocument/2006/relationships/customXml" Target="../ink/ink435.xml"/><Relationship Id="rId1" Type="http://schemas.openxmlformats.org/officeDocument/2006/relationships/slideLayout" Target="../slideLayouts/slideLayout12.xml"/><Relationship Id="rId212" Type="http://schemas.openxmlformats.org/officeDocument/2006/relationships/image" Target="../media/image462.png"/><Relationship Id="rId28" Type="http://schemas.openxmlformats.org/officeDocument/2006/relationships/image" Target="../media/image370.png"/><Relationship Id="rId49" Type="http://schemas.openxmlformats.org/officeDocument/2006/relationships/customXml" Target="../ink/ink366.xml"/><Relationship Id="rId114" Type="http://schemas.openxmlformats.org/officeDocument/2006/relationships/image" Target="../media/image413.png"/><Relationship Id="rId60" Type="http://schemas.openxmlformats.org/officeDocument/2006/relationships/image" Target="../media/image386.png"/><Relationship Id="rId81" Type="http://schemas.openxmlformats.org/officeDocument/2006/relationships/customXml" Target="../ink/ink382.xml"/><Relationship Id="rId135" Type="http://schemas.openxmlformats.org/officeDocument/2006/relationships/customXml" Target="../ink/ink409.xml"/><Relationship Id="rId156" Type="http://schemas.openxmlformats.org/officeDocument/2006/relationships/image" Target="../media/image434.png"/><Relationship Id="rId177" Type="http://schemas.openxmlformats.org/officeDocument/2006/relationships/customXml" Target="../ink/ink430.xml"/><Relationship Id="rId198" Type="http://schemas.openxmlformats.org/officeDocument/2006/relationships/image" Target="../media/image455.png"/><Relationship Id="rId202" Type="http://schemas.openxmlformats.org/officeDocument/2006/relationships/image" Target="../media/image457.png"/><Relationship Id="rId18" Type="http://schemas.openxmlformats.org/officeDocument/2006/relationships/image" Target="../media/image365.png"/><Relationship Id="rId39" Type="http://schemas.openxmlformats.org/officeDocument/2006/relationships/customXml" Target="../ink/ink361.xml"/><Relationship Id="rId50" Type="http://schemas.openxmlformats.org/officeDocument/2006/relationships/image" Target="../media/image381.png"/><Relationship Id="rId104" Type="http://schemas.openxmlformats.org/officeDocument/2006/relationships/image" Target="../media/image408.png"/><Relationship Id="rId125" Type="http://schemas.openxmlformats.org/officeDocument/2006/relationships/customXml" Target="../ink/ink404.xml"/><Relationship Id="rId146" Type="http://schemas.openxmlformats.org/officeDocument/2006/relationships/image" Target="../media/image429.png"/><Relationship Id="rId167" Type="http://schemas.openxmlformats.org/officeDocument/2006/relationships/customXml" Target="../ink/ink425.xml"/><Relationship Id="rId188" Type="http://schemas.openxmlformats.org/officeDocument/2006/relationships/image" Target="../media/image450.png"/><Relationship Id="rId71" Type="http://schemas.openxmlformats.org/officeDocument/2006/relationships/customXml" Target="../ink/ink377.xml"/><Relationship Id="rId92" Type="http://schemas.openxmlformats.org/officeDocument/2006/relationships/image" Target="../media/image402.png"/><Relationship Id="rId2" Type="http://schemas.openxmlformats.org/officeDocument/2006/relationships/image" Target="../media/image4.jpeg"/><Relationship Id="rId29" Type="http://schemas.openxmlformats.org/officeDocument/2006/relationships/customXml" Target="../ink/ink356.xml"/><Relationship Id="rId40" Type="http://schemas.openxmlformats.org/officeDocument/2006/relationships/image" Target="../media/image376.png"/><Relationship Id="rId115" Type="http://schemas.openxmlformats.org/officeDocument/2006/relationships/customXml" Target="../ink/ink399.xml"/><Relationship Id="rId136" Type="http://schemas.openxmlformats.org/officeDocument/2006/relationships/image" Target="../media/image424.png"/><Relationship Id="rId157" Type="http://schemas.openxmlformats.org/officeDocument/2006/relationships/customXml" Target="../ink/ink420.xml"/><Relationship Id="rId178" Type="http://schemas.openxmlformats.org/officeDocument/2006/relationships/image" Target="../media/image445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9.png"/><Relationship Id="rId671" Type="http://schemas.openxmlformats.org/officeDocument/2006/relationships/customXml" Target="../ink/ink783.xml"/><Relationship Id="rId769" Type="http://schemas.openxmlformats.org/officeDocument/2006/relationships/customXml" Target="../ink/ink833.xml"/><Relationship Id="rId21" Type="http://schemas.openxmlformats.org/officeDocument/2006/relationships/image" Target="../media/image471.png"/><Relationship Id="rId324" Type="http://schemas.openxmlformats.org/officeDocument/2006/relationships/image" Target="../media/image622.png"/><Relationship Id="rId531" Type="http://schemas.openxmlformats.org/officeDocument/2006/relationships/image" Target="../media/image724.png"/><Relationship Id="rId629" Type="http://schemas.openxmlformats.org/officeDocument/2006/relationships/image" Target="../media/image772.png"/><Relationship Id="rId170" Type="http://schemas.openxmlformats.org/officeDocument/2006/relationships/customXml" Target="../ink/ink530.xml"/><Relationship Id="rId836" Type="http://schemas.openxmlformats.org/officeDocument/2006/relationships/image" Target="../media/image874.png"/><Relationship Id="rId268" Type="http://schemas.openxmlformats.org/officeDocument/2006/relationships/customXml" Target="../ink/ink579.xml"/><Relationship Id="rId475" Type="http://schemas.openxmlformats.org/officeDocument/2006/relationships/customXml" Target="../ink/ink683.xml"/><Relationship Id="rId682" Type="http://schemas.openxmlformats.org/officeDocument/2006/relationships/customXml" Target="../ink/ink789.xml"/><Relationship Id="rId32" Type="http://schemas.openxmlformats.org/officeDocument/2006/relationships/customXml" Target="../ink/ink461.xml"/><Relationship Id="rId128" Type="http://schemas.openxmlformats.org/officeDocument/2006/relationships/customXml" Target="../ink/ink509.xml"/><Relationship Id="rId335" Type="http://schemas.openxmlformats.org/officeDocument/2006/relationships/customXml" Target="../ink/ink613.xml"/><Relationship Id="rId542" Type="http://schemas.openxmlformats.org/officeDocument/2006/relationships/customXml" Target="../ink/ink718.xml"/><Relationship Id="rId181" Type="http://schemas.openxmlformats.org/officeDocument/2006/relationships/image" Target="../media/image551.png"/><Relationship Id="rId402" Type="http://schemas.openxmlformats.org/officeDocument/2006/relationships/image" Target="../media/image661.png"/><Relationship Id="rId847" Type="http://schemas.openxmlformats.org/officeDocument/2006/relationships/customXml" Target="../ink/ink872.xml"/><Relationship Id="rId279" Type="http://schemas.openxmlformats.org/officeDocument/2006/relationships/image" Target="../media/image600.png"/><Relationship Id="rId486" Type="http://schemas.openxmlformats.org/officeDocument/2006/relationships/image" Target="../media/image703.png"/><Relationship Id="rId693" Type="http://schemas.openxmlformats.org/officeDocument/2006/relationships/image" Target="../media/image803.png"/><Relationship Id="rId707" Type="http://schemas.openxmlformats.org/officeDocument/2006/relationships/image" Target="../media/image810.png"/><Relationship Id="rId43" Type="http://schemas.openxmlformats.org/officeDocument/2006/relationships/image" Target="../media/image482.png"/><Relationship Id="rId139" Type="http://schemas.openxmlformats.org/officeDocument/2006/relationships/image" Target="../media/image530.png"/><Relationship Id="rId346" Type="http://schemas.openxmlformats.org/officeDocument/2006/relationships/image" Target="../media/image633.png"/><Relationship Id="rId553" Type="http://schemas.openxmlformats.org/officeDocument/2006/relationships/image" Target="../media/image734.png"/><Relationship Id="rId760" Type="http://schemas.openxmlformats.org/officeDocument/2006/relationships/customXml" Target="../ink/ink828.xml"/><Relationship Id="rId192" Type="http://schemas.openxmlformats.org/officeDocument/2006/relationships/customXml" Target="../ink/ink541.xml"/><Relationship Id="rId206" Type="http://schemas.openxmlformats.org/officeDocument/2006/relationships/customXml" Target="../ink/ink548.xml"/><Relationship Id="rId413" Type="http://schemas.openxmlformats.org/officeDocument/2006/relationships/customXml" Target="../ink/ink652.xml"/><Relationship Id="rId858" Type="http://schemas.openxmlformats.org/officeDocument/2006/relationships/image" Target="../media/image885.png"/><Relationship Id="rId497" Type="http://schemas.openxmlformats.org/officeDocument/2006/relationships/customXml" Target="../ink/ink694.xml"/><Relationship Id="rId620" Type="http://schemas.openxmlformats.org/officeDocument/2006/relationships/customXml" Target="../ink/ink757.xml"/><Relationship Id="rId718" Type="http://schemas.openxmlformats.org/officeDocument/2006/relationships/customXml" Target="../ink/ink807.xml"/><Relationship Id="rId357" Type="http://schemas.openxmlformats.org/officeDocument/2006/relationships/customXml" Target="../ink/ink624.xml"/><Relationship Id="rId54" Type="http://schemas.openxmlformats.org/officeDocument/2006/relationships/customXml" Target="../ink/ink472.xml"/><Relationship Id="rId217" Type="http://schemas.openxmlformats.org/officeDocument/2006/relationships/image" Target="../media/image569.png"/><Relationship Id="rId564" Type="http://schemas.openxmlformats.org/officeDocument/2006/relationships/customXml" Target="../ink/ink729.xml"/><Relationship Id="rId771" Type="http://schemas.openxmlformats.org/officeDocument/2006/relationships/customXml" Target="../ink/ink834.xml"/><Relationship Id="rId424" Type="http://schemas.openxmlformats.org/officeDocument/2006/relationships/image" Target="../media/image672.png"/><Relationship Id="rId631" Type="http://schemas.openxmlformats.org/officeDocument/2006/relationships/image" Target="../media/image773.png"/><Relationship Id="rId729" Type="http://schemas.openxmlformats.org/officeDocument/2006/relationships/image" Target="../media/image821.png"/><Relationship Id="rId270" Type="http://schemas.openxmlformats.org/officeDocument/2006/relationships/customXml" Target="../ink/ink580.xml"/><Relationship Id="rId65" Type="http://schemas.openxmlformats.org/officeDocument/2006/relationships/image" Target="../media/image493.png"/><Relationship Id="rId130" Type="http://schemas.openxmlformats.org/officeDocument/2006/relationships/customXml" Target="../ink/ink510.xml"/><Relationship Id="rId368" Type="http://schemas.openxmlformats.org/officeDocument/2006/relationships/image" Target="../media/image644.png"/><Relationship Id="rId575" Type="http://schemas.openxmlformats.org/officeDocument/2006/relationships/image" Target="../media/image745.png"/><Relationship Id="rId782" Type="http://schemas.openxmlformats.org/officeDocument/2006/relationships/image" Target="../media/image847.png"/><Relationship Id="rId228" Type="http://schemas.openxmlformats.org/officeDocument/2006/relationships/customXml" Target="../ink/ink559.xml"/><Relationship Id="rId435" Type="http://schemas.openxmlformats.org/officeDocument/2006/relationships/customXml" Target="../ink/ink663.xml"/><Relationship Id="rId642" Type="http://schemas.openxmlformats.org/officeDocument/2006/relationships/image" Target="../media/image778.png"/><Relationship Id="rId281" Type="http://schemas.openxmlformats.org/officeDocument/2006/relationships/image" Target="../media/image601.png"/><Relationship Id="rId502" Type="http://schemas.openxmlformats.org/officeDocument/2006/relationships/image" Target="../media/image232.png"/><Relationship Id="rId76" Type="http://schemas.openxmlformats.org/officeDocument/2006/relationships/customXml" Target="../ink/ink483.xml"/><Relationship Id="rId141" Type="http://schemas.openxmlformats.org/officeDocument/2006/relationships/image" Target="../media/image531.png"/><Relationship Id="rId379" Type="http://schemas.openxmlformats.org/officeDocument/2006/relationships/customXml" Target="../ink/ink635.xml"/><Relationship Id="rId586" Type="http://schemas.openxmlformats.org/officeDocument/2006/relationships/customXml" Target="../ink/ink740.xml"/><Relationship Id="rId793" Type="http://schemas.openxmlformats.org/officeDocument/2006/relationships/customXml" Target="../ink/ink845.xml"/><Relationship Id="rId807" Type="http://schemas.openxmlformats.org/officeDocument/2006/relationships/customXml" Target="../ink/ink852.xml"/><Relationship Id="rId7" Type="http://schemas.openxmlformats.org/officeDocument/2006/relationships/image" Target="../media/image464.png"/><Relationship Id="rId239" Type="http://schemas.openxmlformats.org/officeDocument/2006/relationships/image" Target="../media/image580.png"/><Relationship Id="rId446" Type="http://schemas.openxmlformats.org/officeDocument/2006/relationships/image" Target="../media/image683.png"/><Relationship Id="rId653" Type="http://schemas.openxmlformats.org/officeDocument/2006/relationships/customXml" Target="../ink/ink774.xml"/><Relationship Id="rId292" Type="http://schemas.openxmlformats.org/officeDocument/2006/relationships/customXml" Target="../ink/ink591.xml"/><Relationship Id="rId306" Type="http://schemas.openxmlformats.org/officeDocument/2006/relationships/customXml" Target="../ink/ink598.xml"/><Relationship Id="rId87" Type="http://schemas.openxmlformats.org/officeDocument/2006/relationships/image" Target="../media/image504.png"/><Relationship Id="rId513" Type="http://schemas.openxmlformats.org/officeDocument/2006/relationships/image" Target="../media/image715.png"/><Relationship Id="rId597" Type="http://schemas.openxmlformats.org/officeDocument/2006/relationships/image" Target="../media/image756.png"/><Relationship Id="rId720" Type="http://schemas.openxmlformats.org/officeDocument/2006/relationships/customXml" Target="../ink/ink808.xml"/><Relationship Id="rId818" Type="http://schemas.openxmlformats.org/officeDocument/2006/relationships/image" Target="../media/image865.png"/><Relationship Id="rId152" Type="http://schemas.openxmlformats.org/officeDocument/2006/relationships/customXml" Target="../ink/ink521.xml"/><Relationship Id="rId457" Type="http://schemas.openxmlformats.org/officeDocument/2006/relationships/customXml" Target="../ink/ink674.xml"/><Relationship Id="rId664" Type="http://schemas.openxmlformats.org/officeDocument/2006/relationships/image" Target="../media/image789.png"/><Relationship Id="rId14" Type="http://schemas.openxmlformats.org/officeDocument/2006/relationships/customXml" Target="../ink/ink452.xml"/><Relationship Id="rId317" Type="http://schemas.openxmlformats.org/officeDocument/2006/relationships/customXml" Target="../ink/ink604.xml"/><Relationship Id="rId524" Type="http://schemas.openxmlformats.org/officeDocument/2006/relationships/customXml" Target="../ink/ink708.xml"/><Relationship Id="rId731" Type="http://schemas.openxmlformats.org/officeDocument/2006/relationships/image" Target="../media/image822.png"/><Relationship Id="rId98" Type="http://schemas.openxmlformats.org/officeDocument/2006/relationships/customXml" Target="../ink/ink494.xml"/><Relationship Id="rId163" Type="http://schemas.openxmlformats.org/officeDocument/2006/relationships/image" Target="../media/image542.png"/><Relationship Id="rId370" Type="http://schemas.openxmlformats.org/officeDocument/2006/relationships/image" Target="../media/image645.png"/><Relationship Id="rId829" Type="http://schemas.openxmlformats.org/officeDocument/2006/relationships/customXml" Target="../ink/ink863.xml"/><Relationship Id="rId230" Type="http://schemas.openxmlformats.org/officeDocument/2006/relationships/customXml" Target="../ink/ink560.xml"/><Relationship Id="rId468" Type="http://schemas.openxmlformats.org/officeDocument/2006/relationships/image" Target="../media/image694.png"/><Relationship Id="rId675" Type="http://schemas.openxmlformats.org/officeDocument/2006/relationships/customXml" Target="../ink/ink785.xml"/><Relationship Id="rId25" Type="http://schemas.openxmlformats.org/officeDocument/2006/relationships/image" Target="../media/image473.png"/><Relationship Id="rId328" Type="http://schemas.openxmlformats.org/officeDocument/2006/relationships/image" Target="../media/image624.png"/><Relationship Id="rId535" Type="http://schemas.openxmlformats.org/officeDocument/2006/relationships/customXml" Target="../ink/ink714.xml"/><Relationship Id="rId742" Type="http://schemas.openxmlformats.org/officeDocument/2006/relationships/customXml" Target="../ink/ink819.xml"/><Relationship Id="rId174" Type="http://schemas.openxmlformats.org/officeDocument/2006/relationships/customXml" Target="../ink/ink532.xml"/><Relationship Id="rId381" Type="http://schemas.openxmlformats.org/officeDocument/2006/relationships/customXml" Target="../ink/ink636.xml"/><Relationship Id="rId602" Type="http://schemas.openxmlformats.org/officeDocument/2006/relationships/customXml" Target="../ink/ink748.xml"/><Relationship Id="rId241" Type="http://schemas.openxmlformats.org/officeDocument/2006/relationships/image" Target="../media/image581.png"/><Relationship Id="rId479" Type="http://schemas.openxmlformats.org/officeDocument/2006/relationships/customXml" Target="../ink/ink685.xml"/><Relationship Id="rId686" Type="http://schemas.openxmlformats.org/officeDocument/2006/relationships/customXml" Target="../ink/ink791.xml"/><Relationship Id="rId36" Type="http://schemas.openxmlformats.org/officeDocument/2006/relationships/customXml" Target="../ink/ink463.xml"/><Relationship Id="rId339" Type="http://schemas.openxmlformats.org/officeDocument/2006/relationships/customXml" Target="../ink/ink615.xml"/><Relationship Id="rId546" Type="http://schemas.openxmlformats.org/officeDocument/2006/relationships/customXml" Target="../ink/ink720.xml"/><Relationship Id="rId753" Type="http://schemas.openxmlformats.org/officeDocument/2006/relationships/image" Target="../media/image833.png"/><Relationship Id="rId101" Type="http://schemas.openxmlformats.org/officeDocument/2006/relationships/image" Target="../media/image511.png"/><Relationship Id="rId185" Type="http://schemas.openxmlformats.org/officeDocument/2006/relationships/image" Target="../media/image553.png"/><Relationship Id="rId406" Type="http://schemas.openxmlformats.org/officeDocument/2006/relationships/image" Target="../media/image663.png"/><Relationship Id="rId392" Type="http://schemas.openxmlformats.org/officeDocument/2006/relationships/image" Target="../media/image656.png"/><Relationship Id="rId613" Type="http://schemas.openxmlformats.org/officeDocument/2006/relationships/image" Target="../media/image764.png"/><Relationship Id="rId697" Type="http://schemas.openxmlformats.org/officeDocument/2006/relationships/image" Target="../media/image805.png"/><Relationship Id="rId820" Type="http://schemas.openxmlformats.org/officeDocument/2006/relationships/image" Target="../media/image866.png"/><Relationship Id="rId252" Type="http://schemas.openxmlformats.org/officeDocument/2006/relationships/customXml" Target="../ink/ink571.xml"/><Relationship Id="rId47" Type="http://schemas.openxmlformats.org/officeDocument/2006/relationships/image" Target="../media/image484.png"/><Relationship Id="rId112" Type="http://schemas.openxmlformats.org/officeDocument/2006/relationships/customXml" Target="../ink/ink501.xml"/><Relationship Id="rId557" Type="http://schemas.openxmlformats.org/officeDocument/2006/relationships/image" Target="../media/image736.png"/><Relationship Id="rId764" Type="http://schemas.openxmlformats.org/officeDocument/2006/relationships/customXml" Target="../ink/ink830.xml"/><Relationship Id="rId196" Type="http://schemas.openxmlformats.org/officeDocument/2006/relationships/customXml" Target="../ink/ink543.xml"/><Relationship Id="rId417" Type="http://schemas.openxmlformats.org/officeDocument/2006/relationships/customXml" Target="../ink/ink654.xml"/><Relationship Id="rId624" Type="http://schemas.openxmlformats.org/officeDocument/2006/relationships/customXml" Target="../ink/ink759.xml"/><Relationship Id="rId831" Type="http://schemas.openxmlformats.org/officeDocument/2006/relationships/customXml" Target="../ink/ink864.xml"/><Relationship Id="rId263" Type="http://schemas.openxmlformats.org/officeDocument/2006/relationships/image" Target="../media/image592.png"/><Relationship Id="rId470" Type="http://schemas.openxmlformats.org/officeDocument/2006/relationships/image" Target="../media/image695.png"/><Relationship Id="rId58" Type="http://schemas.openxmlformats.org/officeDocument/2006/relationships/customXml" Target="../ink/ink474.xml"/><Relationship Id="rId123" Type="http://schemas.openxmlformats.org/officeDocument/2006/relationships/image" Target="../media/image522.png"/><Relationship Id="rId330" Type="http://schemas.openxmlformats.org/officeDocument/2006/relationships/image" Target="../media/image625.png"/><Relationship Id="rId568" Type="http://schemas.openxmlformats.org/officeDocument/2006/relationships/customXml" Target="../ink/ink731.xml"/><Relationship Id="rId775" Type="http://schemas.openxmlformats.org/officeDocument/2006/relationships/customXml" Target="../ink/ink836.xml"/><Relationship Id="rId428" Type="http://schemas.openxmlformats.org/officeDocument/2006/relationships/image" Target="../media/image674.png"/><Relationship Id="rId635" Type="http://schemas.openxmlformats.org/officeDocument/2006/relationships/image" Target="../media/image775.png"/><Relationship Id="rId842" Type="http://schemas.openxmlformats.org/officeDocument/2006/relationships/image" Target="../media/image877.png"/><Relationship Id="rId274" Type="http://schemas.openxmlformats.org/officeDocument/2006/relationships/customXml" Target="../ink/ink582.xml"/><Relationship Id="rId481" Type="http://schemas.openxmlformats.org/officeDocument/2006/relationships/customXml" Target="../ink/ink686.xml"/><Relationship Id="rId702" Type="http://schemas.openxmlformats.org/officeDocument/2006/relationships/customXml" Target="../ink/ink799.xml"/><Relationship Id="rId69" Type="http://schemas.openxmlformats.org/officeDocument/2006/relationships/image" Target="../media/image495.png"/><Relationship Id="rId134" Type="http://schemas.openxmlformats.org/officeDocument/2006/relationships/customXml" Target="../ink/ink512.xml"/><Relationship Id="rId579" Type="http://schemas.openxmlformats.org/officeDocument/2006/relationships/image" Target="../media/image747.png"/><Relationship Id="rId786" Type="http://schemas.openxmlformats.org/officeDocument/2006/relationships/image" Target="../media/image849.png"/><Relationship Id="rId341" Type="http://schemas.openxmlformats.org/officeDocument/2006/relationships/customXml" Target="../ink/ink616.xml"/><Relationship Id="rId439" Type="http://schemas.openxmlformats.org/officeDocument/2006/relationships/customXml" Target="../ink/ink665.xml"/><Relationship Id="rId646" Type="http://schemas.openxmlformats.org/officeDocument/2006/relationships/image" Target="../media/image780.png"/><Relationship Id="rId201" Type="http://schemas.openxmlformats.org/officeDocument/2006/relationships/image" Target="../media/image561.png"/><Relationship Id="rId285" Type="http://schemas.openxmlformats.org/officeDocument/2006/relationships/image" Target="../media/image603.png"/><Relationship Id="rId506" Type="http://schemas.openxmlformats.org/officeDocument/2006/relationships/customXml" Target="../ink/ink699.xml"/><Relationship Id="rId853" Type="http://schemas.openxmlformats.org/officeDocument/2006/relationships/customXml" Target="../ink/ink875.xml"/><Relationship Id="rId492" Type="http://schemas.openxmlformats.org/officeDocument/2006/relationships/image" Target="../media/image706.png"/><Relationship Id="rId713" Type="http://schemas.openxmlformats.org/officeDocument/2006/relationships/image" Target="../media/image813.png"/><Relationship Id="rId797" Type="http://schemas.openxmlformats.org/officeDocument/2006/relationships/customXml" Target="../ink/ink847.xml"/><Relationship Id="rId145" Type="http://schemas.openxmlformats.org/officeDocument/2006/relationships/image" Target="../media/image533.png"/><Relationship Id="rId352" Type="http://schemas.openxmlformats.org/officeDocument/2006/relationships/image" Target="../media/image636.png"/><Relationship Id="rId212" Type="http://schemas.openxmlformats.org/officeDocument/2006/relationships/customXml" Target="../ink/ink551.xml"/><Relationship Id="rId657" Type="http://schemas.openxmlformats.org/officeDocument/2006/relationships/customXml" Target="../ink/ink776.xml"/><Relationship Id="rId296" Type="http://schemas.openxmlformats.org/officeDocument/2006/relationships/customXml" Target="../ink/ink593.xml"/><Relationship Id="rId517" Type="http://schemas.openxmlformats.org/officeDocument/2006/relationships/image" Target="../media/image717.png"/><Relationship Id="rId724" Type="http://schemas.openxmlformats.org/officeDocument/2006/relationships/customXml" Target="../ink/ink810.xml"/><Relationship Id="rId60" Type="http://schemas.openxmlformats.org/officeDocument/2006/relationships/customXml" Target="../ink/ink475.xml"/><Relationship Id="rId156" Type="http://schemas.openxmlformats.org/officeDocument/2006/relationships/customXml" Target="../ink/ink523.xml"/><Relationship Id="rId363" Type="http://schemas.openxmlformats.org/officeDocument/2006/relationships/customXml" Target="../ink/ink627.xml"/><Relationship Id="rId570" Type="http://schemas.openxmlformats.org/officeDocument/2006/relationships/customXml" Target="../ink/ink732.xml"/><Relationship Id="rId223" Type="http://schemas.openxmlformats.org/officeDocument/2006/relationships/image" Target="../media/image572.png"/><Relationship Id="rId430" Type="http://schemas.openxmlformats.org/officeDocument/2006/relationships/image" Target="../media/image675.png"/><Relationship Id="rId668" Type="http://schemas.openxmlformats.org/officeDocument/2006/relationships/image" Target="../media/image791.png"/><Relationship Id="rId18" Type="http://schemas.openxmlformats.org/officeDocument/2006/relationships/customXml" Target="../ink/ink454.xml"/><Relationship Id="rId528" Type="http://schemas.openxmlformats.org/officeDocument/2006/relationships/customXml" Target="../ink/ink710.xml"/><Relationship Id="rId735" Type="http://schemas.openxmlformats.org/officeDocument/2006/relationships/image" Target="../media/image824.png"/><Relationship Id="rId167" Type="http://schemas.openxmlformats.org/officeDocument/2006/relationships/image" Target="../media/image544.png"/><Relationship Id="rId374" Type="http://schemas.openxmlformats.org/officeDocument/2006/relationships/image" Target="../media/image647.png"/><Relationship Id="rId581" Type="http://schemas.openxmlformats.org/officeDocument/2006/relationships/image" Target="../media/image748.png"/><Relationship Id="rId71" Type="http://schemas.openxmlformats.org/officeDocument/2006/relationships/image" Target="../media/image496.png"/><Relationship Id="rId234" Type="http://schemas.openxmlformats.org/officeDocument/2006/relationships/customXml" Target="../ink/ink562.xml"/><Relationship Id="rId679" Type="http://schemas.openxmlformats.org/officeDocument/2006/relationships/customXml" Target="../ink/ink787.xml"/><Relationship Id="rId802" Type="http://schemas.openxmlformats.org/officeDocument/2006/relationships/image" Target="../media/image857.png"/><Relationship Id="rId2" Type="http://schemas.openxmlformats.org/officeDocument/2006/relationships/image" Target="../media/image4.jpeg"/><Relationship Id="rId29" Type="http://schemas.openxmlformats.org/officeDocument/2006/relationships/image" Target="../media/image475.png"/><Relationship Id="rId441" Type="http://schemas.openxmlformats.org/officeDocument/2006/relationships/customXml" Target="../ink/ink666.xml"/><Relationship Id="rId539" Type="http://schemas.openxmlformats.org/officeDocument/2006/relationships/image" Target="../media/image727.png"/><Relationship Id="rId746" Type="http://schemas.openxmlformats.org/officeDocument/2006/relationships/customXml" Target="../ink/ink821.xml"/><Relationship Id="rId178" Type="http://schemas.openxmlformats.org/officeDocument/2006/relationships/customXml" Target="../ink/ink534.xml"/><Relationship Id="rId301" Type="http://schemas.openxmlformats.org/officeDocument/2006/relationships/image" Target="../media/image611.png"/><Relationship Id="rId82" Type="http://schemas.openxmlformats.org/officeDocument/2006/relationships/customXml" Target="../ink/ink486.xml"/><Relationship Id="rId385" Type="http://schemas.openxmlformats.org/officeDocument/2006/relationships/customXml" Target="../ink/ink638.xml"/><Relationship Id="rId592" Type="http://schemas.openxmlformats.org/officeDocument/2006/relationships/customXml" Target="../ink/ink743.xml"/><Relationship Id="rId606" Type="http://schemas.openxmlformats.org/officeDocument/2006/relationships/customXml" Target="../ink/ink750.xml"/><Relationship Id="rId813" Type="http://schemas.openxmlformats.org/officeDocument/2006/relationships/customXml" Target="../ink/ink855.xml"/><Relationship Id="rId245" Type="http://schemas.openxmlformats.org/officeDocument/2006/relationships/image" Target="../media/image583.png"/><Relationship Id="rId452" Type="http://schemas.openxmlformats.org/officeDocument/2006/relationships/image" Target="../media/image686.png"/><Relationship Id="rId105" Type="http://schemas.openxmlformats.org/officeDocument/2006/relationships/image" Target="../media/image513.png"/><Relationship Id="rId312" Type="http://schemas.openxmlformats.org/officeDocument/2006/relationships/image" Target="../media/image616.png"/><Relationship Id="rId757" Type="http://schemas.openxmlformats.org/officeDocument/2006/relationships/image" Target="../media/image835.png"/><Relationship Id="rId93" Type="http://schemas.openxmlformats.org/officeDocument/2006/relationships/image" Target="../media/image507.png"/><Relationship Id="rId189" Type="http://schemas.openxmlformats.org/officeDocument/2006/relationships/image" Target="../media/image555.png"/><Relationship Id="rId396" Type="http://schemas.openxmlformats.org/officeDocument/2006/relationships/image" Target="../media/image658.png"/><Relationship Id="rId617" Type="http://schemas.openxmlformats.org/officeDocument/2006/relationships/image" Target="../media/image766.png"/><Relationship Id="rId824" Type="http://schemas.openxmlformats.org/officeDocument/2006/relationships/image" Target="../media/image868.png"/><Relationship Id="rId256" Type="http://schemas.openxmlformats.org/officeDocument/2006/relationships/customXml" Target="../ink/ink573.xml"/><Relationship Id="rId463" Type="http://schemas.openxmlformats.org/officeDocument/2006/relationships/customXml" Target="../ink/ink677.xml"/><Relationship Id="rId670" Type="http://schemas.openxmlformats.org/officeDocument/2006/relationships/image" Target="../media/image792.png"/><Relationship Id="rId116" Type="http://schemas.openxmlformats.org/officeDocument/2006/relationships/customXml" Target="../ink/ink503.xml"/><Relationship Id="rId323" Type="http://schemas.openxmlformats.org/officeDocument/2006/relationships/customXml" Target="../ink/ink607.xml"/><Relationship Id="rId530" Type="http://schemas.openxmlformats.org/officeDocument/2006/relationships/customXml" Target="../ink/ink711.xml"/><Relationship Id="rId768" Type="http://schemas.openxmlformats.org/officeDocument/2006/relationships/customXml" Target="../ink/ink832.xml"/><Relationship Id="rId20" Type="http://schemas.openxmlformats.org/officeDocument/2006/relationships/customXml" Target="../ink/ink455.xml"/><Relationship Id="rId628" Type="http://schemas.openxmlformats.org/officeDocument/2006/relationships/customXml" Target="../ink/ink761.xml"/><Relationship Id="rId835" Type="http://schemas.openxmlformats.org/officeDocument/2006/relationships/customXml" Target="../ink/ink866.xml"/><Relationship Id="rId267" Type="http://schemas.openxmlformats.org/officeDocument/2006/relationships/image" Target="../media/image594.png"/><Relationship Id="rId474" Type="http://schemas.openxmlformats.org/officeDocument/2006/relationships/image" Target="../media/image697.png"/><Relationship Id="rId127" Type="http://schemas.openxmlformats.org/officeDocument/2006/relationships/image" Target="../media/image524.png"/><Relationship Id="rId681" Type="http://schemas.openxmlformats.org/officeDocument/2006/relationships/customXml" Target="../ink/ink788.xml"/><Relationship Id="rId779" Type="http://schemas.openxmlformats.org/officeDocument/2006/relationships/customXml" Target="../ink/ink838.xml"/><Relationship Id="rId31" Type="http://schemas.openxmlformats.org/officeDocument/2006/relationships/image" Target="../media/image476.png"/><Relationship Id="rId334" Type="http://schemas.openxmlformats.org/officeDocument/2006/relationships/image" Target="../media/image627.png"/><Relationship Id="rId541" Type="http://schemas.openxmlformats.org/officeDocument/2006/relationships/image" Target="../media/image728.png"/><Relationship Id="rId639" Type="http://schemas.openxmlformats.org/officeDocument/2006/relationships/customXml" Target="../ink/ink767.xml"/><Relationship Id="rId180" Type="http://schemas.openxmlformats.org/officeDocument/2006/relationships/customXml" Target="../ink/ink535.xml"/><Relationship Id="rId278" Type="http://schemas.openxmlformats.org/officeDocument/2006/relationships/customXml" Target="../ink/ink584.xml"/><Relationship Id="rId401" Type="http://schemas.openxmlformats.org/officeDocument/2006/relationships/customXml" Target="../ink/ink646.xml"/><Relationship Id="rId846" Type="http://schemas.openxmlformats.org/officeDocument/2006/relationships/image" Target="../media/image879.png"/><Relationship Id="rId485" Type="http://schemas.openxmlformats.org/officeDocument/2006/relationships/customXml" Target="../ink/ink688.xml"/><Relationship Id="rId692" Type="http://schemas.openxmlformats.org/officeDocument/2006/relationships/customXml" Target="../ink/ink794.xml"/><Relationship Id="rId706" Type="http://schemas.openxmlformats.org/officeDocument/2006/relationships/customXml" Target="../ink/ink801.xml"/><Relationship Id="rId42" Type="http://schemas.openxmlformats.org/officeDocument/2006/relationships/customXml" Target="../ink/ink466.xml"/><Relationship Id="rId138" Type="http://schemas.openxmlformats.org/officeDocument/2006/relationships/customXml" Target="../ink/ink514.xml"/><Relationship Id="rId345" Type="http://schemas.openxmlformats.org/officeDocument/2006/relationships/customXml" Target="../ink/ink618.xml"/><Relationship Id="rId552" Type="http://schemas.openxmlformats.org/officeDocument/2006/relationships/customXml" Target="../ink/ink723.xml"/><Relationship Id="rId191" Type="http://schemas.openxmlformats.org/officeDocument/2006/relationships/image" Target="../media/image556.png"/><Relationship Id="rId205" Type="http://schemas.openxmlformats.org/officeDocument/2006/relationships/image" Target="../media/image563.png"/><Relationship Id="rId412" Type="http://schemas.openxmlformats.org/officeDocument/2006/relationships/image" Target="../media/image666.png"/><Relationship Id="rId857" Type="http://schemas.openxmlformats.org/officeDocument/2006/relationships/customXml" Target="../ink/ink877.xml"/><Relationship Id="rId289" Type="http://schemas.openxmlformats.org/officeDocument/2006/relationships/image" Target="../media/image605.png"/><Relationship Id="rId496" Type="http://schemas.openxmlformats.org/officeDocument/2006/relationships/image" Target="../media/image708.png"/><Relationship Id="rId717" Type="http://schemas.openxmlformats.org/officeDocument/2006/relationships/image" Target="../media/image815.png"/><Relationship Id="rId53" Type="http://schemas.openxmlformats.org/officeDocument/2006/relationships/image" Target="../media/image487.png"/><Relationship Id="rId149" Type="http://schemas.openxmlformats.org/officeDocument/2006/relationships/image" Target="../media/image535.png"/><Relationship Id="rId356" Type="http://schemas.openxmlformats.org/officeDocument/2006/relationships/image" Target="../media/image638.png"/><Relationship Id="rId563" Type="http://schemas.openxmlformats.org/officeDocument/2006/relationships/image" Target="../media/image739.png"/><Relationship Id="rId770" Type="http://schemas.openxmlformats.org/officeDocument/2006/relationships/image" Target="../media/image841.png"/><Relationship Id="rId216" Type="http://schemas.openxmlformats.org/officeDocument/2006/relationships/customXml" Target="../ink/ink553.xml"/><Relationship Id="rId423" Type="http://schemas.openxmlformats.org/officeDocument/2006/relationships/customXml" Target="../ink/ink657.xml"/><Relationship Id="rId630" Type="http://schemas.openxmlformats.org/officeDocument/2006/relationships/customXml" Target="../ink/ink762.xml"/><Relationship Id="rId728" Type="http://schemas.openxmlformats.org/officeDocument/2006/relationships/customXml" Target="../ink/ink812.xml"/><Relationship Id="rId64" Type="http://schemas.openxmlformats.org/officeDocument/2006/relationships/customXml" Target="../ink/ink477.xml"/><Relationship Id="rId367" Type="http://schemas.openxmlformats.org/officeDocument/2006/relationships/customXml" Target="../ink/ink629.xml"/><Relationship Id="rId574" Type="http://schemas.openxmlformats.org/officeDocument/2006/relationships/customXml" Target="../ink/ink734.xml"/><Relationship Id="rId227" Type="http://schemas.openxmlformats.org/officeDocument/2006/relationships/image" Target="../media/image574.png"/><Relationship Id="rId781" Type="http://schemas.openxmlformats.org/officeDocument/2006/relationships/customXml" Target="../ink/ink839.xml"/><Relationship Id="rId434" Type="http://schemas.openxmlformats.org/officeDocument/2006/relationships/image" Target="../media/image677.png"/><Relationship Id="rId641" Type="http://schemas.openxmlformats.org/officeDocument/2006/relationships/customXml" Target="../ink/ink768.xml"/><Relationship Id="rId739" Type="http://schemas.openxmlformats.org/officeDocument/2006/relationships/image" Target="../media/image826.png"/><Relationship Id="rId280" Type="http://schemas.openxmlformats.org/officeDocument/2006/relationships/customXml" Target="../ink/ink585.xml"/><Relationship Id="rId501" Type="http://schemas.openxmlformats.org/officeDocument/2006/relationships/customXml" Target="../ink/ink696.xml"/><Relationship Id="rId75" Type="http://schemas.openxmlformats.org/officeDocument/2006/relationships/image" Target="../media/image498.png"/><Relationship Id="rId140" Type="http://schemas.openxmlformats.org/officeDocument/2006/relationships/customXml" Target="../ink/ink515.xml"/><Relationship Id="rId378" Type="http://schemas.openxmlformats.org/officeDocument/2006/relationships/image" Target="../media/image649.png"/><Relationship Id="rId585" Type="http://schemas.openxmlformats.org/officeDocument/2006/relationships/image" Target="../media/image750.png"/><Relationship Id="rId792" Type="http://schemas.openxmlformats.org/officeDocument/2006/relationships/image" Target="../media/image852.png"/><Relationship Id="rId806" Type="http://schemas.openxmlformats.org/officeDocument/2006/relationships/image" Target="../media/image859.png"/><Relationship Id="rId6" Type="http://schemas.openxmlformats.org/officeDocument/2006/relationships/customXml" Target="../ink/ink448.xml"/><Relationship Id="rId238" Type="http://schemas.openxmlformats.org/officeDocument/2006/relationships/customXml" Target="../ink/ink564.xml"/><Relationship Id="rId445" Type="http://schemas.openxmlformats.org/officeDocument/2006/relationships/customXml" Target="../ink/ink668.xml"/><Relationship Id="rId652" Type="http://schemas.openxmlformats.org/officeDocument/2006/relationships/image" Target="../media/image783.png"/><Relationship Id="rId291" Type="http://schemas.openxmlformats.org/officeDocument/2006/relationships/image" Target="../media/image606.png"/><Relationship Id="rId305" Type="http://schemas.openxmlformats.org/officeDocument/2006/relationships/image" Target="../media/image613.png"/><Relationship Id="rId512" Type="http://schemas.openxmlformats.org/officeDocument/2006/relationships/customXml" Target="../ink/ink702.xml"/><Relationship Id="rId86" Type="http://schemas.openxmlformats.org/officeDocument/2006/relationships/customXml" Target="../ink/ink488.xml"/><Relationship Id="rId151" Type="http://schemas.openxmlformats.org/officeDocument/2006/relationships/image" Target="../media/image536.png"/><Relationship Id="rId389" Type="http://schemas.openxmlformats.org/officeDocument/2006/relationships/customXml" Target="../ink/ink640.xml"/><Relationship Id="rId596" Type="http://schemas.openxmlformats.org/officeDocument/2006/relationships/customXml" Target="../ink/ink745.xml"/><Relationship Id="rId817" Type="http://schemas.openxmlformats.org/officeDocument/2006/relationships/customXml" Target="../ink/ink857.xml"/><Relationship Id="rId249" Type="http://schemas.openxmlformats.org/officeDocument/2006/relationships/image" Target="../media/image585.png"/><Relationship Id="rId456" Type="http://schemas.openxmlformats.org/officeDocument/2006/relationships/image" Target="../media/image688.png"/><Relationship Id="rId663" Type="http://schemas.openxmlformats.org/officeDocument/2006/relationships/customXml" Target="../ink/ink779.xml"/><Relationship Id="rId13" Type="http://schemas.openxmlformats.org/officeDocument/2006/relationships/image" Target="../media/image467.png"/><Relationship Id="rId109" Type="http://schemas.openxmlformats.org/officeDocument/2006/relationships/image" Target="../media/image515.png"/><Relationship Id="rId316" Type="http://schemas.openxmlformats.org/officeDocument/2006/relationships/image" Target="../media/image618.png"/><Relationship Id="rId523" Type="http://schemas.openxmlformats.org/officeDocument/2006/relationships/image" Target="../media/image720.png"/><Relationship Id="rId97" Type="http://schemas.openxmlformats.org/officeDocument/2006/relationships/image" Target="../media/image509.png"/><Relationship Id="rId730" Type="http://schemas.openxmlformats.org/officeDocument/2006/relationships/customXml" Target="../ink/ink813.xml"/><Relationship Id="rId828" Type="http://schemas.openxmlformats.org/officeDocument/2006/relationships/image" Target="../media/image870.png"/><Relationship Id="rId162" Type="http://schemas.openxmlformats.org/officeDocument/2006/relationships/customXml" Target="../ink/ink526.xml"/><Relationship Id="rId467" Type="http://schemas.openxmlformats.org/officeDocument/2006/relationships/customXml" Target="../ink/ink679.xml"/><Relationship Id="rId674" Type="http://schemas.openxmlformats.org/officeDocument/2006/relationships/image" Target="../media/image794.png"/><Relationship Id="rId24" Type="http://schemas.openxmlformats.org/officeDocument/2006/relationships/customXml" Target="../ink/ink457.xml"/><Relationship Id="rId327" Type="http://schemas.openxmlformats.org/officeDocument/2006/relationships/customXml" Target="../ink/ink609.xml"/><Relationship Id="rId534" Type="http://schemas.openxmlformats.org/officeDocument/2006/relationships/customXml" Target="../ink/ink713.xml"/><Relationship Id="rId741" Type="http://schemas.openxmlformats.org/officeDocument/2006/relationships/image" Target="../media/image827.png"/><Relationship Id="rId839" Type="http://schemas.openxmlformats.org/officeDocument/2006/relationships/customXml" Target="../ink/ink868.xml"/><Relationship Id="rId173" Type="http://schemas.openxmlformats.org/officeDocument/2006/relationships/image" Target="../media/image547.png"/><Relationship Id="rId380" Type="http://schemas.openxmlformats.org/officeDocument/2006/relationships/image" Target="../media/image650.png"/><Relationship Id="rId601" Type="http://schemas.openxmlformats.org/officeDocument/2006/relationships/image" Target="../media/image758.png"/><Relationship Id="rId240" Type="http://schemas.openxmlformats.org/officeDocument/2006/relationships/customXml" Target="../ink/ink565.xml"/><Relationship Id="rId478" Type="http://schemas.openxmlformats.org/officeDocument/2006/relationships/image" Target="../media/image699.png"/><Relationship Id="rId685" Type="http://schemas.openxmlformats.org/officeDocument/2006/relationships/image" Target="../media/image799.png"/><Relationship Id="rId35" Type="http://schemas.openxmlformats.org/officeDocument/2006/relationships/image" Target="../media/image478.png"/><Relationship Id="rId77" Type="http://schemas.openxmlformats.org/officeDocument/2006/relationships/image" Target="../media/image499.png"/><Relationship Id="rId100" Type="http://schemas.openxmlformats.org/officeDocument/2006/relationships/customXml" Target="../ink/ink495.xml"/><Relationship Id="rId282" Type="http://schemas.openxmlformats.org/officeDocument/2006/relationships/customXml" Target="../ink/ink586.xml"/><Relationship Id="rId338" Type="http://schemas.openxmlformats.org/officeDocument/2006/relationships/image" Target="../media/image629.png"/><Relationship Id="rId503" Type="http://schemas.openxmlformats.org/officeDocument/2006/relationships/customXml" Target="../ink/ink697.xml"/><Relationship Id="rId545" Type="http://schemas.openxmlformats.org/officeDocument/2006/relationships/image" Target="../media/image730.png"/><Relationship Id="rId587" Type="http://schemas.openxmlformats.org/officeDocument/2006/relationships/image" Target="../media/image751.png"/><Relationship Id="rId710" Type="http://schemas.openxmlformats.org/officeDocument/2006/relationships/customXml" Target="../ink/ink803.xml"/><Relationship Id="rId752" Type="http://schemas.openxmlformats.org/officeDocument/2006/relationships/customXml" Target="../ink/ink824.xml"/><Relationship Id="rId808" Type="http://schemas.openxmlformats.org/officeDocument/2006/relationships/image" Target="../media/image860.png"/><Relationship Id="rId8" Type="http://schemas.openxmlformats.org/officeDocument/2006/relationships/customXml" Target="../ink/ink449.xml"/><Relationship Id="rId142" Type="http://schemas.openxmlformats.org/officeDocument/2006/relationships/customXml" Target="../ink/ink516.xml"/><Relationship Id="rId184" Type="http://schemas.openxmlformats.org/officeDocument/2006/relationships/customXml" Target="../ink/ink537.xml"/><Relationship Id="rId391" Type="http://schemas.openxmlformats.org/officeDocument/2006/relationships/customXml" Target="../ink/ink641.xml"/><Relationship Id="rId405" Type="http://schemas.openxmlformats.org/officeDocument/2006/relationships/customXml" Target="../ink/ink648.xml"/><Relationship Id="rId447" Type="http://schemas.openxmlformats.org/officeDocument/2006/relationships/customXml" Target="../ink/ink669.xml"/><Relationship Id="rId612" Type="http://schemas.openxmlformats.org/officeDocument/2006/relationships/customXml" Target="../ink/ink753.xml"/><Relationship Id="rId794" Type="http://schemas.openxmlformats.org/officeDocument/2006/relationships/image" Target="../media/image853.png"/><Relationship Id="rId251" Type="http://schemas.openxmlformats.org/officeDocument/2006/relationships/image" Target="../media/image586.png"/><Relationship Id="rId489" Type="http://schemas.openxmlformats.org/officeDocument/2006/relationships/customXml" Target="../ink/ink690.xml"/><Relationship Id="rId654" Type="http://schemas.openxmlformats.org/officeDocument/2006/relationships/image" Target="../media/image784.png"/><Relationship Id="rId696" Type="http://schemas.openxmlformats.org/officeDocument/2006/relationships/customXml" Target="../ink/ink796.xml"/><Relationship Id="rId46" Type="http://schemas.openxmlformats.org/officeDocument/2006/relationships/customXml" Target="../ink/ink468.xml"/><Relationship Id="rId293" Type="http://schemas.openxmlformats.org/officeDocument/2006/relationships/image" Target="../media/image607.png"/><Relationship Id="rId307" Type="http://schemas.openxmlformats.org/officeDocument/2006/relationships/image" Target="../media/image614.png"/><Relationship Id="rId349" Type="http://schemas.openxmlformats.org/officeDocument/2006/relationships/customXml" Target="../ink/ink620.xml"/><Relationship Id="rId514" Type="http://schemas.openxmlformats.org/officeDocument/2006/relationships/customXml" Target="../ink/ink703.xml"/><Relationship Id="rId556" Type="http://schemas.openxmlformats.org/officeDocument/2006/relationships/customXml" Target="../ink/ink725.xml"/><Relationship Id="rId721" Type="http://schemas.openxmlformats.org/officeDocument/2006/relationships/image" Target="../media/image817.png"/><Relationship Id="rId763" Type="http://schemas.openxmlformats.org/officeDocument/2006/relationships/image" Target="../media/image838.png"/><Relationship Id="rId88" Type="http://schemas.openxmlformats.org/officeDocument/2006/relationships/customXml" Target="../ink/ink489.xml"/><Relationship Id="rId111" Type="http://schemas.openxmlformats.org/officeDocument/2006/relationships/image" Target="../media/image516.png"/><Relationship Id="rId153" Type="http://schemas.openxmlformats.org/officeDocument/2006/relationships/image" Target="../media/image537.png"/><Relationship Id="rId195" Type="http://schemas.openxmlformats.org/officeDocument/2006/relationships/image" Target="../media/image558.png"/><Relationship Id="rId209" Type="http://schemas.openxmlformats.org/officeDocument/2006/relationships/image" Target="../media/image565.png"/><Relationship Id="rId360" Type="http://schemas.openxmlformats.org/officeDocument/2006/relationships/image" Target="../media/image640.png"/><Relationship Id="rId416" Type="http://schemas.openxmlformats.org/officeDocument/2006/relationships/image" Target="../media/image668.png"/><Relationship Id="rId598" Type="http://schemas.openxmlformats.org/officeDocument/2006/relationships/customXml" Target="../ink/ink746.xml"/><Relationship Id="rId819" Type="http://schemas.openxmlformats.org/officeDocument/2006/relationships/customXml" Target="../ink/ink858.xml"/><Relationship Id="rId220" Type="http://schemas.openxmlformats.org/officeDocument/2006/relationships/customXml" Target="../ink/ink555.xml"/><Relationship Id="rId458" Type="http://schemas.openxmlformats.org/officeDocument/2006/relationships/image" Target="../media/image689.png"/><Relationship Id="rId623" Type="http://schemas.openxmlformats.org/officeDocument/2006/relationships/image" Target="../media/image769.png"/><Relationship Id="rId665" Type="http://schemas.openxmlformats.org/officeDocument/2006/relationships/customXml" Target="../ink/ink780.xml"/><Relationship Id="rId830" Type="http://schemas.openxmlformats.org/officeDocument/2006/relationships/image" Target="../media/image871.png"/><Relationship Id="rId15" Type="http://schemas.openxmlformats.org/officeDocument/2006/relationships/image" Target="../media/image468.png"/><Relationship Id="rId57" Type="http://schemas.openxmlformats.org/officeDocument/2006/relationships/image" Target="../media/image489.png"/><Relationship Id="rId262" Type="http://schemas.openxmlformats.org/officeDocument/2006/relationships/customXml" Target="../ink/ink576.xml"/><Relationship Id="rId318" Type="http://schemas.openxmlformats.org/officeDocument/2006/relationships/image" Target="../media/image619.png"/><Relationship Id="rId525" Type="http://schemas.openxmlformats.org/officeDocument/2006/relationships/image" Target="../media/image721.png"/><Relationship Id="rId567" Type="http://schemas.openxmlformats.org/officeDocument/2006/relationships/image" Target="../media/image741.png"/><Relationship Id="rId732" Type="http://schemas.openxmlformats.org/officeDocument/2006/relationships/customXml" Target="../ink/ink814.xml"/><Relationship Id="rId99" Type="http://schemas.openxmlformats.org/officeDocument/2006/relationships/image" Target="../media/image510.png"/><Relationship Id="rId122" Type="http://schemas.openxmlformats.org/officeDocument/2006/relationships/customXml" Target="../ink/ink506.xml"/><Relationship Id="rId164" Type="http://schemas.openxmlformats.org/officeDocument/2006/relationships/customXml" Target="../ink/ink527.xml"/><Relationship Id="rId371" Type="http://schemas.openxmlformats.org/officeDocument/2006/relationships/customXml" Target="../ink/ink631.xml"/><Relationship Id="rId774" Type="http://schemas.openxmlformats.org/officeDocument/2006/relationships/image" Target="../media/image843.png"/><Relationship Id="rId427" Type="http://schemas.openxmlformats.org/officeDocument/2006/relationships/customXml" Target="../ink/ink659.xml"/><Relationship Id="rId469" Type="http://schemas.openxmlformats.org/officeDocument/2006/relationships/customXml" Target="../ink/ink680.xml"/><Relationship Id="rId634" Type="http://schemas.openxmlformats.org/officeDocument/2006/relationships/customXml" Target="../ink/ink764.xml"/><Relationship Id="rId676" Type="http://schemas.openxmlformats.org/officeDocument/2006/relationships/image" Target="../media/image795.png"/><Relationship Id="rId841" Type="http://schemas.openxmlformats.org/officeDocument/2006/relationships/customXml" Target="../ink/ink869.xml"/><Relationship Id="rId26" Type="http://schemas.openxmlformats.org/officeDocument/2006/relationships/customXml" Target="../ink/ink458.xml"/><Relationship Id="rId231" Type="http://schemas.openxmlformats.org/officeDocument/2006/relationships/image" Target="../media/image576.png"/><Relationship Id="rId273" Type="http://schemas.openxmlformats.org/officeDocument/2006/relationships/image" Target="../media/image597.png"/><Relationship Id="rId329" Type="http://schemas.openxmlformats.org/officeDocument/2006/relationships/customXml" Target="../ink/ink610.xml"/><Relationship Id="rId480" Type="http://schemas.openxmlformats.org/officeDocument/2006/relationships/image" Target="../media/image700.png"/><Relationship Id="rId536" Type="http://schemas.openxmlformats.org/officeDocument/2006/relationships/customXml" Target="../ink/ink715.xml"/><Relationship Id="rId701" Type="http://schemas.openxmlformats.org/officeDocument/2006/relationships/image" Target="../media/image807.png"/><Relationship Id="rId68" Type="http://schemas.openxmlformats.org/officeDocument/2006/relationships/customXml" Target="../ink/ink479.xml"/><Relationship Id="rId133" Type="http://schemas.openxmlformats.org/officeDocument/2006/relationships/image" Target="../media/image527.png"/><Relationship Id="rId175" Type="http://schemas.openxmlformats.org/officeDocument/2006/relationships/image" Target="../media/image548.png"/><Relationship Id="rId340" Type="http://schemas.openxmlformats.org/officeDocument/2006/relationships/image" Target="../media/image630.png"/><Relationship Id="rId578" Type="http://schemas.openxmlformats.org/officeDocument/2006/relationships/customXml" Target="../ink/ink736.xml"/><Relationship Id="rId743" Type="http://schemas.openxmlformats.org/officeDocument/2006/relationships/image" Target="../media/image828.png"/><Relationship Id="rId785" Type="http://schemas.openxmlformats.org/officeDocument/2006/relationships/customXml" Target="../ink/ink841.xml"/><Relationship Id="rId200" Type="http://schemas.openxmlformats.org/officeDocument/2006/relationships/customXml" Target="../ink/ink545.xml"/><Relationship Id="rId382" Type="http://schemas.openxmlformats.org/officeDocument/2006/relationships/image" Target="../media/image651.png"/><Relationship Id="rId438" Type="http://schemas.openxmlformats.org/officeDocument/2006/relationships/image" Target="../media/image679.png"/><Relationship Id="rId603" Type="http://schemas.openxmlformats.org/officeDocument/2006/relationships/image" Target="../media/image759.png"/><Relationship Id="rId645" Type="http://schemas.openxmlformats.org/officeDocument/2006/relationships/customXml" Target="../ink/ink770.xml"/><Relationship Id="rId687" Type="http://schemas.openxmlformats.org/officeDocument/2006/relationships/image" Target="../media/image800.png"/><Relationship Id="rId810" Type="http://schemas.openxmlformats.org/officeDocument/2006/relationships/image" Target="../media/image861.png"/><Relationship Id="rId852" Type="http://schemas.openxmlformats.org/officeDocument/2006/relationships/image" Target="../media/image882.png"/><Relationship Id="rId242" Type="http://schemas.openxmlformats.org/officeDocument/2006/relationships/customXml" Target="../ink/ink566.xml"/><Relationship Id="rId284" Type="http://schemas.openxmlformats.org/officeDocument/2006/relationships/customXml" Target="../ink/ink587.xml"/><Relationship Id="rId491" Type="http://schemas.openxmlformats.org/officeDocument/2006/relationships/customXml" Target="../ink/ink691.xml"/><Relationship Id="rId505" Type="http://schemas.openxmlformats.org/officeDocument/2006/relationships/image" Target="../media/image711.png"/><Relationship Id="rId712" Type="http://schemas.openxmlformats.org/officeDocument/2006/relationships/customXml" Target="../ink/ink804.xml"/><Relationship Id="rId37" Type="http://schemas.openxmlformats.org/officeDocument/2006/relationships/image" Target="../media/image479.png"/><Relationship Id="rId79" Type="http://schemas.openxmlformats.org/officeDocument/2006/relationships/image" Target="../media/image500.png"/><Relationship Id="rId102" Type="http://schemas.openxmlformats.org/officeDocument/2006/relationships/customXml" Target="../ink/ink496.xml"/><Relationship Id="rId144" Type="http://schemas.openxmlformats.org/officeDocument/2006/relationships/customXml" Target="../ink/ink517.xml"/><Relationship Id="rId547" Type="http://schemas.openxmlformats.org/officeDocument/2006/relationships/image" Target="../media/image731.png"/><Relationship Id="rId589" Type="http://schemas.openxmlformats.org/officeDocument/2006/relationships/image" Target="../media/image752.png"/><Relationship Id="rId754" Type="http://schemas.openxmlformats.org/officeDocument/2006/relationships/customXml" Target="../ink/ink825.xml"/><Relationship Id="rId796" Type="http://schemas.openxmlformats.org/officeDocument/2006/relationships/image" Target="../media/image854.png"/><Relationship Id="rId90" Type="http://schemas.openxmlformats.org/officeDocument/2006/relationships/customXml" Target="../ink/ink490.xml"/><Relationship Id="rId186" Type="http://schemas.openxmlformats.org/officeDocument/2006/relationships/customXml" Target="../ink/ink538.xml"/><Relationship Id="rId351" Type="http://schemas.openxmlformats.org/officeDocument/2006/relationships/customXml" Target="../ink/ink621.xml"/><Relationship Id="rId393" Type="http://schemas.openxmlformats.org/officeDocument/2006/relationships/customXml" Target="../ink/ink642.xml"/><Relationship Id="rId407" Type="http://schemas.openxmlformats.org/officeDocument/2006/relationships/customXml" Target="../ink/ink649.xml"/><Relationship Id="rId449" Type="http://schemas.openxmlformats.org/officeDocument/2006/relationships/customXml" Target="../ink/ink670.xml"/><Relationship Id="rId614" Type="http://schemas.openxmlformats.org/officeDocument/2006/relationships/customXml" Target="../ink/ink754.xml"/><Relationship Id="rId656" Type="http://schemas.openxmlformats.org/officeDocument/2006/relationships/image" Target="../media/image785.png"/><Relationship Id="rId821" Type="http://schemas.openxmlformats.org/officeDocument/2006/relationships/customXml" Target="../ink/ink859.xml"/><Relationship Id="rId211" Type="http://schemas.openxmlformats.org/officeDocument/2006/relationships/image" Target="../media/image566.png"/><Relationship Id="rId253" Type="http://schemas.openxmlformats.org/officeDocument/2006/relationships/image" Target="../media/image587.png"/><Relationship Id="rId295" Type="http://schemas.openxmlformats.org/officeDocument/2006/relationships/image" Target="../media/image608.png"/><Relationship Id="rId309" Type="http://schemas.openxmlformats.org/officeDocument/2006/relationships/customXml" Target="../ink/ink600.xml"/><Relationship Id="rId460" Type="http://schemas.openxmlformats.org/officeDocument/2006/relationships/image" Target="../media/image690.png"/><Relationship Id="rId516" Type="http://schemas.openxmlformats.org/officeDocument/2006/relationships/customXml" Target="../ink/ink704.xml"/><Relationship Id="rId698" Type="http://schemas.openxmlformats.org/officeDocument/2006/relationships/customXml" Target="../ink/ink797.xml"/><Relationship Id="rId48" Type="http://schemas.openxmlformats.org/officeDocument/2006/relationships/customXml" Target="../ink/ink469.xml"/><Relationship Id="rId113" Type="http://schemas.openxmlformats.org/officeDocument/2006/relationships/image" Target="../media/image517.png"/><Relationship Id="rId320" Type="http://schemas.openxmlformats.org/officeDocument/2006/relationships/image" Target="../media/image620.png"/><Relationship Id="rId558" Type="http://schemas.openxmlformats.org/officeDocument/2006/relationships/customXml" Target="../ink/ink726.xml"/><Relationship Id="rId723" Type="http://schemas.openxmlformats.org/officeDocument/2006/relationships/image" Target="../media/image818.png"/><Relationship Id="rId765" Type="http://schemas.openxmlformats.org/officeDocument/2006/relationships/image" Target="../media/image839.png"/><Relationship Id="rId155" Type="http://schemas.openxmlformats.org/officeDocument/2006/relationships/image" Target="../media/image538.png"/><Relationship Id="rId197" Type="http://schemas.openxmlformats.org/officeDocument/2006/relationships/image" Target="../media/image559.png"/><Relationship Id="rId362" Type="http://schemas.openxmlformats.org/officeDocument/2006/relationships/image" Target="../media/image641.png"/><Relationship Id="rId418" Type="http://schemas.openxmlformats.org/officeDocument/2006/relationships/image" Target="../media/image669.png"/><Relationship Id="rId625" Type="http://schemas.openxmlformats.org/officeDocument/2006/relationships/image" Target="../media/image770.png"/><Relationship Id="rId832" Type="http://schemas.openxmlformats.org/officeDocument/2006/relationships/image" Target="../media/image872.png"/><Relationship Id="rId222" Type="http://schemas.openxmlformats.org/officeDocument/2006/relationships/customXml" Target="../ink/ink556.xml"/><Relationship Id="rId264" Type="http://schemas.openxmlformats.org/officeDocument/2006/relationships/customXml" Target="../ink/ink577.xml"/><Relationship Id="rId471" Type="http://schemas.openxmlformats.org/officeDocument/2006/relationships/customXml" Target="../ink/ink681.xml"/><Relationship Id="rId667" Type="http://schemas.openxmlformats.org/officeDocument/2006/relationships/customXml" Target="../ink/ink781.xml"/><Relationship Id="rId17" Type="http://schemas.openxmlformats.org/officeDocument/2006/relationships/image" Target="../media/image469.png"/><Relationship Id="rId59" Type="http://schemas.openxmlformats.org/officeDocument/2006/relationships/image" Target="../media/image490.png"/><Relationship Id="rId124" Type="http://schemas.openxmlformats.org/officeDocument/2006/relationships/customXml" Target="../ink/ink507.xml"/><Relationship Id="rId527" Type="http://schemas.openxmlformats.org/officeDocument/2006/relationships/image" Target="../media/image722.png"/><Relationship Id="rId569" Type="http://schemas.openxmlformats.org/officeDocument/2006/relationships/image" Target="../media/image742.png"/><Relationship Id="rId734" Type="http://schemas.openxmlformats.org/officeDocument/2006/relationships/customXml" Target="../ink/ink815.xml"/><Relationship Id="rId776" Type="http://schemas.openxmlformats.org/officeDocument/2006/relationships/image" Target="../media/image844.png"/><Relationship Id="rId70" Type="http://schemas.openxmlformats.org/officeDocument/2006/relationships/customXml" Target="../ink/ink480.xml"/><Relationship Id="rId166" Type="http://schemas.openxmlformats.org/officeDocument/2006/relationships/customXml" Target="../ink/ink528.xml"/><Relationship Id="rId331" Type="http://schemas.openxmlformats.org/officeDocument/2006/relationships/customXml" Target="../ink/ink611.xml"/><Relationship Id="rId373" Type="http://schemas.openxmlformats.org/officeDocument/2006/relationships/customXml" Target="../ink/ink632.xml"/><Relationship Id="rId429" Type="http://schemas.openxmlformats.org/officeDocument/2006/relationships/customXml" Target="../ink/ink660.xml"/><Relationship Id="rId580" Type="http://schemas.openxmlformats.org/officeDocument/2006/relationships/customXml" Target="../ink/ink737.xml"/><Relationship Id="rId636" Type="http://schemas.openxmlformats.org/officeDocument/2006/relationships/customXml" Target="../ink/ink765.xml"/><Relationship Id="rId801" Type="http://schemas.openxmlformats.org/officeDocument/2006/relationships/customXml" Target="../ink/ink849.xml"/><Relationship Id="rId1" Type="http://schemas.openxmlformats.org/officeDocument/2006/relationships/slideLayout" Target="../slideLayouts/slideLayout12.xml"/><Relationship Id="rId233" Type="http://schemas.openxmlformats.org/officeDocument/2006/relationships/image" Target="../media/image577.png"/><Relationship Id="rId440" Type="http://schemas.openxmlformats.org/officeDocument/2006/relationships/image" Target="../media/image680.png"/><Relationship Id="rId678" Type="http://schemas.openxmlformats.org/officeDocument/2006/relationships/image" Target="../media/image796.png"/><Relationship Id="rId843" Type="http://schemas.openxmlformats.org/officeDocument/2006/relationships/customXml" Target="../ink/ink870.xml"/><Relationship Id="rId28" Type="http://schemas.openxmlformats.org/officeDocument/2006/relationships/customXml" Target="../ink/ink459.xml"/><Relationship Id="rId275" Type="http://schemas.openxmlformats.org/officeDocument/2006/relationships/image" Target="../media/image598.png"/><Relationship Id="rId300" Type="http://schemas.openxmlformats.org/officeDocument/2006/relationships/customXml" Target="../ink/ink595.xml"/><Relationship Id="rId482" Type="http://schemas.openxmlformats.org/officeDocument/2006/relationships/image" Target="../media/image701.png"/><Relationship Id="rId538" Type="http://schemas.openxmlformats.org/officeDocument/2006/relationships/customXml" Target="../ink/ink716.xml"/><Relationship Id="rId703" Type="http://schemas.openxmlformats.org/officeDocument/2006/relationships/image" Target="../media/image808.png"/><Relationship Id="rId745" Type="http://schemas.openxmlformats.org/officeDocument/2006/relationships/image" Target="../media/image829.png"/><Relationship Id="rId81" Type="http://schemas.openxmlformats.org/officeDocument/2006/relationships/image" Target="../media/image501.png"/><Relationship Id="rId135" Type="http://schemas.openxmlformats.org/officeDocument/2006/relationships/image" Target="../media/image528.png"/><Relationship Id="rId177" Type="http://schemas.openxmlformats.org/officeDocument/2006/relationships/image" Target="../media/image549.png"/><Relationship Id="rId342" Type="http://schemas.openxmlformats.org/officeDocument/2006/relationships/image" Target="../media/image631.png"/><Relationship Id="rId384" Type="http://schemas.openxmlformats.org/officeDocument/2006/relationships/image" Target="../media/image652.png"/><Relationship Id="rId591" Type="http://schemas.openxmlformats.org/officeDocument/2006/relationships/image" Target="../media/image753.png"/><Relationship Id="rId605" Type="http://schemas.openxmlformats.org/officeDocument/2006/relationships/image" Target="../media/image760.png"/><Relationship Id="rId787" Type="http://schemas.openxmlformats.org/officeDocument/2006/relationships/customXml" Target="../ink/ink842.xml"/><Relationship Id="rId812" Type="http://schemas.openxmlformats.org/officeDocument/2006/relationships/image" Target="../media/image862.png"/><Relationship Id="rId202" Type="http://schemas.openxmlformats.org/officeDocument/2006/relationships/customXml" Target="../ink/ink546.xml"/><Relationship Id="rId244" Type="http://schemas.openxmlformats.org/officeDocument/2006/relationships/customXml" Target="../ink/ink567.xml"/><Relationship Id="rId647" Type="http://schemas.openxmlformats.org/officeDocument/2006/relationships/customXml" Target="../ink/ink771.xml"/><Relationship Id="rId689" Type="http://schemas.openxmlformats.org/officeDocument/2006/relationships/image" Target="../media/image801.png"/><Relationship Id="rId854" Type="http://schemas.openxmlformats.org/officeDocument/2006/relationships/image" Target="../media/image883.png"/><Relationship Id="rId39" Type="http://schemas.openxmlformats.org/officeDocument/2006/relationships/image" Target="../media/image480.png"/><Relationship Id="rId286" Type="http://schemas.openxmlformats.org/officeDocument/2006/relationships/customXml" Target="../ink/ink588.xml"/><Relationship Id="rId451" Type="http://schemas.openxmlformats.org/officeDocument/2006/relationships/customXml" Target="../ink/ink671.xml"/><Relationship Id="rId493" Type="http://schemas.openxmlformats.org/officeDocument/2006/relationships/customXml" Target="../ink/ink692.xml"/><Relationship Id="rId507" Type="http://schemas.openxmlformats.org/officeDocument/2006/relationships/image" Target="../media/image712.png"/><Relationship Id="rId549" Type="http://schemas.openxmlformats.org/officeDocument/2006/relationships/image" Target="../media/image732.png"/><Relationship Id="rId714" Type="http://schemas.openxmlformats.org/officeDocument/2006/relationships/customXml" Target="../ink/ink805.xml"/><Relationship Id="rId756" Type="http://schemas.openxmlformats.org/officeDocument/2006/relationships/customXml" Target="../ink/ink826.xml"/><Relationship Id="rId50" Type="http://schemas.openxmlformats.org/officeDocument/2006/relationships/customXml" Target="../ink/ink470.xml"/><Relationship Id="rId104" Type="http://schemas.openxmlformats.org/officeDocument/2006/relationships/customXml" Target="../ink/ink497.xml"/><Relationship Id="rId146" Type="http://schemas.openxmlformats.org/officeDocument/2006/relationships/customXml" Target="../ink/ink518.xml"/><Relationship Id="rId188" Type="http://schemas.openxmlformats.org/officeDocument/2006/relationships/customXml" Target="../ink/ink539.xml"/><Relationship Id="rId311" Type="http://schemas.openxmlformats.org/officeDocument/2006/relationships/customXml" Target="../ink/ink601.xml"/><Relationship Id="rId353" Type="http://schemas.openxmlformats.org/officeDocument/2006/relationships/customXml" Target="../ink/ink622.xml"/><Relationship Id="rId395" Type="http://schemas.openxmlformats.org/officeDocument/2006/relationships/customXml" Target="../ink/ink643.xml"/><Relationship Id="rId409" Type="http://schemas.openxmlformats.org/officeDocument/2006/relationships/customXml" Target="../ink/ink650.xml"/><Relationship Id="rId560" Type="http://schemas.openxmlformats.org/officeDocument/2006/relationships/customXml" Target="../ink/ink727.xml"/><Relationship Id="rId798" Type="http://schemas.openxmlformats.org/officeDocument/2006/relationships/image" Target="../media/image855.png"/><Relationship Id="rId92" Type="http://schemas.openxmlformats.org/officeDocument/2006/relationships/customXml" Target="../ink/ink491.xml"/><Relationship Id="rId213" Type="http://schemas.openxmlformats.org/officeDocument/2006/relationships/image" Target="../media/image567.png"/><Relationship Id="rId420" Type="http://schemas.openxmlformats.org/officeDocument/2006/relationships/image" Target="../media/image670.png"/><Relationship Id="rId616" Type="http://schemas.openxmlformats.org/officeDocument/2006/relationships/customXml" Target="../ink/ink755.xml"/><Relationship Id="rId658" Type="http://schemas.openxmlformats.org/officeDocument/2006/relationships/image" Target="../media/image786.png"/><Relationship Id="rId823" Type="http://schemas.openxmlformats.org/officeDocument/2006/relationships/customXml" Target="../ink/ink860.xml"/><Relationship Id="rId255" Type="http://schemas.openxmlformats.org/officeDocument/2006/relationships/image" Target="../media/image588.png"/><Relationship Id="rId297" Type="http://schemas.openxmlformats.org/officeDocument/2006/relationships/image" Target="../media/image609.png"/><Relationship Id="rId462" Type="http://schemas.openxmlformats.org/officeDocument/2006/relationships/image" Target="../media/image691.png"/><Relationship Id="rId518" Type="http://schemas.openxmlformats.org/officeDocument/2006/relationships/customXml" Target="../ink/ink705.xml"/><Relationship Id="rId725" Type="http://schemas.openxmlformats.org/officeDocument/2006/relationships/image" Target="../media/image819.png"/><Relationship Id="rId115" Type="http://schemas.openxmlformats.org/officeDocument/2006/relationships/image" Target="../media/image518.png"/><Relationship Id="rId157" Type="http://schemas.openxmlformats.org/officeDocument/2006/relationships/image" Target="../media/image539.png"/><Relationship Id="rId322" Type="http://schemas.openxmlformats.org/officeDocument/2006/relationships/image" Target="../media/image621.png"/><Relationship Id="rId364" Type="http://schemas.openxmlformats.org/officeDocument/2006/relationships/image" Target="../media/image642.png"/><Relationship Id="rId767" Type="http://schemas.openxmlformats.org/officeDocument/2006/relationships/image" Target="../media/image840.png"/><Relationship Id="rId61" Type="http://schemas.openxmlformats.org/officeDocument/2006/relationships/image" Target="../media/image491.png"/><Relationship Id="rId199" Type="http://schemas.openxmlformats.org/officeDocument/2006/relationships/image" Target="../media/image560.png"/><Relationship Id="rId571" Type="http://schemas.openxmlformats.org/officeDocument/2006/relationships/image" Target="../media/image743.png"/><Relationship Id="rId627" Type="http://schemas.openxmlformats.org/officeDocument/2006/relationships/image" Target="../media/image771.png"/><Relationship Id="rId669" Type="http://schemas.openxmlformats.org/officeDocument/2006/relationships/customXml" Target="../ink/ink782.xml"/><Relationship Id="rId834" Type="http://schemas.openxmlformats.org/officeDocument/2006/relationships/image" Target="../media/image873.png"/><Relationship Id="rId19" Type="http://schemas.openxmlformats.org/officeDocument/2006/relationships/image" Target="../media/image470.png"/><Relationship Id="rId224" Type="http://schemas.openxmlformats.org/officeDocument/2006/relationships/customXml" Target="../ink/ink557.xml"/><Relationship Id="rId266" Type="http://schemas.openxmlformats.org/officeDocument/2006/relationships/customXml" Target="../ink/ink578.xml"/><Relationship Id="rId431" Type="http://schemas.openxmlformats.org/officeDocument/2006/relationships/customXml" Target="../ink/ink661.xml"/><Relationship Id="rId473" Type="http://schemas.openxmlformats.org/officeDocument/2006/relationships/customXml" Target="../ink/ink682.xml"/><Relationship Id="rId529" Type="http://schemas.openxmlformats.org/officeDocument/2006/relationships/image" Target="../media/image723.png"/><Relationship Id="rId680" Type="http://schemas.openxmlformats.org/officeDocument/2006/relationships/image" Target="../media/image797.png"/><Relationship Id="rId736" Type="http://schemas.openxmlformats.org/officeDocument/2006/relationships/customXml" Target="../ink/ink816.xml"/><Relationship Id="rId30" Type="http://schemas.openxmlformats.org/officeDocument/2006/relationships/customXml" Target="../ink/ink460.xml"/><Relationship Id="rId126" Type="http://schemas.openxmlformats.org/officeDocument/2006/relationships/customXml" Target="../ink/ink508.xml"/><Relationship Id="rId168" Type="http://schemas.openxmlformats.org/officeDocument/2006/relationships/customXml" Target="../ink/ink529.xml"/><Relationship Id="rId333" Type="http://schemas.openxmlformats.org/officeDocument/2006/relationships/customXml" Target="../ink/ink612.xml"/><Relationship Id="rId540" Type="http://schemas.openxmlformats.org/officeDocument/2006/relationships/customXml" Target="../ink/ink717.xml"/><Relationship Id="rId778" Type="http://schemas.openxmlformats.org/officeDocument/2006/relationships/image" Target="../media/image845.png"/><Relationship Id="rId72" Type="http://schemas.openxmlformats.org/officeDocument/2006/relationships/customXml" Target="../ink/ink481.xml"/><Relationship Id="rId375" Type="http://schemas.openxmlformats.org/officeDocument/2006/relationships/customXml" Target="../ink/ink633.xml"/><Relationship Id="rId582" Type="http://schemas.openxmlformats.org/officeDocument/2006/relationships/customXml" Target="../ink/ink738.xml"/><Relationship Id="rId638" Type="http://schemas.openxmlformats.org/officeDocument/2006/relationships/image" Target="../media/image776.png"/><Relationship Id="rId803" Type="http://schemas.openxmlformats.org/officeDocument/2006/relationships/customXml" Target="../ink/ink850.xml"/><Relationship Id="rId845" Type="http://schemas.openxmlformats.org/officeDocument/2006/relationships/customXml" Target="../ink/ink871.xml"/><Relationship Id="rId3" Type="http://schemas.openxmlformats.org/officeDocument/2006/relationships/image" Target="../media/image5.png"/><Relationship Id="rId235" Type="http://schemas.openxmlformats.org/officeDocument/2006/relationships/image" Target="../media/image578.png"/><Relationship Id="rId277" Type="http://schemas.openxmlformats.org/officeDocument/2006/relationships/image" Target="../media/image599.png"/><Relationship Id="rId400" Type="http://schemas.openxmlformats.org/officeDocument/2006/relationships/image" Target="../media/image660.png"/><Relationship Id="rId442" Type="http://schemas.openxmlformats.org/officeDocument/2006/relationships/image" Target="../media/image681.png"/><Relationship Id="rId484" Type="http://schemas.openxmlformats.org/officeDocument/2006/relationships/image" Target="../media/image702.png"/><Relationship Id="rId705" Type="http://schemas.openxmlformats.org/officeDocument/2006/relationships/image" Target="../media/image809.png"/><Relationship Id="rId137" Type="http://schemas.openxmlformats.org/officeDocument/2006/relationships/image" Target="../media/image529.png"/><Relationship Id="rId302" Type="http://schemas.openxmlformats.org/officeDocument/2006/relationships/customXml" Target="../ink/ink596.xml"/><Relationship Id="rId344" Type="http://schemas.openxmlformats.org/officeDocument/2006/relationships/image" Target="../media/image632.png"/><Relationship Id="rId691" Type="http://schemas.openxmlformats.org/officeDocument/2006/relationships/image" Target="../media/image802.png"/><Relationship Id="rId747" Type="http://schemas.openxmlformats.org/officeDocument/2006/relationships/image" Target="../media/image830.png"/><Relationship Id="rId789" Type="http://schemas.openxmlformats.org/officeDocument/2006/relationships/customXml" Target="../ink/ink843.xml"/><Relationship Id="rId41" Type="http://schemas.openxmlformats.org/officeDocument/2006/relationships/image" Target="../media/image481.png"/><Relationship Id="rId83" Type="http://schemas.openxmlformats.org/officeDocument/2006/relationships/image" Target="../media/image502.png"/><Relationship Id="rId179" Type="http://schemas.openxmlformats.org/officeDocument/2006/relationships/image" Target="../media/image550.png"/><Relationship Id="rId386" Type="http://schemas.openxmlformats.org/officeDocument/2006/relationships/image" Target="../media/image653.png"/><Relationship Id="rId551" Type="http://schemas.openxmlformats.org/officeDocument/2006/relationships/image" Target="../media/image733.png"/><Relationship Id="rId593" Type="http://schemas.openxmlformats.org/officeDocument/2006/relationships/image" Target="../media/image754.png"/><Relationship Id="rId607" Type="http://schemas.openxmlformats.org/officeDocument/2006/relationships/image" Target="../media/image761.png"/><Relationship Id="rId649" Type="http://schemas.openxmlformats.org/officeDocument/2006/relationships/customXml" Target="../ink/ink772.xml"/><Relationship Id="rId814" Type="http://schemas.openxmlformats.org/officeDocument/2006/relationships/image" Target="../media/image863.png"/><Relationship Id="rId856" Type="http://schemas.openxmlformats.org/officeDocument/2006/relationships/image" Target="../media/image884.png"/><Relationship Id="rId190" Type="http://schemas.openxmlformats.org/officeDocument/2006/relationships/customXml" Target="../ink/ink540.xml"/><Relationship Id="rId204" Type="http://schemas.openxmlformats.org/officeDocument/2006/relationships/customXml" Target="../ink/ink547.xml"/><Relationship Id="rId246" Type="http://schemas.openxmlformats.org/officeDocument/2006/relationships/customXml" Target="../ink/ink568.xml"/><Relationship Id="rId288" Type="http://schemas.openxmlformats.org/officeDocument/2006/relationships/customXml" Target="../ink/ink589.xml"/><Relationship Id="rId411" Type="http://schemas.openxmlformats.org/officeDocument/2006/relationships/customXml" Target="../ink/ink651.xml"/><Relationship Id="rId453" Type="http://schemas.openxmlformats.org/officeDocument/2006/relationships/customXml" Target="../ink/ink672.xml"/><Relationship Id="rId509" Type="http://schemas.openxmlformats.org/officeDocument/2006/relationships/image" Target="../media/image713.png"/><Relationship Id="rId660" Type="http://schemas.openxmlformats.org/officeDocument/2006/relationships/image" Target="../media/image787.png"/><Relationship Id="rId106" Type="http://schemas.openxmlformats.org/officeDocument/2006/relationships/customXml" Target="../ink/ink498.xml"/><Relationship Id="rId313" Type="http://schemas.openxmlformats.org/officeDocument/2006/relationships/customXml" Target="../ink/ink602.xml"/><Relationship Id="rId495" Type="http://schemas.openxmlformats.org/officeDocument/2006/relationships/customXml" Target="../ink/ink693.xml"/><Relationship Id="rId716" Type="http://schemas.openxmlformats.org/officeDocument/2006/relationships/customXml" Target="../ink/ink806.xml"/><Relationship Id="rId758" Type="http://schemas.openxmlformats.org/officeDocument/2006/relationships/customXml" Target="../ink/ink827.xml"/><Relationship Id="rId10" Type="http://schemas.openxmlformats.org/officeDocument/2006/relationships/customXml" Target="../ink/ink450.xml"/><Relationship Id="rId52" Type="http://schemas.openxmlformats.org/officeDocument/2006/relationships/customXml" Target="../ink/ink471.xml"/><Relationship Id="rId94" Type="http://schemas.openxmlformats.org/officeDocument/2006/relationships/customXml" Target="../ink/ink492.xml"/><Relationship Id="rId148" Type="http://schemas.openxmlformats.org/officeDocument/2006/relationships/customXml" Target="../ink/ink519.xml"/><Relationship Id="rId355" Type="http://schemas.openxmlformats.org/officeDocument/2006/relationships/customXml" Target="../ink/ink623.xml"/><Relationship Id="rId397" Type="http://schemas.openxmlformats.org/officeDocument/2006/relationships/customXml" Target="../ink/ink644.xml"/><Relationship Id="rId520" Type="http://schemas.openxmlformats.org/officeDocument/2006/relationships/customXml" Target="../ink/ink706.xml"/><Relationship Id="rId562" Type="http://schemas.openxmlformats.org/officeDocument/2006/relationships/customXml" Target="../ink/ink728.xml"/><Relationship Id="rId618" Type="http://schemas.openxmlformats.org/officeDocument/2006/relationships/customXml" Target="../ink/ink756.xml"/><Relationship Id="rId825" Type="http://schemas.openxmlformats.org/officeDocument/2006/relationships/customXml" Target="../ink/ink861.xml"/><Relationship Id="rId215" Type="http://schemas.openxmlformats.org/officeDocument/2006/relationships/image" Target="../media/image568.png"/><Relationship Id="rId257" Type="http://schemas.openxmlformats.org/officeDocument/2006/relationships/image" Target="../media/image589.png"/><Relationship Id="rId422" Type="http://schemas.openxmlformats.org/officeDocument/2006/relationships/image" Target="../media/image671.png"/><Relationship Id="rId464" Type="http://schemas.openxmlformats.org/officeDocument/2006/relationships/image" Target="../media/image692.png"/><Relationship Id="rId299" Type="http://schemas.openxmlformats.org/officeDocument/2006/relationships/image" Target="../media/image610.png"/><Relationship Id="rId727" Type="http://schemas.openxmlformats.org/officeDocument/2006/relationships/image" Target="../media/image820.png"/><Relationship Id="rId63" Type="http://schemas.openxmlformats.org/officeDocument/2006/relationships/image" Target="../media/image492.png"/><Relationship Id="rId159" Type="http://schemas.openxmlformats.org/officeDocument/2006/relationships/image" Target="../media/image540.png"/><Relationship Id="rId366" Type="http://schemas.openxmlformats.org/officeDocument/2006/relationships/image" Target="../media/image643.png"/><Relationship Id="rId573" Type="http://schemas.openxmlformats.org/officeDocument/2006/relationships/image" Target="../media/image744.png"/><Relationship Id="rId780" Type="http://schemas.openxmlformats.org/officeDocument/2006/relationships/image" Target="../media/image846.png"/><Relationship Id="rId226" Type="http://schemas.openxmlformats.org/officeDocument/2006/relationships/customXml" Target="../ink/ink558.xml"/><Relationship Id="rId433" Type="http://schemas.openxmlformats.org/officeDocument/2006/relationships/customXml" Target="../ink/ink662.xml"/><Relationship Id="rId640" Type="http://schemas.openxmlformats.org/officeDocument/2006/relationships/image" Target="../media/image777.png"/><Relationship Id="rId738" Type="http://schemas.openxmlformats.org/officeDocument/2006/relationships/customXml" Target="../ink/ink817.xml"/><Relationship Id="rId74" Type="http://schemas.openxmlformats.org/officeDocument/2006/relationships/customXml" Target="../ink/ink482.xml"/><Relationship Id="rId377" Type="http://schemas.openxmlformats.org/officeDocument/2006/relationships/customXml" Target="../ink/ink634.xml"/><Relationship Id="rId500" Type="http://schemas.openxmlformats.org/officeDocument/2006/relationships/image" Target="../media/image710.png"/><Relationship Id="rId584" Type="http://schemas.openxmlformats.org/officeDocument/2006/relationships/customXml" Target="../ink/ink739.xml"/><Relationship Id="rId805" Type="http://schemas.openxmlformats.org/officeDocument/2006/relationships/customXml" Target="../ink/ink851.xml"/><Relationship Id="rId5" Type="http://schemas.openxmlformats.org/officeDocument/2006/relationships/image" Target="../media/image463.png"/><Relationship Id="rId237" Type="http://schemas.openxmlformats.org/officeDocument/2006/relationships/image" Target="../media/image579.png"/><Relationship Id="rId791" Type="http://schemas.openxmlformats.org/officeDocument/2006/relationships/customXml" Target="../ink/ink844.xml"/><Relationship Id="rId444" Type="http://schemas.openxmlformats.org/officeDocument/2006/relationships/image" Target="../media/image682.png"/><Relationship Id="rId651" Type="http://schemas.openxmlformats.org/officeDocument/2006/relationships/customXml" Target="../ink/ink773.xml"/><Relationship Id="rId749" Type="http://schemas.openxmlformats.org/officeDocument/2006/relationships/image" Target="../media/image831.png"/><Relationship Id="rId290" Type="http://schemas.openxmlformats.org/officeDocument/2006/relationships/customXml" Target="../ink/ink590.xml"/><Relationship Id="rId304" Type="http://schemas.openxmlformats.org/officeDocument/2006/relationships/customXml" Target="../ink/ink597.xml"/><Relationship Id="rId388" Type="http://schemas.openxmlformats.org/officeDocument/2006/relationships/image" Target="../media/image654.png"/><Relationship Id="rId511" Type="http://schemas.openxmlformats.org/officeDocument/2006/relationships/image" Target="../media/image714.png"/><Relationship Id="rId609" Type="http://schemas.openxmlformats.org/officeDocument/2006/relationships/image" Target="../media/image762.png"/><Relationship Id="rId85" Type="http://schemas.openxmlformats.org/officeDocument/2006/relationships/image" Target="../media/image503.png"/><Relationship Id="rId150" Type="http://schemas.openxmlformats.org/officeDocument/2006/relationships/customXml" Target="../ink/ink520.xml"/><Relationship Id="rId595" Type="http://schemas.openxmlformats.org/officeDocument/2006/relationships/image" Target="../media/image755.png"/><Relationship Id="rId816" Type="http://schemas.openxmlformats.org/officeDocument/2006/relationships/image" Target="../media/image864.png"/><Relationship Id="rId248" Type="http://schemas.openxmlformats.org/officeDocument/2006/relationships/customXml" Target="../ink/ink569.xml"/><Relationship Id="rId455" Type="http://schemas.openxmlformats.org/officeDocument/2006/relationships/customXml" Target="../ink/ink673.xml"/><Relationship Id="rId662" Type="http://schemas.openxmlformats.org/officeDocument/2006/relationships/image" Target="../media/image788.png"/><Relationship Id="rId12" Type="http://schemas.openxmlformats.org/officeDocument/2006/relationships/customXml" Target="../ink/ink451.xml"/><Relationship Id="rId108" Type="http://schemas.openxmlformats.org/officeDocument/2006/relationships/customXml" Target="../ink/ink499.xml"/><Relationship Id="rId315" Type="http://schemas.openxmlformats.org/officeDocument/2006/relationships/customXml" Target="../ink/ink603.xml"/><Relationship Id="rId522" Type="http://schemas.openxmlformats.org/officeDocument/2006/relationships/customXml" Target="../ink/ink707.xml"/><Relationship Id="rId96" Type="http://schemas.openxmlformats.org/officeDocument/2006/relationships/customXml" Target="../ink/ink493.xml"/><Relationship Id="rId161" Type="http://schemas.openxmlformats.org/officeDocument/2006/relationships/image" Target="../media/image541.png"/><Relationship Id="rId399" Type="http://schemas.openxmlformats.org/officeDocument/2006/relationships/customXml" Target="../ink/ink645.xml"/><Relationship Id="rId827" Type="http://schemas.openxmlformats.org/officeDocument/2006/relationships/customXml" Target="../ink/ink862.xml"/><Relationship Id="rId259" Type="http://schemas.openxmlformats.org/officeDocument/2006/relationships/image" Target="../media/image590.png"/><Relationship Id="rId466" Type="http://schemas.openxmlformats.org/officeDocument/2006/relationships/image" Target="../media/image693.png"/><Relationship Id="rId673" Type="http://schemas.openxmlformats.org/officeDocument/2006/relationships/customXml" Target="../ink/ink784.xml"/><Relationship Id="rId23" Type="http://schemas.openxmlformats.org/officeDocument/2006/relationships/image" Target="../media/image472.png"/><Relationship Id="rId119" Type="http://schemas.openxmlformats.org/officeDocument/2006/relationships/image" Target="../media/image520.png"/><Relationship Id="rId326" Type="http://schemas.openxmlformats.org/officeDocument/2006/relationships/image" Target="../media/image623.png"/><Relationship Id="rId533" Type="http://schemas.openxmlformats.org/officeDocument/2006/relationships/image" Target="../media/image725.png"/><Relationship Id="rId740" Type="http://schemas.openxmlformats.org/officeDocument/2006/relationships/customXml" Target="../ink/ink818.xml"/><Relationship Id="rId838" Type="http://schemas.openxmlformats.org/officeDocument/2006/relationships/image" Target="../media/image875.png"/><Relationship Id="rId172" Type="http://schemas.openxmlformats.org/officeDocument/2006/relationships/customXml" Target="../ink/ink531.xml"/><Relationship Id="rId477" Type="http://schemas.openxmlformats.org/officeDocument/2006/relationships/customXml" Target="../ink/ink684.xml"/><Relationship Id="rId600" Type="http://schemas.openxmlformats.org/officeDocument/2006/relationships/customXml" Target="../ink/ink747.xml"/><Relationship Id="rId684" Type="http://schemas.openxmlformats.org/officeDocument/2006/relationships/customXml" Target="../ink/ink790.xml"/><Relationship Id="rId337" Type="http://schemas.openxmlformats.org/officeDocument/2006/relationships/customXml" Target="../ink/ink614.xml"/><Relationship Id="rId34" Type="http://schemas.openxmlformats.org/officeDocument/2006/relationships/customXml" Target="../ink/ink462.xml"/><Relationship Id="rId544" Type="http://schemas.openxmlformats.org/officeDocument/2006/relationships/customXml" Target="../ink/ink719.xml"/><Relationship Id="rId751" Type="http://schemas.openxmlformats.org/officeDocument/2006/relationships/image" Target="../media/image832.png"/><Relationship Id="rId849" Type="http://schemas.openxmlformats.org/officeDocument/2006/relationships/customXml" Target="../ink/ink873.xml"/><Relationship Id="rId183" Type="http://schemas.openxmlformats.org/officeDocument/2006/relationships/image" Target="../media/image552.png"/><Relationship Id="rId390" Type="http://schemas.openxmlformats.org/officeDocument/2006/relationships/image" Target="../media/image655.png"/><Relationship Id="rId404" Type="http://schemas.openxmlformats.org/officeDocument/2006/relationships/image" Target="../media/image662.png"/><Relationship Id="rId611" Type="http://schemas.openxmlformats.org/officeDocument/2006/relationships/image" Target="../media/image763.png"/><Relationship Id="rId250" Type="http://schemas.openxmlformats.org/officeDocument/2006/relationships/customXml" Target="../ink/ink570.xml"/><Relationship Id="rId488" Type="http://schemas.openxmlformats.org/officeDocument/2006/relationships/image" Target="../media/image704.png"/><Relationship Id="rId695" Type="http://schemas.openxmlformats.org/officeDocument/2006/relationships/image" Target="../media/image804.png"/><Relationship Id="rId709" Type="http://schemas.openxmlformats.org/officeDocument/2006/relationships/image" Target="../media/image811.png"/><Relationship Id="rId45" Type="http://schemas.openxmlformats.org/officeDocument/2006/relationships/image" Target="../media/image483.png"/><Relationship Id="rId110" Type="http://schemas.openxmlformats.org/officeDocument/2006/relationships/customXml" Target="../ink/ink500.xml"/><Relationship Id="rId348" Type="http://schemas.openxmlformats.org/officeDocument/2006/relationships/image" Target="../media/image634.png"/><Relationship Id="rId555" Type="http://schemas.openxmlformats.org/officeDocument/2006/relationships/image" Target="../media/image735.png"/><Relationship Id="rId762" Type="http://schemas.openxmlformats.org/officeDocument/2006/relationships/customXml" Target="../ink/ink829.xml"/><Relationship Id="rId194" Type="http://schemas.openxmlformats.org/officeDocument/2006/relationships/customXml" Target="../ink/ink542.xml"/><Relationship Id="rId208" Type="http://schemas.openxmlformats.org/officeDocument/2006/relationships/customXml" Target="../ink/ink549.xml"/><Relationship Id="rId415" Type="http://schemas.openxmlformats.org/officeDocument/2006/relationships/customXml" Target="../ink/ink653.xml"/><Relationship Id="rId622" Type="http://schemas.openxmlformats.org/officeDocument/2006/relationships/customXml" Target="../ink/ink758.xml"/><Relationship Id="rId261" Type="http://schemas.openxmlformats.org/officeDocument/2006/relationships/image" Target="../media/image591.png"/><Relationship Id="rId499" Type="http://schemas.openxmlformats.org/officeDocument/2006/relationships/customXml" Target="../ink/ink695.xml"/><Relationship Id="rId56" Type="http://schemas.openxmlformats.org/officeDocument/2006/relationships/customXml" Target="../ink/ink473.xml"/><Relationship Id="rId359" Type="http://schemas.openxmlformats.org/officeDocument/2006/relationships/customXml" Target="../ink/ink625.xml"/><Relationship Id="rId566" Type="http://schemas.openxmlformats.org/officeDocument/2006/relationships/customXml" Target="../ink/ink730.xml"/><Relationship Id="rId773" Type="http://schemas.openxmlformats.org/officeDocument/2006/relationships/customXml" Target="../ink/ink835.xml"/><Relationship Id="rId121" Type="http://schemas.openxmlformats.org/officeDocument/2006/relationships/image" Target="../media/image521.png"/><Relationship Id="rId219" Type="http://schemas.openxmlformats.org/officeDocument/2006/relationships/image" Target="../media/image570.png"/><Relationship Id="rId426" Type="http://schemas.openxmlformats.org/officeDocument/2006/relationships/image" Target="../media/image673.png"/><Relationship Id="rId633" Type="http://schemas.openxmlformats.org/officeDocument/2006/relationships/image" Target="../media/image774.png"/><Relationship Id="rId840" Type="http://schemas.openxmlformats.org/officeDocument/2006/relationships/image" Target="../media/image876.png"/><Relationship Id="rId67" Type="http://schemas.openxmlformats.org/officeDocument/2006/relationships/image" Target="../media/image494.png"/><Relationship Id="rId272" Type="http://schemas.openxmlformats.org/officeDocument/2006/relationships/customXml" Target="../ink/ink581.xml"/><Relationship Id="rId577" Type="http://schemas.openxmlformats.org/officeDocument/2006/relationships/image" Target="../media/image746.png"/><Relationship Id="rId700" Type="http://schemas.openxmlformats.org/officeDocument/2006/relationships/customXml" Target="../ink/ink798.xml"/><Relationship Id="rId132" Type="http://schemas.openxmlformats.org/officeDocument/2006/relationships/customXml" Target="../ink/ink511.xml"/><Relationship Id="rId784" Type="http://schemas.openxmlformats.org/officeDocument/2006/relationships/image" Target="../media/image848.png"/><Relationship Id="rId437" Type="http://schemas.openxmlformats.org/officeDocument/2006/relationships/customXml" Target="../ink/ink664.xml"/><Relationship Id="rId644" Type="http://schemas.openxmlformats.org/officeDocument/2006/relationships/image" Target="../media/image779.png"/><Relationship Id="rId851" Type="http://schemas.openxmlformats.org/officeDocument/2006/relationships/customXml" Target="../ink/ink874.xml"/><Relationship Id="rId283" Type="http://schemas.openxmlformats.org/officeDocument/2006/relationships/image" Target="../media/image602.png"/><Relationship Id="rId490" Type="http://schemas.openxmlformats.org/officeDocument/2006/relationships/image" Target="../media/image705.png"/><Relationship Id="rId504" Type="http://schemas.openxmlformats.org/officeDocument/2006/relationships/customXml" Target="../ink/ink698.xml"/><Relationship Id="rId711" Type="http://schemas.openxmlformats.org/officeDocument/2006/relationships/image" Target="../media/image812.png"/><Relationship Id="rId78" Type="http://schemas.openxmlformats.org/officeDocument/2006/relationships/customXml" Target="../ink/ink484.xml"/><Relationship Id="rId143" Type="http://schemas.openxmlformats.org/officeDocument/2006/relationships/image" Target="../media/image532.png"/><Relationship Id="rId350" Type="http://schemas.openxmlformats.org/officeDocument/2006/relationships/image" Target="../media/image635.png"/><Relationship Id="rId588" Type="http://schemas.openxmlformats.org/officeDocument/2006/relationships/customXml" Target="../ink/ink741.xml"/><Relationship Id="rId795" Type="http://schemas.openxmlformats.org/officeDocument/2006/relationships/customXml" Target="../ink/ink846.xml"/><Relationship Id="rId809" Type="http://schemas.openxmlformats.org/officeDocument/2006/relationships/customXml" Target="../ink/ink853.xml"/><Relationship Id="rId9" Type="http://schemas.openxmlformats.org/officeDocument/2006/relationships/image" Target="../media/image465.png"/><Relationship Id="rId210" Type="http://schemas.openxmlformats.org/officeDocument/2006/relationships/customXml" Target="../ink/ink550.xml"/><Relationship Id="rId448" Type="http://schemas.openxmlformats.org/officeDocument/2006/relationships/image" Target="../media/image684.png"/><Relationship Id="rId655" Type="http://schemas.openxmlformats.org/officeDocument/2006/relationships/customXml" Target="../ink/ink775.xml"/><Relationship Id="rId294" Type="http://schemas.openxmlformats.org/officeDocument/2006/relationships/customXml" Target="../ink/ink592.xml"/><Relationship Id="rId308" Type="http://schemas.openxmlformats.org/officeDocument/2006/relationships/customXml" Target="../ink/ink599.xml"/><Relationship Id="rId515" Type="http://schemas.openxmlformats.org/officeDocument/2006/relationships/image" Target="../media/image716.png"/><Relationship Id="rId722" Type="http://schemas.openxmlformats.org/officeDocument/2006/relationships/customXml" Target="../ink/ink809.xml"/><Relationship Id="rId89" Type="http://schemas.openxmlformats.org/officeDocument/2006/relationships/image" Target="../media/image505.png"/><Relationship Id="rId154" Type="http://schemas.openxmlformats.org/officeDocument/2006/relationships/customXml" Target="../ink/ink522.xml"/><Relationship Id="rId361" Type="http://schemas.openxmlformats.org/officeDocument/2006/relationships/customXml" Target="../ink/ink626.xml"/><Relationship Id="rId599" Type="http://schemas.openxmlformats.org/officeDocument/2006/relationships/image" Target="../media/image757.png"/><Relationship Id="rId459" Type="http://schemas.openxmlformats.org/officeDocument/2006/relationships/customXml" Target="../ink/ink675.xml"/><Relationship Id="rId666" Type="http://schemas.openxmlformats.org/officeDocument/2006/relationships/image" Target="../media/image790.png"/><Relationship Id="rId16" Type="http://schemas.openxmlformats.org/officeDocument/2006/relationships/customXml" Target="../ink/ink453.xml"/><Relationship Id="rId221" Type="http://schemas.openxmlformats.org/officeDocument/2006/relationships/image" Target="../media/image571.png"/><Relationship Id="rId319" Type="http://schemas.openxmlformats.org/officeDocument/2006/relationships/customXml" Target="../ink/ink605.xml"/><Relationship Id="rId526" Type="http://schemas.openxmlformats.org/officeDocument/2006/relationships/customXml" Target="../ink/ink709.xml"/><Relationship Id="rId733" Type="http://schemas.openxmlformats.org/officeDocument/2006/relationships/image" Target="../media/image823.png"/><Relationship Id="rId165" Type="http://schemas.openxmlformats.org/officeDocument/2006/relationships/image" Target="../media/image543.png"/><Relationship Id="rId372" Type="http://schemas.openxmlformats.org/officeDocument/2006/relationships/image" Target="../media/image646.png"/><Relationship Id="rId677" Type="http://schemas.openxmlformats.org/officeDocument/2006/relationships/customXml" Target="../ink/ink786.xml"/><Relationship Id="rId800" Type="http://schemas.openxmlformats.org/officeDocument/2006/relationships/image" Target="../media/image856.png"/><Relationship Id="rId232" Type="http://schemas.openxmlformats.org/officeDocument/2006/relationships/customXml" Target="../ink/ink561.xml"/><Relationship Id="rId27" Type="http://schemas.openxmlformats.org/officeDocument/2006/relationships/image" Target="../media/image474.png"/><Relationship Id="rId537" Type="http://schemas.openxmlformats.org/officeDocument/2006/relationships/image" Target="../media/image726.png"/><Relationship Id="rId744" Type="http://schemas.openxmlformats.org/officeDocument/2006/relationships/customXml" Target="../ink/ink820.xml"/><Relationship Id="rId80" Type="http://schemas.openxmlformats.org/officeDocument/2006/relationships/customXml" Target="../ink/ink485.xml"/><Relationship Id="rId176" Type="http://schemas.openxmlformats.org/officeDocument/2006/relationships/customXml" Target="../ink/ink533.xml"/><Relationship Id="rId383" Type="http://schemas.openxmlformats.org/officeDocument/2006/relationships/customXml" Target="../ink/ink637.xml"/><Relationship Id="rId590" Type="http://schemas.openxmlformats.org/officeDocument/2006/relationships/customXml" Target="../ink/ink742.xml"/><Relationship Id="rId604" Type="http://schemas.openxmlformats.org/officeDocument/2006/relationships/customXml" Target="../ink/ink749.xml"/><Relationship Id="rId811" Type="http://schemas.openxmlformats.org/officeDocument/2006/relationships/customXml" Target="../ink/ink854.xml"/><Relationship Id="rId243" Type="http://schemas.openxmlformats.org/officeDocument/2006/relationships/image" Target="../media/image582.png"/><Relationship Id="rId450" Type="http://schemas.openxmlformats.org/officeDocument/2006/relationships/image" Target="../media/image685.png"/><Relationship Id="rId688" Type="http://schemas.openxmlformats.org/officeDocument/2006/relationships/customXml" Target="../ink/ink792.xml"/><Relationship Id="rId38" Type="http://schemas.openxmlformats.org/officeDocument/2006/relationships/customXml" Target="../ink/ink464.xml"/><Relationship Id="rId103" Type="http://schemas.openxmlformats.org/officeDocument/2006/relationships/image" Target="../media/image512.png"/><Relationship Id="rId310" Type="http://schemas.openxmlformats.org/officeDocument/2006/relationships/image" Target="../media/image615.png"/><Relationship Id="rId548" Type="http://schemas.openxmlformats.org/officeDocument/2006/relationships/customXml" Target="../ink/ink721.xml"/><Relationship Id="rId755" Type="http://schemas.openxmlformats.org/officeDocument/2006/relationships/image" Target="../media/image834.png"/><Relationship Id="rId91" Type="http://schemas.openxmlformats.org/officeDocument/2006/relationships/image" Target="../media/image506.png"/><Relationship Id="rId187" Type="http://schemas.openxmlformats.org/officeDocument/2006/relationships/image" Target="../media/image554.png"/><Relationship Id="rId394" Type="http://schemas.openxmlformats.org/officeDocument/2006/relationships/image" Target="../media/image657.png"/><Relationship Id="rId408" Type="http://schemas.openxmlformats.org/officeDocument/2006/relationships/image" Target="../media/image664.png"/><Relationship Id="rId615" Type="http://schemas.openxmlformats.org/officeDocument/2006/relationships/image" Target="../media/image765.png"/><Relationship Id="rId822" Type="http://schemas.openxmlformats.org/officeDocument/2006/relationships/image" Target="../media/image867.png"/><Relationship Id="rId254" Type="http://schemas.openxmlformats.org/officeDocument/2006/relationships/customXml" Target="../ink/ink572.xml"/><Relationship Id="rId699" Type="http://schemas.openxmlformats.org/officeDocument/2006/relationships/image" Target="../media/image806.png"/><Relationship Id="rId49" Type="http://schemas.openxmlformats.org/officeDocument/2006/relationships/image" Target="../media/image485.png"/><Relationship Id="rId114" Type="http://schemas.openxmlformats.org/officeDocument/2006/relationships/customXml" Target="../ink/ink502.xml"/><Relationship Id="rId461" Type="http://schemas.openxmlformats.org/officeDocument/2006/relationships/customXml" Target="../ink/ink676.xml"/><Relationship Id="rId559" Type="http://schemas.openxmlformats.org/officeDocument/2006/relationships/image" Target="../media/image737.png"/><Relationship Id="rId766" Type="http://schemas.openxmlformats.org/officeDocument/2006/relationships/customXml" Target="../ink/ink831.xml"/><Relationship Id="rId198" Type="http://schemas.openxmlformats.org/officeDocument/2006/relationships/customXml" Target="../ink/ink544.xml"/><Relationship Id="rId321" Type="http://schemas.openxmlformats.org/officeDocument/2006/relationships/customXml" Target="../ink/ink606.xml"/><Relationship Id="rId419" Type="http://schemas.openxmlformats.org/officeDocument/2006/relationships/customXml" Target="../ink/ink655.xml"/><Relationship Id="rId626" Type="http://schemas.openxmlformats.org/officeDocument/2006/relationships/customXml" Target="../ink/ink760.xml"/><Relationship Id="rId833" Type="http://schemas.openxmlformats.org/officeDocument/2006/relationships/customXml" Target="../ink/ink865.xml"/><Relationship Id="rId265" Type="http://schemas.openxmlformats.org/officeDocument/2006/relationships/image" Target="../media/image593.png"/><Relationship Id="rId472" Type="http://schemas.openxmlformats.org/officeDocument/2006/relationships/image" Target="../media/image696.png"/><Relationship Id="rId125" Type="http://schemas.openxmlformats.org/officeDocument/2006/relationships/image" Target="../media/image523.png"/><Relationship Id="rId332" Type="http://schemas.openxmlformats.org/officeDocument/2006/relationships/image" Target="../media/image626.png"/><Relationship Id="rId777" Type="http://schemas.openxmlformats.org/officeDocument/2006/relationships/customXml" Target="../ink/ink837.xml"/><Relationship Id="rId637" Type="http://schemas.openxmlformats.org/officeDocument/2006/relationships/customXml" Target="../ink/ink766.xml"/><Relationship Id="rId844" Type="http://schemas.openxmlformats.org/officeDocument/2006/relationships/image" Target="../media/image878.png"/><Relationship Id="rId276" Type="http://schemas.openxmlformats.org/officeDocument/2006/relationships/customXml" Target="../ink/ink583.xml"/><Relationship Id="rId483" Type="http://schemas.openxmlformats.org/officeDocument/2006/relationships/customXml" Target="../ink/ink687.xml"/><Relationship Id="rId690" Type="http://schemas.openxmlformats.org/officeDocument/2006/relationships/customXml" Target="../ink/ink793.xml"/><Relationship Id="rId704" Type="http://schemas.openxmlformats.org/officeDocument/2006/relationships/customXml" Target="../ink/ink800.xml"/><Relationship Id="rId40" Type="http://schemas.openxmlformats.org/officeDocument/2006/relationships/customXml" Target="../ink/ink465.xml"/><Relationship Id="rId136" Type="http://schemas.openxmlformats.org/officeDocument/2006/relationships/customXml" Target="../ink/ink513.xml"/><Relationship Id="rId343" Type="http://schemas.openxmlformats.org/officeDocument/2006/relationships/customXml" Target="../ink/ink617.xml"/><Relationship Id="rId550" Type="http://schemas.openxmlformats.org/officeDocument/2006/relationships/customXml" Target="../ink/ink722.xml"/><Relationship Id="rId788" Type="http://schemas.openxmlformats.org/officeDocument/2006/relationships/image" Target="../media/image850.png"/><Relationship Id="rId203" Type="http://schemas.openxmlformats.org/officeDocument/2006/relationships/image" Target="../media/image562.png"/><Relationship Id="rId648" Type="http://schemas.openxmlformats.org/officeDocument/2006/relationships/image" Target="../media/image781.png"/><Relationship Id="rId855" Type="http://schemas.openxmlformats.org/officeDocument/2006/relationships/customXml" Target="../ink/ink876.xml"/><Relationship Id="rId287" Type="http://schemas.openxmlformats.org/officeDocument/2006/relationships/image" Target="../media/image604.png"/><Relationship Id="rId410" Type="http://schemas.openxmlformats.org/officeDocument/2006/relationships/image" Target="../media/image665.png"/><Relationship Id="rId494" Type="http://schemas.openxmlformats.org/officeDocument/2006/relationships/image" Target="../media/image707.png"/><Relationship Id="rId508" Type="http://schemas.openxmlformats.org/officeDocument/2006/relationships/customXml" Target="../ink/ink700.xml"/><Relationship Id="rId715" Type="http://schemas.openxmlformats.org/officeDocument/2006/relationships/image" Target="../media/image814.png"/><Relationship Id="rId147" Type="http://schemas.openxmlformats.org/officeDocument/2006/relationships/image" Target="../media/image534.png"/><Relationship Id="rId354" Type="http://schemas.openxmlformats.org/officeDocument/2006/relationships/image" Target="../media/image637.png"/><Relationship Id="rId799" Type="http://schemas.openxmlformats.org/officeDocument/2006/relationships/customXml" Target="../ink/ink848.xml"/><Relationship Id="rId51" Type="http://schemas.openxmlformats.org/officeDocument/2006/relationships/image" Target="../media/image486.png"/><Relationship Id="rId561" Type="http://schemas.openxmlformats.org/officeDocument/2006/relationships/image" Target="../media/image738.png"/><Relationship Id="rId659" Type="http://schemas.openxmlformats.org/officeDocument/2006/relationships/customXml" Target="../ink/ink777.xml"/><Relationship Id="rId214" Type="http://schemas.openxmlformats.org/officeDocument/2006/relationships/customXml" Target="../ink/ink552.xml"/><Relationship Id="rId298" Type="http://schemas.openxmlformats.org/officeDocument/2006/relationships/customXml" Target="../ink/ink594.xml"/><Relationship Id="rId421" Type="http://schemas.openxmlformats.org/officeDocument/2006/relationships/customXml" Target="../ink/ink656.xml"/><Relationship Id="rId519" Type="http://schemas.openxmlformats.org/officeDocument/2006/relationships/image" Target="../media/image718.png"/><Relationship Id="rId158" Type="http://schemas.openxmlformats.org/officeDocument/2006/relationships/customXml" Target="../ink/ink524.xml"/><Relationship Id="rId726" Type="http://schemas.openxmlformats.org/officeDocument/2006/relationships/customXml" Target="../ink/ink811.xml"/><Relationship Id="rId62" Type="http://schemas.openxmlformats.org/officeDocument/2006/relationships/customXml" Target="../ink/ink476.xml"/><Relationship Id="rId365" Type="http://schemas.openxmlformats.org/officeDocument/2006/relationships/customXml" Target="../ink/ink628.xml"/><Relationship Id="rId572" Type="http://schemas.openxmlformats.org/officeDocument/2006/relationships/customXml" Target="../ink/ink733.xml"/><Relationship Id="rId225" Type="http://schemas.openxmlformats.org/officeDocument/2006/relationships/image" Target="../media/image573.png"/><Relationship Id="rId432" Type="http://schemas.openxmlformats.org/officeDocument/2006/relationships/image" Target="../media/image676.png"/><Relationship Id="rId737" Type="http://schemas.openxmlformats.org/officeDocument/2006/relationships/image" Target="../media/image825.png"/><Relationship Id="rId73" Type="http://schemas.openxmlformats.org/officeDocument/2006/relationships/image" Target="../media/image497.png"/><Relationship Id="rId169" Type="http://schemas.openxmlformats.org/officeDocument/2006/relationships/image" Target="../media/image545.png"/><Relationship Id="rId376" Type="http://schemas.openxmlformats.org/officeDocument/2006/relationships/image" Target="../media/image648.png"/><Relationship Id="rId583" Type="http://schemas.openxmlformats.org/officeDocument/2006/relationships/image" Target="../media/image749.png"/><Relationship Id="rId790" Type="http://schemas.openxmlformats.org/officeDocument/2006/relationships/image" Target="../media/image851.png"/><Relationship Id="rId804" Type="http://schemas.openxmlformats.org/officeDocument/2006/relationships/image" Target="../media/image858.png"/><Relationship Id="rId4" Type="http://schemas.openxmlformats.org/officeDocument/2006/relationships/image" Target="../media/image6.png"/><Relationship Id="rId236" Type="http://schemas.openxmlformats.org/officeDocument/2006/relationships/customXml" Target="../ink/ink563.xml"/><Relationship Id="rId443" Type="http://schemas.openxmlformats.org/officeDocument/2006/relationships/customXml" Target="../ink/ink667.xml"/><Relationship Id="rId650" Type="http://schemas.openxmlformats.org/officeDocument/2006/relationships/image" Target="../media/image782.png"/><Relationship Id="rId303" Type="http://schemas.openxmlformats.org/officeDocument/2006/relationships/image" Target="../media/image612.png"/><Relationship Id="rId748" Type="http://schemas.openxmlformats.org/officeDocument/2006/relationships/customXml" Target="../ink/ink822.xml"/><Relationship Id="rId84" Type="http://schemas.openxmlformats.org/officeDocument/2006/relationships/customXml" Target="../ink/ink487.xml"/><Relationship Id="rId387" Type="http://schemas.openxmlformats.org/officeDocument/2006/relationships/customXml" Target="../ink/ink639.xml"/><Relationship Id="rId510" Type="http://schemas.openxmlformats.org/officeDocument/2006/relationships/customXml" Target="../ink/ink701.xml"/><Relationship Id="rId594" Type="http://schemas.openxmlformats.org/officeDocument/2006/relationships/customXml" Target="../ink/ink744.xml"/><Relationship Id="rId608" Type="http://schemas.openxmlformats.org/officeDocument/2006/relationships/customXml" Target="../ink/ink751.xml"/><Relationship Id="rId815" Type="http://schemas.openxmlformats.org/officeDocument/2006/relationships/customXml" Target="../ink/ink856.xml"/><Relationship Id="rId247" Type="http://schemas.openxmlformats.org/officeDocument/2006/relationships/image" Target="../media/image584.png"/><Relationship Id="rId107" Type="http://schemas.openxmlformats.org/officeDocument/2006/relationships/image" Target="../media/image514.png"/><Relationship Id="rId454" Type="http://schemas.openxmlformats.org/officeDocument/2006/relationships/image" Target="../media/image687.png"/><Relationship Id="rId661" Type="http://schemas.openxmlformats.org/officeDocument/2006/relationships/customXml" Target="../ink/ink778.xml"/><Relationship Id="rId759" Type="http://schemas.openxmlformats.org/officeDocument/2006/relationships/image" Target="../media/image836.png"/><Relationship Id="rId11" Type="http://schemas.openxmlformats.org/officeDocument/2006/relationships/image" Target="../media/image466.png"/><Relationship Id="rId314" Type="http://schemas.openxmlformats.org/officeDocument/2006/relationships/image" Target="../media/image617.png"/><Relationship Id="rId398" Type="http://schemas.openxmlformats.org/officeDocument/2006/relationships/image" Target="../media/image659.png"/><Relationship Id="rId521" Type="http://schemas.openxmlformats.org/officeDocument/2006/relationships/image" Target="../media/image719.png"/><Relationship Id="rId619" Type="http://schemas.openxmlformats.org/officeDocument/2006/relationships/image" Target="../media/image767.png"/><Relationship Id="rId95" Type="http://schemas.openxmlformats.org/officeDocument/2006/relationships/image" Target="../media/image508.png"/><Relationship Id="rId160" Type="http://schemas.openxmlformats.org/officeDocument/2006/relationships/customXml" Target="../ink/ink525.xml"/><Relationship Id="rId826" Type="http://schemas.openxmlformats.org/officeDocument/2006/relationships/image" Target="../media/image869.png"/><Relationship Id="rId258" Type="http://schemas.openxmlformats.org/officeDocument/2006/relationships/customXml" Target="../ink/ink574.xml"/><Relationship Id="rId465" Type="http://schemas.openxmlformats.org/officeDocument/2006/relationships/customXml" Target="../ink/ink678.xml"/><Relationship Id="rId672" Type="http://schemas.openxmlformats.org/officeDocument/2006/relationships/image" Target="../media/image793.png"/><Relationship Id="rId22" Type="http://schemas.openxmlformats.org/officeDocument/2006/relationships/customXml" Target="../ink/ink456.xml"/><Relationship Id="rId118" Type="http://schemas.openxmlformats.org/officeDocument/2006/relationships/customXml" Target="../ink/ink504.xml"/><Relationship Id="rId325" Type="http://schemas.openxmlformats.org/officeDocument/2006/relationships/customXml" Target="../ink/ink608.xml"/><Relationship Id="rId532" Type="http://schemas.openxmlformats.org/officeDocument/2006/relationships/customXml" Target="../ink/ink712.xml"/><Relationship Id="rId171" Type="http://schemas.openxmlformats.org/officeDocument/2006/relationships/image" Target="../media/image546.png"/><Relationship Id="rId837" Type="http://schemas.openxmlformats.org/officeDocument/2006/relationships/customXml" Target="../ink/ink867.xml"/><Relationship Id="rId269" Type="http://schemas.openxmlformats.org/officeDocument/2006/relationships/image" Target="../media/image595.png"/><Relationship Id="rId476" Type="http://schemas.openxmlformats.org/officeDocument/2006/relationships/image" Target="../media/image698.png"/><Relationship Id="rId683" Type="http://schemas.openxmlformats.org/officeDocument/2006/relationships/image" Target="../media/image798.png"/><Relationship Id="rId33" Type="http://schemas.openxmlformats.org/officeDocument/2006/relationships/image" Target="../media/image477.png"/><Relationship Id="rId129" Type="http://schemas.openxmlformats.org/officeDocument/2006/relationships/image" Target="../media/image525.png"/><Relationship Id="rId336" Type="http://schemas.openxmlformats.org/officeDocument/2006/relationships/image" Target="../media/image628.png"/><Relationship Id="rId543" Type="http://schemas.openxmlformats.org/officeDocument/2006/relationships/image" Target="../media/image729.png"/><Relationship Id="rId182" Type="http://schemas.openxmlformats.org/officeDocument/2006/relationships/customXml" Target="../ink/ink536.xml"/><Relationship Id="rId403" Type="http://schemas.openxmlformats.org/officeDocument/2006/relationships/customXml" Target="../ink/ink647.xml"/><Relationship Id="rId750" Type="http://schemas.openxmlformats.org/officeDocument/2006/relationships/customXml" Target="../ink/ink823.xml"/><Relationship Id="rId848" Type="http://schemas.openxmlformats.org/officeDocument/2006/relationships/image" Target="../media/image880.png"/><Relationship Id="rId487" Type="http://schemas.openxmlformats.org/officeDocument/2006/relationships/customXml" Target="../ink/ink689.xml"/><Relationship Id="rId610" Type="http://schemas.openxmlformats.org/officeDocument/2006/relationships/customXml" Target="../ink/ink752.xml"/><Relationship Id="rId694" Type="http://schemas.openxmlformats.org/officeDocument/2006/relationships/customXml" Target="../ink/ink795.xml"/><Relationship Id="rId708" Type="http://schemas.openxmlformats.org/officeDocument/2006/relationships/customXml" Target="../ink/ink802.xml"/><Relationship Id="rId347" Type="http://schemas.openxmlformats.org/officeDocument/2006/relationships/customXml" Target="../ink/ink619.xml"/><Relationship Id="rId44" Type="http://schemas.openxmlformats.org/officeDocument/2006/relationships/customXml" Target="../ink/ink467.xml"/><Relationship Id="rId554" Type="http://schemas.openxmlformats.org/officeDocument/2006/relationships/customXml" Target="../ink/ink724.xml"/><Relationship Id="rId761" Type="http://schemas.openxmlformats.org/officeDocument/2006/relationships/image" Target="../media/image837.png"/><Relationship Id="rId193" Type="http://schemas.openxmlformats.org/officeDocument/2006/relationships/image" Target="../media/image557.png"/><Relationship Id="rId207" Type="http://schemas.openxmlformats.org/officeDocument/2006/relationships/image" Target="../media/image564.png"/><Relationship Id="rId414" Type="http://schemas.openxmlformats.org/officeDocument/2006/relationships/image" Target="../media/image667.png"/><Relationship Id="rId498" Type="http://schemas.openxmlformats.org/officeDocument/2006/relationships/image" Target="../media/image709.png"/><Relationship Id="rId621" Type="http://schemas.openxmlformats.org/officeDocument/2006/relationships/image" Target="../media/image768.png"/><Relationship Id="rId260" Type="http://schemas.openxmlformats.org/officeDocument/2006/relationships/customXml" Target="../ink/ink575.xml"/><Relationship Id="rId719" Type="http://schemas.openxmlformats.org/officeDocument/2006/relationships/image" Target="../media/image816.png"/><Relationship Id="rId55" Type="http://schemas.openxmlformats.org/officeDocument/2006/relationships/image" Target="../media/image488.png"/><Relationship Id="rId120" Type="http://schemas.openxmlformats.org/officeDocument/2006/relationships/customXml" Target="../ink/ink505.xml"/><Relationship Id="rId358" Type="http://schemas.openxmlformats.org/officeDocument/2006/relationships/image" Target="../media/image639.png"/><Relationship Id="rId565" Type="http://schemas.openxmlformats.org/officeDocument/2006/relationships/image" Target="../media/image740.png"/><Relationship Id="rId772" Type="http://schemas.openxmlformats.org/officeDocument/2006/relationships/image" Target="../media/image842.png"/><Relationship Id="rId218" Type="http://schemas.openxmlformats.org/officeDocument/2006/relationships/customXml" Target="../ink/ink554.xml"/><Relationship Id="rId425" Type="http://schemas.openxmlformats.org/officeDocument/2006/relationships/customXml" Target="../ink/ink658.xml"/><Relationship Id="rId632" Type="http://schemas.openxmlformats.org/officeDocument/2006/relationships/customXml" Target="../ink/ink763.xml"/><Relationship Id="rId271" Type="http://schemas.openxmlformats.org/officeDocument/2006/relationships/image" Target="../media/image596.png"/><Relationship Id="rId66" Type="http://schemas.openxmlformats.org/officeDocument/2006/relationships/customXml" Target="../ink/ink478.xml"/><Relationship Id="rId131" Type="http://schemas.openxmlformats.org/officeDocument/2006/relationships/image" Target="../media/image526.png"/><Relationship Id="rId369" Type="http://schemas.openxmlformats.org/officeDocument/2006/relationships/customXml" Target="../ink/ink630.xml"/><Relationship Id="rId576" Type="http://schemas.openxmlformats.org/officeDocument/2006/relationships/customXml" Target="../ink/ink735.xml"/><Relationship Id="rId783" Type="http://schemas.openxmlformats.org/officeDocument/2006/relationships/customXml" Target="../ink/ink840.xml"/><Relationship Id="rId229" Type="http://schemas.openxmlformats.org/officeDocument/2006/relationships/image" Target="../media/image575.png"/><Relationship Id="rId436" Type="http://schemas.openxmlformats.org/officeDocument/2006/relationships/image" Target="../media/image678.png"/><Relationship Id="rId643" Type="http://schemas.openxmlformats.org/officeDocument/2006/relationships/customXml" Target="../ink/ink769.xml"/><Relationship Id="rId850" Type="http://schemas.openxmlformats.org/officeDocument/2006/relationships/image" Target="../media/image881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42.png"/><Relationship Id="rId671" Type="http://schemas.openxmlformats.org/officeDocument/2006/relationships/customXml" Target="../ink/ink1212.xml"/><Relationship Id="rId21" Type="http://schemas.openxmlformats.org/officeDocument/2006/relationships/image" Target="../media/image894.png"/><Relationship Id="rId324" Type="http://schemas.openxmlformats.org/officeDocument/2006/relationships/customXml" Target="../ink/ink1038.xml"/><Relationship Id="rId531" Type="http://schemas.openxmlformats.org/officeDocument/2006/relationships/customXml" Target="../ink/ink1142.xml"/><Relationship Id="rId629" Type="http://schemas.openxmlformats.org/officeDocument/2006/relationships/customXml" Target="../ink/ink1191.xml"/><Relationship Id="rId170" Type="http://schemas.openxmlformats.org/officeDocument/2006/relationships/customXml" Target="../ink/ink961.xml"/><Relationship Id="rId268" Type="http://schemas.openxmlformats.org/officeDocument/2006/relationships/customXml" Target="../ink/ink1010.xml"/><Relationship Id="rId475" Type="http://schemas.openxmlformats.org/officeDocument/2006/relationships/image" Target="../media/image1120.png"/><Relationship Id="rId682" Type="http://schemas.openxmlformats.org/officeDocument/2006/relationships/image" Target="../media/image1222.png"/><Relationship Id="rId32" Type="http://schemas.openxmlformats.org/officeDocument/2006/relationships/customXml" Target="../ink/ink892.xml"/><Relationship Id="rId128" Type="http://schemas.openxmlformats.org/officeDocument/2006/relationships/customXml" Target="../ink/ink940.xml"/><Relationship Id="rId335" Type="http://schemas.openxmlformats.org/officeDocument/2006/relationships/image" Target="../media/image1051.png"/><Relationship Id="rId542" Type="http://schemas.openxmlformats.org/officeDocument/2006/relationships/image" Target="../media/image1152.png"/><Relationship Id="rId181" Type="http://schemas.openxmlformats.org/officeDocument/2006/relationships/image" Target="../media/image974.png"/><Relationship Id="rId402" Type="http://schemas.openxmlformats.org/officeDocument/2006/relationships/customXml" Target="../ink/ink1077.xml"/><Relationship Id="rId279" Type="http://schemas.openxmlformats.org/officeDocument/2006/relationships/image" Target="../media/image1023.png"/><Relationship Id="rId486" Type="http://schemas.openxmlformats.org/officeDocument/2006/relationships/customXml" Target="../ink/ink1119.xml"/><Relationship Id="rId693" Type="http://schemas.openxmlformats.org/officeDocument/2006/relationships/customXml" Target="../ink/ink1223.xml"/><Relationship Id="rId707" Type="http://schemas.openxmlformats.org/officeDocument/2006/relationships/customXml" Target="../ink/ink1230.xml"/><Relationship Id="rId43" Type="http://schemas.openxmlformats.org/officeDocument/2006/relationships/image" Target="../media/image905.png"/><Relationship Id="rId139" Type="http://schemas.openxmlformats.org/officeDocument/2006/relationships/image" Target="../media/image953.png"/><Relationship Id="rId346" Type="http://schemas.openxmlformats.org/officeDocument/2006/relationships/customXml" Target="../ink/ink1049.xml"/><Relationship Id="rId553" Type="http://schemas.openxmlformats.org/officeDocument/2006/relationships/customXml" Target="../ink/ink1153.xml"/><Relationship Id="rId192" Type="http://schemas.openxmlformats.org/officeDocument/2006/relationships/customXml" Target="../ink/ink972.xml"/><Relationship Id="rId206" Type="http://schemas.openxmlformats.org/officeDocument/2006/relationships/customXml" Target="../ink/ink979.xml"/><Relationship Id="rId413" Type="http://schemas.openxmlformats.org/officeDocument/2006/relationships/image" Target="../media/image1090.png"/><Relationship Id="rId497" Type="http://schemas.openxmlformats.org/officeDocument/2006/relationships/image" Target="../media/image1130.png"/><Relationship Id="rId620" Type="http://schemas.openxmlformats.org/officeDocument/2006/relationships/image" Target="../media/image1191.png"/><Relationship Id="rId718" Type="http://schemas.openxmlformats.org/officeDocument/2006/relationships/image" Target="../media/image1240.png"/><Relationship Id="rId357" Type="http://schemas.openxmlformats.org/officeDocument/2006/relationships/image" Target="../media/image1062.png"/><Relationship Id="rId54" Type="http://schemas.openxmlformats.org/officeDocument/2006/relationships/customXml" Target="../ink/ink903.xml"/><Relationship Id="rId217" Type="http://schemas.openxmlformats.org/officeDocument/2006/relationships/image" Target="../media/image992.png"/><Relationship Id="rId564" Type="http://schemas.openxmlformats.org/officeDocument/2006/relationships/image" Target="../media/image1163.png"/><Relationship Id="rId424" Type="http://schemas.openxmlformats.org/officeDocument/2006/relationships/customXml" Target="../ink/ink1088.xml"/><Relationship Id="rId631" Type="http://schemas.openxmlformats.org/officeDocument/2006/relationships/customXml" Target="../ink/ink1192.xml"/><Relationship Id="rId729" Type="http://schemas.openxmlformats.org/officeDocument/2006/relationships/customXml" Target="../ink/ink1241.xml"/><Relationship Id="rId270" Type="http://schemas.openxmlformats.org/officeDocument/2006/relationships/customXml" Target="../ink/ink1011.xml"/><Relationship Id="rId65" Type="http://schemas.openxmlformats.org/officeDocument/2006/relationships/image" Target="../media/image916.png"/><Relationship Id="rId130" Type="http://schemas.openxmlformats.org/officeDocument/2006/relationships/customXml" Target="../ink/ink941.xml"/><Relationship Id="rId368" Type="http://schemas.openxmlformats.org/officeDocument/2006/relationships/customXml" Target="../ink/ink1060.xml"/><Relationship Id="rId575" Type="http://schemas.openxmlformats.org/officeDocument/2006/relationships/customXml" Target="../ink/ink1164.xml"/><Relationship Id="rId228" Type="http://schemas.openxmlformats.org/officeDocument/2006/relationships/customXml" Target="../ink/ink990.xml"/><Relationship Id="rId435" Type="http://schemas.openxmlformats.org/officeDocument/2006/relationships/image" Target="../media/image1101.png"/><Relationship Id="rId642" Type="http://schemas.openxmlformats.org/officeDocument/2006/relationships/image" Target="../media/image1202.png"/><Relationship Id="rId281" Type="http://schemas.openxmlformats.org/officeDocument/2006/relationships/image" Target="../media/image1024.png"/><Relationship Id="rId502" Type="http://schemas.openxmlformats.org/officeDocument/2006/relationships/customXml" Target="../ink/ink1127.xml"/><Relationship Id="rId76" Type="http://schemas.openxmlformats.org/officeDocument/2006/relationships/customXml" Target="../ink/ink914.xml"/><Relationship Id="rId141" Type="http://schemas.openxmlformats.org/officeDocument/2006/relationships/image" Target="../media/image954.png"/><Relationship Id="rId379" Type="http://schemas.openxmlformats.org/officeDocument/2006/relationships/image" Target="../media/image1073.png"/><Relationship Id="rId586" Type="http://schemas.openxmlformats.org/officeDocument/2006/relationships/image" Target="../media/image1174.png"/><Relationship Id="rId7" Type="http://schemas.openxmlformats.org/officeDocument/2006/relationships/image" Target="../media/image887.png"/><Relationship Id="rId239" Type="http://schemas.openxmlformats.org/officeDocument/2006/relationships/image" Target="../media/image1003.png"/><Relationship Id="rId446" Type="http://schemas.openxmlformats.org/officeDocument/2006/relationships/customXml" Target="../ink/ink1099.xml"/><Relationship Id="rId653" Type="http://schemas.openxmlformats.org/officeDocument/2006/relationships/customXml" Target="../ink/ink1203.xml"/><Relationship Id="rId292" Type="http://schemas.openxmlformats.org/officeDocument/2006/relationships/customXml" Target="../ink/ink1022.xml"/><Relationship Id="rId306" Type="http://schemas.openxmlformats.org/officeDocument/2006/relationships/customXml" Target="../ink/ink1029.xml"/><Relationship Id="rId87" Type="http://schemas.openxmlformats.org/officeDocument/2006/relationships/image" Target="../media/image927.png"/><Relationship Id="rId513" Type="http://schemas.openxmlformats.org/officeDocument/2006/relationships/customXml" Target="../ink/ink1133.xml"/><Relationship Id="rId597" Type="http://schemas.openxmlformats.org/officeDocument/2006/relationships/customXml" Target="../ink/ink1175.xml"/><Relationship Id="rId720" Type="http://schemas.openxmlformats.org/officeDocument/2006/relationships/image" Target="../media/image1241.png"/><Relationship Id="rId152" Type="http://schemas.openxmlformats.org/officeDocument/2006/relationships/customXml" Target="../ink/ink952.xml"/><Relationship Id="rId457" Type="http://schemas.openxmlformats.org/officeDocument/2006/relationships/image" Target="../media/image1111.png"/><Relationship Id="rId664" Type="http://schemas.openxmlformats.org/officeDocument/2006/relationships/image" Target="../media/image1213.png"/><Relationship Id="rId14" Type="http://schemas.openxmlformats.org/officeDocument/2006/relationships/customXml" Target="../ink/ink883.xml"/><Relationship Id="rId317" Type="http://schemas.openxmlformats.org/officeDocument/2006/relationships/image" Target="../media/image1042.png"/><Relationship Id="rId524" Type="http://schemas.openxmlformats.org/officeDocument/2006/relationships/image" Target="../media/image1143.png"/><Relationship Id="rId731" Type="http://schemas.openxmlformats.org/officeDocument/2006/relationships/customXml" Target="../ink/ink1242.xml"/><Relationship Id="rId98" Type="http://schemas.openxmlformats.org/officeDocument/2006/relationships/customXml" Target="../ink/ink925.xml"/><Relationship Id="rId163" Type="http://schemas.openxmlformats.org/officeDocument/2006/relationships/image" Target="../media/image965.png"/><Relationship Id="rId370" Type="http://schemas.openxmlformats.org/officeDocument/2006/relationships/customXml" Target="../ink/ink1061.xml"/><Relationship Id="rId230" Type="http://schemas.openxmlformats.org/officeDocument/2006/relationships/customXml" Target="../ink/ink991.xml"/><Relationship Id="rId468" Type="http://schemas.openxmlformats.org/officeDocument/2006/relationships/customXml" Target="../ink/ink1110.xml"/><Relationship Id="rId675" Type="http://schemas.openxmlformats.org/officeDocument/2006/relationships/customXml" Target="../ink/ink1214.xml"/><Relationship Id="rId25" Type="http://schemas.openxmlformats.org/officeDocument/2006/relationships/image" Target="../media/image896.png"/><Relationship Id="rId328" Type="http://schemas.openxmlformats.org/officeDocument/2006/relationships/customXml" Target="../ink/ink1040.xml"/><Relationship Id="rId535" Type="http://schemas.openxmlformats.org/officeDocument/2006/relationships/customXml" Target="../ink/ink1144.xml"/><Relationship Id="rId742" Type="http://schemas.openxmlformats.org/officeDocument/2006/relationships/image" Target="../media/image1252.png"/><Relationship Id="rId174" Type="http://schemas.openxmlformats.org/officeDocument/2006/relationships/customXml" Target="../ink/ink963.xml"/><Relationship Id="rId381" Type="http://schemas.openxmlformats.org/officeDocument/2006/relationships/image" Target="../media/image1074.png"/><Relationship Id="rId602" Type="http://schemas.openxmlformats.org/officeDocument/2006/relationships/image" Target="../media/image1182.png"/><Relationship Id="rId241" Type="http://schemas.openxmlformats.org/officeDocument/2006/relationships/image" Target="../media/image1004.png"/><Relationship Id="rId479" Type="http://schemas.openxmlformats.org/officeDocument/2006/relationships/image" Target="../media/image1122.png"/><Relationship Id="rId686" Type="http://schemas.openxmlformats.org/officeDocument/2006/relationships/image" Target="../media/image1224.png"/><Relationship Id="rId36" Type="http://schemas.openxmlformats.org/officeDocument/2006/relationships/customXml" Target="../ink/ink894.xml"/><Relationship Id="rId339" Type="http://schemas.openxmlformats.org/officeDocument/2006/relationships/image" Target="../media/image1053.png"/><Relationship Id="rId546" Type="http://schemas.openxmlformats.org/officeDocument/2006/relationships/image" Target="../media/image1154.png"/><Relationship Id="rId101" Type="http://schemas.openxmlformats.org/officeDocument/2006/relationships/image" Target="../media/image934.png"/><Relationship Id="rId185" Type="http://schemas.openxmlformats.org/officeDocument/2006/relationships/image" Target="../media/image976.png"/><Relationship Id="rId406" Type="http://schemas.openxmlformats.org/officeDocument/2006/relationships/customXml" Target="../ink/ink1079.xml"/><Relationship Id="rId392" Type="http://schemas.openxmlformats.org/officeDocument/2006/relationships/customXml" Target="../ink/ink1072.xml"/><Relationship Id="rId613" Type="http://schemas.openxmlformats.org/officeDocument/2006/relationships/customXml" Target="../ink/ink1183.xml"/><Relationship Id="rId697" Type="http://schemas.openxmlformats.org/officeDocument/2006/relationships/customXml" Target="../ink/ink1225.xml"/><Relationship Id="rId252" Type="http://schemas.openxmlformats.org/officeDocument/2006/relationships/customXml" Target="../ink/ink1002.xml"/><Relationship Id="rId47" Type="http://schemas.openxmlformats.org/officeDocument/2006/relationships/image" Target="../media/image907.png"/><Relationship Id="rId112" Type="http://schemas.openxmlformats.org/officeDocument/2006/relationships/customXml" Target="../ink/ink932.xml"/><Relationship Id="rId557" Type="http://schemas.openxmlformats.org/officeDocument/2006/relationships/customXml" Target="../ink/ink1155.xml"/><Relationship Id="rId196" Type="http://schemas.openxmlformats.org/officeDocument/2006/relationships/customXml" Target="../ink/ink974.xml"/><Relationship Id="rId417" Type="http://schemas.openxmlformats.org/officeDocument/2006/relationships/image" Target="../media/image1092.png"/><Relationship Id="rId624" Type="http://schemas.openxmlformats.org/officeDocument/2006/relationships/image" Target="../media/image1193.png"/><Relationship Id="rId263" Type="http://schemas.openxmlformats.org/officeDocument/2006/relationships/image" Target="../media/image1015.png"/><Relationship Id="rId470" Type="http://schemas.openxmlformats.org/officeDocument/2006/relationships/customXml" Target="../ink/ink1111.xml"/><Relationship Id="rId58" Type="http://schemas.openxmlformats.org/officeDocument/2006/relationships/customXml" Target="../ink/ink905.xml"/><Relationship Id="rId123" Type="http://schemas.openxmlformats.org/officeDocument/2006/relationships/image" Target="../media/image945.png"/><Relationship Id="rId330" Type="http://schemas.openxmlformats.org/officeDocument/2006/relationships/customXml" Target="../ink/ink1041.xml"/><Relationship Id="rId568" Type="http://schemas.openxmlformats.org/officeDocument/2006/relationships/image" Target="../media/image1165.png"/><Relationship Id="rId428" Type="http://schemas.openxmlformats.org/officeDocument/2006/relationships/customXml" Target="../ink/ink1090.xml"/><Relationship Id="rId635" Type="http://schemas.openxmlformats.org/officeDocument/2006/relationships/customXml" Target="../ink/ink1194.xml"/><Relationship Id="rId274" Type="http://schemas.openxmlformats.org/officeDocument/2006/relationships/customXml" Target="../ink/ink1013.xml"/><Relationship Id="rId481" Type="http://schemas.openxmlformats.org/officeDocument/2006/relationships/image" Target="../media/image1123.png"/><Relationship Id="rId702" Type="http://schemas.openxmlformats.org/officeDocument/2006/relationships/image" Target="../media/image1232.png"/><Relationship Id="rId69" Type="http://schemas.openxmlformats.org/officeDocument/2006/relationships/image" Target="../media/image918.png"/><Relationship Id="rId134" Type="http://schemas.openxmlformats.org/officeDocument/2006/relationships/customXml" Target="../ink/ink943.xml"/><Relationship Id="rId579" Type="http://schemas.openxmlformats.org/officeDocument/2006/relationships/customXml" Target="../ink/ink1166.xml"/><Relationship Id="rId341" Type="http://schemas.openxmlformats.org/officeDocument/2006/relationships/image" Target="../media/image1054.png"/><Relationship Id="rId439" Type="http://schemas.openxmlformats.org/officeDocument/2006/relationships/image" Target="../media/image1103.png"/><Relationship Id="rId646" Type="http://schemas.openxmlformats.org/officeDocument/2006/relationships/image" Target="../media/image1204.png"/><Relationship Id="rId201" Type="http://schemas.openxmlformats.org/officeDocument/2006/relationships/image" Target="../media/image984.png"/><Relationship Id="rId285" Type="http://schemas.openxmlformats.org/officeDocument/2006/relationships/image" Target="../media/image1026.png"/><Relationship Id="rId506" Type="http://schemas.openxmlformats.org/officeDocument/2006/relationships/customXml" Target="../ink/ink1129.xml"/><Relationship Id="rId492" Type="http://schemas.openxmlformats.org/officeDocument/2006/relationships/customXml" Target="../ink/ink1122.xml"/><Relationship Id="rId713" Type="http://schemas.openxmlformats.org/officeDocument/2006/relationships/customXml" Target="../ink/ink1233.xml"/><Relationship Id="rId145" Type="http://schemas.openxmlformats.org/officeDocument/2006/relationships/image" Target="../media/image956.png"/><Relationship Id="rId352" Type="http://schemas.openxmlformats.org/officeDocument/2006/relationships/customXml" Target="../ink/ink1052.xml"/><Relationship Id="rId212" Type="http://schemas.openxmlformats.org/officeDocument/2006/relationships/customXml" Target="../ink/ink982.xml"/><Relationship Id="rId657" Type="http://schemas.openxmlformats.org/officeDocument/2006/relationships/customXml" Target="../ink/ink1205.xml"/><Relationship Id="rId296" Type="http://schemas.openxmlformats.org/officeDocument/2006/relationships/customXml" Target="../ink/ink1024.xml"/><Relationship Id="rId517" Type="http://schemas.openxmlformats.org/officeDocument/2006/relationships/customXml" Target="../ink/ink1135.xml"/><Relationship Id="rId724" Type="http://schemas.openxmlformats.org/officeDocument/2006/relationships/image" Target="../media/image1243.png"/><Relationship Id="rId60" Type="http://schemas.openxmlformats.org/officeDocument/2006/relationships/customXml" Target="../ink/ink906.xml"/><Relationship Id="rId156" Type="http://schemas.openxmlformats.org/officeDocument/2006/relationships/customXml" Target="../ink/ink954.xml"/><Relationship Id="rId363" Type="http://schemas.openxmlformats.org/officeDocument/2006/relationships/image" Target="../media/image1065.png"/><Relationship Id="rId570" Type="http://schemas.openxmlformats.org/officeDocument/2006/relationships/image" Target="../media/image1166.png"/><Relationship Id="rId223" Type="http://schemas.openxmlformats.org/officeDocument/2006/relationships/image" Target="../media/image995.png"/><Relationship Id="rId430" Type="http://schemas.openxmlformats.org/officeDocument/2006/relationships/customXml" Target="../ink/ink1091.xml"/><Relationship Id="rId668" Type="http://schemas.openxmlformats.org/officeDocument/2006/relationships/image" Target="../media/image1215.png"/><Relationship Id="rId18" Type="http://schemas.openxmlformats.org/officeDocument/2006/relationships/customXml" Target="../ink/ink885.xml"/><Relationship Id="rId528" Type="http://schemas.openxmlformats.org/officeDocument/2006/relationships/image" Target="../media/image1145.png"/><Relationship Id="rId735" Type="http://schemas.openxmlformats.org/officeDocument/2006/relationships/customXml" Target="../ink/ink1244.xml"/><Relationship Id="rId167" Type="http://schemas.openxmlformats.org/officeDocument/2006/relationships/image" Target="../media/image967.png"/><Relationship Id="rId374" Type="http://schemas.openxmlformats.org/officeDocument/2006/relationships/customXml" Target="../ink/ink1063.xml"/><Relationship Id="rId581" Type="http://schemas.openxmlformats.org/officeDocument/2006/relationships/customXml" Target="../ink/ink1167.xml"/><Relationship Id="rId71" Type="http://schemas.openxmlformats.org/officeDocument/2006/relationships/image" Target="../media/image919.png"/><Relationship Id="rId234" Type="http://schemas.openxmlformats.org/officeDocument/2006/relationships/customXml" Target="../ink/ink993.xml"/><Relationship Id="rId679" Type="http://schemas.openxmlformats.org/officeDocument/2006/relationships/customXml" Target="../ink/ink1216.xml"/><Relationship Id="rId2" Type="http://schemas.openxmlformats.org/officeDocument/2006/relationships/image" Target="../media/image4.jpeg"/><Relationship Id="rId29" Type="http://schemas.openxmlformats.org/officeDocument/2006/relationships/image" Target="../media/image898.png"/><Relationship Id="rId441" Type="http://schemas.openxmlformats.org/officeDocument/2006/relationships/image" Target="../media/image1104.png"/><Relationship Id="rId539" Type="http://schemas.openxmlformats.org/officeDocument/2006/relationships/customXml" Target="../ink/ink1146.xml"/><Relationship Id="rId178" Type="http://schemas.openxmlformats.org/officeDocument/2006/relationships/customXml" Target="../ink/ink965.xml"/><Relationship Id="rId301" Type="http://schemas.openxmlformats.org/officeDocument/2006/relationships/image" Target="../media/image1034.png"/><Relationship Id="rId82" Type="http://schemas.openxmlformats.org/officeDocument/2006/relationships/customXml" Target="../ink/ink917.xml"/><Relationship Id="rId385" Type="http://schemas.openxmlformats.org/officeDocument/2006/relationships/image" Target="../media/image1076.png"/><Relationship Id="rId592" Type="http://schemas.openxmlformats.org/officeDocument/2006/relationships/image" Target="../media/image1177.png"/><Relationship Id="rId606" Type="http://schemas.openxmlformats.org/officeDocument/2006/relationships/image" Target="../media/image1184.png"/><Relationship Id="rId245" Type="http://schemas.openxmlformats.org/officeDocument/2006/relationships/image" Target="../media/image1006.png"/><Relationship Id="rId452" Type="http://schemas.openxmlformats.org/officeDocument/2006/relationships/customXml" Target="../ink/ink1102.xml"/><Relationship Id="rId105" Type="http://schemas.openxmlformats.org/officeDocument/2006/relationships/image" Target="../media/image936.png"/><Relationship Id="rId312" Type="http://schemas.openxmlformats.org/officeDocument/2006/relationships/customXml" Target="../ink/ink1032.xml"/><Relationship Id="rId93" Type="http://schemas.openxmlformats.org/officeDocument/2006/relationships/image" Target="../media/image930.png"/><Relationship Id="rId189" Type="http://schemas.openxmlformats.org/officeDocument/2006/relationships/image" Target="../media/image978.png"/><Relationship Id="rId396" Type="http://schemas.openxmlformats.org/officeDocument/2006/relationships/customXml" Target="../ink/ink1074.xml"/><Relationship Id="rId617" Type="http://schemas.openxmlformats.org/officeDocument/2006/relationships/customXml" Target="../ink/ink1185.xml"/><Relationship Id="rId256" Type="http://schemas.openxmlformats.org/officeDocument/2006/relationships/customXml" Target="../ink/ink1004.xml"/><Relationship Id="rId463" Type="http://schemas.openxmlformats.org/officeDocument/2006/relationships/image" Target="../media/image1114.png"/><Relationship Id="rId670" Type="http://schemas.openxmlformats.org/officeDocument/2006/relationships/image" Target="../media/image1216.png"/><Relationship Id="rId116" Type="http://schemas.openxmlformats.org/officeDocument/2006/relationships/customXml" Target="../ink/ink934.xml"/><Relationship Id="rId158" Type="http://schemas.openxmlformats.org/officeDocument/2006/relationships/customXml" Target="../ink/ink955.xml"/><Relationship Id="rId323" Type="http://schemas.openxmlformats.org/officeDocument/2006/relationships/image" Target="../media/image1045.png"/><Relationship Id="rId530" Type="http://schemas.openxmlformats.org/officeDocument/2006/relationships/image" Target="../media/image1146.png"/><Relationship Id="rId726" Type="http://schemas.openxmlformats.org/officeDocument/2006/relationships/image" Target="../media/image1244.png"/><Relationship Id="rId20" Type="http://schemas.openxmlformats.org/officeDocument/2006/relationships/customXml" Target="../ink/ink886.xml"/><Relationship Id="rId62" Type="http://schemas.openxmlformats.org/officeDocument/2006/relationships/customXml" Target="../ink/ink907.xml"/><Relationship Id="rId365" Type="http://schemas.openxmlformats.org/officeDocument/2006/relationships/image" Target="../media/image1066.png"/><Relationship Id="rId572" Type="http://schemas.openxmlformats.org/officeDocument/2006/relationships/image" Target="../media/image1167.png"/><Relationship Id="rId628" Type="http://schemas.openxmlformats.org/officeDocument/2006/relationships/image" Target="../media/image1195.png"/><Relationship Id="rId225" Type="http://schemas.openxmlformats.org/officeDocument/2006/relationships/image" Target="../media/image996.png"/><Relationship Id="rId267" Type="http://schemas.openxmlformats.org/officeDocument/2006/relationships/image" Target="../media/image1017.png"/><Relationship Id="rId432" Type="http://schemas.openxmlformats.org/officeDocument/2006/relationships/customXml" Target="../ink/ink1092.xml"/><Relationship Id="rId474" Type="http://schemas.openxmlformats.org/officeDocument/2006/relationships/customXml" Target="../ink/ink1113.xml"/><Relationship Id="rId127" Type="http://schemas.openxmlformats.org/officeDocument/2006/relationships/image" Target="../media/image947.png"/><Relationship Id="rId681" Type="http://schemas.openxmlformats.org/officeDocument/2006/relationships/customXml" Target="../ink/ink1217.xml"/><Relationship Id="rId737" Type="http://schemas.openxmlformats.org/officeDocument/2006/relationships/customXml" Target="../ink/ink1245.xml"/><Relationship Id="rId31" Type="http://schemas.openxmlformats.org/officeDocument/2006/relationships/image" Target="../media/image899.png"/><Relationship Id="rId73" Type="http://schemas.openxmlformats.org/officeDocument/2006/relationships/image" Target="../media/image920.png"/><Relationship Id="rId169" Type="http://schemas.openxmlformats.org/officeDocument/2006/relationships/image" Target="../media/image968.png"/><Relationship Id="rId334" Type="http://schemas.openxmlformats.org/officeDocument/2006/relationships/customXml" Target="../ink/ink1043.xml"/><Relationship Id="rId376" Type="http://schemas.openxmlformats.org/officeDocument/2006/relationships/customXml" Target="../ink/ink1064.xml"/><Relationship Id="rId541" Type="http://schemas.openxmlformats.org/officeDocument/2006/relationships/customXml" Target="../ink/ink1147.xml"/><Relationship Id="rId583" Type="http://schemas.openxmlformats.org/officeDocument/2006/relationships/customXml" Target="../ink/ink1168.xml"/><Relationship Id="rId639" Type="http://schemas.openxmlformats.org/officeDocument/2006/relationships/customXml" Target="../ink/ink1196.xml"/><Relationship Id="rId4" Type="http://schemas.openxmlformats.org/officeDocument/2006/relationships/customXml" Target="../ink/ink878.xml"/><Relationship Id="rId180" Type="http://schemas.openxmlformats.org/officeDocument/2006/relationships/customXml" Target="../ink/ink966.xml"/><Relationship Id="rId236" Type="http://schemas.openxmlformats.org/officeDocument/2006/relationships/customXml" Target="../ink/ink994.xml"/><Relationship Id="rId278" Type="http://schemas.openxmlformats.org/officeDocument/2006/relationships/customXml" Target="../ink/ink1015.xml"/><Relationship Id="rId401" Type="http://schemas.openxmlformats.org/officeDocument/2006/relationships/image" Target="../media/image1084.png"/><Relationship Id="rId443" Type="http://schemas.openxmlformats.org/officeDocument/2006/relationships/image" Target="../media/image1105.png"/><Relationship Id="rId650" Type="http://schemas.openxmlformats.org/officeDocument/2006/relationships/image" Target="../media/image1206.png"/><Relationship Id="rId303" Type="http://schemas.openxmlformats.org/officeDocument/2006/relationships/image" Target="../media/image1035.png"/><Relationship Id="rId485" Type="http://schemas.openxmlformats.org/officeDocument/2006/relationships/image" Target="../media/image1125.png"/><Relationship Id="rId692" Type="http://schemas.openxmlformats.org/officeDocument/2006/relationships/image" Target="../media/image1227.png"/><Relationship Id="rId706" Type="http://schemas.openxmlformats.org/officeDocument/2006/relationships/image" Target="../media/image1234.png"/><Relationship Id="rId42" Type="http://schemas.openxmlformats.org/officeDocument/2006/relationships/customXml" Target="../ink/ink897.xml"/><Relationship Id="rId84" Type="http://schemas.openxmlformats.org/officeDocument/2006/relationships/customXml" Target="../ink/ink918.xml"/><Relationship Id="rId138" Type="http://schemas.openxmlformats.org/officeDocument/2006/relationships/customXml" Target="../ink/ink945.xml"/><Relationship Id="rId345" Type="http://schemas.openxmlformats.org/officeDocument/2006/relationships/image" Target="../media/image1056.png"/><Relationship Id="rId387" Type="http://schemas.openxmlformats.org/officeDocument/2006/relationships/image" Target="../media/image1077.png"/><Relationship Id="rId510" Type="http://schemas.openxmlformats.org/officeDocument/2006/relationships/image" Target="../media/image1136.png"/><Relationship Id="rId552" Type="http://schemas.openxmlformats.org/officeDocument/2006/relationships/image" Target="../media/image1157.png"/><Relationship Id="rId594" Type="http://schemas.openxmlformats.org/officeDocument/2006/relationships/image" Target="../media/image1178.png"/><Relationship Id="rId608" Type="http://schemas.openxmlformats.org/officeDocument/2006/relationships/image" Target="../media/image1185.png"/><Relationship Id="rId191" Type="http://schemas.openxmlformats.org/officeDocument/2006/relationships/image" Target="../media/image979.png"/><Relationship Id="rId205" Type="http://schemas.openxmlformats.org/officeDocument/2006/relationships/image" Target="../media/image986.png"/><Relationship Id="rId247" Type="http://schemas.openxmlformats.org/officeDocument/2006/relationships/image" Target="../media/image1007.png"/><Relationship Id="rId412" Type="http://schemas.openxmlformats.org/officeDocument/2006/relationships/customXml" Target="../ink/ink1082.xml"/><Relationship Id="rId107" Type="http://schemas.openxmlformats.org/officeDocument/2006/relationships/image" Target="../media/image937.png"/><Relationship Id="rId289" Type="http://schemas.openxmlformats.org/officeDocument/2006/relationships/image" Target="../media/image1028.png"/><Relationship Id="rId454" Type="http://schemas.openxmlformats.org/officeDocument/2006/relationships/customXml" Target="../ink/ink1103.xml"/><Relationship Id="rId496" Type="http://schemas.openxmlformats.org/officeDocument/2006/relationships/customXml" Target="../ink/ink1124.xml"/><Relationship Id="rId661" Type="http://schemas.openxmlformats.org/officeDocument/2006/relationships/customXml" Target="../ink/ink1207.xml"/><Relationship Id="rId717" Type="http://schemas.openxmlformats.org/officeDocument/2006/relationships/customXml" Target="../ink/ink1235.xml"/><Relationship Id="rId11" Type="http://schemas.openxmlformats.org/officeDocument/2006/relationships/image" Target="../media/image889.png"/><Relationship Id="rId53" Type="http://schemas.openxmlformats.org/officeDocument/2006/relationships/image" Target="../media/image910.png"/><Relationship Id="rId149" Type="http://schemas.openxmlformats.org/officeDocument/2006/relationships/image" Target="../media/image958.png"/><Relationship Id="rId314" Type="http://schemas.openxmlformats.org/officeDocument/2006/relationships/customXml" Target="../ink/ink1033.xml"/><Relationship Id="rId356" Type="http://schemas.openxmlformats.org/officeDocument/2006/relationships/customXml" Target="../ink/ink1054.xml"/><Relationship Id="rId398" Type="http://schemas.openxmlformats.org/officeDocument/2006/relationships/customXml" Target="../ink/ink1075.xml"/><Relationship Id="rId521" Type="http://schemas.openxmlformats.org/officeDocument/2006/relationships/customXml" Target="../ink/ink1137.xml"/><Relationship Id="rId563" Type="http://schemas.openxmlformats.org/officeDocument/2006/relationships/customXml" Target="../ink/ink1158.xml"/><Relationship Id="rId619" Type="http://schemas.openxmlformats.org/officeDocument/2006/relationships/customXml" Target="../ink/ink1186.xml"/><Relationship Id="rId95" Type="http://schemas.openxmlformats.org/officeDocument/2006/relationships/image" Target="../media/image931.png"/><Relationship Id="rId160" Type="http://schemas.openxmlformats.org/officeDocument/2006/relationships/customXml" Target="../ink/ink956.xml"/><Relationship Id="rId216" Type="http://schemas.openxmlformats.org/officeDocument/2006/relationships/customXml" Target="../ink/ink984.xml"/><Relationship Id="rId423" Type="http://schemas.openxmlformats.org/officeDocument/2006/relationships/image" Target="../media/image1095.png"/><Relationship Id="rId258" Type="http://schemas.openxmlformats.org/officeDocument/2006/relationships/customXml" Target="../ink/ink1005.xml"/><Relationship Id="rId465" Type="http://schemas.openxmlformats.org/officeDocument/2006/relationships/image" Target="../media/image1115.png"/><Relationship Id="rId630" Type="http://schemas.openxmlformats.org/officeDocument/2006/relationships/image" Target="../media/image1196.png"/><Relationship Id="rId672" Type="http://schemas.openxmlformats.org/officeDocument/2006/relationships/image" Target="../media/image1217.png"/><Relationship Id="rId728" Type="http://schemas.openxmlformats.org/officeDocument/2006/relationships/image" Target="../media/image1245.png"/><Relationship Id="rId22" Type="http://schemas.openxmlformats.org/officeDocument/2006/relationships/customXml" Target="../ink/ink887.xml"/><Relationship Id="rId64" Type="http://schemas.openxmlformats.org/officeDocument/2006/relationships/customXml" Target="../ink/ink908.xml"/><Relationship Id="rId118" Type="http://schemas.openxmlformats.org/officeDocument/2006/relationships/customXml" Target="../ink/ink935.xml"/><Relationship Id="rId325" Type="http://schemas.openxmlformats.org/officeDocument/2006/relationships/image" Target="../media/image1046.png"/><Relationship Id="rId367" Type="http://schemas.openxmlformats.org/officeDocument/2006/relationships/image" Target="../media/image1067.png"/><Relationship Id="rId532" Type="http://schemas.openxmlformats.org/officeDocument/2006/relationships/image" Target="../media/image1147.png"/><Relationship Id="rId574" Type="http://schemas.openxmlformats.org/officeDocument/2006/relationships/image" Target="../media/image1168.png"/><Relationship Id="rId171" Type="http://schemas.openxmlformats.org/officeDocument/2006/relationships/image" Target="../media/image969.png"/><Relationship Id="rId227" Type="http://schemas.openxmlformats.org/officeDocument/2006/relationships/image" Target="../media/image997.png"/><Relationship Id="rId269" Type="http://schemas.openxmlformats.org/officeDocument/2006/relationships/image" Target="../media/image1018.png"/><Relationship Id="rId434" Type="http://schemas.openxmlformats.org/officeDocument/2006/relationships/customXml" Target="../ink/ink1093.xml"/><Relationship Id="rId476" Type="http://schemas.openxmlformats.org/officeDocument/2006/relationships/customXml" Target="../ink/ink1114.xml"/><Relationship Id="rId641" Type="http://schemas.openxmlformats.org/officeDocument/2006/relationships/customXml" Target="../ink/ink1197.xml"/><Relationship Id="rId683" Type="http://schemas.openxmlformats.org/officeDocument/2006/relationships/customXml" Target="../ink/ink1218.xml"/><Relationship Id="rId739" Type="http://schemas.openxmlformats.org/officeDocument/2006/relationships/customXml" Target="../ink/ink1246.xml"/><Relationship Id="rId33" Type="http://schemas.openxmlformats.org/officeDocument/2006/relationships/image" Target="../media/image900.png"/><Relationship Id="rId129" Type="http://schemas.openxmlformats.org/officeDocument/2006/relationships/image" Target="../media/image948.png"/><Relationship Id="rId280" Type="http://schemas.openxmlformats.org/officeDocument/2006/relationships/customXml" Target="../ink/ink1016.xml"/><Relationship Id="rId336" Type="http://schemas.openxmlformats.org/officeDocument/2006/relationships/customXml" Target="../ink/ink1044.xml"/><Relationship Id="rId501" Type="http://schemas.openxmlformats.org/officeDocument/2006/relationships/image" Target="../media/image1132.png"/><Relationship Id="rId543" Type="http://schemas.openxmlformats.org/officeDocument/2006/relationships/customXml" Target="../ink/ink1148.xml"/><Relationship Id="rId75" Type="http://schemas.openxmlformats.org/officeDocument/2006/relationships/image" Target="../media/image921.png"/><Relationship Id="rId140" Type="http://schemas.openxmlformats.org/officeDocument/2006/relationships/customXml" Target="../ink/ink946.xml"/><Relationship Id="rId182" Type="http://schemas.openxmlformats.org/officeDocument/2006/relationships/customXml" Target="../ink/ink967.xml"/><Relationship Id="rId378" Type="http://schemas.openxmlformats.org/officeDocument/2006/relationships/customXml" Target="../ink/ink1065.xml"/><Relationship Id="rId403" Type="http://schemas.openxmlformats.org/officeDocument/2006/relationships/image" Target="../media/image1085.png"/><Relationship Id="rId585" Type="http://schemas.openxmlformats.org/officeDocument/2006/relationships/customXml" Target="../ink/ink1169.xml"/><Relationship Id="rId6" Type="http://schemas.openxmlformats.org/officeDocument/2006/relationships/customXml" Target="../ink/ink879.xml"/><Relationship Id="rId238" Type="http://schemas.openxmlformats.org/officeDocument/2006/relationships/customXml" Target="../ink/ink995.xml"/><Relationship Id="rId445" Type="http://schemas.openxmlformats.org/officeDocument/2006/relationships/image" Target="../media/image1106.png"/><Relationship Id="rId487" Type="http://schemas.openxmlformats.org/officeDocument/2006/relationships/image" Target="../media/image1126.png"/><Relationship Id="rId610" Type="http://schemas.openxmlformats.org/officeDocument/2006/relationships/image" Target="../media/image1186.png"/><Relationship Id="rId652" Type="http://schemas.openxmlformats.org/officeDocument/2006/relationships/image" Target="../media/image1207.png"/><Relationship Id="rId694" Type="http://schemas.openxmlformats.org/officeDocument/2006/relationships/image" Target="../media/image1228.png"/><Relationship Id="rId708" Type="http://schemas.openxmlformats.org/officeDocument/2006/relationships/image" Target="../media/image1235.png"/><Relationship Id="rId291" Type="http://schemas.openxmlformats.org/officeDocument/2006/relationships/image" Target="../media/image1029.png"/><Relationship Id="rId305" Type="http://schemas.openxmlformats.org/officeDocument/2006/relationships/image" Target="../media/image1036.png"/><Relationship Id="rId347" Type="http://schemas.openxmlformats.org/officeDocument/2006/relationships/image" Target="../media/image1057.png"/><Relationship Id="rId512" Type="http://schemas.openxmlformats.org/officeDocument/2006/relationships/image" Target="../media/image1137.png"/><Relationship Id="rId44" Type="http://schemas.openxmlformats.org/officeDocument/2006/relationships/customXml" Target="../ink/ink898.xml"/><Relationship Id="rId86" Type="http://schemas.openxmlformats.org/officeDocument/2006/relationships/customXml" Target="../ink/ink919.xml"/><Relationship Id="rId151" Type="http://schemas.openxmlformats.org/officeDocument/2006/relationships/image" Target="../media/image959.png"/><Relationship Id="rId389" Type="http://schemas.openxmlformats.org/officeDocument/2006/relationships/image" Target="../media/image1078.png"/><Relationship Id="rId554" Type="http://schemas.openxmlformats.org/officeDocument/2006/relationships/image" Target="../media/image1158.png"/><Relationship Id="rId596" Type="http://schemas.openxmlformats.org/officeDocument/2006/relationships/image" Target="../media/image1179.png"/><Relationship Id="rId193" Type="http://schemas.openxmlformats.org/officeDocument/2006/relationships/image" Target="../media/image980.png"/><Relationship Id="rId207" Type="http://schemas.openxmlformats.org/officeDocument/2006/relationships/image" Target="../media/image987.png"/><Relationship Id="rId249" Type="http://schemas.openxmlformats.org/officeDocument/2006/relationships/image" Target="../media/image1008.png"/><Relationship Id="rId414" Type="http://schemas.openxmlformats.org/officeDocument/2006/relationships/customXml" Target="../ink/ink1083.xml"/><Relationship Id="rId456" Type="http://schemas.openxmlformats.org/officeDocument/2006/relationships/customXml" Target="../ink/ink1104.xml"/><Relationship Id="rId498" Type="http://schemas.openxmlformats.org/officeDocument/2006/relationships/customXml" Target="../ink/ink1125.xml"/><Relationship Id="rId621" Type="http://schemas.openxmlformats.org/officeDocument/2006/relationships/customXml" Target="../ink/ink1187.xml"/><Relationship Id="rId663" Type="http://schemas.openxmlformats.org/officeDocument/2006/relationships/customXml" Target="../ink/ink1208.xml"/><Relationship Id="rId13" Type="http://schemas.openxmlformats.org/officeDocument/2006/relationships/image" Target="../media/image890.png"/><Relationship Id="rId109" Type="http://schemas.openxmlformats.org/officeDocument/2006/relationships/image" Target="../media/image938.png"/><Relationship Id="rId260" Type="http://schemas.openxmlformats.org/officeDocument/2006/relationships/customXml" Target="../ink/ink1006.xml"/><Relationship Id="rId316" Type="http://schemas.openxmlformats.org/officeDocument/2006/relationships/customXml" Target="../ink/ink1034.xml"/><Relationship Id="rId523" Type="http://schemas.openxmlformats.org/officeDocument/2006/relationships/customXml" Target="../ink/ink1138.xml"/><Relationship Id="rId719" Type="http://schemas.openxmlformats.org/officeDocument/2006/relationships/customXml" Target="../ink/ink1236.xml"/><Relationship Id="rId55" Type="http://schemas.openxmlformats.org/officeDocument/2006/relationships/image" Target="../media/image911.png"/><Relationship Id="rId97" Type="http://schemas.openxmlformats.org/officeDocument/2006/relationships/image" Target="../media/image932.png"/><Relationship Id="rId120" Type="http://schemas.openxmlformats.org/officeDocument/2006/relationships/customXml" Target="../ink/ink936.xml"/><Relationship Id="rId358" Type="http://schemas.openxmlformats.org/officeDocument/2006/relationships/customXml" Target="../ink/ink1055.xml"/><Relationship Id="rId565" Type="http://schemas.openxmlformats.org/officeDocument/2006/relationships/customXml" Target="../ink/ink1159.xml"/><Relationship Id="rId730" Type="http://schemas.openxmlformats.org/officeDocument/2006/relationships/image" Target="../media/image1246.png"/><Relationship Id="rId162" Type="http://schemas.openxmlformats.org/officeDocument/2006/relationships/customXml" Target="../ink/ink957.xml"/><Relationship Id="rId218" Type="http://schemas.openxmlformats.org/officeDocument/2006/relationships/customXml" Target="../ink/ink985.xml"/><Relationship Id="rId425" Type="http://schemas.openxmlformats.org/officeDocument/2006/relationships/image" Target="../media/image1096.png"/><Relationship Id="rId467" Type="http://schemas.openxmlformats.org/officeDocument/2006/relationships/image" Target="../media/image1116.png"/><Relationship Id="rId632" Type="http://schemas.openxmlformats.org/officeDocument/2006/relationships/image" Target="../media/image1197.png"/><Relationship Id="rId271" Type="http://schemas.openxmlformats.org/officeDocument/2006/relationships/image" Target="../media/image1019.png"/><Relationship Id="rId674" Type="http://schemas.openxmlformats.org/officeDocument/2006/relationships/image" Target="../media/image1218.png"/><Relationship Id="rId24" Type="http://schemas.openxmlformats.org/officeDocument/2006/relationships/customXml" Target="../ink/ink888.xml"/><Relationship Id="rId66" Type="http://schemas.openxmlformats.org/officeDocument/2006/relationships/customXml" Target="../ink/ink909.xml"/><Relationship Id="rId131" Type="http://schemas.openxmlformats.org/officeDocument/2006/relationships/image" Target="../media/image949.png"/><Relationship Id="rId327" Type="http://schemas.openxmlformats.org/officeDocument/2006/relationships/image" Target="../media/image1047.png"/><Relationship Id="rId369" Type="http://schemas.openxmlformats.org/officeDocument/2006/relationships/image" Target="../media/image1068.png"/><Relationship Id="rId534" Type="http://schemas.openxmlformats.org/officeDocument/2006/relationships/image" Target="../media/image1148.png"/><Relationship Id="rId576" Type="http://schemas.openxmlformats.org/officeDocument/2006/relationships/image" Target="../media/image1169.png"/><Relationship Id="rId741" Type="http://schemas.openxmlformats.org/officeDocument/2006/relationships/customXml" Target="../ink/ink1247.xml"/><Relationship Id="rId173" Type="http://schemas.openxmlformats.org/officeDocument/2006/relationships/image" Target="../media/image970.png"/><Relationship Id="rId229" Type="http://schemas.openxmlformats.org/officeDocument/2006/relationships/image" Target="../media/image998.png"/><Relationship Id="rId380" Type="http://schemas.openxmlformats.org/officeDocument/2006/relationships/customXml" Target="../ink/ink1066.xml"/><Relationship Id="rId436" Type="http://schemas.openxmlformats.org/officeDocument/2006/relationships/customXml" Target="../ink/ink1094.xml"/><Relationship Id="rId601" Type="http://schemas.openxmlformats.org/officeDocument/2006/relationships/customXml" Target="../ink/ink1177.xml"/><Relationship Id="rId643" Type="http://schemas.openxmlformats.org/officeDocument/2006/relationships/customXml" Target="../ink/ink1198.xml"/><Relationship Id="rId240" Type="http://schemas.openxmlformats.org/officeDocument/2006/relationships/customXml" Target="../ink/ink996.xml"/><Relationship Id="rId478" Type="http://schemas.openxmlformats.org/officeDocument/2006/relationships/customXml" Target="../ink/ink1115.xml"/><Relationship Id="rId685" Type="http://schemas.openxmlformats.org/officeDocument/2006/relationships/customXml" Target="../ink/ink1219.xml"/><Relationship Id="rId35" Type="http://schemas.openxmlformats.org/officeDocument/2006/relationships/image" Target="../media/image901.png"/><Relationship Id="rId77" Type="http://schemas.openxmlformats.org/officeDocument/2006/relationships/image" Target="../media/image922.png"/><Relationship Id="rId100" Type="http://schemas.openxmlformats.org/officeDocument/2006/relationships/customXml" Target="../ink/ink926.xml"/><Relationship Id="rId282" Type="http://schemas.openxmlformats.org/officeDocument/2006/relationships/customXml" Target="../ink/ink1017.xml"/><Relationship Id="rId338" Type="http://schemas.openxmlformats.org/officeDocument/2006/relationships/customXml" Target="../ink/ink1045.xml"/><Relationship Id="rId503" Type="http://schemas.openxmlformats.org/officeDocument/2006/relationships/image" Target="../media/image1133.png"/><Relationship Id="rId545" Type="http://schemas.openxmlformats.org/officeDocument/2006/relationships/customXml" Target="../ink/ink1149.xml"/><Relationship Id="rId587" Type="http://schemas.openxmlformats.org/officeDocument/2006/relationships/customXml" Target="../ink/ink1170.xml"/><Relationship Id="rId710" Type="http://schemas.openxmlformats.org/officeDocument/2006/relationships/image" Target="../media/image1236.png"/><Relationship Id="rId8" Type="http://schemas.openxmlformats.org/officeDocument/2006/relationships/customXml" Target="../ink/ink880.xml"/><Relationship Id="rId142" Type="http://schemas.openxmlformats.org/officeDocument/2006/relationships/customXml" Target="../ink/ink947.xml"/><Relationship Id="rId184" Type="http://schemas.openxmlformats.org/officeDocument/2006/relationships/customXml" Target="../ink/ink968.xml"/><Relationship Id="rId391" Type="http://schemas.openxmlformats.org/officeDocument/2006/relationships/image" Target="../media/image1079.png"/><Relationship Id="rId405" Type="http://schemas.openxmlformats.org/officeDocument/2006/relationships/image" Target="../media/image1086.png"/><Relationship Id="rId447" Type="http://schemas.openxmlformats.org/officeDocument/2006/relationships/image" Target="../media/image1107.png"/><Relationship Id="rId612" Type="http://schemas.openxmlformats.org/officeDocument/2006/relationships/image" Target="../media/image1187.png"/><Relationship Id="rId251" Type="http://schemas.openxmlformats.org/officeDocument/2006/relationships/image" Target="../media/image1009.png"/><Relationship Id="rId489" Type="http://schemas.openxmlformats.org/officeDocument/2006/relationships/image" Target="../media/image328.png"/><Relationship Id="rId654" Type="http://schemas.openxmlformats.org/officeDocument/2006/relationships/image" Target="../media/image1208.png"/><Relationship Id="rId696" Type="http://schemas.openxmlformats.org/officeDocument/2006/relationships/image" Target="../media/image1229.png"/><Relationship Id="rId46" Type="http://schemas.openxmlformats.org/officeDocument/2006/relationships/customXml" Target="../ink/ink899.xml"/><Relationship Id="rId293" Type="http://schemas.openxmlformats.org/officeDocument/2006/relationships/image" Target="../media/image1030.png"/><Relationship Id="rId307" Type="http://schemas.openxmlformats.org/officeDocument/2006/relationships/image" Target="../media/image1037.png"/><Relationship Id="rId349" Type="http://schemas.openxmlformats.org/officeDocument/2006/relationships/image" Target="../media/image1058.png"/><Relationship Id="rId514" Type="http://schemas.openxmlformats.org/officeDocument/2006/relationships/image" Target="../media/image1138.png"/><Relationship Id="rId556" Type="http://schemas.openxmlformats.org/officeDocument/2006/relationships/image" Target="../media/image1159.png"/><Relationship Id="rId721" Type="http://schemas.openxmlformats.org/officeDocument/2006/relationships/customXml" Target="../ink/ink1237.xml"/><Relationship Id="rId88" Type="http://schemas.openxmlformats.org/officeDocument/2006/relationships/customXml" Target="../ink/ink920.xml"/><Relationship Id="rId111" Type="http://schemas.openxmlformats.org/officeDocument/2006/relationships/image" Target="../media/image939.png"/><Relationship Id="rId153" Type="http://schemas.openxmlformats.org/officeDocument/2006/relationships/image" Target="../media/image960.png"/><Relationship Id="rId195" Type="http://schemas.openxmlformats.org/officeDocument/2006/relationships/image" Target="../media/image981.png"/><Relationship Id="rId209" Type="http://schemas.openxmlformats.org/officeDocument/2006/relationships/image" Target="../media/image988.png"/><Relationship Id="rId360" Type="http://schemas.openxmlformats.org/officeDocument/2006/relationships/customXml" Target="../ink/ink1056.xml"/><Relationship Id="rId416" Type="http://schemas.openxmlformats.org/officeDocument/2006/relationships/customXml" Target="../ink/ink1084.xml"/><Relationship Id="rId598" Type="http://schemas.openxmlformats.org/officeDocument/2006/relationships/image" Target="../media/image1180.png"/><Relationship Id="rId220" Type="http://schemas.openxmlformats.org/officeDocument/2006/relationships/customXml" Target="../ink/ink986.xml"/><Relationship Id="rId458" Type="http://schemas.openxmlformats.org/officeDocument/2006/relationships/customXml" Target="../ink/ink1105.xml"/><Relationship Id="rId623" Type="http://schemas.openxmlformats.org/officeDocument/2006/relationships/customXml" Target="../ink/ink1188.xml"/><Relationship Id="rId665" Type="http://schemas.openxmlformats.org/officeDocument/2006/relationships/customXml" Target="../ink/ink1209.xml"/><Relationship Id="rId15" Type="http://schemas.openxmlformats.org/officeDocument/2006/relationships/image" Target="../media/image891.png"/><Relationship Id="rId57" Type="http://schemas.openxmlformats.org/officeDocument/2006/relationships/image" Target="../media/image912.png"/><Relationship Id="rId262" Type="http://schemas.openxmlformats.org/officeDocument/2006/relationships/customXml" Target="../ink/ink1007.xml"/><Relationship Id="rId318" Type="http://schemas.openxmlformats.org/officeDocument/2006/relationships/customXml" Target="../ink/ink1035.xml"/><Relationship Id="rId525" Type="http://schemas.openxmlformats.org/officeDocument/2006/relationships/customXml" Target="../ink/ink1139.xml"/><Relationship Id="rId567" Type="http://schemas.openxmlformats.org/officeDocument/2006/relationships/customXml" Target="../ink/ink1160.xml"/><Relationship Id="rId732" Type="http://schemas.openxmlformats.org/officeDocument/2006/relationships/image" Target="../media/image1247.png"/><Relationship Id="rId99" Type="http://schemas.openxmlformats.org/officeDocument/2006/relationships/image" Target="../media/image933.png"/><Relationship Id="rId122" Type="http://schemas.openxmlformats.org/officeDocument/2006/relationships/customXml" Target="../ink/ink937.xml"/><Relationship Id="rId164" Type="http://schemas.openxmlformats.org/officeDocument/2006/relationships/customXml" Target="../ink/ink958.xml"/><Relationship Id="rId371" Type="http://schemas.openxmlformats.org/officeDocument/2006/relationships/image" Target="../media/image1069.png"/><Relationship Id="rId427" Type="http://schemas.openxmlformats.org/officeDocument/2006/relationships/image" Target="../media/image1097.png"/><Relationship Id="rId469" Type="http://schemas.openxmlformats.org/officeDocument/2006/relationships/image" Target="../media/image1117.png"/><Relationship Id="rId634" Type="http://schemas.openxmlformats.org/officeDocument/2006/relationships/image" Target="../media/image1198.png"/><Relationship Id="rId676" Type="http://schemas.openxmlformats.org/officeDocument/2006/relationships/image" Target="../media/image1219.png"/><Relationship Id="rId26" Type="http://schemas.openxmlformats.org/officeDocument/2006/relationships/customXml" Target="../ink/ink889.xml"/><Relationship Id="rId231" Type="http://schemas.openxmlformats.org/officeDocument/2006/relationships/image" Target="../media/image999.png"/><Relationship Id="rId273" Type="http://schemas.openxmlformats.org/officeDocument/2006/relationships/image" Target="../media/image1020.png"/><Relationship Id="rId329" Type="http://schemas.openxmlformats.org/officeDocument/2006/relationships/image" Target="../media/image1048.png"/><Relationship Id="rId480" Type="http://schemas.openxmlformats.org/officeDocument/2006/relationships/customXml" Target="../ink/ink1116.xml"/><Relationship Id="rId536" Type="http://schemas.openxmlformats.org/officeDocument/2006/relationships/image" Target="../media/image1149.png"/><Relationship Id="rId701" Type="http://schemas.openxmlformats.org/officeDocument/2006/relationships/customXml" Target="../ink/ink1227.xml"/><Relationship Id="rId68" Type="http://schemas.openxmlformats.org/officeDocument/2006/relationships/customXml" Target="../ink/ink910.xml"/><Relationship Id="rId133" Type="http://schemas.openxmlformats.org/officeDocument/2006/relationships/image" Target="../media/image950.png"/><Relationship Id="rId175" Type="http://schemas.openxmlformats.org/officeDocument/2006/relationships/image" Target="../media/image971.png"/><Relationship Id="rId340" Type="http://schemas.openxmlformats.org/officeDocument/2006/relationships/customXml" Target="../ink/ink1046.xml"/><Relationship Id="rId578" Type="http://schemas.openxmlformats.org/officeDocument/2006/relationships/image" Target="../media/image1170.png"/><Relationship Id="rId200" Type="http://schemas.openxmlformats.org/officeDocument/2006/relationships/customXml" Target="../ink/ink976.xml"/><Relationship Id="rId382" Type="http://schemas.openxmlformats.org/officeDocument/2006/relationships/customXml" Target="../ink/ink1067.xml"/><Relationship Id="rId438" Type="http://schemas.openxmlformats.org/officeDocument/2006/relationships/customXml" Target="../ink/ink1095.xml"/><Relationship Id="rId603" Type="http://schemas.openxmlformats.org/officeDocument/2006/relationships/customXml" Target="../ink/ink1178.xml"/><Relationship Id="rId645" Type="http://schemas.openxmlformats.org/officeDocument/2006/relationships/customXml" Target="../ink/ink1199.xml"/><Relationship Id="rId687" Type="http://schemas.openxmlformats.org/officeDocument/2006/relationships/customXml" Target="../ink/ink1220.xml"/><Relationship Id="rId242" Type="http://schemas.openxmlformats.org/officeDocument/2006/relationships/customXml" Target="../ink/ink997.xml"/><Relationship Id="rId284" Type="http://schemas.openxmlformats.org/officeDocument/2006/relationships/customXml" Target="../ink/ink1018.xml"/><Relationship Id="rId491" Type="http://schemas.openxmlformats.org/officeDocument/2006/relationships/image" Target="../media/image1127.png"/><Relationship Id="rId505" Type="http://schemas.openxmlformats.org/officeDocument/2006/relationships/image" Target="../media/image1134.png"/><Relationship Id="rId712" Type="http://schemas.openxmlformats.org/officeDocument/2006/relationships/image" Target="../media/image1237.png"/><Relationship Id="rId37" Type="http://schemas.openxmlformats.org/officeDocument/2006/relationships/image" Target="../media/image902.png"/><Relationship Id="rId79" Type="http://schemas.openxmlformats.org/officeDocument/2006/relationships/image" Target="../media/image923.png"/><Relationship Id="rId102" Type="http://schemas.openxmlformats.org/officeDocument/2006/relationships/customXml" Target="../ink/ink927.xml"/><Relationship Id="rId144" Type="http://schemas.openxmlformats.org/officeDocument/2006/relationships/customXml" Target="../ink/ink948.xml"/><Relationship Id="rId547" Type="http://schemas.openxmlformats.org/officeDocument/2006/relationships/customXml" Target="../ink/ink1150.xml"/><Relationship Id="rId589" Type="http://schemas.openxmlformats.org/officeDocument/2006/relationships/customXml" Target="../ink/ink1171.xml"/><Relationship Id="rId90" Type="http://schemas.openxmlformats.org/officeDocument/2006/relationships/customXml" Target="../ink/ink921.xml"/><Relationship Id="rId186" Type="http://schemas.openxmlformats.org/officeDocument/2006/relationships/customXml" Target="../ink/ink969.xml"/><Relationship Id="rId351" Type="http://schemas.openxmlformats.org/officeDocument/2006/relationships/image" Target="../media/image1059.png"/><Relationship Id="rId393" Type="http://schemas.openxmlformats.org/officeDocument/2006/relationships/image" Target="../media/image1080.png"/><Relationship Id="rId407" Type="http://schemas.openxmlformats.org/officeDocument/2006/relationships/image" Target="../media/image1087.png"/><Relationship Id="rId449" Type="http://schemas.openxmlformats.org/officeDocument/2006/relationships/image" Target="../media/image1108.png"/><Relationship Id="rId614" Type="http://schemas.openxmlformats.org/officeDocument/2006/relationships/image" Target="../media/image1188.png"/><Relationship Id="rId656" Type="http://schemas.openxmlformats.org/officeDocument/2006/relationships/image" Target="../media/image1209.png"/><Relationship Id="rId211" Type="http://schemas.openxmlformats.org/officeDocument/2006/relationships/image" Target="../media/image989.png"/><Relationship Id="rId253" Type="http://schemas.openxmlformats.org/officeDocument/2006/relationships/image" Target="../media/image1010.png"/><Relationship Id="rId295" Type="http://schemas.openxmlformats.org/officeDocument/2006/relationships/image" Target="../media/image1031.png"/><Relationship Id="rId309" Type="http://schemas.openxmlformats.org/officeDocument/2006/relationships/image" Target="../media/image1038.png"/><Relationship Id="rId460" Type="http://schemas.openxmlformats.org/officeDocument/2006/relationships/customXml" Target="../ink/ink1106.xml"/><Relationship Id="rId516" Type="http://schemas.openxmlformats.org/officeDocument/2006/relationships/image" Target="../media/image1139.png"/><Relationship Id="rId698" Type="http://schemas.openxmlformats.org/officeDocument/2006/relationships/image" Target="../media/image1230.png"/><Relationship Id="rId48" Type="http://schemas.openxmlformats.org/officeDocument/2006/relationships/customXml" Target="../ink/ink900.xml"/><Relationship Id="rId113" Type="http://schemas.openxmlformats.org/officeDocument/2006/relationships/image" Target="../media/image940.png"/><Relationship Id="rId320" Type="http://schemas.openxmlformats.org/officeDocument/2006/relationships/customXml" Target="../ink/ink1036.xml"/><Relationship Id="rId558" Type="http://schemas.openxmlformats.org/officeDocument/2006/relationships/image" Target="../media/image1160.png"/><Relationship Id="rId723" Type="http://schemas.openxmlformats.org/officeDocument/2006/relationships/customXml" Target="../ink/ink1238.xml"/><Relationship Id="rId155" Type="http://schemas.openxmlformats.org/officeDocument/2006/relationships/image" Target="../media/image961.png"/><Relationship Id="rId197" Type="http://schemas.openxmlformats.org/officeDocument/2006/relationships/image" Target="../media/image982.png"/><Relationship Id="rId362" Type="http://schemas.openxmlformats.org/officeDocument/2006/relationships/customXml" Target="../ink/ink1057.xml"/><Relationship Id="rId418" Type="http://schemas.openxmlformats.org/officeDocument/2006/relationships/customXml" Target="../ink/ink1085.xml"/><Relationship Id="rId625" Type="http://schemas.openxmlformats.org/officeDocument/2006/relationships/customXml" Target="../ink/ink1189.xml"/><Relationship Id="rId222" Type="http://schemas.openxmlformats.org/officeDocument/2006/relationships/customXml" Target="../ink/ink987.xml"/><Relationship Id="rId264" Type="http://schemas.openxmlformats.org/officeDocument/2006/relationships/customXml" Target="../ink/ink1008.xml"/><Relationship Id="rId471" Type="http://schemas.openxmlformats.org/officeDocument/2006/relationships/image" Target="../media/image1118.png"/><Relationship Id="rId667" Type="http://schemas.openxmlformats.org/officeDocument/2006/relationships/customXml" Target="../ink/ink1210.xml"/><Relationship Id="rId17" Type="http://schemas.openxmlformats.org/officeDocument/2006/relationships/image" Target="../media/image892.png"/><Relationship Id="rId59" Type="http://schemas.openxmlformats.org/officeDocument/2006/relationships/image" Target="../media/image913.png"/><Relationship Id="rId124" Type="http://schemas.openxmlformats.org/officeDocument/2006/relationships/customXml" Target="../ink/ink938.xml"/><Relationship Id="rId527" Type="http://schemas.openxmlformats.org/officeDocument/2006/relationships/customXml" Target="../ink/ink1140.xml"/><Relationship Id="rId569" Type="http://schemas.openxmlformats.org/officeDocument/2006/relationships/customXml" Target="../ink/ink1161.xml"/><Relationship Id="rId734" Type="http://schemas.openxmlformats.org/officeDocument/2006/relationships/image" Target="../media/image1248.png"/><Relationship Id="rId70" Type="http://schemas.openxmlformats.org/officeDocument/2006/relationships/customXml" Target="../ink/ink911.xml"/><Relationship Id="rId166" Type="http://schemas.openxmlformats.org/officeDocument/2006/relationships/customXml" Target="../ink/ink959.xml"/><Relationship Id="rId331" Type="http://schemas.openxmlformats.org/officeDocument/2006/relationships/image" Target="../media/image1049.png"/><Relationship Id="rId373" Type="http://schemas.openxmlformats.org/officeDocument/2006/relationships/image" Target="../media/image1070.png"/><Relationship Id="rId429" Type="http://schemas.openxmlformats.org/officeDocument/2006/relationships/image" Target="../media/image1098.png"/><Relationship Id="rId580" Type="http://schemas.openxmlformats.org/officeDocument/2006/relationships/image" Target="../media/image1171.png"/><Relationship Id="rId636" Type="http://schemas.openxmlformats.org/officeDocument/2006/relationships/image" Target="../media/image1199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1000.png"/><Relationship Id="rId440" Type="http://schemas.openxmlformats.org/officeDocument/2006/relationships/customXml" Target="../ink/ink1096.xml"/><Relationship Id="rId678" Type="http://schemas.openxmlformats.org/officeDocument/2006/relationships/image" Target="../media/image1220.png"/><Relationship Id="rId28" Type="http://schemas.openxmlformats.org/officeDocument/2006/relationships/customXml" Target="../ink/ink890.xml"/><Relationship Id="rId275" Type="http://schemas.openxmlformats.org/officeDocument/2006/relationships/image" Target="../media/image1021.png"/><Relationship Id="rId300" Type="http://schemas.openxmlformats.org/officeDocument/2006/relationships/customXml" Target="../ink/ink1026.xml"/><Relationship Id="rId482" Type="http://schemas.openxmlformats.org/officeDocument/2006/relationships/customXml" Target="../ink/ink1117.xml"/><Relationship Id="rId538" Type="http://schemas.openxmlformats.org/officeDocument/2006/relationships/image" Target="../media/image1150.png"/><Relationship Id="rId703" Type="http://schemas.openxmlformats.org/officeDocument/2006/relationships/customXml" Target="../ink/ink1228.xml"/><Relationship Id="rId81" Type="http://schemas.openxmlformats.org/officeDocument/2006/relationships/image" Target="../media/image924.png"/><Relationship Id="rId135" Type="http://schemas.openxmlformats.org/officeDocument/2006/relationships/image" Target="../media/image951.png"/><Relationship Id="rId177" Type="http://schemas.openxmlformats.org/officeDocument/2006/relationships/image" Target="../media/image972.png"/><Relationship Id="rId342" Type="http://schemas.openxmlformats.org/officeDocument/2006/relationships/customXml" Target="../ink/ink1047.xml"/><Relationship Id="rId384" Type="http://schemas.openxmlformats.org/officeDocument/2006/relationships/customXml" Target="../ink/ink1068.xml"/><Relationship Id="rId591" Type="http://schemas.openxmlformats.org/officeDocument/2006/relationships/customXml" Target="../ink/ink1172.xml"/><Relationship Id="rId605" Type="http://schemas.openxmlformats.org/officeDocument/2006/relationships/customXml" Target="../ink/ink1179.xml"/><Relationship Id="rId202" Type="http://schemas.openxmlformats.org/officeDocument/2006/relationships/customXml" Target="../ink/ink977.xml"/><Relationship Id="rId244" Type="http://schemas.openxmlformats.org/officeDocument/2006/relationships/customXml" Target="../ink/ink998.xml"/><Relationship Id="rId647" Type="http://schemas.openxmlformats.org/officeDocument/2006/relationships/customXml" Target="../ink/ink1200.xml"/><Relationship Id="rId689" Type="http://schemas.openxmlformats.org/officeDocument/2006/relationships/customXml" Target="../ink/ink1221.xml"/><Relationship Id="rId39" Type="http://schemas.openxmlformats.org/officeDocument/2006/relationships/image" Target="../media/image903.png"/><Relationship Id="rId286" Type="http://schemas.openxmlformats.org/officeDocument/2006/relationships/customXml" Target="../ink/ink1019.xml"/><Relationship Id="rId451" Type="http://schemas.openxmlformats.org/officeDocument/2006/relationships/image" Target="../media/image232.png"/><Relationship Id="rId493" Type="http://schemas.openxmlformats.org/officeDocument/2006/relationships/image" Target="../media/image1128.png"/><Relationship Id="rId507" Type="http://schemas.openxmlformats.org/officeDocument/2006/relationships/customXml" Target="../ink/ink1130.xml"/><Relationship Id="rId549" Type="http://schemas.openxmlformats.org/officeDocument/2006/relationships/customXml" Target="../ink/ink1151.xml"/><Relationship Id="rId714" Type="http://schemas.openxmlformats.org/officeDocument/2006/relationships/image" Target="../media/image1238.png"/><Relationship Id="rId50" Type="http://schemas.openxmlformats.org/officeDocument/2006/relationships/customXml" Target="../ink/ink901.xml"/><Relationship Id="rId104" Type="http://schemas.openxmlformats.org/officeDocument/2006/relationships/customXml" Target="../ink/ink928.xml"/><Relationship Id="rId146" Type="http://schemas.openxmlformats.org/officeDocument/2006/relationships/customXml" Target="../ink/ink949.xml"/><Relationship Id="rId188" Type="http://schemas.openxmlformats.org/officeDocument/2006/relationships/customXml" Target="../ink/ink970.xml"/><Relationship Id="rId311" Type="http://schemas.openxmlformats.org/officeDocument/2006/relationships/image" Target="../media/image1039.png"/><Relationship Id="rId353" Type="http://schemas.openxmlformats.org/officeDocument/2006/relationships/image" Target="../media/image1060.png"/><Relationship Id="rId395" Type="http://schemas.openxmlformats.org/officeDocument/2006/relationships/image" Target="../media/image1081.png"/><Relationship Id="rId409" Type="http://schemas.openxmlformats.org/officeDocument/2006/relationships/image" Target="../media/image1088.png"/><Relationship Id="rId560" Type="http://schemas.openxmlformats.org/officeDocument/2006/relationships/image" Target="../media/image1161.png"/><Relationship Id="rId92" Type="http://schemas.openxmlformats.org/officeDocument/2006/relationships/customXml" Target="../ink/ink922.xml"/><Relationship Id="rId213" Type="http://schemas.openxmlformats.org/officeDocument/2006/relationships/image" Target="../media/image990.png"/><Relationship Id="rId420" Type="http://schemas.openxmlformats.org/officeDocument/2006/relationships/customXml" Target="../ink/ink1086.xml"/><Relationship Id="rId616" Type="http://schemas.openxmlformats.org/officeDocument/2006/relationships/image" Target="../media/image1189.png"/><Relationship Id="rId658" Type="http://schemas.openxmlformats.org/officeDocument/2006/relationships/image" Target="../media/image1210.png"/><Relationship Id="rId255" Type="http://schemas.openxmlformats.org/officeDocument/2006/relationships/image" Target="../media/image1011.png"/><Relationship Id="rId297" Type="http://schemas.openxmlformats.org/officeDocument/2006/relationships/image" Target="../media/image1032.png"/><Relationship Id="rId462" Type="http://schemas.openxmlformats.org/officeDocument/2006/relationships/customXml" Target="../ink/ink1107.xml"/><Relationship Id="rId518" Type="http://schemas.openxmlformats.org/officeDocument/2006/relationships/image" Target="../media/image1140.png"/><Relationship Id="rId725" Type="http://schemas.openxmlformats.org/officeDocument/2006/relationships/customXml" Target="../ink/ink1239.xml"/><Relationship Id="rId115" Type="http://schemas.openxmlformats.org/officeDocument/2006/relationships/image" Target="../media/image941.png"/><Relationship Id="rId157" Type="http://schemas.openxmlformats.org/officeDocument/2006/relationships/image" Target="../media/image962.png"/><Relationship Id="rId322" Type="http://schemas.openxmlformats.org/officeDocument/2006/relationships/customXml" Target="../ink/ink1037.xml"/><Relationship Id="rId364" Type="http://schemas.openxmlformats.org/officeDocument/2006/relationships/customXml" Target="../ink/ink1058.xml"/><Relationship Id="rId61" Type="http://schemas.openxmlformats.org/officeDocument/2006/relationships/image" Target="../media/image914.png"/><Relationship Id="rId199" Type="http://schemas.openxmlformats.org/officeDocument/2006/relationships/image" Target="../media/image983.png"/><Relationship Id="rId571" Type="http://schemas.openxmlformats.org/officeDocument/2006/relationships/customXml" Target="../ink/ink1162.xml"/><Relationship Id="rId627" Type="http://schemas.openxmlformats.org/officeDocument/2006/relationships/customXml" Target="../ink/ink1190.xml"/><Relationship Id="rId669" Type="http://schemas.openxmlformats.org/officeDocument/2006/relationships/customXml" Target="../ink/ink1211.xml"/><Relationship Id="rId19" Type="http://schemas.openxmlformats.org/officeDocument/2006/relationships/image" Target="../media/image893.png"/><Relationship Id="rId224" Type="http://schemas.openxmlformats.org/officeDocument/2006/relationships/customXml" Target="../ink/ink988.xml"/><Relationship Id="rId266" Type="http://schemas.openxmlformats.org/officeDocument/2006/relationships/customXml" Target="../ink/ink1009.xml"/><Relationship Id="rId431" Type="http://schemas.openxmlformats.org/officeDocument/2006/relationships/image" Target="../media/image1099.png"/><Relationship Id="rId473" Type="http://schemas.openxmlformats.org/officeDocument/2006/relationships/image" Target="../media/image1119.png"/><Relationship Id="rId529" Type="http://schemas.openxmlformats.org/officeDocument/2006/relationships/customXml" Target="../ink/ink1141.xml"/><Relationship Id="rId680" Type="http://schemas.openxmlformats.org/officeDocument/2006/relationships/image" Target="../media/image1221.png"/><Relationship Id="rId736" Type="http://schemas.openxmlformats.org/officeDocument/2006/relationships/image" Target="../media/image1249.png"/><Relationship Id="rId30" Type="http://schemas.openxmlformats.org/officeDocument/2006/relationships/customXml" Target="../ink/ink891.xml"/><Relationship Id="rId126" Type="http://schemas.openxmlformats.org/officeDocument/2006/relationships/customXml" Target="../ink/ink939.xml"/><Relationship Id="rId168" Type="http://schemas.openxmlformats.org/officeDocument/2006/relationships/customXml" Target="../ink/ink960.xml"/><Relationship Id="rId333" Type="http://schemas.openxmlformats.org/officeDocument/2006/relationships/image" Target="../media/image1050.png"/><Relationship Id="rId540" Type="http://schemas.openxmlformats.org/officeDocument/2006/relationships/image" Target="../media/image1151.png"/><Relationship Id="rId72" Type="http://schemas.openxmlformats.org/officeDocument/2006/relationships/customXml" Target="../ink/ink912.xml"/><Relationship Id="rId375" Type="http://schemas.openxmlformats.org/officeDocument/2006/relationships/image" Target="../media/image1071.png"/><Relationship Id="rId582" Type="http://schemas.openxmlformats.org/officeDocument/2006/relationships/image" Target="../media/image1172.png"/><Relationship Id="rId638" Type="http://schemas.openxmlformats.org/officeDocument/2006/relationships/image" Target="../media/image1200.png"/><Relationship Id="rId3" Type="http://schemas.openxmlformats.org/officeDocument/2006/relationships/image" Target="../media/image1.png"/><Relationship Id="rId235" Type="http://schemas.openxmlformats.org/officeDocument/2006/relationships/image" Target="../media/image1001.png"/><Relationship Id="rId277" Type="http://schemas.openxmlformats.org/officeDocument/2006/relationships/image" Target="../media/image1022.png"/><Relationship Id="rId400" Type="http://schemas.openxmlformats.org/officeDocument/2006/relationships/customXml" Target="../ink/ink1076.xml"/><Relationship Id="rId442" Type="http://schemas.openxmlformats.org/officeDocument/2006/relationships/customXml" Target="../ink/ink1097.xml"/><Relationship Id="rId484" Type="http://schemas.openxmlformats.org/officeDocument/2006/relationships/customXml" Target="../ink/ink1118.xml"/><Relationship Id="rId705" Type="http://schemas.openxmlformats.org/officeDocument/2006/relationships/customXml" Target="../ink/ink1229.xml"/><Relationship Id="rId137" Type="http://schemas.openxmlformats.org/officeDocument/2006/relationships/image" Target="../media/image952.png"/><Relationship Id="rId302" Type="http://schemas.openxmlformats.org/officeDocument/2006/relationships/customXml" Target="../ink/ink1027.xml"/><Relationship Id="rId344" Type="http://schemas.openxmlformats.org/officeDocument/2006/relationships/customXml" Target="../ink/ink1048.xml"/><Relationship Id="rId691" Type="http://schemas.openxmlformats.org/officeDocument/2006/relationships/customXml" Target="../ink/ink1222.xml"/><Relationship Id="rId41" Type="http://schemas.openxmlformats.org/officeDocument/2006/relationships/image" Target="../media/image904.png"/><Relationship Id="rId83" Type="http://schemas.openxmlformats.org/officeDocument/2006/relationships/image" Target="../media/image925.png"/><Relationship Id="rId179" Type="http://schemas.openxmlformats.org/officeDocument/2006/relationships/image" Target="../media/image973.png"/><Relationship Id="rId386" Type="http://schemas.openxmlformats.org/officeDocument/2006/relationships/customXml" Target="../ink/ink1069.xml"/><Relationship Id="rId551" Type="http://schemas.openxmlformats.org/officeDocument/2006/relationships/customXml" Target="../ink/ink1152.xml"/><Relationship Id="rId593" Type="http://schemas.openxmlformats.org/officeDocument/2006/relationships/customXml" Target="../ink/ink1173.xml"/><Relationship Id="rId607" Type="http://schemas.openxmlformats.org/officeDocument/2006/relationships/customXml" Target="../ink/ink1180.xml"/><Relationship Id="rId649" Type="http://schemas.openxmlformats.org/officeDocument/2006/relationships/customXml" Target="../ink/ink1201.xml"/><Relationship Id="rId190" Type="http://schemas.openxmlformats.org/officeDocument/2006/relationships/customXml" Target="../ink/ink971.xml"/><Relationship Id="rId204" Type="http://schemas.openxmlformats.org/officeDocument/2006/relationships/customXml" Target="../ink/ink978.xml"/><Relationship Id="rId246" Type="http://schemas.openxmlformats.org/officeDocument/2006/relationships/customXml" Target="../ink/ink999.xml"/><Relationship Id="rId288" Type="http://schemas.openxmlformats.org/officeDocument/2006/relationships/customXml" Target="../ink/ink1020.xml"/><Relationship Id="rId411" Type="http://schemas.openxmlformats.org/officeDocument/2006/relationships/image" Target="../media/image1089.png"/><Relationship Id="rId453" Type="http://schemas.openxmlformats.org/officeDocument/2006/relationships/image" Target="../media/image1109.png"/><Relationship Id="rId509" Type="http://schemas.openxmlformats.org/officeDocument/2006/relationships/customXml" Target="../ink/ink1131.xml"/><Relationship Id="rId660" Type="http://schemas.openxmlformats.org/officeDocument/2006/relationships/image" Target="../media/image1211.png"/><Relationship Id="rId106" Type="http://schemas.openxmlformats.org/officeDocument/2006/relationships/customXml" Target="../ink/ink929.xml"/><Relationship Id="rId313" Type="http://schemas.openxmlformats.org/officeDocument/2006/relationships/image" Target="../media/image1040.png"/><Relationship Id="rId495" Type="http://schemas.openxmlformats.org/officeDocument/2006/relationships/image" Target="../media/image1129.png"/><Relationship Id="rId716" Type="http://schemas.openxmlformats.org/officeDocument/2006/relationships/image" Target="../media/image1239.png"/><Relationship Id="rId10" Type="http://schemas.openxmlformats.org/officeDocument/2006/relationships/customXml" Target="../ink/ink881.xml"/><Relationship Id="rId52" Type="http://schemas.openxmlformats.org/officeDocument/2006/relationships/customXml" Target="../ink/ink902.xml"/><Relationship Id="rId94" Type="http://schemas.openxmlformats.org/officeDocument/2006/relationships/customXml" Target="../ink/ink923.xml"/><Relationship Id="rId148" Type="http://schemas.openxmlformats.org/officeDocument/2006/relationships/customXml" Target="../ink/ink950.xml"/><Relationship Id="rId355" Type="http://schemas.openxmlformats.org/officeDocument/2006/relationships/image" Target="../media/image1061.png"/><Relationship Id="rId397" Type="http://schemas.openxmlformats.org/officeDocument/2006/relationships/image" Target="../media/image1082.png"/><Relationship Id="rId520" Type="http://schemas.openxmlformats.org/officeDocument/2006/relationships/image" Target="../media/image1141.png"/><Relationship Id="rId562" Type="http://schemas.openxmlformats.org/officeDocument/2006/relationships/image" Target="../media/image1162.png"/><Relationship Id="rId618" Type="http://schemas.openxmlformats.org/officeDocument/2006/relationships/image" Target="../media/image1190.png"/><Relationship Id="rId215" Type="http://schemas.openxmlformats.org/officeDocument/2006/relationships/image" Target="../media/image991.png"/><Relationship Id="rId257" Type="http://schemas.openxmlformats.org/officeDocument/2006/relationships/image" Target="../media/image1012.png"/><Relationship Id="rId422" Type="http://schemas.openxmlformats.org/officeDocument/2006/relationships/customXml" Target="../ink/ink1087.xml"/><Relationship Id="rId464" Type="http://schemas.openxmlformats.org/officeDocument/2006/relationships/customXml" Target="../ink/ink1108.xml"/><Relationship Id="rId299" Type="http://schemas.openxmlformats.org/officeDocument/2006/relationships/image" Target="../media/image1033.png"/><Relationship Id="rId727" Type="http://schemas.openxmlformats.org/officeDocument/2006/relationships/customXml" Target="../ink/ink1240.xml"/><Relationship Id="rId63" Type="http://schemas.openxmlformats.org/officeDocument/2006/relationships/image" Target="../media/image915.png"/><Relationship Id="rId159" Type="http://schemas.openxmlformats.org/officeDocument/2006/relationships/image" Target="../media/image963.png"/><Relationship Id="rId366" Type="http://schemas.openxmlformats.org/officeDocument/2006/relationships/customXml" Target="../ink/ink1059.xml"/><Relationship Id="rId573" Type="http://schemas.openxmlformats.org/officeDocument/2006/relationships/customXml" Target="../ink/ink1163.xml"/><Relationship Id="rId226" Type="http://schemas.openxmlformats.org/officeDocument/2006/relationships/customXml" Target="../ink/ink989.xml"/><Relationship Id="rId433" Type="http://schemas.openxmlformats.org/officeDocument/2006/relationships/image" Target="../media/image1100.png"/><Relationship Id="rId640" Type="http://schemas.openxmlformats.org/officeDocument/2006/relationships/image" Target="../media/image1201.png"/><Relationship Id="rId738" Type="http://schemas.openxmlformats.org/officeDocument/2006/relationships/image" Target="../media/image1250.png"/><Relationship Id="rId74" Type="http://schemas.openxmlformats.org/officeDocument/2006/relationships/customXml" Target="../ink/ink913.xml"/><Relationship Id="rId377" Type="http://schemas.openxmlformats.org/officeDocument/2006/relationships/image" Target="../media/image1072.png"/><Relationship Id="rId500" Type="http://schemas.openxmlformats.org/officeDocument/2006/relationships/customXml" Target="../ink/ink1126.xml"/><Relationship Id="rId584" Type="http://schemas.openxmlformats.org/officeDocument/2006/relationships/image" Target="../media/image1173.png"/><Relationship Id="rId5" Type="http://schemas.openxmlformats.org/officeDocument/2006/relationships/image" Target="../media/image886.png"/><Relationship Id="rId237" Type="http://schemas.openxmlformats.org/officeDocument/2006/relationships/image" Target="../media/image1002.png"/><Relationship Id="rId444" Type="http://schemas.openxmlformats.org/officeDocument/2006/relationships/customXml" Target="../ink/ink1098.xml"/><Relationship Id="rId651" Type="http://schemas.openxmlformats.org/officeDocument/2006/relationships/customXml" Target="../ink/ink1202.xml"/><Relationship Id="rId290" Type="http://schemas.openxmlformats.org/officeDocument/2006/relationships/customXml" Target="../ink/ink1021.xml"/><Relationship Id="rId304" Type="http://schemas.openxmlformats.org/officeDocument/2006/relationships/customXml" Target="../ink/ink1028.xml"/><Relationship Id="rId388" Type="http://schemas.openxmlformats.org/officeDocument/2006/relationships/customXml" Target="../ink/ink1070.xml"/><Relationship Id="rId511" Type="http://schemas.openxmlformats.org/officeDocument/2006/relationships/customXml" Target="../ink/ink1132.xml"/><Relationship Id="rId609" Type="http://schemas.openxmlformats.org/officeDocument/2006/relationships/customXml" Target="../ink/ink1181.xml"/><Relationship Id="rId85" Type="http://schemas.openxmlformats.org/officeDocument/2006/relationships/image" Target="../media/image926.png"/><Relationship Id="rId150" Type="http://schemas.openxmlformats.org/officeDocument/2006/relationships/customXml" Target="../ink/ink951.xml"/><Relationship Id="rId595" Type="http://schemas.openxmlformats.org/officeDocument/2006/relationships/customXml" Target="../ink/ink1174.xml"/><Relationship Id="rId248" Type="http://schemas.openxmlformats.org/officeDocument/2006/relationships/customXml" Target="../ink/ink1000.xml"/><Relationship Id="rId455" Type="http://schemas.openxmlformats.org/officeDocument/2006/relationships/image" Target="../media/image1110.png"/><Relationship Id="rId662" Type="http://schemas.openxmlformats.org/officeDocument/2006/relationships/image" Target="../media/image1212.png"/><Relationship Id="rId12" Type="http://schemas.openxmlformats.org/officeDocument/2006/relationships/customXml" Target="../ink/ink882.xml"/><Relationship Id="rId108" Type="http://schemas.openxmlformats.org/officeDocument/2006/relationships/customXml" Target="../ink/ink930.xml"/><Relationship Id="rId315" Type="http://schemas.openxmlformats.org/officeDocument/2006/relationships/image" Target="../media/image1041.png"/><Relationship Id="rId522" Type="http://schemas.openxmlformats.org/officeDocument/2006/relationships/image" Target="../media/image1142.png"/><Relationship Id="rId96" Type="http://schemas.openxmlformats.org/officeDocument/2006/relationships/customXml" Target="../ink/ink924.xml"/><Relationship Id="rId161" Type="http://schemas.openxmlformats.org/officeDocument/2006/relationships/image" Target="../media/image964.png"/><Relationship Id="rId399" Type="http://schemas.openxmlformats.org/officeDocument/2006/relationships/image" Target="../media/image1083.png"/><Relationship Id="rId259" Type="http://schemas.openxmlformats.org/officeDocument/2006/relationships/image" Target="../media/image1013.png"/><Relationship Id="rId466" Type="http://schemas.openxmlformats.org/officeDocument/2006/relationships/customXml" Target="../ink/ink1109.xml"/><Relationship Id="rId673" Type="http://schemas.openxmlformats.org/officeDocument/2006/relationships/customXml" Target="../ink/ink1213.xml"/><Relationship Id="rId23" Type="http://schemas.openxmlformats.org/officeDocument/2006/relationships/image" Target="../media/image895.png"/><Relationship Id="rId119" Type="http://schemas.openxmlformats.org/officeDocument/2006/relationships/image" Target="../media/image943.png"/><Relationship Id="rId326" Type="http://schemas.openxmlformats.org/officeDocument/2006/relationships/customXml" Target="../ink/ink1039.xml"/><Relationship Id="rId533" Type="http://schemas.openxmlformats.org/officeDocument/2006/relationships/customXml" Target="../ink/ink1143.xml"/><Relationship Id="rId740" Type="http://schemas.openxmlformats.org/officeDocument/2006/relationships/image" Target="../media/image1251.png"/><Relationship Id="rId172" Type="http://schemas.openxmlformats.org/officeDocument/2006/relationships/customXml" Target="../ink/ink962.xml"/><Relationship Id="rId477" Type="http://schemas.openxmlformats.org/officeDocument/2006/relationships/image" Target="../media/image1121.png"/><Relationship Id="rId600" Type="http://schemas.openxmlformats.org/officeDocument/2006/relationships/image" Target="../media/image1181.png"/><Relationship Id="rId684" Type="http://schemas.openxmlformats.org/officeDocument/2006/relationships/image" Target="../media/image1223.png"/><Relationship Id="rId337" Type="http://schemas.openxmlformats.org/officeDocument/2006/relationships/image" Target="../media/image1052.png"/><Relationship Id="rId34" Type="http://schemas.openxmlformats.org/officeDocument/2006/relationships/customXml" Target="../ink/ink893.xml"/><Relationship Id="rId544" Type="http://schemas.openxmlformats.org/officeDocument/2006/relationships/image" Target="../media/image1153.png"/><Relationship Id="rId183" Type="http://schemas.openxmlformats.org/officeDocument/2006/relationships/image" Target="../media/image975.png"/><Relationship Id="rId390" Type="http://schemas.openxmlformats.org/officeDocument/2006/relationships/customXml" Target="../ink/ink1071.xml"/><Relationship Id="rId404" Type="http://schemas.openxmlformats.org/officeDocument/2006/relationships/customXml" Target="../ink/ink1078.xml"/><Relationship Id="rId611" Type="http://schemas.openxmlformats.org/officeDocument/2006/relationships/customXml" Target="../ink/ink1182.xml"/><Relationship Id="rId250" Type="http://schemas.openxmlformats.org/officeDocument/2006/relationships/customXml" Target="../ink/ink1001.xml"/><Relationship Id="rId488" Type="http://schemas.openxmlformats.org/officeDocument/2006/relationships/customXml" Target="../ink/ink1120.xml"/><Relationship Id="rId695" Type="http://schemas.openxmlformats.org/officeDocument/2006/relationships/customXml" Target="../ink/ink1224.xml"/><Relationship Id="rId709" Type="http://schemas.openxmlformats.org/officeDocument/2006/relationships/customXml" Target="../ink/ink1231.xml"/><Relationship Id="rId45" Type="http://schemas.openxmlformats.org/officeDocument/2006/relationships/image" Target="../media/image906.png"/><Relationship Id="rId110" Type="http://schemas.openxmlformats.org/officeDocument/2006/relationships/customXml" Target="../ink/ink931.xml"/><Relationship Id="rId348" Type="http://schemas.openxmlformats.org/officeDocument/2006/relationships/customXml" Target="../ink/ink1050.xml"/><Relationship Id="rId555" Type="http://schemas.openxmlformats.org/officeDocument/2006/relationships/customXml" Target="../ink/ink1154.xml"/><Relationship Id="rId194" Type="http://schemas.openxmlformats.org/officeDocument/2006/relationships/customXml" Target="../ink/ink973.xml"/><Relationship Id="rId208" Type="http://schemas.openxmlformats.org/officeDocument/2006/relationships/customXml" Target="../ink/ink980.xml"/><Relationship Id="rId415" Type="http://schemas.openxmlformats.org/officeDocument/2006/relationships/image" Target="../media/image1091.png"/><Relationship Id="rId622" Type="http://schemas.openxmlformats.org/officeDocument/2006/relationships/image" Target="../media/image1192.png"/><Relationship Id="rId261" Type="http://schemas.openxmlformats.org/officeDocument/2006/relationships/image" Target="../media/image1014.png"/><Relationship Id="rId499" Type="http://schemas.openxmlformats.org/officeDocument/2006/relationships/image" Target="../media/image1131.png"/><Relationship Id="rId56" Type="http://schemas.openxmlformats.org/officeDocument/2006/relationships/customXml" Target="../ink/ink904.xml"/><Relationship Id="rId359" Type="http://schemas.openxmlformats.org/officeDocument/2006/relationships/image" Target="../media/image1063.png"/><Relationship Id="rId566" Type="http://schemas.openxmlformats.org/officeDocument/2006/relationships/image" Target="../media/image1164.png"/><Relationship Id="rId121" Type="http://schemas.openxmlformats.org/officeDocument/2006/relationships/image" Target="../media/image944.png"/><Relationship Id="rId219" Type="http://schemas.openxmlformats.org/officeDocument/2006/relationships/image" Target="../media/image993.png"/><Relationship Id="rId426" Type="http://schemas.openxmlformats.org/officeDocument/2006/relationships/customXml" Target="../ink/ink1089.xml"/><Relationship Id="rId633" Type="http://schemas.openxmlformats.org/officeDocument/2006/relationships/customXml" Target="../ink/ink1193.xml"/><Relationship Id="rId67" Type="http://schemas.openxmlformats.org/officeDocument/2006/relationships/image" Target="../media/image917.png"/><Relationship Id="rId272" Type="http://schemas.openxmlformats.org/officeDocument/2006/relationships/customXml" Target="../ink/ink1012.xml"/><Relationship Id="rId577" Type="http://schemas.openxmlformats.org/officeDocument/2006/relationships/customXml" Target="../ink/ink1165.xml"/><Relationship Id="rId700" Type="http://schemas.openxmlformats.org/officeDocument/2006/relationships/image" Target="../media/image1231.png"/><Relationship Id="rId132" Type="http://schemas.openxmlformats.org/officeDocument/2006/relationships/customXml" Target="../ink/ink942.xml"/><Relationship Id="rId437" Type="http://schemas.openxmlformats.org/officeDocument/2006/relationships/image" Target="../media/image1102.png"/><Relationship Id="rId644" Type="http://schemas.openxmlformats.org/officeDocument/2006/relationships/image" Target="../media/image1203.png"/><Relationship Id="rId283" Type="http://schemas.openxmlformats.org/officeDocument/2006/relationships/image" Target="../media/image1025.png"/><Relationship Id="rId490" Type="http://schemas.openxmlformats.org/officeDocument/2006/relationships/customXml" Target="../ink/ink1121.xml"/><Relationship Id="rId504" Type="http://schemas.openxmlformats.org/officeDocument/2006/relationships/customXml" Target="../ink/ink1128.xml"/><Relationship Id="rId711" Type="http://schemas.openxmlformats.org/officeDocument/2006/relationships/customXml" Target="../ink/ink1232.xml"/><Relationship Id="rId78" Type="http://schemas.openxmlformats.org/officeDocument/2006/relationships/customXml" Target="../ink/ink915.xml"/><Relationship Id="rId143" Type="http://schemas.openxmlformats.org/officeDocument/2006/relationships/image" Target="../media/image955.png"/><Relationship Id="rId350" Type="http://schemas.openxmlformats.org/officeDocument/2006/relationships/customXml" Target="../ink/ink1051.xml"/><Relationship Id="rId588" Type="http://schemas.openxmlformats.org/officeDocument/2006/relationships/image" Target="../media/image1175.png"/><Relationship Id="rId9" Type="http://schemas.openxmlformats.org/officeDocument/2006/relationships/image" Target="../media/image888.png"/><Relationship Id="rId210" Type="http://schemas.openxmlformats.org/officeDocument/2006/relationships/customXml" Target="../ink/ink981.xml"/><Relationship Id="rId448" Type="http://schemas.openxmlformats.org/officeDocument/2006/relationships/customXml" Target="../ink/ink1100.xml"/><Relationship Id="rId655" Type="http://schemas.openxmlformats.org/officeDocument/2006/relationships/customXml" Target="../ink/ink1204.xml"/><Relationship Id="rId294" Type="http://schemas.openxmlformats.org/officeDocument/2006/relationships/customXml" Target="../ink/ink1023.xml"/><Relationship Id="rId308" Type="http://schemas.openxmlformats.org/officeDocument/2006/relationships/customXml" Target="../ink/ink1030.xml"/><Relationship Id="rId515" Type="http://schemas.openxmlformats.org/officeDocument/2006/relationships/customXml" Target="../ink/ink1134.xml"/><Relationship Id="rId722" Type="http://schemas.openxmlformats.org/officeDocument/2006/relationships/image" Target="../media/image1242.png"/><Relationship Id="rId89" Type="http://schemas.openxmlformats.org/officeDocument/2006/relationships/image" Target="../media/image928.png"/><Relationship Id="rId154" Type="http://schemas.openxmlformats.org/officeDocument/2006/relationships/customXml" Target="../ink/ink953.xml"/><Relationship Id="rId361" Type="http://schemas.openxmlformats.org/officeDocument/2006/relationships/image" Target="../media/image1064.png"/><Relationship Id="rId599" Type="http://schemas.openxmlformats.org/officeDocument/2006/relationships/customXml" Target="../ink/ink1176.xml"/><Relationship Id="rId459" Type="http://schemas.openxmlformats.org/officeDocument/2006/relationships/image" Target="../media/image1112.png"/><Relationship Id="rId666" Type="http://schemas.openxmlformats.org/officeDocument/2006/relationships/image" Target="../media/image1214.png"/><Relationship Id="rId16" Type="http://schemas.openxmlformats.org/officeDocument/2006/relationships/customXml" Target="../ink/ink884.xml"/><Relationship Id="rId221" Type="http://schemas.openxmlformats.org/officeDocument/2006/relationships/image" Target="../media/image994.png"/><Relationship Id="rId319" Type="http://schemas.openxmlformats.org/officeDocument/2006/relationships/image" Target="../media/image1043.png"/><Relationship Id="rId526" Type="http://schemas.openxmlformats.org/officeDocument/2006/relationships/image" Target="../media/image1144.png"/><Relationship Id="rId733" Type="http://schemas.openxmlformats.org/officeDocument/2006/relationships/customXml" Target="../ink/ink1243.xml"/><Relationship Id="rId165" Type="http://schemas.openxmlformats.org/officeDocument/2006/relationships/image" Target="../media/image966.png"/><Relationship Id="rId372" Type="http://schemas.openxmlformats.org/officeDocument/2006/relationships/customXml" Target="../ink/ink1062.xml"/><Relationship Id="rId677" Type="http://schemas.openxmlformats.org/officeDocument/2006/relationships/customXml" Target="../ink/ink1215.xml"/><Relationship Id="rId232" Type="http://schemas.openxmlformats.org/officeDocument/2006/relationships/customXml" Target="../ink/ink992.xml"/><Relationship Id="rId27" Type="http://schemas.openxmlformats.org/officeDocument/2006/relationships/image" Target="../media/image897.png"/><Relationship Id="rId537" Type="http://schemas.openxmlformats.org/officeDocument/2006/relationships/customXml" Target="../ink/ink1145.xml"/><Relationship Id="rId80" Type="http://schemas.openxmlformats.org/officeDocument/2006/relationships/customXml" Target="../ink/ink916.xml"/><Relationship Id="rId176" Type="http://schemas.openxmlformats.org/officeDocument/2006/relationships/customXml" Target="../ink/ink964.xml"/><Relationship Id="rId383" Type="http://schemas.openxmlformats.org/officeDocument/2006/relationships/image" Target="../media/image1075.png"/><Relationship Id="rId590" Type="http://schemas.openxmlformats.org/officeDocument/2006/relationships/image" Target="../media/image1176.png"/><Relationship Id="rId604" Type="http://schemas.openxmlformats.org/officeDocument/2006/relationships/image" Target="../media/image1183.png"/><Relationship Id="rId243" Type="http://schemas.openxmlformats.org/officeDocument/2006/relationships/image" Target="../media/image1005.png"/><Relationship Id="rId450" Type="http://schemas.openxmlformats.org/officeDocument/2006/relationships/customXml" Target="../ink/ink1101.xml"/><Relationship Id="rId688" Type="http://schemas.openxmlformats.org/officeDocument/2006/relationships/image" Target="../media/image1225.png"/><Relationship Id="rId38" Type="http://schemas.openxmlformats.org/officeDocument/2006/relationships/customXml" Target="../ink/ink895.xml"/><Relationship Id="rId103" Type="http://schemas.openxmlformats.org/officeDocument/2006/relationships/image" Target="../media/image935.png"/><Relationship Id="rId310" Type="http://schemas.openxmlformats.org/officeDocument/2006/relationships/customXml" Target="../ink/ink1031.xml"/><Relationship Id="rId548" Type="http://schemas.openxmlformats.org/officeDocument/2006/relationships/image" Target="../media/image1155.png"/><Relationship Id="rId91" Type="http://schemas.openxmlformats.org/officeDocument/2006/relationships/image" Target="../media/image929.png"/><Relationship Id="rId187" Type="http://schemas.openxmlformats.org/officeDocument/2006/relationships/image" Target="../media/image977.png"/><Relationship Id="rId394" Type="http://schemas.openxmlformats.org/officeDocument/2006/relationships/customXml" Target="../ink/ink1073.xml"/><Relationship Id="rId408" Type="http://schemas.openxmlformats.org/officeDocument/2006/relationships/customXml" Target="../ink/ink1080.xml"/><Relationship Id="rId615" Type="http://schemas.openxmlformats.org/officeDocument/2006/relationships/customXml" Target="../ink/ink1184.xml"/><Relationship Id="rId254" Type="http://schemas.openxmlformats.org/officeDocument/2006/relationships/customXml" Target="../ink/ink1003.xml"/><Relationship Id="rId699" Type="http://schemas.openxmlformats.org/officeDocument/2006/relationships/customXml" Target="../ink/ink1226.xml"/><Relationship Id="rId49" Type="http://schemas.openxmlformats.org/officeDocument/2006/relationships/image" Target="../media/image908.png"/><Relationship Id="rId114" Type="http://schemas.openxmlformats.org/officeDocument/2006/relationships/customXml" Target="../ink/ink933.xml"/><Relationship Id="rId461" Type="http://schemas.openxmlformats.org/officeDocument/2006/relationships/image" Target="../media/image1113.png"/><Relationship Id="rId559" Type="http://schemas.openxmlformats.org/officeDocument/2006/relationships/customXml" Target="../ink/ink1156.xml"/><Relationship Id="rId198" Type="http://schemas.openxmlformats.org/officeDocument/2006/relationships/customXml" Target="../ink/ink975.xml"/><Relationship Id="rId321" Type="http://schemas.openxmlformats.org/officeDocument/2006/relationships/image" Target="../media/image1044.png"/><Relationship Id="rId419" Type="http://schemas.openxmlformats.org/officeDocument/2006/relationships/image" Target="../media/image1093.png"/><Relationship Id="rId626" Type="http://schemas.openxmlformats.org/officeDocument/2006/relationships/image" Target="../media/image1194.png"/><Relationship Id="rId265" Type="http://schemas.openxmlformats.org/officeDocument/2006/relationships/image" Target="../media/image1016.png"/><Relationship Id="rId472" Type="http://schemas.openxmlformats.org/officeDocument/2006/relationships/customXml" Target="../ink/ink1112.xml"/><Relationship Id="rId125" Type="http://schemas.openxmlformats.org/officeDocument/2006/relationships/image" Target="../media/image946.png"/><Relationship Id="rId332" Type="http://schemas.openxmlformats.org/officeDocument/2006/relationships/customXml" Target="../ink/ink1042.xml"/><Relationship Id="rId637" Type="http://schemas.openxmlformats.org/officeDocument/2006/relationships/customXml" Target="../ink/ink1195.xml"/><Relationship Id="rId276" Type="http://schemas.openxmlformats.org/officeDocument/2006/relationships/customXml" Target="../ink/ink1014.xml"/><Relationship Id="rId483" Type="http://schemas.openxmlformats.org/officeDocument/2006/relationships/image" Target="../media/image1124.png"/><Relationship Id="rId690" Type="http://schemas.openxmlformats.org/officeDocument/2006/relationships/image" Target="../media/image1226.png"/><Relationship Id="rId704" Type="http://schemas.openxmlformats.org/officeDocument/2006/relationships/image" Target="../media/image1233.png"/><Relationship Id="rId40" Type="http://schemas.openxmlformats.org/officeDocument/2006/relationships/customXml" Target="../ink/ink896.xml"/><Relationship Id="rId136" Type="http://schemas.openxmlformats.org/officeDocument/2006/relationships/customXml" Target="../ink/ink944.xml"/><Relationship Id="rId343" Type="http://schemas.openxmlformats.org/officeDocument/2006/relationships/image" Target="../media/image1055.png"/><Relationship Id="rId550" Type="http://schemas.openxmlformats.org/officeDocument/2006/relationships/image" Target="../media/image1156.png"/><Relationship Id="rId203" Type="http://schemas.openxmlformats.org/officeDocument/2006/relationships/image" Target="../media/image985.png"/><Relationship Id="rId648" Type="http://schemas.openxmlformats.org/officeDocument/2006/relationships/image" Target="../media/image1205.png"/><Relationship Id="rId287" Type="http://schemas.openxmlformats.org/officeDocument/2006/relationships/image" Target="../media/image1027.png"/><Relationship Id="rId410" Type="http://schemas.openxmlformats.org/officeDocument/2006/relationships/customXml" Target="../ink/ink1081.xml"/><Relationship Id="rId494" Type="http://schemas.openxmlformats.org/officeDocument/2006/relationships/customXml" Target="../ink/ink1123.xml"/><Relationship Id="rId508" Type="http://schemas.openxmlformats.org/officeDocument/2006/relationships/image" Target="../media/image1135.png"/><Relationship Id="rId715" Type="http://schemas.openxmlformats.org/officeDocument/2006/relationships/customXml" Target="../ink/ink1234.xml"/><Relationship Id="rId147" Type="http://schemas.openxmlformats.org/officeDocument/2006/relationships/image" Target="../media/image957.png"/><Relationship Id="rId354" Type="http://schemas.openxmlformats.org/officeDocument/2006/relationships/customXml" Target="../ink/ink1053.xml"/><Relationship Id="rId51" Type="http://schemas.openxmlformats.org/officeDocument/2006/relationships/image" Target="../media/image909.png"/><Relationship Id="rId561" Type="http://schemas.openxmlformats.org/officeDocument/2006/relationships/customXml" Target="../ink/ink1157.xml"/><Relationship Id="rId659" Type="http://schemas.openxmlformats.org/officeDocument/2006/relationships/customXml" Target="../ink/ink1206.xml"/><Relationship Id="rId214" Type="http://schemas.openxmlformats.org/officeDocument/2006/relationships/customXml" Target="../ink/ink983.xml"/><Relationship Id="rId298" Type="http://schemas.openxmlformats.org/officeDocument/2006/relationships/customXml" Target="../ink/ink1025.xml"/><Relationship Id="rId421" Type="http://schemas.openxmlformats.org/officeDocument/2006/relationships/image" Target="../media/image1094.png"/><Relationship Id="rId519" Type="http://schemas.openxmlformats.org/officeDocument/2006/relationships/customXml" Target="../ink/ink113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5.png"/><Relationship Id="rId13" Type="http://schemas.openxmlformats.org/officeDocument/2006/relationships/customXml" Target="../ink/ink1252.xml"/><Relationship Id="rId18" Type="http://schemas.openxmlformats.org/officeDocument/2006/relationships/image" Target="../media/image1260.png"/><Relationship Id="rId3" Type="http://schemas.openxmlformats.org/officeDocument/2006/relationships/image" Target="../media/image1.png"/><Relationship Id="rId7" Type="http://schemas.openxmlformats.org/officeDocument/2006/relationships/customXml" Target="../ink/ink1249.xml"/><Relationship Id="rId12" Type="http://schemas.openxmlformats.org/officeDocument/2006/relationships/image" Target="../media/image1257.png"/><Relationship Id="rId17" Type="http://schemas.openxmlformats.org/officeDocument/2006/relationships/customXml" Target="../ink/ink1254.xml"/><Relationship Id="rId2" Type="http://schemas.openxmlformats.org/officeDocument/2006/relationships/image" Target="../media/image4.jpeg"/><Relationship Id="rId16" Type="http://schemas.openxmlformats.org/officeDocument/2006/relationships/image" Target="../media/image125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4.png"/><Relationship Id="rId11" Type="http://schemas.openxmlformats.org/officeDocument/2006/relationships/customXml" Target="../ink/ink1251.xml"/><Relationship Id="rId5" Type="http://schemas.openxmlformats.org/officeDocument/2006/relationships/customXml" Target="../ink/ink1248.xml"/><Relationship Id="rId15" Type="http://schemas.openxmlformats.org/officeDocument/2006/relationships/customXml" Target="../ink/ink1253.xml"/><Relationship Id="rId10" Type="http://schemas.openxmlformats.org/officeDocument/2006/relationships/image" Target="../media/image1256.png"/><Relationship Id="rId4" Type="http://schemas.openxmlformats.org/officeDocument/2006/relationships/image" Target="../media/image1253.png"/><Relationship Id="rId9" Type="http://schemas.openxmlformats.org/officeDocument/2006/relationships/customXml" Target="../ink/ink1250.xml"/><Relationship Id="rId14" Type="http://schemas.openxmlformats.org/officeDocument/2006/relationships/image" Target="../media/image1258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59.xml"/><Relationship Id="rId18" Type="http://schemas.openxmlformats.org/officeDocument/2006/relationships/image" Target="../media/image1268.png"/><Relationship Id="rId26" Type="http://schemas.openxmlformats.org/officeDocument/2006/relationships/image" Target="../media/image1272.png"/><Relationship Id="rId39" Type="http://schemas.openxmlformats.org/officeDocument/2006/relationships/customXml" Target="../ink/ink1272.xml"/><Relationship Id="rId21" Type="http://schemas.openxmlformats.org/officeDocument/2006/relationships/customXml" Target="../ink/ink1263.xml"/><Relationship Id="rId34" Type="http://schemas.openxmlformats.org/officeDocument/2006/relationships/image" Target="../media/image1276.png"/><Relationship Id="rId42" Type="http://schemas.openxmlformats.org/officeDocument/2006/relationships/image" Target="../media/image1280.png"/><Relationship Id="rId47" Type="http://schemas.openxmlformats.org/officeDocument/2006/relationships/customXml" Target="../ink/ink1276.xml"/><Relationship Id="rId7" Type="http://schemas.openxmlformats.org/officeDocument/2006/relationships/customXml" Target="../ink/ink1256.xml"/><Relationship Id="rId2" Type="http://schemas.openxmlformats.org/officeDocument/2006/relationships/image" Target="../media/image4.jpeg"/><Relationship Id="rId16" Type="http://schemas.openxmlformats.org/officeDocument/2006/relationships/image" Target="../media/image1267.png"/><Relationship Id="rId29" Type="http://schemas.openxmlformats.org/officeDocument/2006/relationships/customXml" Target="../ink/ink126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62.png"/><Relationship Id="rId11" Type="http://schemas.openxmlformats.org/officeDocument/2006/relationships/customXml" Target="../ink/ink1258.xml"/><Relationship Id="rId24" Type="http://schemas.openxmlformats.org/officeDocument/2006/relationships/image" Target="../media/image1271.png"/><Relationship Id="rId32" Type="http://schemas.openxmlformats.org/officeDocument/2006/relationships/image" Target="../media/image1275.png"/><Relationship Id="rId37" Type="http://schemas.openxmlformats.org/officeDocument/2006/relationships/customXml" Target="../ink/ink1271.xml"/><Relationship Id="rId40" Type="http://schemas.openxmlformats.org/officeDocument/2006/relationships/image" Target="../media/image1279.png"/><Relationship Id="rId45" Type="http://schemas.openxmlformats.org/officeDocument/2006/relationships/customXml" Target="../ink/ink1275.xml"/><Relationship Id="rId5" Type="http://schemas.openxmlformats.org/officeDocument/2006/relationships/customXml" Target="../ink/ink1255.xml"/><Relationship Id="rId15" Type="http://schemas.openxmlformats.org/officeDocument/2006/relationships/customXml" Target="../ink/ink1260.xml"/><Relationship Id="rId23" Type="http://schemas.openxmlformats.org/officeDocument/2006/relationships/customXml" Target="../ink/ink1264.xml"/><Relationship Id="rId28" Type="http://schemas.openxmlformats.org/officeDocument/2006/relationships/image" Target="../media/image1273.png"/><Relationship Id="rId36" Type="http://schemas.openxmlformats.org/officeDocument/2006/relationships/image" Target="../media/image1277.png"/><Relationship Id="rId10" Type="http://schemas.openxmlformats.org/officeDocument/2006/relationships/image" Target="../media/image1264.png"/><Relationship Id="rId19" Type="http://schemas.openxmlformats.org/officeDocument/2006/relationships/customXml" Target="../ink/ink1262.xml"/><Relationship Id="rId31" Type="http://schemas.openxmlformats.org/officeDocument/2006/relationships/customXml" Target="../ink/ink1268.xml"/><Relationship Id="rId44" Type="http://schemas.openxmlformats.org/officeDocument/2006/relationships/image" Target="../media/image1281.png"/><Relationship Id="rId4" Type="http://schemas.openxmlformats.org/officeDocument/2006/relationships/image" Target="../media/image1261.png"/><Relationship Id="rId9" Type="http://schemas.openxmlformats.org/officeDocument/2006/relationships/customXml" Target="../ink/ink1257.xml"/><Relationship Id="rId14" Type="http://schemas.openxmlformats.org/officeDocument/2006/relationships/image" Target="../media/image1266.png"/><Relationship Id="rId22" Type="http://schemas.openxmlformats.org/officeDocument/2006/relationships/image" Target="../media/image1270.png"/><Relationship Id="rId27" Type="http://schemas.openxmlformats.org/officeDocument/2006/relationships/customXml" Target="../ink/ink1266.xml"/><Relationship Id="rId30" Type="http://schemas.openxmlformats.org/officeDocument/2006/relationships/image" Target="../media/image1274.png"/><Relationship Id="rId35" Type="http://schemas.openxmlformats.org/officeDocument/2006/relationships/customXml" Target="../ink/ink1270.xml"/><Relationship Id="rId43" Type="http://schemas.openxmlformats.org/officeDocument/2006/relationships/customXml" Target="../ink/ink1274.xml"/><Relationship Id="rId48" Type="http://schemas.openxmlformats.org/officeDocument/2006/relationships/image" Target="../media/image1283.png"/><Relationship Id="rId8" Type="http://schemas.openxmlformats.org/officeDocument/2006/relationships/image" Target="../media/image1263.png"/><Relationship Id="rId3" Type="http://schemas.openxmlformats.org/officeDocument/2006/relationships/image" Target="../media/image1.png"/><Relationship Id="rId12" Type="http://schemas.openxmlformats.org/officeDocument/2006/relationships/image" Target="../media/image1265.png"/><Relationship Id="rId17" Type="http://schemas.openxmlformats.org/officeDocument/2006/relationships/customXml" Target="../ink/ink1261.xml"/><Relationship Id="rId25" Type="http://schemas.openxmlformats.org/officeDocument/2006/relationships/customXml" Target="../ink/ink1265.xml"/><Relationship Id="rId33" Type="http://schemas.openxmlformats.org/officeDocument/2006/relationships/customXml" Target="../ink/ink1269.xml"/><Relationship Id="rId38" Type="http://schemas.openxmlformats.org/officeDocument/2006/relationships/image" Target="../media/image1278.png"/><Relationship Id="rId46" Type="http://schemas.openxmlformats.org/officeDocument/2006/relationships/image" Target="../media/image1282.png"/><Relationship Id="rId20" Type="http://schemas.openxmlformats.org/officeDocument/2006/relationships/image" Target="../media/image1269.png"/><Relationship Id="rId41" Type="http://schemas.openxmlformats.org/officeDocument/2006/relationships/customXml" Target="../ink/ink12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85.png"/><Relationship Id="rId5" Type="http://schemas.openxmlformats.org/officeDocument/2006/relationships/customXml" Target="../ink/ink1277.xml"/><Relationship Id="rId4" Type="http://schemas.openxmlformats.org/officeDocument/2006/relationships/image" Target="../media/image1284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97.png"/><Relationship Id="rId21" Type="http://schemas.openxmlformats.org/officeDocument/2006/relationships/customXml" Target="../ink/ink1286.xml"/><Relationship Id="rId42" Type="http://schemas.openxmlformats.org/officeDocument/2006/relationships/image" Target="../media/image1305.png"/><Relationship Id="rId47" Type="http://schemas.openxmlformats.org/officeDocument/2006/relationships/customXml" Target="../ink/ink1299.xml"/><Relationship Id="rId63" Type="http://schemas.openxmlformats.org/officeDocument/2006/relationships/customXml" Target="../ink/ink1307.xml"/><Relationship Id="rId68" Type="http://schemas.openxmlformats.org/officeDocument/2006/relationships/image" Target="../media/image1318.png"/><Relationship Id="rId84" Type="http://schemas.openxmlformats.org/officeDocument/2006/relationships/image" Target="../media/image1326.png"/><Relationship Id="rId16" Type="http://schemas.openxmlformats.org/officeDocument/2006/relationships/image" Target="../media/image1292.png"/><Relationship Id="rId11" Type="http://schemas.openxmlformats.org/officeDocument/2006/relationships/customXml" Target="../ink/ink1281.xml"/><Relationship Id="rId32" Type="http://schemas.openxmlformats.org/officeDocument/2006/relationships/image" Target="../media/image1300.png"/><Relationship Id="rId37" Type="http://schemas.openxmlformats.org/officeDocument/2006/relationships/customXml" Target="../ink/ink1294.xml"/><Relationship Id="rId53" Type="http://schemas.openxmlformats.org/officeDocument/2006/relationships/customXml" Target="../ink/ink1302.xml"/><Relationship Id="rId58" Type="http://schemas.openxmlformats.org/officeDocument/2006/relationships/image" Target="../media/image1313.png"/><Relationship Id="rId74" Type="http://schemas.openxmlformats.org/officeDocument/2006/relationships/image" Target="../media/image1321.png"/><Relationship Id="rId79" Type="http://schemas.openxmlformats.org/officeDocument/2006/relationships/customXml" Target="../ink/ink1315.xml"/><Relationship Id="rId5" Type="http://schemas.openxmlformats.org/officeDocument/2006/relationships/customXml" Target="../ink/ink1278.xml"/><Relationship Id="rId19" Type="http://schemas.openxmlformats.org/officeDocument/2006/relationships/customXml" Target="../ink/ink1285.xml"/><Relationship Id="rId14" Type="http://schemas.openxmlformats.org/officeDocument/2006/relationships/image" Target="../media/image1291.png"/><Relationship Id="rId22" Type="http://schemas.openxmlformats.org/officeDocument/2006/relationships/image" Target="../media/image1295.png"/><Relationship Id="rId27" Type="http://schemas.openxmlformats.org/officeDocument/2006/relationships/customXml" Target="../ink/ink1289.xml"/><Relationship Id="rId30" Type="http://schemas.openxmlformats.org/officeDocument/2006/relationships/image" Target="../media/image1299.png"/><Relationship Id="rId35" Type="http://schemas.openxmlformats.org/officeDocument/2006/relationships/customXml" Target="../ink/ink1293.xml"/><Relationship Id="rId43" Type="http://schemas.openxmlformats.org/officeDocument/2006/relationships/customXml" Target="../ink/ink1297.xml"/><Relationship Id="rId48" Type="http://schemas.openxmlformats.org/officeDocument/2006/relationships/image" Target="../media/image1308.png"/><Relationship Id="rId56" Type="http://schemas.openxmlformats.org/officeDocument/2006/relationships/image" Target="../media/image1312.png"/><Relationship Id="rId64" Type="http://schemas.openxmlformats.org/officeDocument/2006/relationships/image" Target="../media/image1316.png"/><Relationship Id="rId69" Type="http://schemas.openxmlformats.org/officeDocument/2006/relationships/customXml" Target="../ink/ink1310.xml"/><Relationship Id="rId77" Type="http://schemas.openxmlformats.org/officeDocument/2006/relationships/customXml" Target="../ink/ink1314.xml"/><Relationship Id="rId8" Type="http://schemas.openxmlformats.org/officeDocument/2006/relationships/image" Target="../media/image1288.png"/><Relationship Id="rId51" Type="http://schemas.openxmlformats.org/officeDocument/2006/relationships/customXml" Target="../ink/ink1301.xml"/><Relationship Id="rId72" Type="http://schemas.openxmlformats.org/officeDocument/2006/relationships/image" Target="../media/image1320.png"/><Relationship Id="rId80" Type="http://schemas.openxmlformats.org/officeDocument/2006/relationships/image" Target="../media/image1324.png"/><Relationship Id="rId85" Type="http://schemas.openxmlformats.org/officeDocument/2006/relationships/customXml" Target="../ink/ink1318.xml"/><Relationship Id="rId3" Type="http://schemas.openxmlformats.org/officeDocument/2006/relationships/image" Target="../media/image1.png"/><Relationship Id="rId12" Type="http://schemas.openxmlformats.org/officeDocument/2006/relationships/image" Target="../media/image1290.png"/><Relationship Id="rId17" Type="http://schemas.openxmlformats.org/officeDocument/2006/relationships/customXml" Target="../ink/ink1284.xml"/><Relationship Id="rId25" Type="http://schemas.openxmlformats.org/officeDocument/2006/relationships/customXml" Target="../ink/ink1288.xml"/><Relationship Id="rId33" Type="http://schemas.openxmlformats.org/officeDocument/2006/relationships/customXml" Target="../ink/ink1292.xml"/><Relationship Id="rId38" Type="http://schemas.openxmlformats.org/officeDocument/2006/relationships/image" Target="../media/image1303.png"/><Relationship Id="rId46" Type="http://schemas.openxmlformats.org/officeDocument/2006/relationships/image" Target="../media/image1307.png"/><Relationship Id="rId59" Type="http://schemas.openxmlformats.org/officeDocument/2006/relationships/customXml" Target="../ink/ink1305.xml"/><Relationship Id="rId67" Type="http://schemas.openxmlformats.org/officeDocument/2006/relationships/customXml" Target="../ink/ink1309.xml"/><Relationship Id="rId20" Type="http://schemas.openxmlformats.org/officeDocument/2006/relationships/image" Target="../media/image1294.png"/><Relationship Id="rId41" Type="http://schemas.openxmlformats.org/officeDocument/2006/relationships/customXml" Target="../ink/ink1296.xml"/><Relationship Id="rId54" Type="http://schemas.openxmlformats.org/officeDocument/2006/relationships/image" Target="../media/image1311.png"/><Relationship Id="rId62" Type="http://schemas.openxmlformats.org/officeDocument/2006/relationships/image" Target="../media/image1315.png"/><Relationship Id="rId70" Type="http://schemas.openxmlformats.org/officeDocument/2006/relationships/image" Target="../media/image1319.png"/><Relationship Id="rId75" Type="http://schemas.openxmlformats.org/officeDocument/2006/relationships/customXml" Target="../ink/ink1313.xml"/><Relationship Id="rId83" Type="http://schemas.openxmlformats.org/officeDocument/2006/relationships/customXml" Target="../ink/ink1317.xml"/><Relationship Id="rId88" Type="http://schemas.openxmlformats.org/officeDocument/2006/relationships/image" Target="../media/image13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87.png"/><Relationship Id="rId15" Type="http://schemas.openxmlformats.org/officeDocument/2006/relationships/customXml" Target="../ink/ink1283.xml"/><Relationship Id="rId23" Type="http://schemas.openxmlformats.org/officeDocument/2006/relationships/customXml" Target="../ink/ink1287.xml"/><Relationship Id="rId28" Type="http://schemas.openxmlformats.org/officeDocument/2006/relationships/image" Target="../media/image1298.png"/><Relationship Id="rId36" Type="http://schemas.openxmlformats.org/officeDocument/2006/relationships/image" Target="../media/image1302.png"/><Relationship Id="rId49" Type="http://schemas.openxmlformats.org/officeDocument/2006/relationships/customXml" Target="../ink/ink1300.xml"/><Relationship Id="rId57" Type="http://schemas.openxmlformats.org/officeDocument/2006/relationships/customXml" Target="../ink/ink1304.xml"/><Relationship Id="rId10" Type="http://schemas.openxmlformats.org/officeDocument/2006/relationships/image" Target="../media/image1289.png"/><Relationship Id="rId31" Type="http://schemas.openxmlformats.org/officeDocument/2006/relationships/customXml" Target="../ink/ink1291.xml"/><Relationship Id="rId44" Type="http://schemas.openxmlformats.org/officeDocument/2006/relationships/image" Target="../media/image1306.png"/><Relationship Id="rId52" Type="http://schemas.openxmlformats.org/officeDocument/2006/relationships/image" Target="../media/image1310.png"/><Relationship Id="rId60" Type="http://schemas.openxmlformats.org/officeDocument/2006/relationships/image" Target="../media/image1314.png"/><Relationship Id="rId65" Type="http://schemas.openxmlformats.org/officeDocument/2006/relationships/customXml" Target="../ink/ink1308.xml"/><Relationship Id="rId73" Type="http://schemas.openxmlformats.org/officeDocument/2006/relationships/customXml" Target="../ink/ink1312.xml"/><Relationship Id="rId78" Type="http://schemas.openxmlformats.org/officeDocument/2006/relationships/image" Target="../media/image1323.png"/><Relationship Id="rId81" Type="http://schemas.openxmlformats.org/officeDocument/2006/relationships/customXml" Target="../ink/ink1316.xml"/><Relationship Id="rId86" Type="http://schemas.openxmlformats.org/officeDocument/2006/relationships/image" Target="../media/image1327.png"/><Relationship Id="rId4" Type="http://schemas.openxmlformats.org/officeDocument/2006/relationships/image" Target="../media/image1286.png"/><Relationship Id="rId9" Type="http://schemas.openxmlformats.org/officeDocument/2006/relationships/customXml" Target="../ink/ink1280.xml"/><Relationship Id="rId13" Type="http://schemas.openxmlformats.org/officeDocument/2006/relationships/customXml" Target="../ink/ink1282.xml"/><Relationship Id="rId18" Type="http://schemas.openxmlformats.org/officeDocument/2006/relationships/image" Target="../media/image1293.png"/><Relationship Id="rId39" Type="http://schemas.openxmlformats.org/officeDocument/2006/relationships/customXml" Target="../ink/ink1295.xml"/><Relationship Id="rId34" Type="http://schemas.openxmlformats.org/officeDocument/2006/relationships/image" Target="../media/image1301.png"/><Relationship Id="rId50" Type="http://schemas.openxmlformats.org/officeDocument/2006/relationships/image" Target="../media/image1309.png"/><Relationship Id="rId55" Type="http://schemas.openxmlformats.org/officeDocument/2006/relationships/customXml" Target="../ink/ink1303.xml"/><Relationship Id="rId76" Type="http://schemas.openxmlformats.org/officeDocument/2006/relationships/image" Target="../media/image1322.png"/><Relationship Id="rId7" Type="http://schemas.openxmlformats.org/officeDocument/2006/relationships/customXml" Target="../ink/ink1279.xml"/><Relationship Id="rId71" Type="http://schemas.openxmlformats.org/officeDocument/2006/relationships/customXml" Target="../ink/ink1311.xml"/><Relationship Id="rId2" Type="http://schemas.openxmlformats.org/officeDocument/2006/relationships/image" Target="../media/image4.jpeg"/><Relationship Id="rId29" Type="http://schemas.openxmlformats.org/officeDocument/2006/relationships/customXml" Target="../ink/ink1290.xml"/><Relationship Id="rId24" Type="http://schemas.openxmlformats.org/officeDocument/2006/relationships/image" Target="../media/image1296.png"/><Relationship Id="rId40" Type="http://schemas.openxmlformats.org/officeDocument/2006/relationships/image" Target="../media/image1304.png"/><Relationship Id="rId45" Type="http://schemas.openxmlformats.org/officeDocument/2006/relationships/customXml" Target="../ink/ink1298.xml"/><Relationship Id="rId66" Type="http://schemas.openxmlformats.org/officeDocument/2006/relationships/image" Target="../media/image1317.png"/><Relationship Id="rId87" Type="http://schemas.openxmlformats.org/officeDocument/2006/relationships/customXml" Target="../ink/ink1319.xml"/><Relationship Id="rId61" Type="http://schemas.openxmlformats.org/officeDocument/2006/relationships/customXml" Target="../ink/ink1306.xml"/><Relationship Id="rId82" Type="http://schemas.openxmlformats.org/officeDocument/2006/relationships/image" Target="../media/image1325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30.xml"/><Relationship Id="rId21" Type="http://schemas.openxmlformats.org/officeDocument/2006/relationships/image" Target="../media/image1338.png"/><Relationship Id="rId42" Type="http://schemas.openxmlformats.org/officeDocument/2006/relationships/customXml" Target="../ink/ink1338.xml"/><Relationship Id="rId47" Type="http://schemas.openxmlformats.org/officeDocument/2006/relationships/image" Target="../media/image1351.png"/><Relationship Id="rId63" Type="http://schemas.openxmlformats.org/officeDocument/2006/relationships/image" Target="../media/image1359.png"/><Relationship Id="rId68" Type="http://schemas.openxmlformats.org/officeDocument/2006/relationships/customXml" Target="../ink/ink1351.xml"/><Relationship Id="rId84" Type="http://schemas.openxmlformats.org/officeDocument/2006/relationships/customXml" Target="../ink/ink1359.xml"/><Relationship Id="rId89" Type="http://schemas.openxmlformats.org/officeDocument/2006/relationships/image" Target="../media/image1372.png"/><Relationship Id="rId16" Type="http://schemas.openxmlformats.org/officeDocument/2006/relationships/customXml" Target="../ink/ink1325.xml"/><Relationship Id="rId11" Type="http://schemas.openxmlformats.org/officeDocument/2006/relationships/image" Target="../media/image1333.png"/><Relationship Id="rId32" Type="http://schemas.openxmlformats.org/officeDocument/2006/relationships/customXml" Target="../ink/ink1333.xml"/><Relationship Id="rId37" Type="http://schemas.openxmlformats.org/officeDocument/2006/relationships/image" Target="../media/image1346.png"/><Relationship Id="rId53" Type="http://schemas.openxmlformats.org/officeDocument/2006/relationships/image" Target="../media/image1354.png"/><Relationship Id="rId58" Type="http://schemas.openxmlformats.org/officeDocument/2006/relationships/customXml" Target="../ink/ink1346.xml"/><Relationship Id="rId74" Type="http://schemas.openxmlformats.org/officeDocument/2006/relationships/customXml" Target="../ink/ink1354.xml"/><Relationship Id="rId79" Type="http://schemas.openxmlformats.org/officeDocument/2006/relationships/image" Target="../media/image1367.png"/><Relationship Id="rId5" Type="http://schemas.openxmlformats.org/officeDocument/2006/relationships/image" Target="../media/image1330.png"/><Relationship Id="rId90" Type="http://schemas.openxmlformats.org/officeDocument/2006/relationships/customXml" Target="../ink/ink1362.xml"/><Relationship Id="rId95" Type="http://schemas.openxmlformats.org/officeDocument/2006/relationships/image" Target="../media/image1375.png"/><Relationship Id="rId22" Type="http://schemas.openxmlformats.org/officeDocument/2006/relationships/customXml" Target="../ink/ink1328.xml"/><Relationship Id="rId27" Type="http://schemas.openxmlformats.org/officeDocument/2006/relationships/image" Target="../media/image1341.png"/><Relationship Id="rId43" Type="http://schemas.openxmlformats.org/officeDocument/2006/relationships/image" Target="../media/image1349.png"/><Relationship Id="rId48" Type="http://schemas.openxmlformats.org/officeDocument/2006/relationships/customXml" Target="../ink/ink1341.xml"/><Relationship Id="rId64" Type="http://schemas.openxmlformats.org/officeDocument/2006/relationships/customXml" Target="../ink/ink1349.xml"/><Relationship Id="rId69" Type="http://schemas.openxmlformats.org/officeDocument/2006/relationships/image" Target="../media/image1362.png"/><Relationship Id="rId8" Type="http://schemas.openxmlformats.org/officeDocument/2006/relationships/customXml" Target="../ink/ink1321.xml"/><Relationship Id="rId51" Type="http://schemas.openxmlformats.org/officeDocument/2006/relationships/image" Target="../media/image1353.png"/><Relationship Id="rId72" Type="http://schemas.openxmlformats.org/officeDocument/2006/relationships/customXml" Target="../ink/ink1353.xml"/><Relationship Id="rId80" Type="http://schemas.openxmlformats.org/officeDocument/2006/relationships/customXml" Target="../ink/ink1357.xml"/><Relationship Id="rId85" Type="http://schemas.openxmlformats.org/officeDocument/2006/relationships/image" Target="../media/image1370.png"/><Relationship Id="rId93" Type="http://schemas.openxmlformats.org/officeDocument/2006/relationships/image" Target="../media/image1374.png"/><Relationship Id="rId3" Type="http://schemas.openxmlformats.org/officeDocument/2006/relationships/image" Target="../media/image1.png"/><Relationship Id="rId12" Type="http://schemas.openxmlformats.org/officeDocument/2006/relationships/customXml" Target="../ink/ink1323.xml"/><Relationship Id="rId17" Type="http://schemas.openxmlformats.org/officeDocument/2006/relationships/image" Target="../media/image1336.png"/><Relationship Id="rId25" Type="http://schemas.openxmlformats.org/officeDocument/2006/relationships/image" Target="../media/image1340.png"/><Relationship Id="rId33" Type="http://schemas.openxmlformats.org/officeDocument/2006/relationships/image" Target="../media/image1344.png"/><Relationship Id="rId38" Type="http://schemas.openxmlformats.org/officeDocument/2006/relationships/customXml" Target="../ink/ink1336.xml"/><Relationship Id="rId46" Type="http://schemas.openxmlformats.org/officeDocument/2006/relationships/customXml" Target="../ink/ink1340.xml"/><Relationship Id="rId59" Type="http://schemas.openxmlformats.org/officeDocument/2006/relationships/image" Target="../media/image1357.png"/><Relationship Id="rId67" Type="http://schemas.openxmlformats.org/officeDocument/2006/relationships/image" Target="../media/image1361.png"/><Relationship Id="rId20" Type="http://schemas.openxmlformats.org/officeDocument/2006/relationships/customXml" Target="../ink/ink1327.xml"/><Relationship Id="rId41" Type="http://schemas.openxmlformats.org/officeDocument/2006/relationships/image" Target="../media/image1348.png"/><Relationship Id="rId54" Type="http://schemas.openxmlformats.org/officeDocument/2006/relationships/customXml" Target="../ink/ink1344.xml"/><Relationship Id="rId62" Type="http://schemas.openxmlformats.org/officeDocument/2006/relationships/customXml" Target="../ink/ink1348.xml"/><Relationship Id="rId70" Type="http://schemas.openxmlformats.org/officeDocument/2006/relationships/customXml" Target="../ink/ink1352.xml"/><Relationship Id="rId75" Type="http://schemas.openxmlformats.org/officeDocument/2006/relationships/image" Target="../media/image1365.png"/><Relationship Id="rId83" Type="http://schemas.openxmlformats.org/officeDocument/2006/relationships/image" Target="../media/image1369.png"/><Relationship Id="rId88" Type="http://schemas.openxmlformats.org/officeDocument/2006/relationships/customXml" Target="../ink/ink1361.xml"/><Relationship Id="rId91" Type="http://schemas.openxmlformats.org/officeDocument/2006/relationships/image" Target="../media/image1373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320.xml"/><Relationship Id="rId15" Type="http://schemas.openxmlformats.org/officeDocument/2006/relationships/image" Target="../media/image1335.png"/><Relationship Id="rId23" Type="http://schemas.openxmlformats.org/officeDocument/2006/relationships/image" Target="../media/image1339.png"/><Relationship Id="rId28" Type="http://schemas.openxmlformats.org/officeDocument/2006/relationships/customXml" Target="../ink/ink1331.xml"/><Relationship Id="rId36" Type="http://schemas.openxmlformats.org/officeDocument/2006/relationships/customXml" Target="../ink/ink1335.xml"/><Relationship Id="rId49" Type="http://schemas.openxmlformats.org/officeDocument/2006/relationships/image" Target="../media/image1352.png"/><Relationship Id="rId57" Type="http://schemas.openxmlformats.org/officeDocument/2006/relationships/image" Target="../media/image1356.png"/><Relationship Id="rId10" Type="http://schemas.openxmlformats.org/officeDocument/2006/relationships/customXml" Target="../ink/ink1322.xml"/><Relationship Id="rId31" Type="http://schemas.openxmlformats.org/officeDocument/2006/relationships/image" Target="../media/image1343.png"/><Relationship Id="rId44" Type="http://schemas.openxmlformats.org/officeDocument/2006/relationships/customXml" Target="../ink/ink1339.xml"/><Relationship Id="rId52" Type="http://schemas.openxmlformats.org/officeDocument/2006/relationships/customXml" Target="../ink/ink1343.xml"/><Relationship Id="rId60" Type="http://schemas.openxmlformats.org/officeDocument/2006/relationships/customXml" Target="../ink/ink1347.xml"/><Relationship Id="rId65" Type="http://schemas.openxmlformats.org/officeDocument/2006/relationships/image" Target="../media/image1360.png"/><Relationship Id="rId73" Type="http://schemas.openxmlformats.org/officeDocument/2006/relationships/image" Target="../media/image1364.png"/><Relationship Id="rId78" Type="http://schemas.openxmlformats.org/officeDocument/2006/relationships/customXml" Target="../ink/ink1356.xml"/><Relationship Id="rId81" Type="http://schemas.openxmlformats.org/officeDocument/2006/relationships/image" Target="../media/image1368.png"/><Relationship Id="rId86" Type="http://schemas.openxmlformats.org/officeDocument/2006/relationships/customXml" Target="../ink/ink1360.xml"/><Relationship Id="rId94" Type="http://schemas.openxmlformats.org/officeDocument/2006/relationships/customXml" Target="../ink/ink1364.xml"/><Relationship Id="rId4" Type="http://schemas.openxmlformats.org/officeDocument/2006/relationships/image" Target="../media/image1329.png"/><Relationship Id="rId9" Type="http://schemas.openxmlformats.org/officeDocument/2006/relationships/image" Target="../media/image1332.png"/><Relationship Id="rId13" Type="http://schemas.openxmlformats.org/officeDocument/2006/relationships/image" Target="../media/image1334.png"/><Relationship Id="rId18" Type="http://schemas.openxmlformats.org/officeDocument/2006/relationships/customXml" Target="../ink/ink1326.xml"/><Relationship Id="rId39" Type="http://schemas.openxmlformats.org/officeDocument/2006/relationships/image" Target="../media/image1347.png"/><Relationship Id="rId34" Type="http://schemas.openxmlformats.org/officeDocument/2006/relationships/customXml" Target="../ink/ink1334.xml"/><Relationship Id="rId50" Type="http://schemas.openxmlformats.org/officeDocument/2006/relationships/customXml" Target="../ink/ink1342.xml"/><Relationship Id="rId55" Type="http://schemas.openxmlformats.org/officeDocument/2006/relationships/image" Target="../media/image1355.png"/><Relationship Id="rId76" Type="http://schemas.openxmlformats.org/officeDocument/2006/relationships/customXml" Target="../ink/ink1355.xml"/><Relationship Id="rId7" Type="http://schemas.openxmlformats.org/officeDocument/2006/relationships/image" Target="../media/image1331.png"/><Relationship Id="rId71" Type="http://schemas.openxmlformats.org/officeDocument/2006/relationships/image" Target="../media/image1363.png"/><Relationship Id="rId92" Type="http://schemas.openxmlformats.org/officeDocument/2006/relationships/customXml" Target="../ink/ink1363.xml"/><Relationship Id="rId2" Type="http://schemas.openxmlformats.org/officeDocument/2006/relationships/image" Target="../media/image4.jpeg"/><Relationship Id="rId29" Type="http://schemas.openxmlformats.org/officeDocument/2006/relationships/image" Target="../media/image1342.png"/><Relationship Id="rId24" Type="http://schemas.openxmlformats.org/officeDocument/2006/relationships/customXml" Target="../ink/ink1329.xml"/><Relationship Id="rId40" Type="http://schemas.openxmlformats.org/officeDocument/2006/relationships/customXml" Target="../ink/ink1337.xml"/><Relationship Id="rId45" Type="http://schemas.openxmlformats.org/officeDocument/2006/relationships/image" Target="../media/image1350.png"/><Relationship Id="rId66" Type="http://schemas.openxmlformats.org/officeDocument/2006/relationships/customXml" Target="../ink/ink1350.xml"/><Relationship Id="rId87" Type="http://schemas.openxmlformats.org/officeDocument/2006/relationships/image" Target="../media/image1371.png"/><Relationship Id="rId61" Type="http://schemas.openxmlformats.org/officeDocument/2006/relationships/image" Target="../media/image1358.png"/><Relationship Id="rId82" Type="http://schemas.openxmlformats.org/officeDocument/2006/relationships/customXml" Target="../ink/ink1358.xml"/><Relationship Id="rId19" Type="http://schemas.openxmlformats.org/officeDocument/2006/relationships/image" Target="../media/image1337.png"/><Relationship Id="rId14" Type="http://schemas.openxmlformats.org/officeDocument/2006/relationships/customXml" Target="../ink/ink1324.xml"/><Relationship Id="rId30" Type="http://schemas.openxmlformats.org/officeDocument/2006/relationships/customXml" Target="../ink/ink1332.xml"/><Relationship Id="rId35" Type="http://schemas.openxmlformats.org/officeDocument/2006/relationships/image" Target="../media/image1345.png"/><Relationship Id="rId56" Type="http://schemas.openxmlformats.org/officeDocument/2006/relationships/customXml" Target="../ink/ink1345.xml"/><Relationship Id="rId77" Type="http://schemas.openxmlformats.org/officeDocument/2006/relationships/image" Target="../media/image13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8.png"/><Relationship Id="rId13" Type="http://schemas.openxmlformats.org/officeDocument/2006/relationships/customXml" Target="../ink/ink1369.xml"/><Relationship Id="rId18" Type="http://schemas.openxmlformats.org/officeDocument/2006/relationships/image" Target="../media/image1383.png"/><Relationship Id="rId26" Type="http://schemas.openxmlformats.org/officeDocument/2006/relationships/image" Target="../media/image1387.png"/><Relationship Id="rId3" Type="http://schemas.openxmlformats.org/officeDocument/2006/relationships/image" Target="../media/image1.png"/><Relationship Id="rId21" Type="http://schemas.openxmlformats.org/officeDocument/2006/relationships/customXml" Target="../ink/ink1373.xml"/><Relationship Id="rId7" Type="http://schemas.openxmlformats.org/officeDocument/2006/relationships/customXml" Target="../ink/ink1366.xml"/><Relationship Id="rId12" Type="http://schemas.openxmlformats.org/officeDocument/2006/relationships/image" Target="../media/image1380.png"/><Relationship Id="rId17" Type="http://schemas.openxmlformats.org/officeDocument/2006/relationships/customXml" Target="../ink/ink1371.xml"/><Relationship Id="rId25" Type="http://schemas.openxmlformats.org/officeDocument/2006/relationships/customXml" Target="../ink/ink1375.xml"/><Relationship Id="rId2" Type="http://schemas.openxmlformats.org/officeDocument/2006/relationships/image" Target="../media/image4.jpeg"/><Relationship Id="rId16" Type="http://schemas.openxmlformats.org/officeDocument/2006/relationships/image" Target="../media/image1382.png"/><Relationship Id="rId20" Type="http://schemas.openxmlformats.org/officeDocument/2006/relationships/image" Target="../media/image138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77.png"/><Relationship Id="rId11" Type="http://schemas.openxmlformats.org/officeDocument/2006/relationships/customXml" Target="../ink/ink1368.xml"/><Relationship Id="rId24" Type="http://schemas.openxmlformats.org/officeDocument/2006/relationships/image" Target="../media/image1386.png"/><Relationship Id="rId5" Type="http://schemas.openxmlformats.org/officeDocument/2006/relationships/customXml" Target="../ink/ink1365.xml"/><Relationship Id="rId15" Type="http://schemas.openxmlformats.org/officeDocument/2006/relationships/customXml" Target="../ink/ink1370.xml"/><Relationship Id="rId23" Type="http://schemas.openxmlformats.org/officeDocument/2006/relationships/customXml" Target="../ink/ink1374.xml"/><Relationship Id="rId10" Type="http://schemas.openxmlformats.org/officeDocument/2006/relationships/image" Target="../media/image1379.png"/><Relationship Id="rId19" Type="http://schemas.openxmlformats.org/officeDocument/2006/relationships/customXml" Target="../ink/ink1372.xml"/><Relationship Id="rId4" Type="http://schemas.openxmlformats.org/officeDocument/2006/relationships/image" Target="../media/image1376.png"/><Relationship Id="rId9" Type="http://schemas.openxmlformats.org/officeDocument/2006/relationships/customXml" Target="../ink/ink1367.xml"/><Relationship Id="rId14" Type="http://schemas.openxmlformats.org/officeDocument/2006/relationships/image" Target="../media/image1381.png"/><Relationship Id="rId22" Type="http://schemas.openxmlformats.org/officeDocument/2006/relationships/image" Target="../media/image1385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99.png"/><Relationship Id="rId117" Type="http://schemas.openxmlformats.org/officeDocument/2006/relationships/customXml" Target="../ink/ink1432.xml"/><Relationship Id="rId21" Type="http://schemas.openxmlformats.org/officeDocument/2006/relationships/customXml" Target="../ink/ink1384.xml"/><Relationship Id="rId42" Type="http://schemas.openxmlformats.org/officeDocument/2006/relationships/image" Target="../media/image1407.png"/><Relationship Id="rId47" Type="http://schemas.openxmlformats.org/officeDocument/2006/relationships/customXml" Target="../ink/ink1397.xml"/><Relationship Id="rId63" Type="http://schemas.openxmlformats.org/officeDocument/2006/relationships/customXml" Target="../ink/ink1405.xml"/><Relationship Id="rId68" Type="http://schemas.openxmlformats.org/officeDocument/2006/relationships/image" Target="../media/image1420.png"/><Relationship Id="rId84" Type="http://schemas.openxmlformats.org/officeDocument/2006/relationships/image" Target="../media/image1428.png"/><Relationship Id="rId89" Type="http://schemas.openxmlformats.org/officeDocument/2006/relationships/customXml" Target="../ink/ink1418.xml"/><Relationship Id="rId112" Type="http://schemas.openxmlformats.org/officeDocument/2006/relationships/image" Target="../media/image1442.png"/><Relationship Id="rId16" Type="http://schemas.openxmlformats.org/officeDocument/2006/relationships/image" Target="../media/image1394.png"/><Relationship Id="rId107" Type="http://schemas.openxmlformats.org/officeDocument/2006/relationships/customXml" Target="../ink/ink1427.xml"/><Relationship Id="rId11" Type="http://schemas.openxmlformats.org/officeDocument/2006/relationships/customXml" Target="../ink/ink1379.xml"/><Relationship Id="rId32" Type="http://schemas.openxmlformats.org/officeDocument/2006/relationships/image" Target="../media/image1402.png"/><Relationship Id="rId37" Type="http://schemas.openxmlformats.org/officeDocument/2006/relationships/customXml" Target="../ink/ink1392.xml"/><Relationship Id="rId53" Type="http://schemas.openxmlformats.org/officeDocument/2006/relationships/customXml" Target="../ink/ink1400.xml"/><Relationship Id="rId58" Type="http://schemas.openxmlformats.org/officeDocument/2006/relationships/image" Target="../media/image1415.png"/><Relationship Id="rId74" Type="http://schemas.openxmlformats.org/officeDocument/2006/relationships/image" Target="../media/image1423.png"/><Relationship Id="rId79" Type="http://schemas.openxmlformats.org/officeDocument/2006/relationships/customXml" Target="../ink/ink1413.xml"/><Relationship Id="rId102" Type="http://schemas.openxmlformats.org/officeDocument/2006/relationships/image" Target="../media/image1437.png"/><Relationship Id="rId123" Type="http://schemas.openxmlformats.org/officeDocument/2006/relationships/customXml" Target="../ink/ink1435.xml"/><Relationship Id="rId5" Type="http://schemas.openxmlformats.org/officeDocument/2006/relationships/customXml" Target="../ink/ink1376.xml"/><Relationship Id="rId90" Type="http://schemas.openxmlformats.org/officeDocument/2006/relationships/image" Target="../media/image1431.png"/><Relationship Id="rId95" Type="http://schemas.openxmlformats.org/officeDocument/2006/relationships/customXml" Target="../ink/ink1421.xml"/><Relationship Id="rId22" Type="http://schemas.openxmlformats.org/officeDocument/2006/relationships/image" Target="../media/image1397.png"/><Relationship Id="rId27" Type="http://schemas.openxmlformats.org/officeDocument/2006/relationships/customXml" Target="../ink/ink1387.xml"/><Relationship Id="rId43" Type="http://schemas.openxmlformats.org/officeDocument/2006/relationships/customXml" Target="../ink/ink1395.xml"/><Relationship Id="rId48" Type="http://schemas.openxmlformats.org/officeDocument/2006/relationships/image" Target="../media/image1410.png"/><Relationship Id="rId64" Type="http://schemas.openxmlformats.org/officeDocument/2006/relationships/image" Target="../media/image1418.png"/><Relationship Id="rId69" Type="http://schemas.openxmlformats.org/officeDocument/2006/relationships/customXml" Target="../ink/ink1408.xml"/><Relationship Id="rId113" Type="http://schemas.openxmlformats.org/officeDocument/2006/relationships/customXml" Target="../ink/ink1430.xml"/><Relationship Id="rId118" Type="http://schemas.openxmlformats.org/officeDocument/2006/relationships/image" Target="../media/image1445.png"/><Relationship Id="rId80" Type="http://schemas.openxmlformats.org/officeDocument/2006/relationships/image" Target="../media/image1426.png"/><Relationship Id="rId85" Type="http://schemas.openxmlformats.org/officeDocument/2006/relationships/customXml" Target="../ink/ink1416.xml"/><Relationship Id="rId12" Type="http://schemas.openxmlformats.org/officeDocument/2006/relationships/image" Target="../media/image1392.png"/><Relationship Id="rId17" Type="http://schemas.openxmlformats.org/officeDocument/2006/relationships/customXml" Target="../ink/ink1382.xml"/><Relationship Id="rId33" Type="http://schemas.openxmlformats.org/officeDocument/2006/relationships/customXml" Target="../ink/ink1390.xml"/><Relationship Id="rId38" Type="http://schemas.openxmlformats.org/officeDocument/2006/relationships/image" Target="../media/image1405.png"/><Relationship Id="rId59" Type="http://schemas.openxmlformats.org/officeDocument/2006/relationships/customXml" Target="../ink/ink1403.xml"/><Relationship Id="rId103" Type="http://schemas.openxmlformats.org/officeDocument/2006/relationships/customXml" Target="../ink/ink1425.xml"/><Relationship Id="rId108" Type="http://schemas.openxmlformats.org/officeDocument/2006/relationships/image" Target="../media/image1440.png"/><Relationship Id="rId124" Type="http://schemas.openxmlformats.org/officeDocument/2006/relationships/image" Target="../media/image1448.png"/><Relationship Id="rId54" Type="http://schemas.openxmlformats.org/officeDocument/2006/relationships/image" Target="../media/image1413.png"/><Relationship Id="rId70" Type="http://schemas.openxmlformats.org/officeDocument/2006/relationships/image" Target="../media/image1421.png"/><Relationship Id="rId75" Type="http://schemas.openxmlformats.org/officeDocument/2006/relationships/customXml" Target="../ink/ink1411.xml"/><Relationship Id="rId91" Type="http://schemas.openxmlformats.org/officeDocument/2006/relationships/customXml" Target="../ink/ink1419.xml"/><Relationship Id="rId96" Type="http://schemas.openxmlformats.org/officeDocument/2006/relationships/image" Target="../media/image143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89.png"/><Relationship Id="rId23" Type="http://schemas.openxmlformats.org/officeDocument/2006/relationships/customXml" Target="../ink/ink1385.xml"/><Relationship Id="rId28" Type="http://schemas.openxmlformats.org/officeDocument/2006/relationships/image" Target="../media/image1400.png"/><Relationship Id="rId49" Type="http://schemas.openxmlformats.org/officeDocument/2006/relationships/customXml" Target="../ink/ink1398.xml"/><Relationship Id="rId114" Type="http://schemas.openxmlformats.org/officeDocument/2006/relationships/image" Target="../media/image1443.png"/><Relationship Id="rId119" Type="http://schemas.openxmlformats.org/officeDocument/2006/relationships/customXml" Target="../ink/ink1433.xml"/><Relationship Id="rId44" Type="http://schemas.openxmlformats.org/officeDocument/2006/relationships/image" Target="../media/image1408.png"/><Relationship Id="rId60" Type="http://schemas.openxmlformats.org/officeDocument/2006/relationships/image" Target="../media/image1416.png"/><Relationship Id="rId65" Type="http://schemas.openxmlformats.org/officeDocument/2006/relationships/customXml" Target="../ink/ink1406.xml"/><Relationship Id="rId81" Type="http://schemas.openxmlformats.org/officeDocument/2006/relationships/customXml" Target="../ink/ink1414.xml"/><Relationship Id="rId86" Type="http://schemas.openxmlformats.org/officeDocument/2006/relationships/image" Target="../media/image1429.png"/><Relationship Id="rId13" Type="http://schemas.openxmlformats.org/officeDocument/2006/relationships/customXml" Target="../ink/ink1380.xml"/><Relationship Id="rId18" Type="http://schemas.openxmlformats.org/officeDocument/2006/relationships/image" Target="../media/image1395.png"/><Relationship Id="rId39" Type="http://schemas.openxmlformats.org/officeDocument/2006/relationships/customXml" Target="../ink/ink1393.xml"/><Relationship Id="rId109" Type="http://schemas.openxmlformats.org/officeDocument/2006/relationships/customXml" Target="../ink/ink1428.xml"/><Relationship Id="rId34" Type="http://schemas.openxmlformats.org/officeDocument/2006/relationships/image" Target="../media/image1403.png"/><Relationship Id="rId50" Type="http://schemas.openxmlformats.org/officeDocument/2006/relationships/image" Target="../media/image1411.png"/><Relationship Id="rId55" Type="http://schemas.openxmlformats.org/officeDocument/2006/relationships/customXml" Target="../ink/ink1401.xml"/><Relationship Id="rId76" Type="http://schemas.openxmlformats.org/officeDocument/2006/relationships/image" Target="../media/image1424.png"/><Relationship Id="rId97" Type="http://schemas.openxmlformats.org/officeDocument/2006/relationships/customXml" Target="../ink/ink1422.xml"/><Relationship Id="rId104" Type="http://schemas.openxmlformats.org/officeDocument/2006/relationships/image" Target="../media/image1438.png"/><Relationship Id="rId120" Type="http://schemas.openxmlformats.org/officeDocument/2006/relationships/image" Target="../media/image1446.png"/><Relationship Id="rId125" Type="http://schemas.openxmlformats.org/officeDocument/2006/relationships/customXml" Target="../ink/ink1436.xml"/><Relationship Id="rId7" Type="http://schemas.openxmlformats.org/officeDocument/2006/relationships/customXml" Target="../ink/ink1377.xml"/><Relationship Id="rId71" Type="http://schemas.openxmlformats.org/officeDocument/2006/relationships/customXml" Target="../ink/ink1409.xml"/><Relationship Id="rId92" Type="http://schemas.openxmlformats.org/officeDocument/2006/relationships/image" Target="../media/image1432.png"/><Relationship Id="rId2" Type="http://schemas.openxmlformats.org/officeDocument/2006/relationships/image" Target="../media/image4.jpeg"/><Relationship Id="rId29" Type="http://schemas.openxmlformats.org/officeDocument/2006/relationships/customXml" Target="../ink/ink1388.xml"/><Relationship Id="rId24" Type="http://schemas.openxmlformats.org/officeDocument/2006/relationships/image" Target="../media/image1398.png"/><Relationship Id="rId40" Type="http://schemas.openxmlformats.org/officeDocument/2006/relationships/image" Target="../media/image1406.png"/><Relationship Id="rId45" Type="http://schemas.openxmlformats.org/officeDocument/2006/relationships/customXml" Target="../ink/ink1396.xml"/><Relationship Id="rId66" Type="http://schemas.openxmlformats.org/officeDocument/2006/relationships/image" Target="../media/image1419.png"/><Relationship Id="rId87" Type="http://schemas.openxmlformats.org/officeDocument/2006/relationships/customXml" Target="../ink/ink1417.xml"/><Relationship Id="rId110" Type="http://schemas.openxmlformats.org/officeDocument/2006/relationships/image" Target="../media/image1441.png"/><Relationship Id="rId115" Type="http://schemas.openxmlformats.org/officeDocument/2006/relationships/customXml" Target="../ink/ink1431.xml"/><Relationship Id="rId61" Type="http://schemas.openxmlformats.org/officeDocument/2006/relationships/customXml" Target="../ink/ink1404.xml"/><Relationship Id="rId82" Type="http://schemas.openxmlformats.org/officeDocument/2006/relationships/image" Target="../media/image1427.png"/><Relationship Id="rId19" Type="http://schemas.openxmlformats.org/officeDocument/2006/relationships/customXml" Target="../ink/ink1383.xml"/><Relationship Id="rId14" Type="http://schemas.openxmlformats.org/officeDocument/2006/relationships/image" Target="../media/image1393.png"/><Relationship Id="rId30" Type="http://schemas.openxmlformats.org/officeDocument/2006/relationships/image" Target="../media/image1401.png"/><Relationship Id="rId35" Type="http://schemas.openxmlformats.org/officeDocument/2006/relationships/customXml" Target="../ink/ink1391.xml"/><Relationship Id="rId56" Type="http://schemas.openxmlformats.org/officeDocument/2006/relationships/image" Target="../media/image1414.png"/><Relationship Id="rId77" Type="http://schemas.openxmlformats.org/officeDocument/2006/relationships/customXml" Target="../ink/ink1412.xml"/><Relationship Id="rId100" Type="http://schemas.openxmlformats.org/officeDocument/2006/relationships/image" Target="../media/image1436.png"/><Relationship Id="rId105" Type="http://schemas.openxmlformats.org/officeDocument/2006/relationships/customXml" Target="../ink/ink1426.xml"/><Relationship Id="rId126" Type="http://schemas.openxmlformats.org/officeDocument/2006/relationships/image" Target="../media/image1449.png"/><Relationship Id="rId8" Type="http://schemas.openxmlformats.org/officeDocument/2006/relationships/image" Target="../media/image1390.png"/><Relationship Id="rId51" Type="http://schemas.openxmlformats.org/officeDocument/2006/relationships/customXml" Target="../ink/ink1399.xml"/><Relationship Id="rId72" Type="http://schemas.openxmlformats.org/officeDocument/2006/relationships/image" Target="../media/image1422.png"/><Relationship Id="rId93" Type="http://schemas.openxmlformats.org/officeDocument/2006/relationships/customXml" Target="../ink/ink1420.xml"/><Relationship Id="rId98" Type="http://schemas.openxmlformats.org/officeDocument/2006/relationships/image" Target="../media/image1435.png"/><Relationship Id="rId121" Type="http://schemas.openxmlformats.org/officeDocument/2006/relationships/customXml" Target="../ink/ink1434.xml"/><Relationship Id="rId3" Type="http://schemas.openxmlformats.org/officeDocument/2006/relationships/image" Target="../media/image1.png"/><Relationship Id="rId25" Type="http://schemas.openxmlformats.org/officeDocument/2006/relationships/customXml" Target="../ink/ink1386.xml"/><Relationship Id="rId46" Type="http://schemas.openxmlformats.org/officeDocument/2006/relationships/image" Target="../media/image1409.png"/><Relationship Id="rId67" Type="http://schemas.openxmlformats.org/officeDocument/2006/relationships/customXml" Target="../ink/ink1407.xml"/><Relationship Id="rId116" Type="http://schemas.openxmlformats.org/officeDocument/2006/relationships/image" Target="../media/image1444.png"/><Relationship Id="rId20" Type="http://schemas.openxmlformats.org/officeDocument/2006/relationships/image" Target="../media/image1396.png"/><Relationship Id="rId41" Type="http://schemas.openxmlformats.org/officeDocument/2006/relationships/customXml" Target="../ink/ink1394.xml"/><Relationship Id="rId62" Type="http://schemas.openxmlformats.org/officeDocument/2006/relationships/image" Target="../media/image1417.png"/><Relationship Id="rId83" Type="http://schemas.openxmlformats.org/officeDocument/2006/relationships/customXml" Target="../ink/ink1415.xml"/><Relationship Id="rId88" Type="http://schemas.openxmlformats.org/officeDocument/2006/relationships/image" Target="../media/image1430.png"/><Relationship Id="rId111" Type="http://schemas.openxmlformats.org/officeDocument/2006/relationships/customXml" Target="../ink/ink1429.xml"/><Relationship Id="rId15" Type="http://schemas.openxmlformats.org/officeDocument/2006/relationships/customXml" Target="../ink/ink1381.xml"/><Relationship Id="rId36" Type="http://schemas.openxmlformats.org/officeDocument/2006/relationships/image" Target="../media/image1404.png"/><Relationship Id="rId57" Type="http://schemas.openxmlformats.org/officeDocument/2006/relationships/customXml" Target="../ink/ink1402.xml"/><Relationship Id="rId106" Type="http://schemas.openxmlformats.org/officeDocument/2006/relationships/image" Target="../media/image1439.png"/><Relationship Id="rId10" Type="http://schemas.openxmlformats.org/officeDocument/2006/relationships/image" Target="../media/image1391.png"/><Relationship Id="rId31" Type="http://schemas.openxmlformats.org/officeDocument/2006/relationships/customXml" Target="../ink/ink1389.xml"/><Relationship Id="rId52" Type="http://schemas.openxmlformats.org/officeDocument/2006/relationships/image" Target="../media/image1412.png"/><Relationship Id="rId73" Type="http://schemas.openxmlformats.org/officeDocument/2006/relationships/customXml" Target="../ink/ink1410.xml"/><Relationship Id="rId78" Type="http://schemas.openxmlformats.org/officeDocument/2006/relationships/image" Target="../media/image1425.png"/><Relationship Id="rId94" Type="http://schemas.openxmlformats.org/officeDocument/2006/relationships/image" Target="../media/image1433.png"/><Relationship Id="rId99" Type="http://schemas.openxmlformats.org/officeDocument/2006/relationships/customXml" Target="../ink/ink1423.xml"/><Relationship Id="rId101" Type="http://schemas.openxmlformats.org/officeDocument/2006/relationships/customXml" Target="../ink/ink1424.xml"/><Relationship Id="rId122" Type="http://schemas.openxmlformats.org/officeDocument/2006/relationships/image" Target="../media/image1447.png"/><Relationship Id="rId4" Type="http://schemas.openxmlformats.org/officeDocument/2006/relationships/image" Target="../media/image1388.png"/><Relationship Id="rId9" Type="http://schemas.openxmlformats.org/officeDocument/2006/relationships/customXml" Target="../ink/ink1378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93.xml"/><Relationship Id="rId21" Type="http://schemas.openxmlformats.org/officeDocument/2006/relationships/customXml" Target="../ink/ink1445.xml"/><Relationship Id="rId42" Type="http://schemas.openxmlformats.org/officeDocument/2006/relationships/image" Target="../media/image1469.png"/><Relationship Id="rId63" Type="http://schemas.openxmlformats.org/officeDocument/2006/relationships/customXml" Target="../ink/ink1466.xml"/><Relationship Id="rId84" Type="http://schemas.openxmlformats.org/officeDocument/2006/relationships/image" Target="../media/image1490.png"/><Relationship Id="rId138" Type="http://schemas.openxmlformats.org/officeDocument/2006/relationships/image" Target="../media/image1517.png"/><Relationship Id="rId159" Type="http://schemas.openxmlformats.org/officeDocument/2006/relationships/customXml" Target="../ink/ink1514.xml"/><Relationship Id="rId170" Type="http://schemas.openxmlformats.org/officeDocument/2006/relationships/image" Target="../media/image1533.png"/><Relationship Id="rId191" Type="http://schemas.openxmlformats.org/officeDocument/2006/relationships/customXml" Target="../ink/ink1530.xml"/><Relationship Id="rId107" Type="http://schemas.openxmlformats.org/officeDocument/2006/relationships/customXml" Target="../ink/ink1488.xml"/><Relationship Id="rId11" Type="http://schemas.openxmlformats.org/officeDocument/2006/relationships/customXml" Target="../ink/ink1440.xml"/><Relationship Id="rId32" Type="http://schemas.openxmlformats.org/officeDocument/2006/relationships/image" Target="../media/image1464.png"/><Relationship Id="rId53" Type="http://schemas.openxmlformats.org/officeDocument/2006/relationships/customXml" Target="../ink/ink1461.xml"/><Relationship Id="rId74" Type="http://schemas.openxmlformats.org/officeDocument/2006/relationships/image" Target="../media/image1485.png"/><Relationship Id="rId128" Type="http://schemas.openxmlformats.org/officeDocument/2006/relationships/image" Target="../media/image1512.png"/><Relationship Id="rId149" Type="http://schemas.openxmlformats.org/officeDocument/2006/relationships/customXml" Target="../ink/ink1509.xml"/><Relationship Id="rId5" Type="http://schemas.openxmlformats.org/officeDocument/2006/relationships/customXml" Target="../ink/ink1437.xml"/><Relationship Id="rId95" Type="http://schemas.openxmlformats.org/officeDocument/2006/relationships/customXml" Target="../ink/ink1482.xml"/><Relationship Id="rId160" Type="http://schemas.openxmlformats.org/officeDocument/2006/relationships/image" Target="../media/image1528.png"/><Relationship Id="rId181" Type="http://schemas.openxmlformats.org/officeDocument/2006/relationships/customXml" Target="../ink/ink1525.xml"/><Relationship Id="rId22" Type="http://schemas.openxmlformats.org/officeDocument/2006/relationships/image" Target="../media/image1459.png"/><Relationship Id="rId43" Type="http://schemas.openxmlformats.org/officeDocument/2006/relationships/customXml" Target="../ink/ink1456.xml"/><Relationship Id="rId64" Type="http://schemas.openxmlformats.org/officeDocument/2006/relationships/image" Target="../media/image1480.png"/><Relationship Id="rId118" Type="http://schemas.openxmlformats.org/officeDocument/2006/relationships/image" Target="../media/image1507.png"/><Relationship Id="rId139" Type="http://schemas.openxmlformats.org/officeDocument/2006/relationships/customXml" Target="../ink/ink1504.xml"/><Relationship Id="rId85" Type="http://schemas.openxmlformats.org/officeDocument/2006/relationships/customXml" Target="../ink/ink1477.xml"/><Relationship Id="rId150" Type="http://schemas.openxmlformats.org/officeDocument/2006/relationships/image" Target="../media/image1523.png"/><Relationship Id="rId171" Type="http://schemas.openxmlformats.org/officeDocument/2006/relationships/customXml" Target="../ink/ink1520.xml"/><Relationship Id="rId192" Type="http://schemas.openxmlformats.org/officeDocument/2006/relationships/image" Target="../media/image1544.png"/><Relationship Id="rId12" Type="http://schemas.openxmlformats.org/officeDocument/2006/relationships/image" Target="../media/image1454.png"/><Relationship Id="rId33" Type="http://schemas.openxmlformats.org/officeDocument/2006/relationships/customXml" Target="../ink/ink1451.xml"/><Relationship Id="rId108" Type="http://schemas.openxmlformats.org/officeDocument/2006/relationships/image" Target="../media/image1502.png"/><Relationship Id="rId129" Type="http://schemas.openxmlformats.org/officeDocument/2006/relationships/customXml" Target="../ink/ink1499.xml"/><Relationship Id="rId54" Type="http://schemas.openxmlformats.org/officeDocument/2006/relationships/image" Target="../media/image1475.png"/><Relationship Id="rId75" Type="http://schemas.openxmlformats.org/officeDocument/2006/relationships/customXml" Target="../ink/ink1472.xml"/><Relationship Id="rId96" Type="http://schemas.openxmlformats.org/officeDocument/2006/relationships/image" Target="../media/image1496.png"/><Relationship Id="rId140" Type="http://schemas.openxmlformats.org/officeDocument/2006/relationships/image" Target="../media/image1518.png"/><Relationship Id="rId161" Type="http://schemas.openxmlformats.org/officeDocument/2006/relationships/customXml" Target="../ink/ink1515.xml"/><Relationship Id="rId182" Type="http://schemas.openxmlformats.org/officeDocument/2006/relationships/image" Target="../media/image1539.png"/><Relationship Id="rId6" Type="http://schemas.openxmlformats.org/officeDocument/2006/relationships/image" Target="../media/image1451.png"/><Relationship Id="rId23" Type="http://schemas.openxmlformats.org/officeDocument/2006/relationships/customXml" Target="../ink/ink1446.xml"/><Relationship Id="rId119" Type="http://schemas.openxmlformats.org/officeDocument/2006/relationships/customXml" Target="../ink/ink1494.xml"/><Relationship Id="rId44" Type="http://schemas.openxmlformats.org/officeDocument/2006/relationships/image" Target="../media/image1470.png"/><Relationship Id="rId65" Type="http://schemas.openxmlformats.org/officeDocument/2006/relationships/customXml" Target="../ink/ink1467.xml"/><Relationship Id="rId86" Type="http://schemas.openxmlformats.org/officeDocument/2006/relationships/image" Target="../media/image1491.png"/><Relationship Id="rId130" Type="http://schemas.openxmlformats.org/officeDocument/2006/relationships/image" Target="../media/image1513.png"/><Relationship Id="rId151" Type="http://schemas.openxmlformats.org/officeDocument/2006/relationships/customXml" Target="../ink/ink1510.xml"/><Relationship Id="rId172" Type="http://schemas.openxmlformats.org/officeDocument/2006/relationships/image" Target="../media/image1534.png"/><Relationship Id="rId13" Type="http://schemas.openxmlformats.org/officeDocument/2006/relationships/customXml" Target="../ink/ink1441.xml"/><Relationship Id="rId18" Type="http://schemas.openxmlformats.org/officeDocument/2006/relationships/image" Target="../media/image1457.png"/><Relationship Id="rId39" Type="http://schemas.openxmlformats.org/officeDocument/2006/relationships/customXml" Target="../ink/ink1454.xml"/><Relationship Id="rId109" Type="http://schemas.openxmlformats.org/officeDocument/2006/relationships/customXml" Target="../ink/ink1489.xml"/><Relationship Id="rId34" Type="http://schemas.openxmlformats.org/officeDocument/2006/relationships/image" Target="../media/image1465.png"/><Relationship Id="rId50" Type="http://schemas.openxmlformats.org/officeDocument/2006/relationships/image" Target="../media/image1473.png"/><Relationship Id="rId55" Type="http://schemas.openxmlformats.org/officeDocument/2006/relationships/customXml" Target="../ink/ink1462.xml"/><Relationship Id="rId76" Type="http://schemas.openxmlformats.org/officeDocument/2006/relationships/image" Target="../media/image1486.png"/><Relationship Id="rId97" Type="http://schemas.openxmlformats.org/officeDocument/2006/relationships/customXml" Target="../ink/ink1483.xml"/><Relationship Id="rId104" Type="http://schemas.openxmlformats.org/officeDocument/2006/relationships/image" Target="../media/image1500.png"/><Relationship Id="rId120" Type="http://schemas.openxmlformats.org/officeDocument/2006/relationships/image" Target="../media/image1508.png"/><Relationship Id="rId125" Type="http://schemas.openxmlformats.org/officeDocument/2006/relationships/customXml" Target="../ink/ink1497.xml"/><Relationship Id="rId141" Type="http://schemas.openxmlformats.org/officeDocument/2006/relationships/customXml" Target="../ink/ink1505.xml"/><Relationship Id="rId146" Type="http://schemas.openxmlformats.org/officeDocument/2006/relationships/image" Target="../media/image1521.png"/><Relationship Id="rId167" Type="http://schemas.openxmlformats.org/officeDocument/2006/relationships/customXml" Target="../ink/ink1518.xml"/><Relationship Id="rId188" Type="http://schemas.openxmlformats.org/officeDocument/2006/relationships/image" Target="../media/image1542.png"/><Relationship Id="rId7" Type="http://schemas.openxmlformats.org/officeDocument/2006/relationships/customXml" Target="../ink/ink1438.xml"/><Relationship Id="rId71" Type="http://schemas.openxmlformats.org/officeDocument/2006/relationships/customXml" Target="../ink/ink1470.xml"/><Relationship Id="rId92" Type="http://schemas.openxmlformats.org/officeDocument/2006/relationships/image" Target="../media/image1494.png"/><Relationship Id="rId162" Type="http://schemas.openxmlformats.org/officeDocument/2006/relationships/image" Target="../media/image1529.png"/><Relationship Id="rId183" Type="http://schemas.openxmlformats.org/officeDocument/2006/relationships/customXml" Target="../ink/ink1526.xml"/><Relationship Id="rId2" Type="http://schemas.openxmlformats.org/officeDocument/2006/relationships/image" Target="../media/image4.jpeg"/><Relationship Id="rId29" Type="http://schemas.openxmlformats.org/officeDocument/2006/relationships/customXml" Target="../ink/ink1449.xml"/><Relationship Id="rId24" Type="http://schemas.openxmlformats.org/officeDocument/2006/relationships/image" Target="../media/image1460.png"/><Relationship Id="rId40" Type="http://schemas.openxmlformats.org/officeDocument/2006/relationships/image" Target="../media/image1468.png"/><Relationship Id="rId45" Type="http://schemas.openxmlformats.org/officeDocument/2006/relationships/customXml" Target="../ink/ink1457.xml"/><Relationship Id="rId66" Type="http://schemas.openxmlformats.org/officeDocument/2006/relationships/image" Target="../media/image1481.png"/><Relationship Id="rId87" Type="http://schemas.openxmlformats.org/officeDocument/2006/relationships/customXml" Target="../ink/ink1478.xml"/><Relationship Id="rId110" Type="http://schemas.openxmlformats.org/officeDocument/2006/relationships/image" Target="../media/image1503.png"/><Relationship Id="rId115" Type="http://schemas.openxmlformats.org/officeDocument/2006/relationships/customXml" Target="../ink/ink1492.xml"/><Relationship Id="rId131" Type="http://schemas.openxmlformats.org/officeDocument/2006/relationships/customXml" Target="../ink/ink1500.xml"/><Relationship Id="rId136" Type="http://schemas.openxmlformats.org/officeDocument/2006/relationships/image" Target="../media/image1516.png"/><Relationship Id="rId157" Type="http://schemas.openxmlformats.org/officeDocument/2006/relationships/customXml" Target="../ink/ink1513.xml"/><Relationship Id="rId178" Type="http://schemas.openxmlformats.org/officeDocument/2006/relationships/image" Target="../media/image1537.png"/><Relationship Id="rId61" Type="http://schemas.openxmlformats.org/officeDocument/2006/relationships/customXml" Target="../ink/ink1465.xml"/><Relationship Id="rId82" Type="http://schemas.openxmlformats.org/officeDocument/2006/relationships/image" Target="../media/image1489.png"/><Relationship Id="rId152" Type="http://schemas.openxmlformats.org/officeDocument/2006/relationships/image" Target="../media/image1524.png"/><Relationship Id="rId173" Type="http://schemas.openxmlformats.org/officeDocument/2006/relationships/customXml" Target="../ink/ink1521.xml"/><Relationship Id="rId19" Type="http://schemas.openxmlformats.org/officeDocument/2006/relationships/customXml" Target="../ink/ink1444.xml"/><Relationship Id="rId14" Type="http://schemas.openxmlformats.org/officeDocument/2006/relationships/image" Target="../media/image1455.png"/><Relationship Id="rId30" Type="http://schemas.openxmlformats.org/officeDocument/2006/relationships/image" Target="../media/image1463.png"/><Relationship Id="rId35" Type="http://schemas.openxmlformats.org/officeDocument/2006/relationships/customXml" Target="../ink/ink1452.xml"/><Relationship Id="rId56" Type="http://schemas.openxmlformats.org/officeDocument/2006/relationships/image" Target="../media/image1476.png"/><Relationship Id="rId77" Type="http://schemas.openxmlformats.org/officeDocument/2006/relationships/customXml" Target="../ink/ink1473.xml"/><Relationship Id="rId100" Type="http://schemas.openxmlformats.org/officeDocument/2006/relationships/image" Target="../media/image1498.png"/><Relationship Id="rId105" Type="http://schemas.openxmlformats.org/officeDocument/2006/relationships/customXml" Target="../ink/ink1487.xml"/><Relationship Id="rId126" Type="http://schemas.openxmlformats.org/officeDocument/2006/relationships/image" Target="../media/image1511.png"/><Relationship Id="rId147" Type="http://schemas.openxmlformats.org/officeDocument/2006/relationships/customXml" Target="../ink/ink1508.xml"/><Relationship Id="rId168" Type="http://schemas.openxmlformats.org/officeDocument/2006/relationships/image" Target="../media/image1532.png"/><Relationship Id="rId8" Type="http://schemas.openxmlformats.org/officeDocument/2006/relationships/image" Target="../media/image1452.png"/><Relationship Id="rId51" Type="http://schemas.openxmlformats.org/officeDocument/2006/relationships/customXml" Target="../ink/ink1460.xml"/><Relationship Id="rId72" Type="http://schemas.openxmlformats.org/officeDocument/2006/relationships/image" Target="../media/image1484.png"/><Relationship Id="rId93" Type="http://schemas.openxmlformats.org/officeDocument/2006/relationships/customXml" Target="../ink/ink1481.xml"/><Relationship Id="rId98" Type="http://schemas.openxmlformats.org/officeDocument/2006/relationships/image" Target="../media/image1497.png"/><Relationship Id="rId121" Type="http://schemas.openxmlformats.org/officeDocument/2006/relationships/customXml" Target="../ink/ink1495.xml"/><Relationship Id="rId142" Type="http://schemas.openxmlformats.org/officeDocument/2006/relationships/image" Target="../media/image1519.png"/><Relationship Id="rId163" Type="http://schemas.openxmlformats.org/officeDocument/2006/relationships/customXml" Target="../ink/ink1516.xml"/><Relationship Id="rId184" Type="http://schemas.openxmlformats.org/officeDocument/2006/relationships/image" Target="../media/image1540.png"/><Relationship Id="rId189" Type="http://schemas.openxmlformats.org/officeDocument/2006/relationships/customXml" Target="../ink/ink1529.xml"/><Relationship Id="rId3" Type="http://schemas.openxmlformats.org/officeDocument/2006/relationships/image" Target="../media/image1.png"/><Relationship Id="rId25" Type="http://schemas.openxmlformats.org/officeDocument/2006/relationships/customXml" Target="../ink/ink1447.xml"/><Relationship Id="rId46" Type="http://schemas.openxmlformats.org/officeDocument/2006/relationships/image" Target="../media/image1471.png"/><Relationship Id="rId67" Type="http://schemas.openxmlformats.org/officeDocument/2006/relationships/customXml" Target="../ink/ink1468.xml"/><Relationship Id="rId116" Type="http://schemas.openxmlformats.org/officeDocument/2006/relationships/image" Target="../media/image1506.png"/><Relationship Id="rId137" Type="http://schemas.openxmlformats.org/officeDocument/2006/relationships/customXml" Target="../ink/ink1503.xml"/><Relationship Id="rId158" Type="http://schemas.openxmlformats.org/officeDocument/2006/relationships/image" Target="../media/image1527.png"/><Relationship Id="rId20" Type="http://schemas.openxmlformats.org/officeDocument/2006/relationships/image" Target="../media/image1458.png"/><Relationship Id="rId41" Type="http://schemas.openxmlformats.org/officeDocument/2006/relationships/customXml" Target="../ink/ink1455.xml"/><Relationship Id="rId62" Type="http://schemas.openxmlformats.org/officeDocument/2006/relationships/image" Target="../media/image1479.png"/><Relationship Id="rId83" Type="http://schemas.openxmlformats.org/officeDocument/2006/relationships/customXml" Target="../ink/ink1476.xml"/><Relationship Id="rId88" Type="http://schemas.openxmlformats.org/officeDocument/2006/relationships/image" Target="../media/image1492.png"/><Relationship Id="rId111" Type="http://schemas.openxmlformats.org/officeDocument/2006/relationships/customXml" Target="../ink/ink1490.xml"/><Relationship Id="rId132" Type="http://schemas.openxmlformats.org/officeDocument/2006/relationships/image" Target="../media/image1514.png"/><Relationship Id="rId153" Type="http://schemas.openxmlformats.org/officeDocument/2006/relationships/customXml" Target="../ink/ink1511.xml"/><Relationship Id="rId174" Type="http://schemas.openxmlformats.org/officeDocument/2006/relationships/image" Target="../media/image1535.png"/><Relationship Id="rId179" Type="http://schemas.openxmlformats.org/officeDocument/2006/relationships/customXml" Target="../ink/ink1524.xml"/><Relationship Id="rId190" Type="http://schemas.openxmlformats.org/officeDocument/2006/relationships/image" Target="../media/image1543.png"/><Relationship Id="rId15" Type="http://schemas.openxmlformats.org/officeDocument/2006/relationships/customXml" Target="../ink/ink1442.xml"/><Relationship Id="rId36" Type="http://schemas.openxmlformats.org/officeDocument/2006/relationships/image" Target="../media/image1466.png"/><Relationship Id="rId57" Type="http://schemas.openxmlformats.org/officeDocument/2006/relationships/customXml" Target="../ink/ink1463.xml"/><Relationship Id="rId106" Type="http://schemas.openxmlformats.org/officeDocument/2006/relationships/image" Target="../media/image1501.png"/><Relationship Id="rId127" Type="http://schemas.openxmlformats.org/officeDocument/2006/relationships/customXml" Target="../ink/ink1498.xml"/><Relationship Id="rId10" Type="http://schemas.openxmlformats.org/officeDocument/2006/relationships/image" Target="../media/image1453.png"/><Relationship Id="rId31" Type="http://schemas.openxmlformats.org/officeDocument/2006/relationships/customXml" Target="../ink/ink1450.xml"/><Relationship Id="rId52" Type="http://schemas.openxmlformats.org/officeDocument/2006/relationships/image" Target="../media/image1474.png"/><Relationship Id="rId73" Type="http://schemas.openxmlformats.org/officeDocument/2006/relationships/customXml" Target="../ink/ink1471.xml"/><Relationship Id="rId78" Type="http://schemas.openxmlformats.org/officeDocument/2006/relationships/image" Target="../media/image1487.png"/><Relationship Id="rId94" Type="http://schemas.openxmlformats.org/officeDocument/2006/relationships/image" Target="../media/image1495.png"/><Relationship Id="rId99" Type="http://schemas.openxmlformats.org/officeDocument/2006/relationships/customXml" Target="../ink/ink1484.xml"/><Relationship Id="rId101" Type="http://schemas.openxmlformats.org/officeDocument/2006/relationships/customXml" Target="../ink/ink1485.xml"/><Relationship Id="rId122" Type="http://schemas.openxmlformats.org/officeDocument/2006/relationships/image" Target="../media/image1509.png"/><Relationship Id="rId143" Type="http://schemas.openxmlformats.org/officeDocument/2006/relationships/customXml" Target="../ink/ink1506.xml"/><Relationship Id="rId148" Type="http://schemas.openxmlformats.org/officeDocument/2006/relationships/image" Target="../media/image1522.png"/><Relationship Id="rId164" Type="http://schemas.openxmlformats.org/officeDocument/2006/relationships/image" Target="../media/image1530.png"/><Relationship Id="rId169" Type="http://schemas.openxmlformats.org/officeDocument/2006/relationships/customXml" Target="../ink/ink1519.xml"/><Relationship Id="rId185" Type="http://schemas.openxmlformats.org/officeDocument/2006/relationships/customXml" Target="../ink/ink1527.xml"/><Relationship Id="rId4" Type="http://schemas.openxmlformats.org/officeDocument/2006/relationships/image" Target="../media/image1450.png"/><Relationship Id="rId9" Type="http://schemas.openxmlformats.org/officeDocument/2006/relationships/customXml" Target="../ink/ink1439.xml"/><Relationship Id="rId180" Type="http://schemas.openxmlformats.org/officeDocument/2006/relationships/image" Target="../media/image1538.png"/><Relationship Id="rId26" Type="http://schemas.openxmlformats.org/officeDocument/2006/relationships/image" Target="../media/image1461.png"/><Relationship Id="rId47" Type="http://schemas.openxmlformats.org/officeDocument/2006/relationships/customXml" Target="../ink/ink1458.xml"/><Relationship Id="rId68" Type="http://schemas.openxmlformats.org/officeDocument/2006/relationships/image" Target="../media/image1482.png"/><Relationship Id="rId89" Type="http://schemas.openxmlformats.org/officeDocument/2006/relationships/customXml" Target="../ink/ink1479.xml"/><Relationship Id="rId112" Type="http://schemas.openxmlformats.org/officeDocument/2006/relationships/image" Target="../media/image1504.png"/><Relationship Id="rId133" Type="http://schemas.openxmlformats.org/officeDocument/2006/relationships/customXml" Target="../ink/ink1501.xml"/><Relationship Id="rId154" Type="http://schemas.openxmlformats.org/officeDocument/2006/relationships/image" Target="../media/image1525.png"/><Relationship Id="rId175" Type="http://schemas.openxmlformats.org/officeDocument/2006/relationships/customXml" Target="../ink/ink1522.xml"/><Relationship Id="rId16" Type="http://schemas.openxmlformats.org/officeDocument/2006/relationships/image" Target="../media/image1456.png"/><Relationship Id="rId37" Type="http://schemas.openxmlformats.org/officeDocument/2006/relationships/customXml" Target="../ink/ink1453.xml"/><Relationship Id="rId58" Type="http://schemas.openxmlformats.org/officeDocument/2006/relationships/image" Target="../media/image1477.png"/><Relationship Id="rId79" Type="http://schemas.openxmlformats.org/officeDocument/2006/relationships/customXml" Target="../ink/ink1474.xml"/><Relationship Id="rId102" Type="http://schemas.openxmlformats.org/officeDocument/2006/relationships/image" Target="../media/image1499.png"/><Relationship Id="rId123" Type="http://schemas.openxmlformats.org/officeDocument/2006/relationships/customXml" Target="../ink/ink1496.xml"/><Relationship Id="rId144" Type="http://schemas.openxmlformats.org/officeDocument/2006/relationships/image" Target="../media/image1520.png"/><Relationship Id="rId90" Type="http://schemas.openxmlformats.org/officeDocument/2006/relationships/image" Target="../media/image1493.png"/><Relationship Id="rId165" Type="http://schemas.openxmlformats.org/officeDocument/2006/relationships/customXml" Target="../ink/ink1517.xml"/><Relationship Id="rId186" Type="http://schemas.openxmlformats.org/officeDocument/2006/relationships/image" Target="../media/image1541.png"/><Relationship Id="rId27" Type="http://schemas.openxmlformats.org/officeDocument/2006/relationships/customXml" Target="../ink/ink1448.xml"/><Relationship Id="rId48" Type="http://schemas.openxmlformats.org/officeDocument/2006/relationships/image" Target="../media/image1472.png"/><Relationship Id="rId69" Type="http://schemas.openxmlformats.org/officeDocument/2006/relationships/customXml" Target="../ink/ink1469.xml"/><Relationship Id="rId113" Type="http://schemas.openxmlformats.org/officeDocument/2006/relationships/customXml" Target="../ink/ink1491.xml"/><Relationship Id="rId134" Type="http://schemas.openxmlformats.org/officeDocument/2006/relationships/image" Target="../media/image1515.png"/><Relationship Id="rId80" Type="http://schemas.openxmlformats.org/officeDocument/2006/relationships/image" Target="../media/image1488.png"/><Relationship Id="rId155" Type="http://schemas.openxmlformats.org/officeDocument/2006/relationships/customXml" Target="../ink/ink1512.xml"/><Relationship Id="rId176" Type="http://schemas.openxmlformats.org/officeDocument/2006/relationships/image" Target="../media/image1536.png"/><Relationship Id="rId17" Type="http://schemas.openxmlformats.org/officeDocument/2006/relationships/customXml" Target="../ink/ink1443.xml"/><Relationship Id="rId38" Type="http://schemas.openxmlformats.org/officeDocument/2006/relationships/image" Target="../media/image1467.png"/><Relationship Id="rId59" Type="http://schemas.openxmlformats.org/officeDocument/2006/relationships/customXml" Target="../ink/ink1464.xml"/><Relationship Id="rId103" Type="http://schemas.openxmlformats.org/officeDocument/2006/relationships/customXml" Target="../ink/ink1486.xml"/><Relationship Id="rId124" Type="http://schemas.openxmlformats.org/officeDocument/2006/relationships/image" Target="../media/image1510.png"/><Relationship Id="rId70" Type="http://schemas.openxmlformats.org/officeDocument/2006/relationships/image" Target="../media/image1483.png"/><Relationship Id="rId91" Type="http://schemas.openxmlformats.org/officeDocument/2006/relationships/customXml" Target="../ink/ink1480.xml"/><Relationship Id="rId145" Type="http://schemas.openxmlformats.org/officeDocument/2006/relationships/customXml" Target="../ink/ink1507.xml"/><Relationship Id="rId166" Type="http://schemas.openxmlformats.org/officeDocument/2006/relationships/image" Target="../media/image1531.png"/><Relationship Id="rId187" Type="http://schemas.openxmlformats.org/officeDocument/2006/relationships/customXml" Target="../ink/ink1528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462.png"/><Relationship Id="rId49" Type="http://schemas.openxmlformats.org/officeDocument/2006/relationships/customXml" Target="../ink/ink1459.xml"/><Relationship Id="rId114" Type="http://schemas.openxmlformats.org/officeDocument/2006/relationships/image" Target="../media/image1505.png"/><Relationship Id="rId60" Type="http://schemas.openxmlformats.org/officeDocument/2006/relationships/image" Target="../media/image1478.png"/><Relationship Id="rId81" Type="http://schemas.openxmlformats.org/officeDocument/2006/relationships/customXml" Target="../ink/ink1475.xml"/><Relationship Id="rId135" Type="http://schemas.openxmlformats.org/officeDocument/2006/relationships/customXml" Target="../ink/ink1502.xml"/><Relationship Id="rId156" Type="http://schemas.openxmlformats.org/officeDocument/2006/relationships/image" Target="../media/image1526.png"/><Relationship Id="rId177" Type="http://schemas.openxmlformats.org/officeDocument/2006/relationships/customXml" Target="../ink/ink1523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587.xml"/><Relationship Id="rId21" Type="http://schemas.openxmlformats.org/officeDocument/2006/relationships/customXml" Target="../ink/ink1539.xml"/><Relationship Id="rId42" Type="http://schemas.openxmlformats.org/officeDocument/2006/relationships/image" Target="../media/image1564.png"/><Relationship Id="rId63" Type="http://schemas.openxmlformats.org/officeDocument/2006/relationships/customXml" Target="../ink/ink1560.xml"/><Relationship Id="rId84" Type="http://schemas.openxmlformats.org/officeDocument/2006/relationships/image" Target="../media/image1585.png"/><Relationship Id="rId138" Type="http://schemas.openxmlformats.org/officeDocument/2006/relationships/image" Target="../media/image1612.png"/><Relationship Id="rId159" Type="http://schemas.openxmlformats.org/officeDocument/2006/relationships/customXml" Target="../ink/ink1608.xml"/><Relationship Id="rId170" Type="http://schemas.openxmlformats.org/officeDocument/2006/relationships/image" Target="../media/image1628.png"/><Relationship Id="rId107" Type="http://schemas.openxmlformats.org/officeDocument/2006/relationships/customXml" Target="../ink/ink1582.xml"/><Relationship Id="rId11" Type="http://schemas.openxmlformats.org/officeDocument/2006/relationships/customXml" Target="../ink/ink1534.xml"/><Relationship Id="rId32" Type="http://schemas.openxmlformats.org/officeDocument/2006/relationships/image" Target="../media/image1559.png"/><Relationship Id="rId53" Type="http://schemas.openxmlformats.org/officeDocument/2006/relationships/customXml" Target="../ink/ink1555.xml"/><Relationship Id="rId74" Type="http://schemas.openxmlformats.org/officeDocument/2006/relationships/image" Target="../media/image1580.png"/><Relationship Id="rId128" Type="http://schemas.openxmlformats.org/officeDocument/2006/relationships/image" Target="../media/image1607.png"/><Relationship Id="rId149" Type="http://schemas.openxmlformats.org/officeDocument/2006/relationships/customXml" Target="../ink/ink1603.xml"/><Relationship Id="rId5" Type="http://schemas.openxmlformats.org/officeDocument/2006/relationships/customXml" Target="../ink/ink1531.xml"/><Relationship Id="rId95" Type="http://schemas.openxmlformats.org/officeDocument/2006/relationships/customXml" Target="../ink/ink1576.xml"/><Relationship Id="rId160" Type="http://schemas.openxmlformats.org/officeDocument/2006/relationships/image" Target="../media/image1623.png"/><Relationship Id="rId181" Type="http://schemas.openxmlformats.org/officeDocument/2006/relationships/customXml" Target="../ink/ink1619.xml"/><Relationship Id="rId22" Type="http://schemas.openxmlformats.org/officeDocument/2006/relationships/image" Target="../media/image1554.png"/><Relationship Id="rId43" Type="http://schemas.openxmlformats.org/officeDocument/2006/relationships/customXml" Target="../ink/ink1550.xml"/><Relationship Id="rId64" Type="http://schemas.openxmlformats.org/officeDocument/2006/relationships/image" Target="../media/image1575.png"/><Relationship Id="rId118" Type="http://schemas.openxmlformats.org/officeDocument/2006/relationships/image" Target="../media/image1602.png"/><Relationship Id="rId139" Type="http://schemas.openxmlformats.org/officeDocument/2006/relationships/customXml" Target="../ink/ink1598.xml"/><Relationship Id="rId85" Type="http://schemas.openxmlformats.org/officeDocument/2006/relationships/customXml" Target="../ink/ink1571.xml"/><Relationship Id="rId150" Type="http://schemas.openxmlformats.org/officeDocument/2006/relationships/image" Target="../media/image1618.png"/><Relationship Id="rId171" Type="http://schemas.openxmlformats.org/officeDocument/2006/relationships/customXml" Target="../ink/ink1614.xml"/><Relationship Id="rId12" Type="http://schemas.openxmlformats.org/officeDocument/2006/relationships/image" Target="../media/image1549.png"/><Relationship Id="rId33" Type="http://schemas.openxmlformats.org/officeDocument/2006/relationships/customXml" Target="../ink/ink1545.xml"/><Relationship Id="rId108" Type="http://schemas.openxmlformats.org/officeDocument/2006/relationships/image" Target="../media/image1597.png"/><Relationship Id="rId129" Type="http://schemas.openxmlformats.org/officeDocument/2006/relationships/customXml" Target="../ink/ink1593.xml"/><Relationship Id="rId54" Type="http://schemas.openxmlformats.org/officeDocument/2006/relationships/image" Target="../media/image1570.png"/><Relationship Id="rId75" Type="http://schemas.openxmlformats.org/officeDocument/2006/relationships/customXml" Target="../ink/ink1566.xml"/><Relationship Id="rId96" Type="http://schemas.openxmlformats.org/officeDocument/2006/relationships/image" Target="../media/image1591.png"/><Relationship Id="rId140" Type="http://schemas.openxmlformats.org/officeDocument/2006/relationships/image" Target="../media/image1613.png"/><Relationship Id="rId161" Type="http://schemas.openxmlformats.org/officeDocument/2006/relationships/customXml" Target="../ink/ink1609.xml"/><Relationship Id="rId182" Type="http://schemas.openxmlformats.org/officeDocument/2006/relationships/image" Target="../media/image1634.png"/><Relationship Id="rId6" Type="http://schemas.openxmlformats.org/officeDocument/2006/relationships/image" Target="../media/image1546.png"/><Relationship Id="rId23" Type="http://schemas.openxmlformats.org/officeDocument/2006/relationships/customXml" Target="../ink/ink1540.xml"/><Relationship Id="rId119" Type="http://schemas.openxmlformats.org/officeDocument/2006/relationships/customXml" Target="../ink/ink1588.xml"/><Relationship Id="rId44" Type="http://schemas.openxmlformats.org/officeDocument/2006/relationships/image" Target="../media/image1565.png"/><Relationship Id="rId60" Type="http://schemas.openxmlformats.org/officeDocument/2006/relationships/image" Target="../media/image1573.png"/><Relationship Id="rId65" Type="http://schemas.openxmlformats.org/officeDocument/2006/relationships/customXml" Target="../ink/ink1561.xml"/><Relationship Id="rId81" Type="http://schemas.openxmlformats.org/officeDocument/2006/relationships/customXml" Target="../ink/ink1569.xml"/><Relationship Id="rId86" Type="http://schemas.openxmlformats.org/officeDocument/2006/relationships/image" Target="../media/image1586.png"/><Relationship Id="rId130" Type="http://schemas.openxmlformats.org/officeDocument/2006/relationships/image" Target="../media/image1608.png"/><Relationship Id="rId135" Type="http://schemas.openxmlformats.org/officeDocument/2006/relationships/customXml" Target="../ink/ink1596.xml"/><Relationship Id="rId151" Type="http://schemas.openxmlformats.org/officeDocument/2006/relationships/customXml" Target="../ink/ink1604.xml"/><Relationship Id="rId156" Type="http://schemas.openxmlformats.org/officeDocument/2006/relationships/image" Target="../media/image1621.png"/><Relationship Id="rId177" Type="http://schemas.openxmlformats.org/officeDocument/2006/relationships/customXml" Target="../ink/ink1617.xml"/><Relationship Id="rId172" Type="http://schemas.openxmlformats.org/officeDocument/2006/relationships/image" Target="../media/image1629.png"/><Relationship Id="rId13" Type="http://schemas.openxmlformats.org/officeDocument/2006/relationships/customXml" Target="../ink/ink1535.xml"/><Relationship Id="rId18" Type="http://schemas.openxmlformats.org/officeDocument/2006/relationships/image" Target="../media/image1552.png"/><Relationship Id="rId39" Type="http://schemas.openxmlformats.org/officeDocument/2006/relationships/customXml" Target="../ink/ink1548.xml"/><Relationship Id="rId109" Type="http://schemas.openxmlformats.org/officeDocument/2006/relationships/customXml" Target="../ink/ink1583.xml"/><Relationship Id="rId34" Type="http://schemas.openxmlformats.org/officeDocument/2006/relationships/image" Target="../media/image1560.png"/><Relationship Id="rId50" Type="http://schemas.openxmlformats.org/officeDocument/2006/relationships/image" Target="../media/image1568.png"/><Relationship Id="rId55" Type="http://schemas.openxmlformats.org/officeDocument/2006/relationships/customXml" Target="../ink/ink1556.xml"/><Relationship Id="rId76" Type="http://schemas.openxmlformats.org/officeDocument/2006/relationships/image" Target="../media/image1581.png"/><Relationship Id="rId97" Type="http://schemas.openxmlformats.org/officeDocument/2006/relationships/customXml" Target="../ink/ink1577.xml"/><Relationship Id="rId104" Type="http://schemas.openxmlformats.org/officeDocument/2006/relationships/image" Target="../media/image1595.png"/><Relationship Id="rId120" Type="http://schemas.openxmlformats.org/officeDocument/2006/relationships/image" Target="../media/image1603.png"/><Relationship Id="rId125" Type="http://schemas.openxmlformats.org/officeDocument/2006/relationships/customXml" Target="../ink/ink1591.xml"/><Relationship Id="rId141" Type="http://schemas.openxmlformats.org/officeDocument/2006/relationships/customXml" Target="../ink/ink1599.xml"/><Relationship Id="rId146" Type="http://schemas.openxmlformats.org/officeDocument/2006/relationships/image" Target="../media/image1616.png"/><Relationship Id="rId167" Type="http://schemas.openxmlformats.org/officeDocument/2006/relationships/customXml" Target="../ink/ink1612.xml"/><Relationship Id="rId7" Type="http://schemas.openxmlformats.org/officeDocument/2006/relationships/customXml" Target="../ink/ink1532.xml"/><Relationship Id="rId71" Type="http://schemas.openxmlformats.org/officeDocument/2006/relationships/customXml" Target="../ink/ink1564.xml"/><Relationship Id="rId92" Type="http://schemas.openxmlformats.org/officeDocument/2006/relationships/image" Target="../media/image1589.png"/><Relationship Id="rId162" Type="http://schemas.openxmlformats.org/officeDocument/2006/relationships/image" Target="../media/image1624.png"/><Relationship Id="rId183" Type="http://schemas.openxmlformats.org/officeDocument/2006/relationships/customXml" Target="../ink/ink1620.xml"/><Relationship Id="rId2" Type="http://schemas.openxmlformats.org/officeDocument/2006/relationships/image" Target="../media/image4.jpeg"/><Relationship Id="rId29" Type="http://schemas.openxmlformats.org/officeDocument/2006/relationships/customXml" Target="../ink/ink1543.xml"/><Relationship Id="rId24" Type="http://schemas.openxmlformats.org/officeDocument/2006/relationships/image" Target="../media/image1555.png"/><Relationship Id="rId40" Type="http://schemas.openxmlformats.org/officeDocument/2006/relationships/image" Target="../media/image1563.png"/><Relationship Id="rId45" Type="http://schemas.openxmlformats.org/officeDocument/2006/relationships/customXml" Target="../ink/ink1551.xml"/><Relationship Id="rId66" Type="http://schemas.openxmlformats.org/officeDocument/2006/relationships/image" Target="../media/image1576.png"/><Relationship Id="rId87" Type="http://schemas.openxmlformats.org/officeDocument/2006/relationships/customXml" Target="../ink/ink1572.xml"/><Relationship Id="rId110" Type="http://schemas.openxmlformats.org/officeDocument/2006/relationships/image" Target="../media/image1598.png"/><Relationship Id="rId115" Type="http://schemas.openxmlformats.org/officeDocument/2006/relationships/customXml" Target="../ink/ink1586.xml"/><Relationship Id="rId131" Type="http://schemas.openxmlformats.org/officeDocument/2006/relationships/customXml" Target="../ink/ink1594.xml"/><Relationship Id="rId136" Type="http://schemas.openxmlformats.org/officeDocument/2006/relationships/image" Target="../media/image1611.png"/><Relationship Id="rId157" Type="http://schemas.openxmlformats.org/officeDocument/2006/relationships/customXml" Target="../ink/ink1607.xml"/><Relationship Id="rId178" Type="http://schemas.openxmlformats.org/officeDocument/2006/relationships/image" Target="../media/image1632.png"/><Relationship Id="rId61" Type="http://schemas.openxmlformats.org/officeDocument/2006/relationships/customXml" Target="../ink/ink1559.xml"/><Relationship Id="rId82" Type="http://schemas.openxmlformats.org/officeDocument/2006/relationships/image" Target="../media/image1584.png"/><Relationship Id="rId152" Type="http://schemas.openxmlformats.org/officeDocument/2006/relationships/image" Target="../media/image1619.png"/><Relationship Id="rId173" Type="http://schemas.openxmlformats.org/officeDocument/2006/relationships/customXml" Target="../ink/ink1615.xml"/><Relationship Id="rId19" Type="http://schemas.openxmlformats.org/officeDocument/2006/relationships/customXml" Target="../ink/ink1538.xml"/><Relationship Id="rId14" Type="http://schemas.openxmlformats.org/officeDocument/2006/relationships/image" Target="../media/image1550.png"/><Relationship Id="rId30" Type="http://schemas.openxmlformats.org/officeDocument/2006/relationships/image" Target="../media/image1558.png"/><Relationship Id="rId35" Type="http://schemas.openxmlformats.org/officeDocument/2006/relationships/customXml" Target="../ink/ink1546.xml"/><Relationship Id="rId56" Type="http://schemas.openxmlformats.org/officeDocument/2006/relationships/image" Target="../media/image1571.png"/><Relationship Id="rId77" Type="http://schemas.openxmlformats.org/officeDocument/2006/relationships/customXml" Target="../ink/ink1567.xml"/><Relationship Id="rId100" Type="http://schemas.openxmlformats.org/officeDocument/2006/relationships/image" Target="../media/image1593.png"/><Relationship Id="rId105" Type="http://schemas.openxmlformats.org/officeDocument/2006/relationships/customXml" Target="../ink/ink1581.xml"/><Relationship Id="rId126" Type="http://schemas.openxmlformats.org/officeDocument/2006/relationships/image" Target="../media/image1606.png"/><Relationship Id="rId147" Type="http://schemas.openxmlformats.org/officeDocument/2006/relationships/customXml" Target="../ink/ink1602.xml"/><Relationship Id="rId168" Type="http://schemas.openxmlformats.org/officeDocument/2006/relationships/image" Target="../media/image1627.png"/><Relationship Id="rId8" Type="http://schemas.openxmlformats.org/officeDocument/2006/relationships/image" Target="../media/image1547.png"/><Relationship Id="rId51" Type="http://schemas.openxmlformats.org/officeDocument/2006/relationships/customXml" Target="../ink/ink1554.xml"/><Relationship Id="rId72" Type="http://schemas.openxmlformats.org/officeDocument/2006/relationships/image" Target="../media/image1579.png"/><Relationship Id="rId93" Type="http://schemas.openxmlformats.org/officeDocument/2006/relationships/customXml" Target="../ink/ink1575.xml"/><Relationship Id="rId98" Type="http://schemas.openxmlformats.org/officeDocument/2006/relationships/image" Target="../media/image1592.png"/><Relationship Id="rId121" Type="http://schemas.openxmlformats.org/officeDocument/2006/relationships/customXml" Target="../ink/ink1589.xml"/><Relationship Id="rId142" Type="http://schemas.openxmlformats.org/officeDocument/2006/relationships/image" Target="../media/image1614.png"/><Relationship Id="rId163" Type="http://schemas.openxmlformats.org/officeDocument/2006/relationships/customXml" Target="../ink/ink1610.xml"/><Relationship Id="rId184" Type="http://schemas.openxmlformats.org/officeDocument/2006/relationships/image" Target="../media/image1635.png"/><Relationship Id="rId3" Type="http://schemas.openxmlformats.org/officeDocument/2006/relationships/image" Target="../media/image1.png"/><Relationship Id="rId25" Type="http://schemas.openxmlformats.org/officeDocument/2006/relationships/customXml" Target="../ink/ink1541.xml"/><Relationship Id="rId46" Type="http://schemas.openxmlformats.org/officeDocument/2006/relationships/image" Target="../media/image1566.png"/><Relationship Id="rId67" Type="http://schemas.openxmlformats.org/officeDocument/2006/relationships/customXml" Target="../ink/ink1562.xml"/><Relationship Id="rId116" Type="http://schemas.openxmlformats.org/officeDocument/2006/relationships/image" Target="../media/image1601.png"/><Relationship Id="rId137" Type="http://schemas.openxmlformats.org/officeDocument/2006/relationships/customXml" Target="../ink/ink1597.xml"/><Relationship Id="rId158" Type="http://schemas.openxmlformats.org/officeDocument/2006/relationships/image" Target="../media/image1622.png"/><Relationship Id="rId20" Type="http://schemas.openxmlformats.org/officeDocument/2006/relationships/image" Target="../media/image1553.png"/><Relationship Id="rId41" Type="http://schemas.openxmlformats.org/officeDocument/2006/relationships/customXml" Target="../ink/ink1549.xml"/><Relationship Id="rId62" Type="http://schemas.openxmlformats.org/officeDocument/2006/relationships/image" Target="../media/image1574.png"/><Relationship Id="rId83" Type="http://schemas.openxmlformats.org/officeDocument/2006/relationships/customXml" Target="../ink/ink1570.xml"/><Relationship Id="rId88" Type="http://schemas.openxmlformats.org/officeDocument/2006/relationships/image" Target="../media/image1587.png"/><Relationship Id="rId111" Type="http://schemas.openxmlformats.org/officeDocument/2006/relationships/customXml" Target="../ink/ink1584.xml"/><Relationship Id="rId132" Type="http://schemas.openxmlformats.org/officeDocument/2006/relationships/image" Target="../media/image1609.png"/><Relationship Id="rId153" Type="http://schemas.openxmlformats.org/officeDocument/2006/relationships/customXml" Target="../ink/ink1605.xml"/><Relationship Id="rId174" Type="http://schemas.openxmlformats.org/officeDocument/2006/relationships/image" Target="../media/image1630.png"/><Relationship Id="rId179" Type="http://schemas.openxmlformats.org/officeDocument/2006/relationships/customXml" Target="../ink/ink1618.xml"/><Relationship Id="rId15" Type="http://schemas.openxmlformats.org/officeDocument/2006/relationships/customXml" Target="../ink/ink1536.xml"/><Relationship Id="rId36" Type="http://schemas.openxmlformats.org/officeDocument/2006/relationships/image" Target="../media/image1561.png"/><Relationship Id="rId57" Type="http://schemas.openxmlformats.org/officeDocument/2006/relationships/customXml" Target="../ink/ink1557.xml"/><Relationship Id="rId106" Type="http://schemas.openxmlformats.org/officeDocument/2006/relationships/image" Target="../media/image1596.png"/><Relationship Id="rId127" Type="http://schemas.openxmlformats.org/officeDocument/2006/relationships/customXml" Target="../ink/ink1592.xml"/><Relationship Id="rId10" Type="http://schemas.openxmlformats.org/officeDocument/2006/relationships/image" Target="../media/image1548.png"/><Relationship Id="rId31" Type="http://schemas.openxmlformats.org/officeDocument/2006/relationships/customXml" Target="../ink/ink1544.xml"/><Relationship Id="rId52" Type="http://schemas.openxmlformats.org/officeDocument/2006/relationships/image" Target="../media/image1569.png"/><Relationship Id="rId73" Type="http://schemas.openxmlformats.org/officeDocument/2006/relationships/customXml" Target="../ink/ink1565.xml"/><Relationship Id="rId78" Type="http://schemas.openxmlformats.org/officeDocument/2006/relationships/image" Target="../media/image1582.png"/><Relationship Id="rId94" Type="http://schemas.openxmlformats.org/officeDocument/2006/relationships/image" Target="../media/image1590.png"/><Relationship Id="rId99" Type="http://schemas.openxmlformats.org/officeDocument/2006/relationships/customXml" Target="../ink/ink1578.xml"/><Relationship Id="rId101" Type="http://schemas.openxmlformats.org/officeDocument/2006/relationships/customXml" Target="../ink/ink1579.xml"/><Relationship Id="rId122" Type="http://schemas.openxmlformats.org/officeDocument/2006/relationships/image" Target="../media/image1604.png"/><Relationship Id="rId143" Type="http://schemas.openxmlformats.org/officeDocument/2006/relationships/customXml" Target="../ink/ink1600.xml"/><Relationship Id="rId148" Type="http://schemas.openxmlformats.org/officeDocument/2006/relationships/image" Target="../media/image1617.png"/><Relationship Id="rId164" Type="http://schemas.openxmlformats.org/officeDocument/2006/relationships/image" Target="../media/image1625.png"/><Relationship Id="rId169" Type="http://schemas.openxmlformats.org/officeDocument/2006/relationships/customXml" Target="../ink/ink1613.xml"/><Relationship Id="rId4" Type="http://schemas.openxmlformats.org/officeDocument/2006/relationships/image" Target="../media/image1545.png"/><Relationship Id="rId9" Type="http://schemas.openxmlformats.org/officeDocument/2006/relationships/customXml" Target="../ink/ink1533.xml"/><Relationship Id="rId180" Type="http://schemas.openxmlformats.org/officeDocument/2006/relationships/image" Target="../media/image1633.png"/><Relationship Id="rId26" Type="http://schemas.openxmlformats.org/officeDocument/2006/relationships/image" Target="../media/image1556.png"/><Relationship Id="rId47" Type="http://schemas.openxmlformats.org/officeDocument/2006/relationships/customXml" Target="../ink/ink1552.xml"/><Relationship Id="rId68" Type="http://schemas.openxmlformats.org/officeDocument/2006/relationships/image" Target="../media/image1577.png"/><Relationship Id="rId89" Type="http://schemas.openxmlformats.org/officeDocument/2006/relationships/customXml" Target="../ink/ink1573.xml"/><Relationship Id="rId112" Type="http://schemas.openxmlformats.org/officeDocument/2006/relationships/image" Target="../media/image1599.png"/><Relationship Id="rId133" Type="http://schemas.openxmlformats.org/officeDocument/2006/relationships/customXml" Target="../ink/ink1595.xml"/><Relationship Id="rId154" Type="http://schemas.openxmlformats.org/officeDocument/2006/relationships/image" Target="../media/image1620.png"/><Relationship Id="rId175" Type="http://schemas.openxmlformats.org/officeDocument/2006/relationships/customXml" Target="../ink/ink1616.xml"/><Relationship Id="rId16" Type="http://schemas.openxmlformats.org/officeDocument/2006/relationships/image" Target="../media/image1551.png"/><Relationship Id="rId37" Type="http://schemas.openxmlformats.org/officeDocument/2006/relationships/customXml" Target="../ink/ink1547.xml"/><Relationship Id="rId58" Type="http://schemas.openxmlformats.org/officeDocument/2006/relationships/image" Target="../media/image1572.png"/><Relationship Id="rId79" Type="http://schemas.openxmlformats.org/officeDocument/2006/relationships/customXml" Target="../ink/ink1568.xml"/><Relationship Id="rId102" Type="http://schemas.openxmlformats.org/officeDocument/2006/relationships/image" Target="../media/image1594.png"/><Relationship Id="rId123" Type="http://schemas.openxmlformats.org/officeDocument/2006/relationships/customXml" Target="../ink/ink1590.xml"/><Relationship Id="rId144" Type="http://schemas.openxmlformats.org/officeDocument/2006/relationships/image" Target="../media/image1615.png"/><Relationship Id="rId90" Type="http://schemas.openxmlformats.org/officeDocument/2006/relationships/image" Target="../media/image1588.png"/><Relationship Id="rId165" Type="http://schemas.openxmlformats.org/officeDocument/2006/relationships/customXml" Target="../ink/ink1611.xml"/><Relationship Id="rId27" Type="http://schemas.openxmlformats.org/officeDocument/2006/relationships/customXml" Target="../ink/ink1542.xml"/><Relationship Id="rId48" Type="http://schemas.openxmlformats.org/officeDocument/2006/relationships/image" Target="../media/image1567.png"/><Relationship Id="rId69" Type="http://schemas.openxmlformats.org/officeDocument/2006/relationships/customXml" Target="../ink/ink1563.xml"/><Relationship Id="rId113" Type="http://schemas.openxmlformats.org/officeDocument/2006/relationships/customXml" Target="../ink/ink1585.xml"/><Relationship Id="rId134" Type="http://schemas.openxmlformats.org/officeDocument/2006/relationships/image" Target="../media/image1610.png"/><Relationship Id="rId80" Type="http://schemas.openxmlformats.org/officeDocument/2006/relationships/image" Target="../media/image1583.png"/><Relationship Id="rId155" Type="http://schemas.openxmlformats.org/officeDocument/2006/relationships/customXml" Target="../ink/ink1606.xml"/><Relationship Id="rId176" Type="http://schemas.openxmlformats.org/officeDocument/2006/relationships/image" Target="../media/image1631.png"/><Relationship Id="rId17" Type="http://schemas.openxmlformats.org/officeDocument/2006/relationships/customXml" Target="../ink/ink1537.xml"/><Relationship Id="rId38" Type="http://schemas.openxmlformats.org/officeDocument/2006/relationships/image" Target="../media/image1562.png"/><Relationship Id="rId59" Type="http://schemas.openxmlformats.org/officeDocument/2006/relationships/customXml" Target="../ink/ink1558.xml"/><Relationship Id="rId103" Type="http://schemas.openxmlformats.org/officeDocument/2006/relationships/customXml" Target="../ink/ink1580.xml"/><Relationship Id="rId124" Type="http://schemas.openxmlformats.org/officeDocument/2006/relationships/image" Target="../media/image1605.png"/><Relationship Id="rId70" Type="http://schemas.openxmlformats.org/officeDocument/2006/relationships/image" Target="../media/image1578.png"/><Relationship Id="rId91" Type="http://schemas.openxmlformats.org/officeDocument/2006/relationships/customXml" Target="../ink/ink1574.xml"/><Relationship Id="rId145" Type="http://schemas.openxmlformats.org/officeDocument/2006/relationships/customXml" Target="../ink/ink1601.xml"/><Relationship Id="rId166" Type="http://schemas.openxmlformats.org/officeDocument/2006/relationships/image" Target="../media/image1626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557.png"/><Relationship Id="rId49" Type="http://schemas.openxmlformats.org/officeDocument/2006/relationships/customXml" Target="../ink/ink1553.xml"/><Relationship Id="rId114" Type="http://schemas.openxmlformats.org/officeDocument/2006/relationships/image" Target="../media/image1600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77.xml"/><Relationship Id="rId21" Type="http://schemas.openxmlformats.org/officeDocument/2006/relationships/customXml" Target="../ink/ink1629.xml"/><Relationship Id="rId324" Type="http://schemas.openxmlformats.org/officeDocument/2006/relationships/image" Target="../media/image1792.png"/><Relationship Id="rId531" Type="http://schemas.openxmlformats.org/officeDocument/2006/relationships/customXml" Target="../ink/ink1885.xml"/><Relationship Id="rId170" Type="http://schemas.openxmlformats.org/officeDocument/2006/relationships/image" Target="../media/image1716.png"/><Relationship Id="rId268" Type="http://schemas.openxmlformats.org/officeDocument/2006/relationships/image" Target="../media/image1765.png"/><Relationship Id="rId475" Type="http://schemas.openxmlformats.org/officeDocument/2006/relationships/image" Target="../media/image1867.png"/><Relationship Id="rId32" Type="http://schemas.openxmlformats.org/officeDocument/2006/relationships/image" Target="../media/image1648.png"/><Relationship Id="rId128" Type="http://schemas.openxmlformats.org/officeDocument/2006/relationships/image" Target="../media/image1696.png"/><Relationship Id="rId335" Type="http://schemas.openxmlformats.org/officeDocument/2006/relationships/customXml" Target="../ink/ink1786.xml"/><Relationship Id="rId542" Type="http://schemas.openxmlformats.org/officeDocument/2006/relationships/image" Target="../media/image1900.png"/><Relationship Id="rId181" Type="http://schemas.openxmlformats.org/officeDocument/2006/relationships/customXml" Target="../ink/ink1709.xml"/><Relationship Id="rId402" Type="http://schemas.openxmlformats.org/officeDocument/2006/relationships/customXml" Target="../ink/ink1820.xml"/><Relationship Id="rId279" Type="http://schemas.openxmlformats.org/officeDocument/2006/relationships/customXml" Target="../ink/ink1758.xml"/><Relationship Id="rId486" Type="http://schemas.openxmlformats.org/officeDocument/2006/relationships/customXml" Target="../ink/ink1862.xml"/><Relationship Id="rId43" Type="http://schemas.openxmlformats.org/officeDocument/2006/relationships/customXml" Target="../ink/ink1640.xml"/><Relationship Id="rId139" Type="http://schemas.openxmlformats.org/officeDocument/2006/relationships/customXml" Target="../ink/ink1688.xml"/><Relationship Id="rId346" Type="http://schemas.openxmlformats.org/officeDocument/2006/relationships/image" Target="../media/image1803.png"/><Relationship Id="rId553" Type="http://schemas.openxmlformats.org/officeDocument/2006/relationships/customXml" Target="../ink/ink1896.xml"/><Relationship Id="rId192" Type="http://schemas.openxmlformats.org/officeDocument/2006/relationships/image" Target="../media/image1727.png"/><Relationship Id="rId206" Type="http://schemas.openxmlformats.org/officeDocument/2006/relationships/image" Target="../media/image1734.png"/><Relationship Id="rId413" Type="http://schemas.openxmlformats.org/officeDocument/2006/relationships/image" Target="../media/image1836.png"/><Relationship Id="rId497" Type="http://schemas.openxmlformats.org/officeDocument/2006/relationships/image" Target="../media/image1878.png"/><Relationship Id="rId357" Type="http://schemas.openxmlformats.org/officeDocument/2006/relationships/customXml" Target="../ink/ink1797.xml"/><Relationship Id="rId54" Type="http://schemas.openxmlformats.org/officeDocument/2006/relationships/image" Target="../media/image1659.png"/><Relationship Id="rId217" Type="http://schemas.openxmlformats.org/officeDocument/2006/relationships/customXml" Target="../ink/ink1727.xml"/><Relationship Id="rId564" Type="http://schemas.openxmlformats.org/officeDocument/2006/relationships/image" Target="../media/image1911.png"/><Relationship Id="rId424" Type="http://schemas.openxmlformats.org/officeDocument/2006/relationships/customXml" Target="../ink/ink1831.xml"/><Relationship Id="rId270" Type="http://schemas.openxmlformats.org/officeDocument/2006/relationships/image" Target="../media/image1766.png"/><Relationship Id="rId65" Type="http://schemas.openxmlformats.org/officeDocument/2006/relationships/customXml" Target="../ink/ink1651.xml"/><Relationship Id="rId130" Type="http://schemas.openxmlformats.org/officeDocument/2006/relationships/image" Target="../media/image1697.png"/><Relationship Id="rId368" Type="http://schemas.openxmlformats.org/officeDocument/2006/relationships/customXml" Target="../ink/ink1803.xml"/><Relationship Id="rId575" Type="http://schemas.openxmlformats.org/officeDocument/2006/relationships/image" Target="../media/image1915.png"/><Relationship Id="rId228" Type="http://schemas.openxmlformats.org/officeDocument/2006/relationships/image" Target="../media/image1745.png"/><Relationship Id="rId435" Type="http://schemas.openxmlformats.org/officeDocument/2006/relationships/image" Target="../media/image1847.png"/><Relationship Id="rId281" Type="http://schemas.openxmlformats.org/officeDocument/2006/relationships/customXml" Target="../ink/ink1759.xml"/><Relationship Id="rId502" Type="http://schemas.openxmlformats.org/officeDocument/2006/relationships/customXml" Target="../ink/ink1870.xml"/><Relationship Id="rId76" Type="http://schemas.openxmlformats.org/officeDocument/2006/relationships/image" Target="../media/image1670.png"/><Relationship Id="rId141" Type="http://schemas.openxmlformats.org/officeDocument/2006/relationships/customXml" Target="../ink/ink1689.xml"/><Relationship Id="rId379" Type="http://schemas.openxmlformats.org/officeDocument/2006/relationships/image" Target="../media/image1819.png"/><Relationship Id="rId586" Type="http://schemas.openxmlformats.org/officeDocument/2006/relationships/customXml" Target="../ink/ink1913.xml"/><Relationship Id="rId7" Type="http://schemas.openxmlformats.org/officeDocument/2006/relationships/customXml" Target="../ink/ink1622.xml"/><Relationship Id="rId239" Type="http://schemas.openxmlformats.org/officeDocument/2006/relationships/customXml" Target="../ink/ink1738.xml"/><Relationship Id="rId446" Type="http://schemas.openxmlformats.org/officeDocument/2006/relationships/customXml" Target="../ink/ink1842.xml"/><Relationship Id="rId292" Type="http://schemas.openxmlformats.org/officeDocument/2006/relationships/image" Target="../media/image1777.png"/><Relationship Id="rId306" Type="http://schemas.openxmlformats.org/officeDocument/2006/relationships/image" Target="../media/image1784.png"/><Relationship Id="rId87" Type="http://schemas.openxmlformats.org/officeDocument/2006/relationships/customXml" Target="../ink/ink1662.xml"/><Relationship Id="rId513" Type="http://schemas.openxmlformats.org/officeDocument/2006/relationships/image" Target="../media/image1886.png"/><Relationship Id="rId597" Type="http://schemas.openxmlformats.org/officeDocument/2006/relationships/image" Target="../media/image1926.png"/><Relationship Id="rId152" Type="http://schemas.openxmlformats.org/officeDocument/2006/relationships/image" Target="../media/image1708.png"/><Relationship Id="rId457" Type="http://schemas.openxmlformats.org/officeDocument/2006/relationships/image" Target="../media/image1858.png"/><Relationship Id="rId14" Type="http://schemas.openxmlformats.org/officeDocument/2006/relationships/image" Target="../media/image1640.png"/><Relationship Id="rId317" Type="http://schemas.openxmlformats.org/officeDocument/2006/relationships/customXml" Target="../ink/ink1777.xml"/><Relationship Id="rId524" Type="http://schemas.openxmlformats.org/officeDocument/2006/relationships/customXml" Target="../ink/ink1881.xml"/><Relationship Id="rId98" Type="http://schemas.openxmlformats.org/officeDocument/2006/relationships/image" Target="../media/image1681.png"/><Relationship Id="rId163" Type="http://schemas.openxmlformats.org/officeDocument/2006/relationships/customXml" Target="../ink/ink1700.xml"/><Relationship Id="rId370" Type="http://schemas.openxmlformats.org/officeDocument/2006/relationships/customXml" Target="../ink/ink1804.xml"/><Relationship Id="rId230" Type="http://schemas.openxmlformats.org/officeDocument/2006/relationships/image" Target="../media/image1746.png"/><Relationship Id="rId468" Type="http://schemas.openxmlformats.org/officeDocument/2006/relationships/customXml" Target="../ink/ink1853.xml"/><Relationship Id="rId25" Type="http://schemas.openxmlformats.org/officeDocument/2006/relationships/customXml" Target="../ink/ink1631.xml"/><Relationship Id="rId67" Type="http://schemas.openxmlformats.org/officeDocument/2006/relationships/customXml" Target="../ink/ink1652.xml"/><Relationship Id="rId272" Type="http://schemas.openxmlformats.org/officeDocument/2006/relationships/image" Target="../media/image1767.png"/><Relationship Id="rId328" Type="http://schemas.openxmlformats.org/officeDocument/2006/relationships/image" Target="../media/image1794.png"/><Relationship Id="rId535" Type="http://schemas.openxmlformats.org/officeDocument/2006/relationships/customXml" Target="../ink/ink1887.xml"/><Relationship Id="rId577" Type="http://schemas.openxmlformats.org/officeDocument/2006/relationships/image" Target="../media/image1916.png"/><Relationship Id="rId132" Type="http://schemas.openxmlformats.org/officeDocument/2006/relationships/image" Target="../media/image1698.png"/><Relationship Id="rId174" Type="http://schemas.openxmlformats.org/officeDocument/2006/relationships/image" Target="../media/image1718.png"/><Relationship Id="rId381" Type="http://schemas.openxmlformats.org/officeDocument/2006/relationships/image" Target="../media/image1820.png"/><Relationship Id="rId602" Type="http://schemas.openxmlformats.org/officeDocument/2006/relationships/customXml" Target="../ink/ink1921.xml"/><Relationship Id="rId241" Type="http://schemas.openxmlformats.org/officeDocument/2006/relationships/customXml" Target="../ink/ink1739.xml"/><Relationship Id="rId437" Type="http://schemas.openxmlformats.org/officeDocument/2006/relationships/image" Target="../media/image1848.png"/><Relationship Id="rId479" Type="http://schemas.openxmlformats.org/officeDocument/2006/relationships/image" Target="../media/image1869.png"/><Relationship Id="rId36" Type="http://schemas.openxmlformats.org/officeDocument/2006/relationships/image" Target="../media/image1650.png"/><Relationship Id="rId283" Type="http://schemas.openxmlformats.org/officeDocument/2006/relationships/customXml" Target="../ink/ink1760.xml"/><Relationship Id="rId339" Type="http://schemas.openxmlformats.org/officeDocument/2006/relationships/customXml" Target="../ink/ink1788.xml"/><Relationship Id="rId490" Type="http://schemas.openxmlformats.org/officeDocument/2006/relationships/customXml" Target="../ink/ink1864.xml"/><Relationship Id="rId504" Type="http://schemas.openxmlformats.org/officeDocument/2006/relationships/customXml" Target="../ink/ink1871.xml"/><Relationship Id="rId546" Type="http://schemas.openxmlformats.org/officeDocument/2006/relationships/image" Target="../media/image1902.png"/><Relationship Id="rId78" Type="http://schemas.openxmlformats.org/officeDocument/2006/relationships/image" Target="../media/image1671.png"/><Relationship Id="rId101" Type="http://schemas.openxmlformats.org/officeDocument/2006/relationships/customXml" Target="../ink/ink1669.xml"/><Relationship Id="rId143" Type="http://schemas.openxmlformats.org/officeDocument/2006/relationships/customXml" Target="../ink/ink1690.xml"/><Relationship Id="rId185" Type="http://schemas.openxmlformats.org/officeDocument/2006/relationships/customXml" Target="../ink/ink1711.xml"/><Relationship Id="rId350" Type="http://schemas.openxmlformats.org/officeDocument/2006/relationships/image" Target="../media/image1805.png"/><Relationship Id="rId406" Type="http://schemas.openxmlformats.org/officeDocument/2006/relationships/customXml" Target="../ink/ink1822.xml"/><Relationship Id="rId588" Type="http://schemas.openxmlformats.org/officeDocument/2006/relationships/customXml" Target="../ink/ink1914.xml"/><Relationship Id="rId9" Type="http://schemas.openxmlformats.org/officeDocument/2006/relationships/customXml" Target="../ink/ink1623.xml"/><Relationship Id="rId210" Type="http://schemas.openxmlformats.org/officeDocument/2006/relationships/image" Target="../media/image1736.png"/><Relationship Id="rId392" Type="http://schemas.openxmlformats.org/officeDocument/2006/relationships/customXml" Target="../ink/ink1815.xml"/><Relationship Id="rId448" Type="http://schemas.openxmlformats.org/officeDocument/2006/relationships/customXml" Target="../ink/ink1843.xml"/><Relationship Id="rId252" Type="http://schemas.openxmlformats.org/officeDocument/2006/relationships/image" Target="../media/image1757.png"/><Relationship Id="rId294" Type="http://schemas.openxmlformats.org/officeDocument/2006/relationships/image" Target="../media/image1778.png"/><Relationship Id="rId308" Type="http://schemas.openxmlformats.org/officeDocument/2006/relationships/image" Target="../media/image1785.png"/><Relationship Id="rId515" Type="http://schemas.openxmlformats.org/officeDocument/2006/relationships/image" Target="../media/image1887.png"/><Relationship Id="rId47" Type="http://schemas.openxmlformats.org/officeDocument/2006/relationships/customXml" Target="../ink/ink1642.xml"/><Relationship Id="rId89" Type="http://schemas.openxmlformats.org/officeDocument/2006/relationships/customXml" Target="../ink/ink1663.xml"/><Relationship Id="rId112" Type="http://schemas.openxmlformats.org/officeDocument/2006/relationships/image" Target="../media/image1688.png"/><Relationship Id="rId154" Type="http://schemas.openxmlformats.org/officeDocument/2006/relationships/image" Target="../media/image1709.png"/><Relationship Id="rId361" Type="http://schemas.openxmlformats.org/officeDocument/2006/relationships/image" Target="../media/image1810.png"/><Relationship Id="rId557" Type="http://schemas.openxmlformats.org/officeDocument/2006/relationships/customXml" Target="../ink/ink1898.xml"/><Relationship Id="rId599" Type="http://schemas.openxmlformats.org/officeDocument/2006/relationships/image" Target="../media/image1927.png"/><Relationship Id="rId196" Type="http://schemas.openxmlformats.org/officeDocument/2006/relationships/image" Target="../media/image1729.png"/><Relationship Id="rId417" Type="http://schemas.openxmlformats.org/officeDocument/2006/relationships/image" Target="../media/image1838.png"/><Relationship Id="rId459" Type="http://schemas.openxmlformats.org/officeDocument/2006/relationships/image" Target="../media/image1859.png"/><Relationship Id="rId16" Type="http://schemas.openxmlformats.org/officeDocument/2006/relationships/image" Target="../media/image1641.png"/><Relationship Id="rId221" Type="http://schemas.openxmlformats.org/officeDocument/2006/relationships/customXml" Target="../ink/ink1729.xml"/><Relationship Id="rId263" Type="http://schemas.openxmlformats.org/officeDocument/2006/relationships/customXml" Target="../ink/ink1750.xml"/><Relationship Id="rId319" Type="http://schemas.openxmlformats.org/officeDocument/2006/relationships/customXml" Target="../ink/ink1778.xml"/><Relationship Id="rId470" Type="http://schemas.openxmlformats.org/officeDocument/2006/relationships/customXml" Target="../ink/ink1854.xml"/><Relationship Id="rId526" Type="http://schemas.openxmlformats.org/officeDocument/2006/relationships/customXml" Target="../ink/ink1882.xml"/><Relationship Id="rId58" Type="http://schemas.openxmlformats.org/officeDocument/2006/relationships/image" Target="../media/image1661.png"/><Relationship Id="rId123" Type="http://schemas.openxmlformats.org/officeDocument/2006/relationships/customXml" Target="../ink/ink1680.xml"/><Relationship Id="rId330" Type="http://schemas.openxmlformats.org/officeDocument/2006/relationships/image" Target="../media/image1795.png"/><Relationship Id="rId568" Type="http://schemas.openxmlformats.org/officeDocument/2006/relationships/image" Target="../media/image1913.png"/><Relationship Id="rId165" Type="http://schemas.openxmlformats.org/officeDocument/2006/relationships/customXml" Target="../ink/ink1701.xml"/><Relationship Id="rId372" Type="http://schemas.openxmlformats.org/officeDocument/2006/relationships/customXml" Target="../ink/ink1805.xml"/><Relationship Id="rId428" Type="http://schemas.openxmlformats.org/officeDocument/2006/relationships/customXml" Target="../ink/ink1833.xml"/><Relationship Id="rId232" Type="http://schemas.openxmlformats.org/officeDocument/2006/relationships/image" Target="../media/image1747.png"/><Relationship Id="rId274" Type="http://schemas.openxmlformats.org/officeDocument/2006/relationships/image" Target="../media/image1768.png"/><Relationship Id="rId481" Type="http://schemas.openxmlformats.org/officeDocument/2006/relationships/image" Target="../media/image1870.png"/><Relationship Id="rId27" Type="http://schemas.openxmlformats.org/officeDocument/2006/relationships/customXml" Target="../ink/ink1632.xml"/><Relationship Id="rId69" Type="http://schemas.openxmlformats.org/officeDocument/2006/relationships/customXml" Target="../ink/ink1653.xml"/><Relationship Id="rId134" Type="http://schemas.openxmlformats.org/officeDocument/2006/relationships/image" Target="../media/image1699.png"/><Relationship Id="rId537" Type="http://schemas.openxmlformats.org/officeDocument/2006/relationships/customXml" Target="../ink/ink1888.xml"/><Relationship Id="rId579" Type="http://schemas.openxmlformats.org/officeDocument/2006/relationships/image" Target="../media/image1917.png"/><Relationship Id="rId80" Type="http://schemas.openxmlformats.org/officeDocument/2006/relationships/image" Target="../media/image1672.png"/><Relationship Id="rId176" Type="http://schemas.openxmlformats.org/officeDocument/2006/relationships/image" Target="../media/image1719.png"/><Relationship Id="rId341" Type="http://schemas.openxmlformats.org/officeDocument/2006/relationships/customXml" Target="../ink/ink1789.xml"/><Relationship Id="rId383" Type="http://schemas.openxmlformats.org/officeDocument/2006/relationships/image" Target="../media/image1821.png"/><Relationship Id="rId439" Type="http://schemas.openxmlformats.org/officeDocument/2006/relationships/image" Target="../media/image1849.png"/><Relationship Id="rId590" Type="http://schemas.openxmlformats.org/officeDocument/2006/relationships/customXml" Target="../ink/ink1915.xml"/><Relationship Id="rId604" Type="http://schemas.openxmlformats.org/officeDocument/2006/relationships/customXml" Target="../ink/ink1922.xml"/><Relationship Id="rId201" Type="http://schemas.openxmlformats.org/officeDocument/2006/relationships/customXml" Target="../ink/ink1719.xml"/><Relationship Id="rId243" Type="http://schemas.openxmlformats.org/officeDocument/2006/relationships/customXml" Target="../ink/ink1740.xml"/><Relationship Id="rId285" Type="http://schemas.openxmlformats.org/officeDocument/2006/relationships/customXml" Target="../ink/ink1761.xml"/><Relationship Id="rId450" Type="http://schemas.openxmlformats.org/officeDocument/2006/relationships/customXml" Target="../ink/ink1844.xml"/><Relationship Id="rId506" Type="http://schemas.openxmlformats.org/officeDocument/2006/relationships/customXml" Target="../ink/ink1872.xml"/><Relationship Id="rId38" Type="http://schemas.openxmlformats.org/officeDocument/2006/relationships/image" Target="../media/image1651.png"/><Relationship Id="rId103" Type="http://schemas.openxmlformats.org/officeDocument/2006/relationships/customXml" Target="../ink/ink1670.xml"/><Relationship Id="rId310" Type="http://schemas.openxmlformats.org/officeDocument/2006/relationships/image" Target="../media/image1786.png"/><Relationship Id="rId492" Type="http://schemas.openxmlformats.org/officeDocument/2006/relationships/customXml" Target="../ink/ink1865.xml"/><Relationship Id="rId548" Type="http://schemas.openxmlformats.org/officeDocument/2006/relationships/image" Target="../media/image1903.png"/><Relationship Id="rId91" Type="http://schemas.openxmlformats.org/officeDocument/2006/relationships/customXml" Target="../ink/ink1664.xml"/><Relationship Id="rId145" Type="http://schemas.openxmlformats.org/officeDocument/2006/relationships/customXml" Target="../ink/ink1691.xml"/><Relationship Id="rId187" Type="http://schemas.openxmlformats.org/officeDocument/2006/relationships/customXml" Target="../ink/ink1712.xml"/><Relationship Id="rId352" Type="http://schemas.openxmlformats.org/officeDocument/2006/relationships/image" Target="../media/image1806.png"/><Relationship Id="rId394" Type="http://schemas.openxmlformats.org/officeDocument/2006/relationships/customXml" Target="../ink/ink1816.xml"/><Relationship Id="rId408" Type="http://schemas.openxmlformats.org/officeDocument/2006/relationships/customXml" Target="../ink/ink1823.xml"/><Relationship Id="rId212" Type="http://schemas.openxmlformats.org/officeDocument/2006/relationships/image" Target="../media/image1737.png"/><Relationship Id="rId254" Type="http://schemas.openxmlformats.org/officeDocument/2006/relationships/image" Target="../media/image1758.png"/><Relationship Id="rId49" Type="http://schemas.openxmlformats.org/officeDocument/2006/relationships/customXml" Target="../ink/ink1643.xml"/><Relationship Id="rId114" Type="http://schemas.openxmlformats.org/officeDocument/2006/relationships/image" Target="../media/image1689.png"/><Relationship Id="rId296" Type="http://schemas.openxmlformats.org/officeDocument/2006/relationships/image" Target="../media/image1779.png"/><Relationship Id="rId461" Type="http://schemas.openxmlformats.org/officeDocument/2006/relationships/image" Target="../media/image1860.png"/><Relationship Id="rId517" Type="http://schemas.openxmlformats.org/officeDocument/2006/relationships/image" Target="../media/image1888.png"/><Relationship Id="rId559" Type="http://schemas.openxmlformats.org/officeDocument/2006/relationships/customXml" Target="../ink/ink1899.xml"/><Relationship Id="rId60" Type="http://schemas.openxmlformats.org/officeDocument/2006/relationships/image" Target="../media/image1662.png"/><Relationship Id="rId156" Type="http://schemas.openxmlformats.org/officeDocument/2006/relationships/image" Target="../media/image1710.png"/><Relationship Id="rId198" Type="http://schemas.openxmlformats.org/officeDocument/2006/relationships/image" Target="../media/image1730.png"/><Relationship Id="rId321" Type="http://schemas.openxmlformats.org/officeDocument/2006/relationships/customXml" Target="../ink/ink1779.xml"/><Relationship Id="rId363" Type="http://schemas.openxmlformats.org/officeDocument/2006/relationships/image" Target="../media/image1811.png"/><Relationship Id="rId419" Type="http://schemas.openxmlformats.org/officeDocument/2006/relationships/image" Target="../media/image1839.png"/><Relationship Id="rId570" Type="http://schemas.openxmlformats.org/officeDocument/2006/relationships/image" Target="../media/image1914.png"/><Relationship Id="rId223" Type="http://schemas.openxmlformats.org/officeDocument/2006/relationships/customXml" Target="../ink/ink1730.xml"/><Relationship Id="rId430" Type="http://schemas.openxmlformats.org/officeDocument/2006/relationships/customXml" Target="../ink/ink1834.xml"/><Relationship Id="rId18" Type="http://schemas.openxmlformats.org/officeDocument/2006/relationships/image" Target="../media/image1642.png"/><Relationship Id="rId265" Type="http://schemas.openxmlformats.org/officeDocument/2006/relationships/customXml" Target="../ink/ink1751.xml"/><Relationship Id="rId472" Type="http://schemas.openxmlformats.org/officeDocument/2006/relationships/customXml" Target="../ink/ink1855.xml"/><Relationship Id="rId528" Type="http://schemas.openxmlformats.org/officeDocument/2006/relationships/image" Target="../media/image1893.png"/><Relationship Id="rId125" Type="http://schemas.openxmlformats.org/officeDocument/2006/relationships/customXml" Target="../ink/ink1681.xml"/><Relationship Id="rId167" Type="http://schemas.openxmlformats.org/officeDocument/2006/relationships/customXml" Target="../ink/ink1702.xml"/><Relationship Id="rId332" Type="http://schemas.openxmlformats.org/officeDocument/2006/relationships/image" Target="../media/image1796.png"/><Relationship Id="rId374" Type="http://schemas.openxmlformats.org/officeDocument/2006/relationships/customXml" Target="../ink/ink1806.xml"/><Relationship Id="rId581" Type="http://schemas.openxmlformats.org/officeDocument/2006/relationships/image" Target="../media/image1918.png"/><Relationship Id="rId71" Type="http://schemas.openxmlformats.org/officeDocument/2006/relationships/customXml" Target="../ink/ink1654.xml"/><Relationship Id="rId234" Type="http://schemas.openxmlformats.org/officeDocument/2006/relationships/image" Target="../media/image1748.png"/><Relationship Id="rId2" Type="http://schemas.openxmlformats.org/officeDocument/2006/relationships/image" Target="../media/image4.jpeg"/><Relationship Id="rId29" Type="http://schemas.openxmlformats.org/officeDocument/2006/relationships/customXml" Target="../ink/ink1633.xml"/><Relationship Id="rId276" Type="http://schemas.openxmlformats.org/officeDocument/2006/relationships/image" Target="../media/image1769.png"/><Relationship Id="rId441" Type="http://schemas.openxmlformats.org/officeDocument/2006/relationships/image" Target="../media/image1850.png"/><Relationship Id="rId483" Type="http://schemas.openxmlformats.org/officeDocument/2006/relationships/image" Target="../media/image1871.png"/><Relationship Id="rId539" Type="http://schemas.openxmlformats.org/officeDocument/2006/relationships/customXml" Target="../ink/ink1889.xml"/><Relationship Id="rId40" Type="http://schemas.openxmlformats.org/officeDocument/2006/relationships/image" Target="../media/image1652.png"/><Relationship Id="rId136" Type="http://schemas.openxmlformats.org/officeDocument/2006/relationships/image" Target="../media/image1700.png"/><Relationship Id="rId178" Type="http://schemas.openxmlformats.org/officeDocument/2006/relationships/image" Target="../media/image1720.png"/><Relationship Id="rId301" Type="http://schemas.openxmlformats.org/officeDocument/2006/relationships/customXml" Target="../ink/ink1769.xml"/><Relationship Id="rId343" Type="http://schemas.openxmlformats.org/officeDocument/2006/relationships/customXml" Target="../ink/ink1790.xml"/><Relationship Id="rId550" Type="http://schemas.openxmlformats.org/officeDocument/2006/relationships/image" Target="../media/image1904.png"/><Relationship Id="rId82" Type="http://schemas.openxmlformats.org/officeDocument/2006/relationships/image" Target="../media/image1673.png"/><Relationship Id="rId203" Type="http://schemas.openxmlformats.org/officeDocument/2006/relationships/customXml" Target="../ink/ink1720.xml"/><Relationship Id="rId385" Type="http://schemas.openxmlformats.org/officeDocument/2006/relationships/image" Target="../media/image1822.png"/><Relationship Id="rId592" Type="http://schemas.openxmlformats.org/officeDocument/2006/relationships/customXml" Target="../ink/ink1916.xml"/><Relationship Id="rId606" Type="http://schemas.openxmlformats.org/officeDocument/2006/relationships/customXml" Target="../ink/ink1923.xml"/><Relationship Id="rId245" Type="http://schemas.openxmlformats.org/officeDocument/2006/relationships/customXml" Target="../ink/ink1741.xml"/><Relationship Id="rId287" Type="http://schemas.openxmlformats.org/officeDocument/2006/relationships/customXml" Target="../ink/ink1762.xml"/><Relationship Id="rId410" Type="http://schemas.openxmlformats.org/officeDocument/2006/relationships/customXml" Target="../ink/ink1824.xml"/><Relationship Id="rId452" Type="http://schemas.openxmlformats.org/officeDocument/2006/relationships/customXml" Target="../ink/ink1845.xml"/><Relationship Id="rId494" Type="http://schemas.openxmlformats.org/officeDocument/2006/relationships/customXml" Target="../ink/ink1866.xml"/><Relationship Id="rId508" Type="http://schemas.openxmlformats.org/officeDocument/2006/relationships/customXml" Target="../ink/ink1873.xml"/><Relationship Id="rId105" Type="http://schemas.openxmlformats.org/officeDocument/2006/relationships/customXml" Target="../ink/ink1671.xml"/><Relationship Id="rId147" Type="http://schemas.openxmlformats.org/officeDocument/2006/relationships/customXml" Target="../ink/ink1692.xml"/><Relationship Id="rId312" Type="http://schemas.openxmlformats.org/officeDocument/2006/relationships/image" Target="../media/image1787.png"/><Relationship Id="rId354" Type="http://schemas.openxmlformats.org/officeDocument/2006/relationships/image" Target="../media/image1807.png"/><Relationship Id="rId51" Type="http://schemas.openxmlformats.org/officeDocument/2006/relationships/customXml" Target="../ink/ink1644.xml"/><Relationship Id="rId93" Type="http://schemas.openxmlformats.org/officeDocument/2006/relationships/customXml" Target="../ink/ink1665.xml"/><Relationship Id="rId189" Type="http://schemas.openxmlformats.org/officeDocument/2006/relationships/customXml" Target="../ink/ink1713.xml"/><Relationship Id="rId396" Type="http://schemas.openxmlformats.org/officeDocument/2006/relationships/customXml" Target="../ink/ink1817.xml"/><Relationship Id="rId561" Type="http://schemas.openxmlformats.org/officeDocument/2006/relationships/customXml" Target="../ink/ink1900.xml"/><Relationship Id="rId214" Type="http://schemas.openxmlformats.org/officeDocument/2006/relationships/image" Target="../media/image1738.png"/><Relationship Id="rId256" Type="http://schemas.openxmlformats.org/officeDocument/2006/relationships/image" Target="../media/image1759.png"/><Relationship Id="rId298" Type="http://schemas.openxmlformats.org/officeDocument/2006/relationships/image" Target="../media/image1780.png"/><Relationship Id="rId421" Type="http://schemas.openxmlformats.org/officeDocument/2006/relationships/image" Target="../media/image1840.png"/><Relationship Id="rId463" Type="http://schemas.openxmlformats.org/officeDocument/2006/relationships/image" Target="../media/image1861.png"/><Relationship Id="rId519" Type="http://schemas.openxmlformats.org/officeDocument/2006/relationships/image" Target="../media/image1889.png"/><Relationship Id="rId116" Type="http://schemas.openxmlformats.org/officeDocument/2006/relationships/image" Target="../media/image1690.png"/><Relationship Id="rId158" Type="http://schemas.openxmlformats.org/officeDocument/2006/relationships/image" Target="../media/image1711.png"/><Relationship Id="rId323" Type="http://schemas.openxmlformats.org/officeDocument/2006/relationships/customXml" Target="../ink/ink1780.xml"/><Relationship Id="rId530" Type="http://schemas.openxmlformats.org/officeDocument/2006/relationships/image" Target="../media/image1894.png"/><Relationship Id="rId20" Type="http://schemas.openxmlformats.org/officeDocument/2006/relationships/image" Target="../media/image1643.png"/><Relationship Id="rId62" Type="http://schemas.openxmlformats.org/officeDocument/2006/relationships/image" Target="../media/image1663.png"/><Relationship Id="rId365" Type="http://schemas.openxmlformats.org/officeDocument/2006/relationships/image" Target="../media/image1812.png"/><Relationship Id="rId572" Type="http://schemas.openxmlformats.org/officeDocument/2006/relationships/customXml" Target="../ink/ink1906.xml"/><Relationship Id="rId225" Type="http://schemas.openxmlformats.org/officeDocument/2006/relationships/customXml" Target="../ink/ink1731.xml"/><Relationship Id="rId267" Type="http://schemas.openxmlformats.org/officeDocument/2006/relationships/customXml" Target="../ink/ink1752.xml"/><Relationship Id="rId432" Type="http://schemas.openxmlformats.org/officeDocument/2006/relationships/customXml" Target="../ink/ink1835.xml"/><Relationship Id="rId474" Type="http://schemas.openxmlformats.org/officeDocument/2006/relationships/customXml" Target="../ink/ink1856.xml"/><Relationship Id="rId127" Type="http://schemas.openxmlformats.org/officeDocument/2006/relationships/customXml" Target="../ink/ink1682.xml"/><Relationship Id="rId31" Type="http://schemas.openxmlformats.org/officeDocument/2006/relationships/customXml" Target="../ink/ink1634.xml"/><Relationship Id="rId73" Type="http://schemas.openxmlformats.org/officeDocument/2006/relationships/customXml" Target="../ink/ink1655.xml"/><Relationship Id="rId169" Type="http://schemas.openxmlformats.org/officeDocument/2006/relationships/customXml" Target="../ink/ink1703.xml"/><Relationship Id="rId334" Type="http://schemas.openxmlformats.org/officeDocument/2006/relationships/image" Target="../media/image1797.png"/><Relationship Id="rId376" Type="http://schemas.openxmlformats.org/officeDocument/2006/relationships/customXml" Target="../ink/ink1807.xml"/><Relationship Id="rId541" Type="http://schemas.openxmlformats.org/officeDocument/2006/relationships/customXml" Target="../ink/ink1890.xml"/><Relationship Id="rId583" Type="http://schemas.openxmlformats.org/officeDocument/2006/relationships/image" Target="../media/image1919.png"/><Relationship Id="rId4" Type="http://schemas.openxmlformats.org/officeDocument/2006/relationships/image" Target="../media/image1636.png"/><Relationship Id="rId180" Type="http://schemas.openxmlformats.org/officeDocument/2006/relationships/image" Target="../media/image1721.png"/><Relationship Id="rId236" Type="http://schemas.openxmlformats.org/officeDocument/2006/relationships/image" Target="../media/image1749.png"/><Relationship Id="rId278" Type="http://schemas.openxmlformats.org/officeDocument/2006/relationships/image" Target="../media/image1770.png"/><Relationship Id="rId401" Type="http://schemas.openxmlformats.org/officeDocument/2006/relationships/image" Target="../media/image1830.png"/><Relationship Id="rId443" Type="http://schemas.openxmlformats.org/officeDocument/2006/relationships/image" Target="../media/image1851.png"/><Relationship Id="rId303" Type="http://schemas.openxmlformats.org/officeDocument/2006/relationships/customXml" Target="../ink/ink1770.xml"/><Relationship Id="rId485" Type="http://schemas.openxmlformats.org/officeDocument/2006/relationships/image" Target="../media/image1872.png"/><Relationship Id="rId42" Type="http://schemas.openxmlformats.org/officeDocument/2006/relationships/image" Target="../media/image1653.png"/><Relationship Id="rId84" Type="http://schemas.openxmlformats.org/officeDocument/2006/relationships/image" Target="../media/image1674.png"/><Relationship Id="rId138" Type="http://schemas.openxmlformats.org/officeDocument/2006/relationships/image" Target="../media/image1701.png"/><Relationship Id="rId345" Type="http://schemas.openxmlformats.org/officeDocument/2006/relationships/customXml" Target="../ink/ink1791.xml"/><Relationship Id="rId387" Type="http://schemas.openxmlformats.org/officeDocument/2006/relationships/image" Target="../media/image1823.png"/><Relationship Id="rId510" Type="http://schemas.openxmlformats.org/officeDocument/2006/relationships/customXml" Target="../ink/ink1874.xml"/><Relationship Id="rId552" Type="http://schemas.openxmlformats.org/officeDocument/2006/relationships/image" Target="../media/image1905.png"/><Relationship Id="rId594" Type="http://schemas.openxmlformats.org/officeDocument/2006/relationships/customXml" Target="../ink/ink1917.xml"/><Relationship Id="rId608" Type="http://schemas.openxmlformats.org/officeDocument/2006/relationships/customXml" Target="../ink/ink1924.xml"/><Relationship Id="rId191" Type="http://schemas.openxmlformats.org/officeDocument/2006/relationships/customXml" Target="../ink/ink1714.xml"/><Relationship Id="rId205" Type="http://schemas.openxmlformats.org/officeDocument/2006/relationships/customXml" Target="../ink/ink1721.xml"/><Relationship Id="rId247" Type="http://schemas.openxmlformats.org/officeDocument/2006/relationships/customXml" Target="../ink/ink1742.xml"/><Relationship Id="rId412" Type="http://schemas.openxmlformats.org/officeDocument/2006/relationships/customXml" Target="../ink/ink1825.xml"/><Relationship Id="rId107" Type="http://schemas.openxmlformats.org/officeDocument/2006/relationships/customXml" Target="../ink/ink1672.xml"/><Relationship Id="rId289" Type="http://schemas.openxmlformats.org/officeDocument/2006/relationships/customXml" Target="../ink/ink1763.xml"/><Relationship Id="rId454" Type="http://schemas.openxmlformats.org/officeDocument/2006/relationships/customXml" Target="../ink/ink1846.xml"/><Relationship Id="rId496" Type="http://schemas.openxmlformats.org/officeDocument/2006/relationships/customXml" Target="../ink/ink1867.xml"/><Relationship Id="rId11" Type="http://schemas.openxmlformats.org/officeDocument/2006/relationships/customXml" Target="../ink/ink1624.xml"/><Relationship Id="rId53" Type="http://schemas.openxmlformats.org/officeDocument/2006/relationships/customXml" Target="../ink/ink1645.xml"/><Relationship Id="rId149" Type="http://schemas.openxmlformats.org/officeDocument/2006/relationships/customXml" Target="../ink/ink1693.xml"/><Relationship Id="rId314" Type="http://schemas.openxmlformats.org/officeDocument/2006/relationships/image" Target="../media/image1788.png"/><Relationship Id="rId356" Type="http://schemas.openxmlformats.org/officeDocument/2006/relationships/image" Target="../media/image1808.png"/><Relationship Id="rId398" Type="http://schemas.openxmlformats.org/officeDocument/2006/relationships/customXml" Target="../ink/ink1818.xml"/><Relationship Id="rId521" Type="http://schemas.openxmlformats.org/officeDocument/2006/relationships/image" Target="../media/image1890.png"/><Relationship Id="rId563" Type="http://schemas.openxmlformats.org/officeDocument/2006/relationships/customXml" Target="../ink/ink1901.xml"/><Relationship Id="rId95" Type="http://schemas.openxmlformats.org/officeDocument/2006/relationships/customXml" Target="../ink/ink1666.xml"/><Relationship Id="rId160" Type="http://schemas.openxmlformats.org/officeDocument/2006/relationships/image" Target="../media/image480.png"/><Relationship Id="rId216" Type="http://schemas.openxmlformats.org/officeDocument/2006/relationships/image" Target="../media/image1739.png"/><Relationship Id="rId423" Type="http://schemas.openxmlformats.org/officeDocument/2006/relationships/image" Target="../media/image1841.png"/><Relationship Id="rId258" Type="http://schemas.openxmlformats.org/officeDocument/2006/relationships/image" Target="../media/image1760.png"/><Relationship Id="rId465" Type="http://schemas.openxmlformats.org/officeDocument/2006/relationships/image" Target="../media/image1862.png"/><Relationship Id="rId22" Type="http://schemas.openxmlformats.org/officeDocument/2006/relationships/image" Target="../media/image232.png"/><Relationship Id="rId64" Type="http://schemas.openxmlformats.org/officeDocument/2006/relationships/image" Target="../media/image1664.png"/><Relationship Id="rId118" Type="http://schemas.openxmlformats.org/officeDocument/2006/relationships/image" Target="../media/image1691.png"/><Relationship Id="rId325" Type="http://schemas.openxmlformats.org/officeDocument/2006/relationships/customXml" Target="../ink/ink1781.xml"/><Relationship Id="rId367" Type="http://schemas.openxmlformats.org/officeDocument/2006/relationships/image" Target="../media/image1813.png"/><Relationship Id="rId532" Type="http://schemas.openxmlformats.org/officeDocument/2006/relationships/image" Target="../media/image1895.png"/><Relationship Id="rId574" Type="http://schemas.openxmlformats.org/officeDocument/2006/relationships/customXml" Target="../ink/ink1907.xml"/><Relationship Id="rId171" Type="http://schemas.openxmlformats.org/officeDocument/2006/relationships/customXml" Target="../ink/ink1704.xml"/><Relationship Id="rId227" Type="http://schemas.openxmlformats.org/officeDocument/2006/relationships/customXml" Target="../ink/ink1732.xml"/><Relationship Id="rId269" Type="http://schemas.openxmlformats.org/officeDocument/2006/relationships/customXml" Target="../ink/ink1753.xml"/><Relationship Id="rId434" Type="http://schemas.openxmlformats.org/officeDocument/2006/relationships/customXml" Target="../ink/ink1836.xml"/><Relationship Id="rId476" Type="http://schemas.openxmlformats.org/officeDocument/2006/relationships/customXml" Target="../ink/ink1857.xml"/><Relationship Id="rId33" Type="http://schemas.openxmlformats.org/officeDocument/2006/relationships/customXml" Target="../ink/ink1635.xml"/><Relationship Id="rId129" Type="http://schemas.openxmlformats.org/officeDocument/2006/relationships/customXml" Target="../ink/ink1683.xml"/><Relationship Id="rId280" Type="http://schemas.openxmlformats.org/officeDocument/2006/relationships/image" Target="../media/image1771.png"/><Relationship Id="rId336" Type="http://schemas.openxmlformats.org/officeDocument/2006/relationships/image" Target="../media/image1798.png"/><Relationship Id="rId501" Type="http://schemas.openxmlformats.org/officeDocument/2006/relationships/image" Target="../media/image1880.png"/><Relationship Id="rId543" Type="http://schemas.openxmlformats.org/officeDocument/2006/relationships/customXml" Target="../ink/ink1891.xml"/><Relationship Id="rId75" Type="http://schemas.openxmlformats.org/officeDocument/2006/relationships/customXml" Target="../ink/ink1656.xml"/><Relationship Id="rId140" Type="http://schemas.openxmlformats.org/officeDocument/2006/relationships/image" Target="../media/image1702.png"/><Relationship Id="rId182" Type="http://schemas.openxmlformats.org/officeDocument/2006/relationships/image" Target="../media/image1722.png"/><Relationship Id="rId378" Type="http://schemas.openxmlformats.org/officeDocument/2006/relationships/customXml" Target="../ink/ink1808.xml"/><Relationship Id="rId403" Type="http://schemas.openxmlformats.org/officeDocument/2006/relationships/image" Target="../media/image1831.png"/><Relationship Id="rId585" Type="http://schemas.openxmlformats.org/officeDocument/2006/relationships/image" Target="../media/image1920.png"/><Relationship Id="rId6" Type="http://schemas.openxmlformats.org/officeDocument/2006/relationships/image" Target="../media/image802.png"/><Relationship Id="rId238" Type="http://schemas.openxmlformats.org/officeDocument/2006/relationships/image" Target="../media/image1750.png"/><Relationship Id="rId445" Type="http://schemas.openxmlformats.org/officeDocument/2006/relationships/image" Target="../media/image1852.png"/><Relationship Id="rId487" Type="http://schemas.openxmlformats.org/officeDocument/2006/relationships/image" Target="../media/image1873.png"/><Relationship Id="rId610" Type="http://schemas.openxmlformats.org/officeDocument/2006/relationships/customXml" Target="../ink/ink1925.xml"/><Relationship Id="rId291" Type="http://schemas.openxmlformats.org/officeDocument/2006/relationships/customXml" Target="../ink/ink1764.xml"/><Relationship Id="rId305" Type="http://schemas.openxmlformats.org/officeDocument/2006/relationships/customXml" Target="../ink/ink1771.xml"/><Relationship Id="rId347" Type="http://schemas.openxmlformats.org/officeDocument/2006/relationships/customXml" Target="../ink/ink1792.xml"/><Relationship Id="rId512" Type="http://schemas.openxmlformats.org/officeDocument/2006/relationships/customXml" Target="../ink/ink1875.xml"/><Relationship Id="rId44" Type="http://schemas.openxmlformats.org/officeDocument/2006/relationships/image" Target="../media/image1654.png"/><Relationship Id="rId86" Type="http://schemas.openxmlformats.org/officeDocument/2006/relationships/image" Target="../media/image1675.png"/><Relationship Id="rId151" Type="http://schemas.openxmlformats.org/officeDocument/2006/relationships/customXml" Target="../ink/ink1694.xml"/><Relationship Id="rId389" Type="http://schemas.openxmlformats.org/officeDocument/2006/relationships/image" Target="../media/image1824.png"/><Relationship Id="rId554" Type="http://schemas.openxmlformats.org/officeDocument/2006/relationships/image" Target="../media/image1906.png"/><Relationship Id="rId596" Type="http://schemas.openxmlformats.org/officeDocument/2006/relationships/customXml" Target="../ink/ink1918.xml"/><Relationship Id="rId193" Type="http://schemas.openxmlformats.org/officeDocument/2006/relationships/customXml" Target="../ink/ink1715.xml"/><Relationship Id="rId207" Type="http://schemas.openxmlformats.org/officeDocument/2006/relationships/customXml" Target="../ink/ink1722.xml"/><Relationship Id="rId249" Type="http://schemas.openxmlformats.org/officeDocument/2006/relationships/customXml" Target="../ink/ink1743.xml"/><Relationship Id="rId414" Type="http://schemas.openxmlformats.org/officeDocument/2006/relationships/customXml" Target="../ink/ink1826.xml"/><Relationship Id="rId456" Type="http://schemas.openxmlformats.org/officeDocument/2006/relationships/customXml" Target="../ink/ink1847.xml"/><Relationship Id="rId498" Type="http://schemas.openxmlformats.org/officeDocument/2006/relationships/customXml" Target="../ink/ink1868.xml"/><Relationship Id="rId13" Type="http://schemas.openxmlformats.org/officeDocument/2006/relationships/customXml" Target="../ink/ink1625.xml"/><Relationship Id="rId109" Type="http://schemas.openxmlformats.org/officeDocument/2006/relationships/customXml" Target="../ink/ink1673.xml"/><Relationship Id="rId260" Type="http://schemas.openxmlformats.org/officeDocument/2006/relationships/image" Target="../media/image1761.png"/><Relationship Id="rId316" Type="http://schemas.openxmlformats.org/officeDocument/2006/relationships/image" Target="../media/image893.png"/><Relationship Id="rId523" Type="http://schemas.openxmlformats.org/officeDocument/2006/relationships/image" Target="../media/image1891.png"/><Relationship Id="rId55" Type="http://schemas.openxmlformats.org/officeDocument/2006/relationships/customXml" Target="../ink/ink1646.xml"/><Relationship Id="rId97" Type="http://schemas.openxmlformats.org/officeDocument/2006/relationships/customXml" Target="../ink/ink1667.xml"/><Relationship Id="rId120" Type="http://schemas.openxmlformats.org/officeDocument/2006/relationships/image" Target="../media/image1692.png"/><Relationship Id="rId358" Type="http://schemas.openxmlformats.org/officeDocument/2006/relationships/image" Target="../media/image1809.png"/><Relationship Id="rId565" Type="http://schemas.openxmlformats.org/officeDocument/2006/relationships/customXml" Target="../ink/ink1902.xml"/><Relationship Id="rId162" Type="http://schemas.openxmlformats.org/officeDocument/2006/relationships/image" Target="../media/image1712.png"/><Relationship Id="rId218" Type="http://schemas.openxmlformats.org/officeDocument/2006/relationships/image" Target="../media/image1740.png"/><Relationship Id="rId425" Type="http://schemas.openxmlformats.org/officeDocument/2006/relationships/image" Target="../media/image1842.png"/><Relationship Id="rId467" Type="http://schemas.openxmlformats.org/officeDocument/2006/relationships/image" Target="../media/image1863.png"/><Relationship Id="rId271" Type="http://schemas.openxmlformats.org/officeDocument/2006/relationships/customXml" Target="../ink/ink1754.xml"/><Relationship Id="rId24" Type="http://schemas.openxmlformats.org/officeDocument/2006/relationships/image" Target="../media/image1644.png"/><Relationship Id="rId66" Type="http://schemas.openxmlformats.org/officeDocument/2006/relationships/image" Target="../media/image1665.png"/><Relationship Id="rId131" Type="http://schemas.openxmlformats.org/officeDocument/2006/relationships/customXml" Target="../ink/ink1684.xml"/><Relationship Id="rId327" Type="http://schemas.openxmlformats.org/officeDocument/2006/relationships/customXml" Target="../ink/ink1782.xml"/><Relationship Id="rId369" Type="http://schemas.openxmlformats.org/officeDocument/2006/relationships/image" Target="../media/image1814.png"/><Relationship Id="rId534" Type="http://schemas.openxmlformats.org/officeDocument/2006/relationships/image" Target="../media/image1896.png"/><Relationship Id="rId576" Type="http://schemas.openxmlformats.org/officeDocument/2006/relationships/customXml" Target="../ink/ink1908.xml"/><Relationship Id="rId173" Type="http://schemas.openxmlformats.org/officeDocument/2006/relationships/customXml" Target="../ink/ink1705.xml"/><Relationship Id="rId229" Type="http://schemas.openxmlformats.org/officeDocument/2006/relationships/customXml" Target="../ink/ink1733.xml"/><Relationship Id="rId380" Type="http://schemas.openxmlformats.org/officeDocument/2006/relationships/customXml" Target="../ink/ink1809.xml"/><Relationship Id="rId436" Type="http://schemas.openxmlformats.org/officeDocument/2006/relationships/customXml" Target="../ink/ink1837.xml"/><Relationship Id="rId601" Type="http://schemas.openxmlformats.org/officeDocument/2006/relationships/image" Target="../media/image1928.png"/><Relationship Id="rId240" Type="http://schemas.openxmlformats.org/officeDocument/2006/relationships/image" Target="../media/image1751.png"/><Relationship Id="rId478" Type="http://schemas.openxmlformats.org/officeDocument/2006/relationships/customXml" Target="../ink/ink1858.xml"/><Relationship Id="rId35" Type="http://schemas.openxmlformats.org/officeDocument/2006/relationships/customXml" Target="../ink/ink1636.xml"/><Relationship Id="rId77" Type="http://schemas.openxmlformats.org/officeDocument/2006/relationships/customXml" Target="../ink/ink1657.xml"/><Relationship Id="rId100" Type="http://schemas.openxmlformats.org/officeDocument/2006/relationships/image" Target="../media/image1682.png"/><Relationship Id="rId282" Type="http://schemas.openxmlformats.org/officeDocument/2006/relationships/image" Target="../media/image1772.png"/><Relationship Id="rId338" Type="http://schemas.openxmlformats.org/officeDocument/2006/relationships/image" Target="../media/image1799.png"/><Relationship Id="rId503" Type="http://schemas.openxmlformats.org/officeDocument/2006/relationships/image" Target="../media/image1881.png"/><Relationship Id="rId545" Type="http://schemas.openxmlformats.org/officeDocument/2006/relationships/customXml" Target="../ink/ink1892.xml"/><Relationship Id="rId587" Type="http://schemas.openxmlformats.org/officeDocument/2006/relationships/image" Target="../media/image1921.png"/><Relationship Id="rId8" Type="http://schemas.openxmlformats.org/officeDocument/2006/relationships/image" Target="../media/image1637.png"/><Relationship Id="rId142" Type="http://schemas.openxmlformats.org/officeDocument/2006/relationships/image" Target="../media/image1703.png"/><Relationship Id="rId184" Type="http://schemas.openxmlformats.org/officeDocument/2006/relationships/image" Target="../media/image1723.png"/><Relationship Id="rId391" Type="http://schemas.openxmlformats.org/officeDocument/2006/relationships/image" Target="../media/image1825.png"/><Relationship Id="rId405" Type="http://schemas.openxmlformats.org/officeDocument/2006/relationships/image" Target="../media/image1832.png"/><Relationship Id="rId447" Type="http://schemas.openxmlformats.org/officeDocument/2006/relationships/image" Target="../media/image1853.png"/><Relationship Id="rId251" Type="http://schemas.openxmlformats.org/officeDocument/2006/relationships/customXml" Target="../ink/ink1744.xml"/><Relationship Id="rId489" Type="http://schemas.openxmlformats.org/officeDocument/2006/relationships/image" Target="../media/image1874.png"/><Relationship Id="rId46" Type="http://schemas.openxmlformats.org/officeDocument/2006/relationships/image" Target="../media/image1655.png"/><Relationship Id="rId293" Type="http://schemas.openxmlformats.org/officeDocument/2006/relationships/customXml" Target="../ink/ink1765.xml"/><Relationship Id="rId307" Type="http://schemas.openxmlformats.org/officeDocument/2006/relationships/customXml" Target="../ink/ink1772.xml"/><Relationship Id="rId349" Type="http://schemas.openxmlformats.org/officeDocument/2006/relationships/customXml" Target="../ink/ink1793.xml"/><Relationship Id="rId514" Type="http://schemas.openxmlformats.org/officeDocument/2006/relationships/customXml" Target="../ink/ink1876.xml"/><Relationship Id="rId556" Type="http://schemas.openxmlformats.org/officeDocument/2006/relationships/image" Target="../media/image1907.png"/><Relationship Id="rId88" Type="http://schemas.openxmlformats.org/officeDocument/2006/relationships/image" Target="../media/image1676.png"/><Relationship Id="rId111" Type="http://schemas.openxmlformats.org/officeDocument/2006/relationships/customXml" Target="../ink/ink1674.xml"/><Relationship Id="rId153" Type="http://schemas.openxmlformats.org/officeDocument/2006/relationships/customXml" Target="../ink/ink1695.xml"/><Relationship Id="rId195" Type="http://schemas.openxmlformats.org/officeDocument/2006/relationships/customXml" Target="../ink/ink1716.xml"/><Relationship Id="rId209" Type="http://schemas.openxmlformats.org/officeDocument/2006/relationships/customXml" Target="../ink/ink1723.xml"/><Relationship Id="rId360" Type="http://schemas.openxmlformats.org/officeDocument/2006/relationships/customXml" Target="../ink/ink1799.xml"/><Relationship Id="rId416" Type="http://schemas.openxmlformats.org/officeDocument/2006/relationships/customXml" Target="../ink/ink1827.xml"/><Relationship Id="rId598" Type="http://schemas.openxmlformats.org/officeDocument/2006/relationships/customXml" Target="../ink/ink1919.xml"/><Relationship Id="rId220" Type="http://schemas.openxmlformats.org/officeDocument/2006/relationships/image" Target="../media/image1741.png"/><Relationship Id="rId458" Type="http://schemas.openxmlformats.org/officeDocument/2006/relationships/customXml" Target="../ink/ink1848.xml"/><Relationship Id="rId15" Type="http://schemas.openxmlformats.org/officeDocument/2006/relationships/customXml" Target="../ink/ink1626.xml"/><Relationship Id="rId57" Type="http://schemas.openxmlformats.org/officeDocument/2006/relationships/customXml" Target="../ink/ink1647.xml"/><Relationship Id="rId262" Type="http://schemas.openxmlformats.org/officeDocument/2006/relationships/image" Target="../media/image1762.png"/><Relationship Id="rId318" Type="http://schemas.openxmlformats.org/officeDocument/2006/relationships/image" Target="../media/image1789.png"/><Relationship Id="rId525" Type="http://schemas.openxmlformats.org/officeDocument/2006/relationships/image" Target="../media/image1892.png"/><Relationship Id="rId567" Type="http://schemas.openxmlformats.org/officeDocument/2006/relationships/customXml" Target="../ink/ink1903.xml"/><Relationship Id="rId99" Type="http://schemas.openxmlformats.org/officeDocument/2006/relationships/customXml" Target="../ink/ink1668.xml"/><Relationship Id="rId122" Type="http://schemas.openxmlformats.org/officeDocument/2006/relationships/image" Target="../media/image1693.png"/><Relationship Id="rId164" Type="http://schemas.openxmlformats.org/officeDocument/2006/relationships/image" Target="../media/image1713.png"/><Relationship Id="rId371" Type="http://schemas.openxmlformats.org/officeDocument/2006/relationships/image" Target="../media/image1815.png"/><Relationship Id="rId427" Type="http://schemas.openxmlformats.org/officeDocument/2006/relationships/image" Target="../media/image1843.png"/><Relationship Id="rId469" Type="http://schemas.openxmlformats.org/officeDocument/2006/relationships/image" Target="../media/image1864.png"/><Relationship Id="rId26" Type="http://schemas.openxmlformats.org/officeDocument/2006/relationships/image" Target="../media/image1645.png"/><Relationship Id="rId231" Type="http://schemas.openxmlformats.org/officeDocument/2006/relationships/customXml" Target="../ink/ink1734.xml"/><Relationship Id="rId273" Type="http://schemas.openxmlformats.org/officeDocument/2006/relationships/customXml" Target="../ink/ink1755.xml"/><Relationship Id="rId329" Type="http://schemas.openxmlformats.org/officeDocument/2006/relationships/customXml" Target="../ink/ink1783.xml"/><Relationship Id="rId480" Type="http://schemas.openxmlformats.org/officeDocument/2006/relationships/customXml" Target="../ink/ink1859.xml"/><Relationship Id="rId536" Type="http://schemas.openxmlformats.org/officeDocument/2006/relationships/image" Target="../media/image1897.png"/><Relationship Id="rId68" Type="http://schemas.openxmlformats.org/officeDocument/2006/relationships/image" Target="../media/image1666.png"/><Relationship Id="rId133" Type="http://schemas.openxmlformats.org/officeDocument/2006/relationships/customXml" Target="../ink/ink1685.xml"/><Relationship Id="rId175" Type="http://schemas.openxmlformats.org/officeDocument/2006/relationships/customXml" Target="../ink/ink1706.xml"/><Relationship Id="rId340" Type="http://schemas.openxmlformats.org/officeDocument/2006/relationships/image" Target="../media/image1800.png"/><Relationship Id="rId578" Type="http://schemas.openxmlformats.org/officeDocument/2006/relationships/customXml" Target="../ink/ink1909.xml"/><Relationship Id="rId200" Type="http://schemas.openxmlformats.org/officeDocument/2006/relationships/image" Target="../media/image1731.png"/><Relationship Id="rId382" Type="http://schemas.openxmlformats.org/officeDocument/2006/relationships/customXml" Target="../ink/ink1810.xml"/><Relationship Id="rId438" Type="http://schemas.openxmlformats.org/officeDocument/2006/relationships/customXml" Target="../ink/ink1838.xml"/><Relationship Id="rId603" Type="http://schemas.openxmlformats.org/officeDocument/2006/relationships/image" Target="../media/image1929.png"/><Relationship Id="rId242" Type="http://schemas.openxmlformats.org/officeDocument/2006/relationships/image" Target="../media/image1752.png"/><Relationship Id="rId284" Type="http://schemas.openxmlformats.org/officeDocument/2006/relationships/image" Target="../media/image1773.png"/><Relationship Id="rId491" Type="http://schemas.openxmlformats.org/officeDocument/2006/relationships/image" Target="../media/image1875.png"/><Relationship Id="rId505" Type="http://schemas.openxmlformats.org/officeDocument/2006/relationships/image" Target="../media/image1882.png"/><Relationship Id="rId37" Type="http://schemas.openxmlformats.org/officeDocument/2006/relationships/customXml" Target="../ink/ink1637.xml"/><Relationship Id="rId79" Type="http://schemas.openxmlformats.org/officeDocument/2006/relationships/customXml" Target="../ink/ink1658.xml"/><Relationship Id="rId102" Type="http://schemas.openxmlformats.org/officeDocument/2006/relationships/image" Target="../media/image1683.png"/><Relationship Id="rId144" Type="http://schemas.openxmlformats.org/officeDocument/2006/relationships/image" Target="../media/image1704.png"/><Relationship Id="rId547" Type="http://schemas.openxmlformats.org/officeDocument/2006/relationships/customXml" Target="../ink/ink1893.xml"/><Relationship Id="rId589" Type="http://schemas.openxmlformats.org/officeDocument/2006/relationships/image" Target="../media/image1922.png"/><Relationship Id="rId90" Type="http://schemas.openxmlformats.org/officeDocument/2006/relationships/image" Target="../media/image1677.png"/><Relationship Id="rId186" Type="http://schemas.openxmlformats.org/officeDocument/2006/relationships/image" Target="../media/image1724.png"/><Relationship Id="rId351" Type="http://schemas.openxmlformats.org/officeDocument/2006/relationships/customXml" Target="../ink/ink1794.xml"/><Relationship Id="rId393" Type="http://schemas.openxmlformats.org/officeDocument/2006/relationships/image" Target="../media/image1826.png"/><Relationship Id="rId407" Type="http://schemas.openxmlformats.org/officeDocument/2006/relationships/image" Target="../media/image1833.png"/><Relationship Id="rId449" Type="http://schemas.openxmlformats.org/officeDocument/2006/relationships/image" Target="../media/image1854.png"/><Relationship Id="rId211" Type="http://schemas.openxmlformats.org/officeDocument/2006/relationships/customXml" Target="../ink/ink1724.xml"/><Relationship Id="rId253" Type="http://schemas.openxmlformats.org/officeDocument/2006/relationships/customXml" Target="../ink/ink1745.xml"/><Relationship Id="rId295" Type="http://schemas.openxmlformats.org/officeDocument/2006/relationships/customXml" Target="../ink/ink1766.xml"/><Relationship Id="rId309" Type="http://schemas.openxmlformats.org/officeDocument/2006/relationships/customXml" Target="../ink/ink1773.xml"/><Relationship Id="rId460" Type="http://schemas.openxmlformats.org/officeDocument/2006/relationships/customXml" Target="../ink/ink1849.xml"/><Relationship Id="rId516" Type="http://schemas.openxmlformats.org/officeDocument/2006/relationships/customXml" Target="../ink/ink1877.xml"/><Relationship Id="rId48" Type="http://schemas.openxmlformats.org/officeDocument/2006/relationships/image" Target="../media/image1656.png"/><Relationship Id="rId113" Type="http://schemas.openxmlformats.org/officeDocument/2006/relationships/customXml" Target="../ink/ink1675.xml"/><Relationship Id="rId320" Type="http://schemas.openxmlformats.org/officeDocument/2006/relationships/image" Target="../media/image1790.png"/><Relationship Id="rId558" Type="http://schemas.openxmlformats.org/officeDocument/2006/relationships/image" Target="../media/image1908.png"/><Relationship Id="rId155" Type="http://schemas.openxmlformats.org/officeDocument/2006/relationships/customXml" Target="../ink/ink1696.xml"/><Relationship Id="rId197" Type="http://schemas.openxmlformats.org/officeDocument/2006/relationships/customXml" Target="../ink/ink1717.xml"/><Relationship Id="rId362" Type="http://schemas.openxmlformats.org/officeDocument/2006/relationships/customXml" Target="../ink/ink1800.xml"/><Relationship Id="rId418" Type="http://schemas.openxmlformats.org/officeDocument/2006/relationships/customXml" Target="../ink/ink1828.xml"/><Relationship Id="rId222" Type="http://schemas.openxmlformats.org/officeDocument/2006/relationships/image" Target="../media/image1742.png"/><Relationship Id="rId264" Type="http://schemas.openxmlformats.org/officeDocument/2006/relationships/image" Target="../media/image1763.png"/><Relationship Id="rId471" Type="http://schemas.openxmlformats.org/officeDocument/2006/relationships/image" Target="../media/image1865.png"/><Relationship Id="rId17" Type="http://schemas.openxmlformats.org/officeDocument/2006/relationships/customXml" Target="../ink/ink1627.xml"/><Relationship Id="rId59" Type="http://schemas.openxmlformats.org/officeDocument/2006/relationships/customXml" Target="../ink/ink1648.xml"/><Relationship Id="rId124" Type="http://schemas.openxmlformats.org/officeDocument/2006/relationships/image" Target="../media/image1694.png"/><Relationship Id="rId527" Type="http://schemas.openxmlformats.org/officeDocument/2006/relationships/customXml" Target="../ink/ink1883.xml"/><Relationship Id="rId569" Type="http://schemas.openxmlformats.org/officeDocument/2006/relationships/customXml" Target="../ink/ink1904.xml"/><Relationship Id="rId70" Type="http://schemas.openxmlformats.org/officeDocument/2006/relationships/image" Target="../media/image1667.png"/><Relationship Id="rId166" Type="http://schemas.openxmlformats.org/officeDocument/2006/relationships/image" Target="../media/image1714.png"/><Relationship Id="rId331" Type="http://schemas.openxmlformats.org/officeDocument/2006/relationships/customXml" Target="../ink/ink1784.xml"/><Relationship Id="rId373" Type="http://schemas.openxmlformats.org/officeDocument/2006/relationships/image" Target="../media/image1816.png"/><Relationship Id="rId429" Type="http://schemas.openxmlformats.org/officeDocument/2006/relationships/image" Target="../media/image1844.png"/><Relationship Id="rId580" Type="http://schemas.openxmlformats.org/officeDocument/2006/relationships/customXml" Target="../ink/ink1910.xml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735.xml"/><Relationship Id="rId440" Type="http://schemas.openxmlformats.org/officeDocument/2006/relationships/customXml" Target="../ink/ink1839.xml"/><Relationship Id="rId28" Type="http://schemas.openxmlformats.org/officeDocument/2006/relationships/image" Target="../media/image1646.png"/><Relationship Id="rId275" Type="http://schemas.openxmlformats.org/officeDocument/2006/relationships/customXml" Target="../ink/ink1756.xml"/><Relationship Id="rId300" Type="http://schemas.openxmlformats.org/officeDocument/2006/relationships/image" Target="../media/image1781.png"/><Relationship Id="rId482" Type="http://schemas.openxmlformats.org/officeDocument/2006/relationships/customXml" Target="../ink/ink1860.xml"/><Relationship Id="rId538" Type="http://schemas.openxmlformats.org/officeDocument/2006/relationships/image" Target="../media/image1898.png"/><Relationship Id="rId81" Type="http://schemas.openxmlformats.org/officeDocument/2006/relationships/customXml" Target="../ink/ink1659.xml"/><Relationship Id="rId135" Type="http://schemas.openxmlformats.org/officeDocument/2006/relationships/customXml" Target="../ink/ink1686.xml"/><Relationship Id="rId177" Type="http://schemas.openxmlformats.org/officeDocument/2006/relationships/customXml" Target="../ink/ink1707.xml"/><Relationship Id="rId342" Type="http://schemas.openxmlformats.org/officeDocument/2006/relationships/image" Target="../media/image1801.png"/><Relationship Id="rId384" Type="http://schemas.openxmlformats.org/officeDocument/2006/relationships/customXml" Target="../ink/ink1811.xml"/><Relationship Id="rId591" Type="http://schemas.openxmlformats.org/officeDocument/2006/relationships/image" Target="../media/image1923.png"/><Relationship Id="rId605" Type="http://schemas.openxmlformats.org/officeDocument/2006/relationships/image" Target="../media/image1930.png"/><Relationship Id="rId202" Type="http://schemas.openxmlformats.org/officeDocument/2006/relationships/image" Target="../media/image1732.png"/><Relationship Id="rId244" Type="http://schemas.openxmlformats.org/officeDocument/2006/relationships/image" Target="../media/image1753.png"/><Relationship Id="rId39" Type="http://schemas.openxmlformats.org/officeDocument/2006/relationships/customXml" Target="../ink/ink1638.xml"/><Relationship Id="rId286" Type="http://schemas.openxmlformats.org/officeDocument/2006/relationships/image" Target="../media/image1774.png"/><Relationship Id="rId451" Type="http://schemas.openxmlformats.org/officeDocument/2006/relationships/image" Target="../media/image1855.png"/><Relationship Id="rId493" Type="http://schemas.openxmlformats.org/officeDocument/2006/relationships/image" Target="../media/image1876.png"/><Relationship Id="rId507" Type="http://schemas.openxmlformats.org/officeDocument/2006/relationships/image" Target="../media/image1883.png"/><Relationship Id="rId549" Type="http://schemas.openxmlformats.org/officeDocument/2006/relationships/customXml" Target="../ink/ink1894.xml"/><Relationship Id="rId50" Type="http://schemas.openxmlformats.org/officeDocument/2006/relationships/image" Target="../media/image1657.png"/><Relationship Id="rId104" Type="http://schemas.openxmlformats.org/officeDocument/2006/relationships/image" Target="../media/image1684.png"/><Relationship Id="rId146" Type="http://schemas.openxmlformats.org/officeDocument/2006/relationships/image" Target="../media/image1705.png"/><Relationship Id="rId188" Type="http://schemas.openxmlformats.org/officeDocument/2006/relationships/image" Target="../media/image1725.png"/><Relationship Id="rId311" Type="http://schemas.openxmlformats.org/officeDocument/2006/relationships/customXml" Target="../ink/ink1774.xml"/><Relationship Id="rId353" Type="http://schemas.openxmlformats.org/officeDocument/2006/relationships/customXml" Target="../ink/ink1795.xml"/><Relationship Id="rId395" Type="http://schemas.openxmlformats.org/officeDocument/2006/relationships/image" Target="../media/image1827.png"/><Relationship Id="rId409" Type="http://schemas.openxmlformats.org/officeDocument/2006/relationships/image" Target="../media/image1834.png"/><Relationship Id="rId560" Type="http://schemas.openxmlformats.org/officeDocument/2006/relationships/image" Target="../media/image1909.png"/><Relationship Id="rId92" Type="http://schemas.openxmlformats.org/officeDocument/2006/relationships/image" Target="../media/image1678.png"/><Relationship Id="rId213" Type="http://schemas.openxmlformats.org/officeDocument/2006/relationships/customXml" Target="../ink/ink1725.xml"/><Relationship Id="rId420" Type="http://schemas.openxmlformats.org/officeDocument/2006/relationships/customXml" Target="../ink/ink1829.xml"/><Relationship Id="rId255" Type="http://schemas.openxmlformats.org/officeDocument/2006/relationships/customXml" Target="../ink/ink1746.xml"/><Relationship Id="rId297" Type="http://schemas.openxmlformats.org/officeDocument/2006/relationships/customXml" Target="../ink/ink1767.xml"/><Relationship Id="rId462" Type="http://schemas.openxmlformats.org/officeDocument/2006/relationships/customXml" Target="../ink/ink1850.xml"/><Relationship Id="rId518" Type="http://schemas.openxmlformats.org/officeDocument/2006/relationships/customXml" Target="../ink/ink1878.xml"/><Relationship Id="rId115" Type="http://schemas.openxmlformats.org/officeDocument/2006/relationships/customXml" Target="../ink/ink1676.xml"/><Relationship Id="rId157" Type="http://schemas.openxmlformats.org/officeDocument/2006/relationships/customXml" Target="../ink/ink1697.xml"/><Relationship Id="rId322" Type="http://schemas.openxmlformats.org/officeDocument/2006/relationships/image" Target="../media/image1791.png"/><Relationship Id="rId364" Type="http://schemas.openxmlformats.org/officeDocument/2006/relationships/customXml" Target="../ink/ink1801.xml"/><Relationship Id="rId61" Type="http://schemas.openxmlformats.org/officeDocument/2006/relationships/customXml" Target="../ink/ink1649.xml"/><Relationship Id="rId199" Type="http://schemas.openxmlformats.org/officeDocument/2006/relationships/customXml" Target="../ink/ink1718.xml"/><Relationship Id="rId571" Type="http://schemas.openxmlformats.org/officeDocument/2006/relationships/customXml" Target="../ink/ink1905.xml"/><Relationship Id="rId19" Type="http://schemas.openxmlformats.org/officeDocument/2006/relationships/customXml" Target="../ink/ink1628.xml"/><Relationship Id="rId224" Type="http://schemas.openxmlformats.org/officeDocument/2006/relationships/image" Target="../media/image1743.png"/><Relationship Id="rId266" Type="http://schemas.openxmlformats.org/officeDocument/2006/relationships/image" Target="../media/image1764.png"/><Relationship Id="rId431" Type="http://schemas.openxmlformats.org/officeDocument/2006/relationships/image" Target="../media/image1845.png"/><Relationship Id="rId473" Type="http://schemas.openxmlformats.org/officeDocument/2006/relationships/image" Target="../media/image1866.png"/><Relationship Id="rId529" Type="http://schemas.openxmlformats.org/officeDocument/2006/relationships/customXml" Target="../ink/ink1884.xml"/><Relationship Id="rId30" Type="http://schemas.openxmlformats.org/officeDocument/2006/relationships/image" Target="../media/image1647.png"/><Relationship Id="rId126" Type="http://schemas.openxmlformats.org/officeDocument/2006/relationships/image" Target="../media/image1695.png"/><Relationship Id="rId168" Type="http://schemas.openxmlformats.org/officeDocument/2006/relationships/image" Target="../media/image1715.png"/><Relationship Id="rId333" Type="http://schemas.openxmlformats.org/officeDocument/2006/relationships/customXml" Target="../ink/ink1785.xml"/><Relationship Id="rId540" Type="http://schemas.openxmlformats.org/officeDocument/2006/relationships/image" Target="../media/image1899.png"/><Relationship Id="rId72" Type="http://schemas.openxmlformats.org/officeDocument/2006/relationships/image" Target="../media/image1668.png"/><Relationship Id="rId375" Type="http://schemas.openxmlformats.org/officeDocument/2006/relationships/image" Target="../media/image1817.png"/><Relationship Id="rId582" Type="http://schemas.openxmlformats.org/officeDocument/2006/relationships/customXml" Target="../ink/ink1911.xml"/><Relationship Id="rId3" Type="http://schemas.openxmlformats.org/officeDocument/2006/relationships/image" Target="../media/image1.png"/><Relationship Id="rId235" Type="http://schemas.openxmlformats.org/officeDocument/2006/relationships/customXml" Target="../ink/ink1736.xml"/><Relationship Id="rId277" Type="http://schemas.openxmlformats.org/officeDocument/2006/relationships/customXml" Target="../ink/ink1757.xml"/><Relationship Id="rId400" Type="http://schemas.openxmlformats.org/officeDocument/2006/relationships/customXml" Target="../ink/ink1819.xml"/><Relationship Id="rId442" Type="http://schemas.openxmlformats.org/officeDocument/2006/relationships/customXml" Target="../ink/ink1840.xml"/><Relationship Id="rId484" Type="http://schemas.openxmlformats.org/officeDocument/2006/relationships/customXml" Target="../ink/ink1861.xml"/><Relationship Id="rId137" Type="http://schemas.openxmlformats.org/officeDocument/2006/relationships/customXml" Target="../ink/ink1687.xml"/><Relationship Id="rId302" Type="http://schemas.openxmlformats.org/officeDocument/2006/relationships/image" Target="../media/image1782.png"/><Relationship Id="rId344" Type="http://schemas.openxmlformats.org/officeDocument/2006/relationships/image" Target="../media/image1802.png"/><Relationship Id="rId41" Type="http://schemas.openxmlformats.org/officeDocument/2006/relationships/customXml" Target="../ink/ink1639.xml"/><Relationship Id="rId83" Type="http://schemas.openxmlformats.org/officeDocument/2006/relationships/customXml" Target="../ink/ink1660.xml"/><Relationship Id="rId179" Type="http://schemas.openxmlformats.org/officeDocument/2006/relationships/customXml" Target="../ink/ink1708.xml"/><Relationship Id="rId386" Type="http://schemas.openxmlformats.org/officeDocument/2006/relationships/customXml" Target="../ink/ink1812.xml"/><Relationship Id="rId551" Type="http://schemas.openxmlformats.org/officeDocument/2006/relationships/customXml" Target="../ink/ink1895.xml"/><Relationship Id="rId593" Type="http://schemas.openxmlformats.org/officeDocument/2006/relationships/image" Target="../media/image1924.png"/><Relationship Id="rId607" Type="http://schemas.openxmlformats.org/officeDocument/2006/relationships/image" Target="../media/image1931.png"/><Relationship Id="rId190" Type="http://schemas.openxmlformats.org/officeDocument/2006/relationships/image" Target="../media/image1726.png"/><Relationship Id="rId204" Type="http://schemas.openxmlformats.org/officeDocument/2006/relationships/image" Target="../media/image1733.png"/><Relationship Id="rId246" Type="http://schemas.openxmlformats.org/officeDocument/2006/relationships/image" Target="../media/image1754.png"/><Relationship Id="rId288" Type="http://schemas.openxmlformats.org/officeDocument/2006/relationships/image" Target="../media/image1775.png"/><Relationship Id="rId411" Type="http://schemas.openxmlformats.org/officeDocument/2006/relationships/image" Target="../media/image1835.png"/><Relationship Id="rId453" Type="http://schemas.openxmlformats.org/officeDocument/2006/relationships/image" Target="../media/image1856.png"/><Relationship Id="rId509" Type="http://schemas.openxmlformats.org/officeDocument/2006/relationships/image" Target="../media/image1884.png"/><Relationship Id="rId106" Type="http://schemas.openxmlformats.org/officeDocument/2006/relationships/image" Target="../media/image1685.png"/><Relationship Id="rId313" Type="http://schemas.openxmlformats.org/officeDocument/2006/relationships/customXml" Target="../ink/ink1775.xml"/><Relationship Id="rId495" Type="http://schemas.openxmlformats.org/officeDocument/2006/relationships/image" Target="../media/image1877.png"/><Relationship Id="rId10" Type="http://schemas.openxmlformats.org/officeDocument/2006/relationships/image" Target="../media/image1638.png"/><Relationship Id="rId52" Type="http://schemas.openxmlformats.org/officeDocument/2006/relationships/image" Target="../media/image1658.png"/><Relationship Id="rId94" Type="http://schemas.openxmlformats.org/officeDocument/2006/relationships/image" Target="../media/image1679.png"/><Relationship Id="rId148" Type="http://schemas.openxmlformats.org/officeDocument/2006/relationships/image" Target="../media/image1706.png"/><Relationship Id="rId355" Type="http://schemas.openxmlformats.org/officeDocument/2006/relationships/customXml" Target="../ink/ink1796.xml"/><Relationship Id="rId397" Type="http://schemas.openxmlformats.org/officeDocument/2006/relationships/image" Target="../media/image1828.png"/><Relationship Id="rId520" Type="http://schemas.openxmlformats.org/officeDocument/2006/relationships/customXml" Target="../ink/ink1879.xml"/><Relationship Id="rId562" Type="http://schemas.openxmlformats.org/officeDocument/2006/relationships/image" Target="../media/image1910.png"/><Relationship Id="rId215" Type="http://schemas.openxmlformats.org/officeDocument/2006/relationships/customXml" Target="../ink/ink1726.xml"/><Relationship Id="rId257" Type="http://schemas.openxmlformats.org/officeDocument/2006/relationships/customXml" Target="../ink/ink1747.xml"/><Relationship Id="rId422" Type="http://schemas.openxmlformats.org/officeDocument/2006/relationships/customXml" Target="../ink/ink1830.xml"/><Relationship Id="rId464" Type="http://schemas.openxmlformats.org/officeDocument/2006/relationships/customXml" Target="../ink/ink1851.xml"/><Relationship Id="rId299" Type="http://schemas.openxmlformats.org/officeDocument/2006/relationships/customXml" Target="../ink/ink1768.xml"/><Relationship Id="rId63" Type="http://schemas.openxmlformats.org/officeDocument/2006/relationships/customXml" Target="../ink/ink1650.xml"/><Relationship Id="rId159" Type="http://schemas.openxmlformats.org/officeDocument/2006/relationships/customXml" Target="../ink/ink1698.xml"/><Relationship Id="rId366" Type="http://schemas.openxmlformats.org/officeDocument/2006/relationships/customXml" Target="../ink/ink1802.xml"/><Relationship Id="rId573" Type="http://schemas.openxmlformats.org/officeDocument/2006/relationships/image" Target="../media/image1472.png"/><Relationship Id="rId226" Type="http://schemas.openxmlformats.org/officeDocument/2006/relationships/image" Target="../media/image1744.png"/><Relationship Id="rId433" Type="http://schemas.openxmlformats.org/officeDocument/2006/relationships/image" Target="../media/image1846.png"/><Relationship Id="rId74" Type="http://schemas.openxmlformats.org/officeDocument/2006/relationships/image" Target="../media/image1669.png"/><Relationship Id="rId377" Type="http://schemas.openxmlformats.org/officeDocument/2006/relationships/image" Target="../media/image1818.png"/><Relationship Id="rId500" Type="http://schemas.openxmlformats.org/officeDocument/2006/relationships/customXml" Target="../ink/ink1869.xml"/><Relationship Id="rId584" Type="http://schemas.openxmlformats.org/officeDocument/2006/relationships/customXml" Target="../ink/ink1912.xml"/><Relationship Id="rId5" Type="http://schemas.openxmlformats.org/officeDocument/2006/relationships/customXml" Target="../ink/ink1621.xml"/><Relationship Id="rId237" Type="http://schemas.openxmlformats.org/officeDocument/2006/relationships/customXml" Target="../ink/ink1737.xml"/><Relationship Id="rId444" Type="http://schemas.openxmlformats.org/officeDocument/2006/relationships/customXml" Target="../ink/ink1841.xml"/><Relationship Id="rId290" Type="http://schemas.openxmlformats.org/officeDocument/2006/relationships/image" Target="../media/image1776.png"/><Relationship Id="rId304" Type="http://schemas.openxmlformats.org/officeDocument/2006/relationships/image" Target="../media/image1783.png"/><Relationship Id="rId388" Type="http://schemas.openxmlformats.org/officeDocument/2006/relationships/customXml" Target="../ink/ink1813.xml"/><Relationship Id="rId511" Type="http://schemas.openxmlformats.org/officeDocument/2006/relationships/image" Target="../media/image1885.png"/><Relationship Id="rId609" Type="http://schemas.openxmlformats.org/officeDocument/2006/relationships/image" Target="../media/image1932.png"/><Relationship Id="rId85" Type="http://schemas.openxmlformats.org/officeDocument/2006/relationships/customXml" Target="../ink/ink1661.xml"/><Relationship Id="rId150" Type="http://schemas.openxmlformats.org/officeDocument/2006/relationships/image" Target="../media/image1707.png"/><Relationship Id="rId595" Type="http://schemas.openxmlformats.org/officeDocument/2006/relationships/image" Target="../media/image1925.png"/><Relationship Id="rId248" Type="http://schemas.openxmlformats.org/officeDocument/2006/relationships/image" Target="../media/image1755.png"/><Relationship Id="rId455" Type="http://schemas.openxmlformats.org/officeDocument/2006/relationships/image" Target="../media/image1857.png"/><Relationship Id="rId12" Type="http://schemas.openxmlformats.org/officeDocument/2006/relationships/image" Target="../media/image1639.png"/><Relationship Id="rId108" Type="http://schemas.openxmlformats.org/officeDocument/2006/relationships/image" Target="../media/image1686.png"/><Relationship Id="rId315" Type="http://schemas.openxmlformats.org/officeDocument/2006/relationships/customXml" Target="../ink/ink1776.xml"/><Relationship Id="rId522" Type="http://schemas.openxmlformats.org/officeDocument/2006/relationships/customXml" Target="../ink/ink1880.xml"/><Relationship Id="rId96" Type="http://schemas.openxmlformats.org/officeDocument/2006/relationships/image" Target="../media/image1680.png"/><Relationship Id="rId161" Type="http://schemas.openxmlformats.org/officeDocument/2006/relationships/customXml" Target="../ink/ink1699.xml"/><Relationship Id="rId399" Type="http://schemas.openxmlformats.org/officeDocument/2006/relationships/image" Target="../media/image1829.png"/><Relationship Id="rId259" Type="http://schemas.openxmlformats.org/officeDocument/2006/relationships/customXml" Target="../ink/ink1748.xml"/><Relationship Id="rId466" Type="http://schemas.openxmlformats.org/officeDocument/2006/relationships/customXml" Target="../ink/ink1852.xml"/><Relationship Id="rId23" Type="http://schemas.openxmlformats.org/officeDocument/2006/relationships/customXml" Target="../ink/ink1630.xml"/><Relationship Id="rId119" Type="http://schemas.openxmlformats.org/officeDocument/2006/relationships/customXml" Target="../ink/ink1678.xml"/><Relationship Id="rId326" Type="http://schemas.openxmlformats.org/officeDocument/2006/relationships/image" Target="../media/image1793.png"/><Relationship Id="rId533" Type="http://schemas.openxmlformats.org/officeDocument/2006/relationships/customXml" Target="../ink/ink1886.xml"/><Relationship Id="rId172" Type="http://schemas.openxmlformats.org/officeDocument/2006/relationships/image" Target="../media/image1717.png"/><Relationship Id="rId477" Type="http://schemas.openxmlformats.org/officeDocument/2006/relationships/image" Target="../media/image1868.png"/><Relationship Id="rId600" Type="http://schemas.openxmlformats.org/officeDocument/2006/relationships/customXml" Target="../ink/ink1920.xml"/><Relationship Id="rId337" Type="http://schemas.openxmlformats.org/officeDocument/2006/relationships/customXml" Target="../ink/ink1787.xml"/><Relationship Id="rId34" Type="http://schemas.openxmlformats.org/officeDocument/2006/relationships/image" Target="../media/image1649.png"/><Relationship Id="rId544" Type="http://schemas.openxmlformats.org/officeDocument/2006/relationships/image" Target="../media/image1901.png"/><Relationship Id="rId183" Type="http://schemas.openxmlformats.org/officeDocument/2006/relationships/customXml" Target="../ink/ink1710.xml"/><Relationship Id="rId390" Type="http://schemas.openxmlformats.org/officeDocument/2006/relationships/customXml" Target="../ink/ink1814.xml"/><Relationship Id="rId404" Type="http://schemas.openxmlformats.org/officeDocument/2006/relationships/customXml" Target="../ink/ink1821.xml"/><Relationship Id="rId611" Type="http://schemas.openxmlformats.org/officeDocument/2006/relationships/image" Target="../media/image1933.png"/><Relationship Id="rId250" Type="http://schemas.openxmlformats.org/officeDocument/2006/relationships/image" Target="../media/image1756.png"/><Relationship Id="rId488" Type="http://schemas.openxmlformats.org/officeDocument/2006/relationships/customXml" Target="../ink/ink1863.xml"/><Relationship Id="rId45" Type="http://schemas.openxmlformats.org/officeDocument/2006/relationships/customXml" Target="../ink/ink1641.xml"/><Relationship Id="rId110" Type="http://schemas.openxmlformats.org/officeDocument/2006/relationships/image" Target="../media/image1687.png"/><Relationship Id="rId348" Type="http://schemas.openxmlformats.org/officeDocument/2006/relationships/image" Target="../media/image1804.png"/><Relationship Id="rId555" Type="http://schemas.openxmlformats.org/officeDocument/2006/relationships/customXml" Target="../ink/ink1897.xml"/><Relationship Id="rId194" Type="http://schemas.openxmlformats.org/officeDocument/2006/relationships/image" Target="../media/image1728.png"/><Relationship Id="rId208" Type="http://schemas.openxmlformats.org/officeDocument/2006/relationships/image" Target="../media/image1735.png"/><Relationship Id="rId415" Type="http://schemas.openxmlformats.org/officeDocument/2006/relationships/image" Target="../media/image1837.png"/><Relationship Id="rId261" Type="http://schemas.openxmlformats.org/officeDocument/2006/relationships/customXml" Target="../ink/ink1749.xml"/><Relationship Id="rId499" Type="http://schemas.openxmlformats.org/officeDocument/2006/relationships/image" Target="../media/image1879.png"/><Relationship Id="rId56" Type="http://schemas.openxmlformats.org/officeDocument/2006/relationships/image" Target="../media/image1660.png"/><Relationship Id="rId359" Type="http://schemas.openxmlformats.org/officeDocument/2006/relationships/customXml" Target="../ink/ink1798.xml"/><Relationship Id="rId566" Type="http://schemas.openxmlformats.org/officeDocument/2006/relationships/image" Target="../media/image1912.png"/><Relationship Id="rId121" Type="http://schemas.openxmlformats.org/officeDocument/2006/relationships/customXml" Target="../ink/ink1679.xml"/><Relationship Id="rId219" Type="http://schemas.openxmlformats.org/officeDocument/2006/relationships/customXml" Target="../ink/ink1728.xml"/><Relationship Id="rId426" Type="http://schemas.openxmlformats.org/officeDocument/2006/relationships/customXml" Target="../ink/ink1832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90.png"/><Relationship Id="rId21" Type="http://schemas.openxmlformats.org/officeDocument/2006/relationships/image" Target="../media/image1942.png"/><Relationship Id="rId324" Type="http://schemas.openxmlformats.org/officeDocument/2006/relationships/customXml" Target="../ink/ink2086.xml"/><Relationship Id="rId531" Type="http://schemas.openxmlformats.org/officeDocument/2006/relationships/image" Target="../media/image2196.png"/><Relationship Id="rId170" Type="http://schemas.openxmlformats.org/officeDocument/2006/relationships/customXml" Target="../ink/ink2009.xml"/><Relationship Id="rId268" Type="http://schemas.openxmlformats.org/officeDocument/2006/relationships/customXml" Target="../ink/ink2058.xml"/><Relationship Id="rId475" Type="http://schemas.openxmlformats.org/officeDocument/2006/relationships/image" Target="../media/image2168.png"/><Relationship Id="rId32" Type="http://schemas.openxmlformats.org/officeDocument/2006/relationships/customXml" Target="../ink/ink1940.xml"/><Relationship Id="rId128" Type="http://schemas.openxmlformats.org/officeDocument/2006/relationships/customXml" Target="../ink/ink1988.xml"/><Relationship Id="rId335" Type="http://schemas.openxmlformats.org/officeDocument/2006/relationships/image" Target="../media/image2098.png"/><Relationship Id="rId542" Type="http://schemas.openxmlformats.org/officeDocument/2006/relationships/customXml" Target="../ink/ink2195.xml"/><Relationship Id="rId181" Type="http://schemas.openxmlformats.org/officeDocument/2006/relationships/image" Target="../media/image2022.png"/><Relationship Id="rId402" Type="http://schemas.openxmlformats.org/officeDocument/2006/relationships/customXml" Target="../ink/ink2125.xml"/><Relationship Id="rId279" Type="http://schemas.openxmlformats.org/officeDocument/2006/relationships/image" Target="../media/image2070.png"/><Relationship Id="rId486" Type="http://schemas.openxmlformats.org/officeDocument/2006/relationships/customXml" Target="../ink/ink2167.xml"/><Relationship Id="rId43" Type="http://schemas.openxmlformats.org/officeDocument/2006/relationships/image" Target="../media/image1953.png"/><Relationship Id="rId139" Type="http://schemas.openxmlformats.org/officeDocument/2006/relationships/image" Target="../media/image2001.png"/><Relationship Id="rId346" Type="http://schemas.openxmlformats.org/officeDocument/2006/relationships/customXml" Target="../ink/ink2097.xml"/><Relationship Id="rId553" Type="http://schemas.openxmlformats.org/officeDocument/2006/relationships/image" Target="../media/image2207.png"/><Relationship Id="rId192" Type="http://schemas.openxmlformats.org/officeDocument/2006/relationships/customXml" Target="../ink/ink2020.xml"/><Relationship Id="rId206" Type="http://schemas.openxmlformats.org/officeDocument/2006/relationships/customXml" Target="../ink/ink2027.xml"/><Relationship Id="rId413" Type="http://schemas.openxmlformats.org/officeDocument/2006/relationships/image" Target="../media/image2137.png"/><Relationship Id="rId497" Type="http://schemas.openxmlformats.org/officeDocument/2006/relationships/image" Target="../media/image2179.png"/><Relationship Id="rId357" Type="http://schemas.openxmlformats.org/officeDocument/2006/relationships/image" Target="../media/image2109.png"/><Relationship Id="rId54" Type="http://schemas.openxmlformats.org/officeDocument/2006/relationships/customXml" Target="../ink/ink1951.xml"/><Relationship Id="rId217" Type="http://schemas.openxmlformats.org/officeDocument/2006/relationships/image" Target="../media/image2040.png"/><Relationship Id="rId259" Type="http://schemas.openxmlformats.org/officeDocument/2006/relationships/image" Target="../media/image2060.png"/><Relationship Id="rId424" Type="http://schemas.openxmlformats.org/officeDocument/2006/relationships/customXml" Target="../ink/ink2136.xml"/><Relationship Id="rId466" Type="http://schemas.openxmlformats.org/officeDocument/2006/relationships/customXml" Target="../ink/ink2157.xml"/><Relationship Id="rId23" Type="http://schemas.openxmlformats.org/officeDocument/2006/relationships/image" Target="../media/image1943.png"/><Relationship Id="rId119" Type="http://schemas.openxmlformats.org/officeDocument/2006/relationships/image" Target="../media/image1991.png"/><Relationship Id="rId270" Type="http://schemas.openxmlformats.org/officeDocument/2006/relationships/customXml" Target="../ink/ink2059.xml"/><Relationship Id="rId326" Type="http://schemas.openxmlformats.org/officeDocument/2006/relationships/customXml" Target="../ink/ink2087.xml"/><Relationship Id="rId533" Type="http://schemas.openxmlformats.org/officeDocument/2006/relationships/image" Target="../media/image2197.png"/><Relationship Id="rId65" Type="http://schemas.openxmlformats.org/officeDocument/2006/relationships/image" Target="../media/image1964.png"/><Relationship Id="rId130" Type="http://schemas.openxmlformats.org/officeDocument/2006/relationships/customXml" Target="../ink/ink1989.xml"/><Relationship Id="rId368" Type="http://schemas.openxmlformats.org/officeDocument/2006/relationships/customXml" Target="../ink/ink2108.xml"/><Relationship Id="rId172" Type="http://schemas.openxmlformats.org/officeDocument/2006/relationships/customXml" Target="../ink/ink2010.xml"/><Relationship Id="rId228" Type="http://schemas.openxmlformats.org/officeDocument/2006/relationships/customXml" Target="../ink/ink2038.xml"/><Relationship Id="rId435" Type="http://schemas.openxmlformats.org/officeDocument/2006/relationships/image" Target="../media/image2148.png"/><Relationship Id="rId477" Type="http://schemas.openxmlformats.org/officeDocument/2006/relationships/image" Target="../media/image2169.png"/><Relationship Id="rId281" Type="http://schemas.openxmlformats.org/officeDocument/2006/relationships/image" Target="../media/image2071.png"/><Relationship Id="rId337" Type="http://schemas.openxmlformats.org/officeDocument/2006/relationships/image" Target="../media/image2099.png"/><Relationship Id="rId502" Type="http://schemas.openxmlformats.org/officeDocument/2006/relationships/customXml" Target="../ink/ink2175.xml"/><Relationship Id="rId34" Type="http://schemas.openxmlformats.org/officeDocument/2006/relationships/customXml" Target="../ink/ink1941.xml"/><Relationship Id="rId76" Type="http://schemas.openxmlformats.org/officeDocument/2006/relationships/customXml" Target="../ink/ink1962.xml"/><Relationship Id="rId141" Type="http://schemas.openxmlformats.org/officeDocument/2006/relationships/image" Target="../media/image2002.png"/><Relationship Id="rId379" Type="http://schemas.openxmlformats.org/officeDocument/2006/relationships/image" Target="../media/image2120.png"/><Relationship Id="rId544" Type="http://schemas.openxmlformats.org/officeDocument/2006/relationships/customXml" Target="../ink/ink2196.xml"/><Relationship Id="rId7" Type="http://schemas.openxmlformats.org/officeDocument/2006/relationships/image" Target="../media/image1935.png"/><Relationship Id="rId183" Type="http://schemas.openxmlformats.org/officeDocument/2006/relationships/image" Target="../media/image2023.png"/><Relationship Id="rId239" Type="http://schemas.openxmlformats.org/officeDocument/2006/relationships/image" Target="../media/image2051.png"/><Relationship Id="rId390" Type="http://schemas.openxmlformats.org/officeDocument/2006/relationships/customXml" Target="../ink/ink2119.xml"/><Relationship Id="rId404" Type="http://schemas.openxmlformats.org/officeDocument/2006/relationships/customXml" Target="../ink/ink2126.xml"/><Relationship Id="rId446" Type="http://schemas.openxmlformats.org/officeDocument/2006/relationships/customXml" Target="../ink/ink2147.xml"/><Relationship Id="rId250" Type="http://schemas.openxmlformats.org/officeDocument/2006/relationships/customXml" Target="../ink/ink2049.xml"/><Relationship Id="rId292" Type="http://schemas.openxmlformats.org/officeDocument/2006/relationships/customXml" Target="../ink/ink2070.xml"/><Relationship Id="rId306" Type="http://schemas.openxmlformats.org/officeDocument/2006/relationships/customXml" Target="../ink/ink2077.xml"/><Relationship Id="rId488" Type="http://schemas.openxmlformats.org/officeDocument/2006/relationships/customXml" Target="../ink/ink2168.xml"/><Relationship Id="rId45" Type="http://schemas.openxmlformats.org/officeDocument/2006/relationships/image" Target="../media/image1954.png"/><Relationship Id="rId87" Type="http://schemas.openxmlformats.org/officeDocument/2006/relationships/image" Target="../media/image1975.png"/><Relationship Id="rId110" Type="http://schemas.openxmlformats.org/officeDocument/2006/relationships/customXml" Target="../ink/ink1979.xml"/><Relationship Id="rId348" Type="http://schemas.openxmlformats.org/officeDocument/2006/relationships/customXml" Target="../ink/ink2098.xml"/><Relationship Id="rId513" Type="http://schemas.openxmlformats.org/officeDocument/2006/relationships/image" Target="../media/image2187.png"/><Relationship Id="rId555" Type="http://schemas.openxmlformats.org/officeDocument/2006/relationships/image" Target="../media/image2208.png"/><Relationship Id="rId152" Type="http://schemas.openxmlformats.org/officeDocument/2006/relationships/customXml" Target="../ink/ink2000.xml"/><Relationship Id="rId194" Type="http://schemas.openxmlformats.org/officeDocument/2006/relationships/customXml" Target="../ink/ink2021.xml"/><Relationship Id="rId208" Type="http://schemas.openxmlformats.org/officeDocument/2006/relationships/customXml" Target="../ink/ink2028.xml"/><Relationship Id="rId415" Type="http://schemas.openxmlformats.org/officeDocument/2006/relationships/image" Target="../media/image2138.png"/><Relationship Id="rId457" Type="http://schemas.openxmlformats.org/officeDocument/2006/relationships/image" Target="../media/image2159.png"/><Relationship Id="rId261" Type="http://schemas.openxmlformats.org/officeDocument/2006/relationships/image" Target="../media/image2061.png"/><Relationship Id="rId499" Type="http://schemas.openxmlformats.org/officeDocument/2006/relationships/image" Target="../media/image2180.png"/><Relationship Id="rId14" Type="http://schemas.openxmlformats.org/officeDocument/2006/relationships/customXml" Target="../ink/ink1931.xml"/><Relationship Id="rId56" Type="http://schemas.openxmlformats.org/officeDocument/2006/relationships/customXml" Target="../ink/ink1952.xml"/><Relationship Id="rId317" Type="http://schemas.openxmlformats.org/officeDocument/2006/relationships/image" Target="../media/image2089.png"/><Relationship Id="rId359" Type="http://schemas.openxmlformats.org/officeDocument/2006/relationships/image" Target="../media/image2110.png"/><Relationship Id="rId524" Type="http://schemas.openxmlformats.org/officeDocument/2006/relationships/customXml" Target="../ink/ink2186.xml"/><Relationship Id="rId98" Type="http://schemas.openxmlformats.org/officeDocument/2006/relationships/customXml" Target="../ink/ink1973.xml"/><Relationship Id="rId121" Type="http://schemas.openxmlformats.org/officeDocument/2006/relationships/image" Target="../media/image1992.png"/><Relationship Id="rId163" Type="http://schemas.openxmlformats.org/officeDocument/2006/relationships/image" Target="../media/image2013.png"/><Relationship Id="rId219" Type="http://schemas.openxmlformats.org/officeDocument/2006/relationships/image" Target="../media/image2041.png"/><Relationship Id="rId370" Type="http://schemas.openxmlformats.org/officeDocument/2006/relationships/customXml" Target="../ink/ink2109.xml"/><Relationship Id="rId426" Type="http://schemas.openxmlformats.org/officeDocument/2006/relationships/customXml" Target="../ink/ink2137.xml"/><Relationship Id="rId230" Type="http://schemas.openxmlformats.org/officeDocument/2006/relationships/customXml" Target="../ink/ink2039.xml"/><Relationship Id="rId468" Type="http://schemas.openxmlformats.org/officeDocument/2006/relationships/customXml" Target="../ink/ink2158.xml"/><Relationship Id="rId25" Type="http://schemas.openxmlformats.org/officeDocument/2006/relationships/image" Target="../media/image1944.png"/><Relationship Id="rId67" Type="http://schemas.openxmlformats.org/officeDocument/2006/relationships/image" Target="../media/image1965.png"/><Relationship Id="rId272" Type="http://schemas.openxmlformats.org/officeDocument/2006/relationships/customXml" Target="../ink/ink2060.xml"/><Relationship Id="rId328" Type="http://schemas.openxmlformats.org/officeDocument/2006/relationships/customXml" Target="../ink/ink2088.xml"/><Relationship Id="rId535" Type="http://schemas.openxmlformats.org/officeDocument/2006/relationships/image" Target="../media/image2198.png"/><Relationship Id="rId132" Type="http://schemas.openxmlformats.org/officeDocument/2006/relationships/customXml" Target="../ink/ink1990.xml"/><Relationship Id="rId174" Type="http://schemas.openxmlformats.org/officeDocument/2006/relationships/customXml" Target="../ink/ink2011.xml"/><Relationship Id="rId381" Type="http://schemas.openxmlformats.org/officeDocument/2006/relationships/image" Target="../media/image2121.png"/><Relationship Id="rId241" Type="http://schemas.openxmlformats.org/officeDocument/2006/relationships/image" Target="../media/image2052.png"/><Relationship Id="rId437" Type="http://schemas.openxmlformats.org/officeDocument/2006/relationships/image" Target="../media/image2149.png"/><Relationship Id="rId479" Type="http://schemas.openxmlformats.org/officeDocument/2006/relationships/image" Target="../media/image2170.png"/><Relationship Id="rId36" Type="http://schemas.openxmlformats.org/officeDocument/2006/relationships/customXml" Target="../ink/ink1942.xml"/><Relationship Id="rId283" Type="http://schemas.openxmlformats.org/officeDocument/2006/relationships/image" Target="../media/image2072.png"/><Relationship Id="rId339" Type="http://schemas.openxmlformats.org/officeDocument/2006/relationships/image" Target="../media/image2100.png"/><Relationship Id="rId490" Type="http://schemas.openxmlformats.org/officeDocument/2006/relationships/customXml" Target="../ink/ink2169.xml"/><Relationship Id="rId504" Type="http://schemas.openxmlformats.org/officeDocument/2006/relationships/customXml" Target="../ink/ink2176.xml"/><Relationship Id="rId546" Type="http://schemas.openxmlformats.org/officeDocument/2006/relationships/customXml" Target="../ink/ink2197.xml"/><Relationship Id="rId78" Type="http://schemas.openxmlformats.org/officeDocument/2006/relationships/customXml" Target="../ink/ink1963.xml"/><Relationship Id="rId101" Type="http://schemas.openxmlformats.org/officeDocument/2006/relationships/image" Target="../media/image1982.png"/><Relationship Id="rId143" Type="http://schemas.openxmlformats.org/officeDocument/2006/relationships/image" Target="../media/image2003.png"/><Relationship Id="rId185" Type="http://schemas.openxmlformats.org/officeDocument/2006/relationships/image" Target="../media/image2024.png"/><Relationship Id="rId350" Type="http://schemas.openxmlformats.org/officeDocument/2006/relationships/customXml" Target="../ink/ink2099.xml"/><Relationship Id="rId406" Type="http://schemas.openxmlformats.org/officeDocument/2006/relationships/customXml" Target="../ink/ink2127.xml"/><Relationship Id="rId9" Type="http://schemas.openxmlformats.org/officeDocument/2006/relationships/image" Target="../media/image1936.png"/><Relationship Id="rId210" Type="http://schemas.openxmlformats.org/officeDocument/2006/relationships/customXml" Target="../ink/ink2029.xml"/><Relationship Id="rId392" Type="http://schemas.openxmlformats.org/officeDocument/2006/relationships/customXml" Target="../ink/ink2120.xml"/><Relationship Id="rId448" Type="http://schemas.openxmlformats.org/officeDocument/2006/relationships/customXml" Target="../ink/ink2148.xml"/><Relationship Id="rId252" Type="http://schemas.openxmlformats.org/officeDocument/2006/relationships/customXml" Target="../ink/ink2050.xml"/><Relationship Id="rId294" Type="http://schemas.openxmlformats.org/officeDocument/2006/relationships/customXml" Target="../ink/ink2071.xml"/><Relationship Id="rId308" Type="http://schemas.openxmlformats.org/officeDocument/2006/relationships/customXml" Target="../ink/ink2078.xml"/><Relationship Id="rId515" Type="http://schemas.openxmlformats.org/officeDocument/2006/relationships/image" Target="../media/image2188.png"/><Relationship Id="rId47" Type="http://schemas.openxmlformats.org/officeDocument/2006/relationships/image" Target="../media/image1955.png"/><Relationship Id="rId89" Type="http://schemas.openxmlformats.org/officeDocument/2006/relationships/image" Target="../media/image1976.png"/><Relationship Id="rId112" Type="http://schemas.openxmlformats.org/officeDocument/2006/relationships/customXml" Target="../ink/ink1980.xml"/><Relationship Id="rId154" Type="http://schemas.openxmlformats.org/officeDocument/2006/relationships/customXml" Target="../ink/ink2001.xml"/><Relationship Id="rId361" Type="http://schemas.openxmlformats.org/officeDocument/2006/relationships/image" Target="../media/image2111.png"/><Relationship Id="rId557" Type="http://schemas.openxmlformats.org/officeDocument/2006/relationships/image" Target="../media/image2209.png"/><Relationship Id="rId196" Type="http://schemas.openxmlformats.org/officeDocument/2006/relationships/customXml" Target="../ink/ink2022.xml"/><Relationship Id="rId417" Type="http://schemas.openxmlformats.org/officeDocument/2006/relationships/image" Target="../media/image2139.png"/><Relationship Id="rId459" Type="http://schemas.openxmlformats.org/officeDocument/2006/relationships/image" Target="../media/image2160.png"/><Relationship Id="rId16" Type="http://schemas.openxmlformats.org/officeDocument/2006/relationships/customXml" Target="../ink/ink1932.xml"/><Relationship Id="rId221" Type="http://schemas.openxmlformats.org/officeDocument/2006/relationships/image" Target="../media/image2042.png"/><Relationship Id="rId263" Type="http://schemas.openxmlformats.org/officeDocument/2006/relationships/image" Target="../media/image2062.png"/><Relationship Id="rId319" Type="http://schemas.openxmlformats.org/officeDocument/2006/relationships/image" Target="../media/image2090.png"/><Relationship Id="rId470" Type="http://schemas.openxmlformats.org/officeDocument/2006/relationships/customXml" Target="../ink/ink2159.xml"/><Relationship Id="rId526" Type="http://schemas.openxmlformats.org/officeDocument/2006/relationships/customXml" Target="../ink/ink2187.xml"/><Relationship Id="rId58" Type="http://schemas.openxmlformats.org/officeDocument/2006/relationships/customXml" Target="../ink/ink1953.xml"/><Relationship Id="rId123" Type="http://schemas.openxmlformats.org/officeDocument/2006/relationships/image" Target="../media/image1993.png"/><Relationship Id="rId330" Type="http://schemas.openxmlformats.org/officeDocument/2006/relationships/customXml" Target="../ink/ink2089.xml"/><Relationship Id="rId165" Type="http://schemas.openxmlformats.org/officeDocument/2006/relationships/image" Target="../media/image2014.png"/><Relationship Id="rId372" Type="http://schemas.openxmlformats.org/officeDocument/2006/relationships/customXml" Target="../ink/ink2110.xml"/><Relationship Id="rId428" Type="http://schemas.openxmlformats.org/officeDocument/2006/relationships/customXml" Target="../ink/ink2138.xml"/><Relationship Id="rId232" Type="http://schemas.openxmlformats.org/officeDocument/2006/relationships/customXml" Target="../ink/ink2040.xml"/><Relationship Id="rId274" Type="http://schemas.openxmlformats.org/officeDocument/2006/relationships/customXml" Target="../ink/ink2061.xml"/><Relationship Id="rId481" Type="http://schemas.openxmlformats.org/officeDocument/2006/relationships/image" Target="../media/image2171.png"/><Relationship Id="rId27" Type="http://schemas.openxmlformats.org/officeDocument/2006/relationships/image" Target="../media/image1945.png"/><Relationship Id="rId69" Type="http://schemas.openxmlformats.org/officeDocument/2006/relationships/image" Target="../media/image1966.png"/><Relationship Id="rId134" Type="http://schemas.openxmlformats.org/officeDocument/2006/relationships/customXml" Target="../ink/ink1991.xml"/><Relationship Id="rId537" Type="http://schemas.openxmlformats.org/officeDocument/2006/relationships/image" Target="../media/image2199.png"/><Relationship Id="rId80" Type="http://schemas.openxmlformats.org/officeDocument/2006/relationships/customXml" Target="../ink/ink1964.xml"/><Relationship Id="rId176" Type="http://schemas.openxmlformats.org/officeDocument/2006/relationships/customXml" Target="../ink/ink2012.xml"/><Relationship Id="rId341" Type="http://schemas.openxmlformats.org/officeDocument/2006/relationships/image" Target="../media/image2101.png"/><Relationship Id="rId383" Type="http://schemas.openxmlformats.org/officeDocument/2006/relationships/image" Target="../media/image2122.png"/><Relationship Id="rId439" Type="http://schemas.openxmlformats.org/officeDocument/2006/relationships/image" Target="../media/image2150.png"/><Relationship Id="rId201" Type="http://schemas.openxmlformats.org/officeDocument/2006/relationships/image" Target="../media/image2032.png"/><Relationship Id="rId243" Type="http://schemas.openxmlformats.org/officeDocument/2006/relationships/image" Target="../media/image2053.png"/><Relationship Id="rId285" Type="http://schemas.openxmlformats.org/officeDocument/2006/relationships/image" Target="../media/image2073.png"/><Relationship Id="rId450" Type="http://schemas.openxmlformats.org/officeDocument/2006/relationships/customXml" Target="../ink/ink2149.xml"/><Relationship Id="rId506" Type="http://schemas.openxmlformats.org/officeDocument/2006/relationships/customXml" Target="../ink/ink2177.xml"/><Relationship Id="rId38" Type="http://schemas.openxmlformats.org/officeDocument/2006/relationships/customXml" Target="../ink/ink1943.xml"/><Relationship Id="rId103" Type="http://schemas.openxmlformats.org/officeDocument/2006/relationships/image" Target="../media/image1983.png"/><Relationship Id="rId310" Type="http://schemas.openxmlformats.org/officeDocument/2006/relationships/customXml" Target="../ink/ink2079.xml"/><Relationship Id="rId492" Type="http://schemas.openxmlformats.org/officeDocument/2006/relationships/customXml" Target="../ink/ink2170.xml"/><Relationship Id="rId548" Type="http://schemas.openxmlformats.org/officeDocument/2006/relationships/customXml" Target="../ink/ink2198.xml"/><Relationship Id="rId91" Type="http://schemas.openxmlformats.org/officeDocument/2006/relationships/image" Target="../media/image1977.png"/><Relationship Id="rId145" Type="http://schemas.openxmlformats.org/officeDocument/2006/relationships/image" Target="../media/image2004.png"/><Relationship Id="rId187" Type="http://schemas.openxmlformats.org/officeDocument/2006/relationships/image" Target="../media/image2025.png"/><Relationship Id="rId352" Type="http://schemas.openxmlformats.org/officeDocument/2006/relationships/customXml" Target="../ink/ink2100.xml"/><Relationship Id="rId394" Type="http://schemas.openxmlformats.org/officeDocument/2006/relationships/customXml" Target="../ink/ink2121.xml"/><Relationship Id="rId408" Type="http://schemas.openxmlformats.org/officeDocument/2006/relationships/customXml" Target="../ink/ink2128.xml"/><Relationship Id="rId212" Type="http://schemas.openxmlformats.org/officeDocument/2006/relationships/customXml" Target="../ink/ink2030.xml"/><Relationship Id="rId254" Type="http://schemas.openxmlformats.org/officeDocument/2006/relationships/customXml" Target="../ink/ink2051.xml"/><Relationship Id="rId49" Type="http://schemas.openxmlformats.org/officeDocument/2006/relationships/image" Target="../media/image1956.png"/><Relationship Id="rId114" Type="http://schemas.openxmlformats.org/officeDocument/2006/relationships/customXml" Target="../ink/ink1981.xml"/><Relationship Id="rId296" Type="http://schemas.openxmlformats.org/officeDocument/2006/relationships/customXml" Target="../ink/ink2072.xml"/><Relationship Id="rId461" Type="http://schemas.openxmlformats.org/officeDocument/2006/relationships/image" Target="../media/image2161.png"/><Relationship Id="rId517" Type="http://schemas.openxmlformats.org/officeDocument/2006/relationships/image" Target="../media/image2189.png"/><Relationship Id="rId60" Type="http://schemas.openxmlformats.org/officeDocument/2006/relationships/customXml" Target="../ink/ink1954.xml"/><Relationship Id="rId156" Type="http://schemas.openxmlformats.org/officeDocument/2006/relationships/customXml" Target="../ink/ink2002.xml"/><Relationship Id="rId198" Type="http://schemas.openxmlformats.org/officeDocument/2006/relationships/customXml" Target="../ink/ink2023.xml"/><Relationship Id="rId321" Type="http://schemas.openxmlformats.org/officeDocument/2006/relationships/image" Target="../media/image2091.png"/><Relationship Id="rId363" Type="http://schemas.openxmlformats.org/officeDocument/2006/relationships/image" Target="../media/image2112.png"/><Relationship Id="rId419" Type="http://schemas.openxmlformats.org/officeDocument/2006/relationships/image" Target="../media/image2140.png"/><Relationship Id="rId223" Type="http://schemas.openxmlformats.org/officeDocument/2006/relationships/image" Target="../media/image2043.png"/><Relationship Id="rId430" Type="http://schemas.openxmlformats.org/officeDocument/2006/relationships/customXml" Target="../ink/ink2139.xml"/><Relationship Id="rId18" Type="http://schemas.openxmlformats.org/officeDocument/2006/relationships/customXml" Target="../ink/ink1933.xml"/><Relationship Id="rId265" Type="http://schemas.openxmlformats.org/officeDocument/2006/relationships/image" Target="../media/image2063.png"/><Relationship Id="rId472" Type="http://schemas.openxmlformats.org/officeDocument/2006/relationships/customXml" Target="../ink/ink2160.xml"/><Relationship Id="rId528" Type="http://schemas.openxmlformats.org/officeDocument/2006/relationships/customXml" Target="../ink/ink2188.xml"/><Relationship Id="rId125" Type="http://schemas.openxmlformats.org/officeDocument/2006/relationships/image" Target="../media/image1994.png"/><Relationship Id="rId167" Type="http://schemas.openxmlformats.org/officeDocument/2006/relationships/image" Target="../media/image2015.png"/><Relationship Id="rId332" Type="http://schemas.openxmlformats.org/officeDocument/2006/relationships/customXml" Target="../ink/ink2090.xml"/><Relationship Id="rId374" Type="http://schemas.openxmlformats.org/officeDocument/2006/relationships/customXml" Target="../ink/ink2111.xml"/><Relationship Id="rId71" Type="http://schemas.openxmlformats.org/officeDocument/2006/relationships/image" Target="../media/image1967.png"/><Relationship Id="rId234" Type="http://schemas.openxmlformats.org/officeDocument/2006/relationships/customXml" Target="../ink/ink2041.xml"/><Relationship Id="rId2" Type="http://schemas.openxmlformats.org/officeDocument/2006/relationships/image" Target="../media/image4.jpeg"/><Relationship Id="rId29" Type="http://schemas.openxmlformats.org/officeDocument/2006/relationships/image" Target="../media/image1946.png"/><Relationship Id="rId276" Type="http://schemas.openxmlformats.org/officeDocument/2006/relationships/customXml" Target="../ink/ink2062.xml"/><Relationship Id="rId441" Type="http://schemas.openxmlformats.org/officeDocument/2006/relationships/image" Target="../media/image2151.png"/><Relationship Id="rId483" Type="http://schemas.openxmlformats.org/officeDocument/2006/relationships/image" Target="../media/image2172.png"/><Relationship Id="rId539" Type="http://schemas.openxmlformats.org/officeDocument/2006/relationships/image" Target="../media/image2200.png"/><Relationship Id="rId40" Type="http://schemas.openxmlformats.org/officeDocument/2006/relationships/customXml" Target="../ink/ink1944.xml"/><Relationship Id="rId136" Type="http://schemas.openxmlformats.org/officeDocument/2006/relationships/customXml" Target="../ink/ink1992.xml"/><Relationship Id="rId178" Type="http://schemas.openxmlformats.org/officeDocument/2006/relationships/customXml" Target="../ink/ink2013.xml"/><Relationship Id="rId301" Type="http://schemas.openxmlformats.org/officeDocument/2006/relationships/image" Target="../media/image2081.png"/><Relationship Id="rId343" Type="http://schemas.openxmlformats.org/officeDocument/2006/relationships/image" Target="../media/image2102.png"/><Relationship Id="rId550" Type="http://schemas.openxmlformats.org/officeDocument/2006/relationships/customXml" Target="../ink/ink2199.xml"/><Relationship Id="rId82" Type="http://schemas.openxmlformats.org/officeDocument/2006/relationships/customXml" Target="../ink/ink1965.xml"/><Relationship Id="rId203" Type="http://schemas.openxmlformats.org/officeDocument/2006/relationships/image" Target="../media/image2033.png"/><Relationship Id="rId385" Type="http://schemas.openxmlformats.org/officeDocument/2006/relationships/image" Target="../media/image2123.png"/><Relationship Id="rId245" Type="http://schemas.openxmlformats.org/officeDocument/2006/relationships/image" Target="../media/image2054.png"/><Relationship Id="rId287" Type="http://schemas.openxmlformats.org/officeDocument/2006/relationships/image" Target="../media/image2074.png"/><Relationship Id="rId410" Type="http://schemas.openxmlformats.org/officeDocument/2006/relationships/customXml" Target="../ink/ink2129.xml"/><Relationship Id="rId452" Type="http://schemas.openxmlformats.org/officeDocument/2006/relationships/customXml" Target="../ink/ink2150.xml"/><Relationship Id="rId494" Type="http://schemas.openxmlformats.org/officeDocument/2006/relationships/customXml" Target="../ink/ink2171.xml"/><Relationship Id="rId508" Type="http://schemas.openxmlformats.org/officeDocument/2006/relationships/customXml" Target="../ink/ink2178.xml"/><Relationship Id="rId105" Type="http://schemas.openxmlformats.org/officeDocument/2006/relationships/image" Target="../media/image1984.png"/><Relationship Id="rId147" Type="http://schemas.openxmlformats.org/officeDocument/2006/relationships/image" Target="../media/image2005.png"/><Relationship Id="rId312" Type="http://schemas.openxmlformats.org/officeDocument/2006/relationships/customXml" Target="../ink/ink2080.xml"/><Relationship Id="rId354" Type="http://schemas.openxmlformats.org/officeDocument/2006/relationships/customXml" Target="../ink/ink2101.xml"/><Relationship Id="rId51" Type="http://schemas.openxmlformats.org/officeDocument/2006/relationships/image" Target="../media/image1957.png"/><Relationship Id="rId93" Type="http://schemas.openxmlformats.org/officeDocument/2006/relationships/image" Target="../media/image1978.png"/><Relationship Id="rId189" Type="http://schemas.openxmlformats.org/officeDocument/2006/relationships/image" Target="../media/image2026.png"/><Relationship Id="rId396" Type="http://schemas.openxmlformats.org/officeDocument/2006/relationships/customXml" Target="../ink/ink2122.xml"/><Relationship Id="rId214" Type="http://schemas.openxmlformats.org/officeDocument/2006/relationships/customXml" Target="../ink/ink2031.xml"/><Relationship Id="rId256" Type="http://schemas.openxmlformats.org/officeDocument/2006/relationships/customXml" Target="../ink/ink2052.xml"/><Relationship Id="rId298" Type="http://schemas.openxmlformats.org/officeDocument/2006/relationships/customXml" Target="../ink/ink2073.xml"/><Relationship Id="rId421" Type="http://schemas.openxmlformats.org/officeDocument/2006/relationships/image" Target="../media/image2141.png"/><Relationship Id="rId463" Type="http://schemas.openxmlformats.org/officeDocument/2006/relationships/image" Target="../media/image2162.png"/><Relationship Id="rId519" Type="http://schemas.openxmlformats.org/officeDocument/2006/relationships/image" Target="../media/image2190.png"/><Relationship Id="rId116" Type="http://schemas.openxmlformats.org/officeDocument/2006/relationships/customXml" Target="../ink/ink1982.xml"/><Relationship Id="rId158" Type="http://schemas.openxmlformats.org/officeDocument/2006/relationships/customXml" Target="../ink/ink2003.xml"/><Relationship Id="rId323" Type="http://schemas.openxmlformats.org/officeDocument/2006/relationships/image" Target="../media/image2092.png"/><Relationship Id="rId530" Type="http://schemas.openxmlformats.org/officeDocument/2006/relationships/customXml" Target="../ink/ink2189.xml"/><Relationship Id="rId20" Type="http://schemas.openxmlformats.org/officeDocument/2006/relationships/customXml" Target="../ink/ink1934.xml"/><Relationship Id="rId62" Type="http://schemas.openxmlformats.org/officeDocument/2006/relationships/customXml" Target="../ink/ink1955.xml"/><Relationship Id="rId365" Type="http://schemas.openxmlformats.org/officeDocument/2006/relationships/image" Target="../media/image2113.png"/><Relationship Id="rId225" Type="http://schemas.openxmlformats.org/officeDocument/2006/relationships/image" Target="../media/image2044.png"/><Relationship Id="rId267" Type="http://schemas.openxmlformats.org/officeDocument/2006/relationships/image" Target="../media/image2064.png"/><Relationship Id="rId432" Type="http://schemas.openxmlformats.org/officeDocument/2006/relationships/customXml" Target="../ink/ink2140.xml"/><Relationship Id="rId474" Type="http://schemas.openxmlformats.org/officeDocument/2006/relationships/customXml" Target="../ink/ink2161.xml"/><Relationship Id="rId127" Type="http://schemas.openxmlformats.org/officeDocument/2006/relationships/image" Target="../media/image1995.png"/><Relationship Id="rId31" Type="http://schemas.openxmlformats.org/officeDocument/2006/relationships/image" Target="../media/image1947.png"/><Relationship Id="rId73" Type="http://schemas.openxmlformats.org/officeDocument/2006/relationships/image" Target="../media/image1968.png"/><Relationship Id="rId169" Type="http://schemas.openxmlformats.org/officeDocument/2006/relationships/image" Target="../media/image2016.png"/><Relationship Id="rId334" Type="http://schemas.openxmlformats.org/officeDocument/2006/relationships/customXml" Target="../ink/ink2091.xml"/><Relationship Id="rId376" Type="http://schemas.openxmlformats.org/officeDocument/2006/relationships/customXml" Target="../ink/ink2112.xml"/><Relationship Id="rId541" Type="http://schemas.openxmlformats.org/officeDocument/2006/relationships/image" Target="../media/image2201.png"/><Relationship Id="rId4" Type="http://schemas.openxmlformats.org/officeDocument/2006/relationships/customXml" Target="../ink/ink1926.xml"/><Relationship Id="rId180" Type="http://schemas.openxmlformats.org/officeDocument/2006/relationships/customXml" Target="../ink/ink2014.xml"/><Relationship Id="rId236" Type="http://schemas.openxmlformats.org/officeDocument/2006/relationships/customXml" Target="../ink/ink2042.xml"/><Relationship Id="rId278" Type="http://schemas.openxmlformats.org/officeDocument/2006/relationships/customXml" Target="../ink/ink2063.xml"/><Relationship Id="rId401" Type="http://schemas.openxmlformats.org/officeDocument/2006/relationships/image" Target="../media/image2131.png"/><Relationship Id="rId443" Type="http://schemas.openxmlformats.org/officeDocument/2006/relationships/image" Target="../media/image2152.png"/><Relationship Id="rId303" Type="http://schemas.openxmlformats.org/officeDocument/2006/relationships/image" Target="../media/image2082.png"/><Relationship Id="rId485" Type="http://schemas.openxmlformats.org/officeDocument/2006/relationships/image" Target="../media/image2173.png"/><Relationship Id="rId42" Type="http://schemas.openxmlformats.org/officeDocument/2006/relationships/customXml" Target="../ink/ink1945.xml"/><Relationship Id="rId84" Type="http://schemas.openxmlformats.org/officeDocument/2006/relationships/customXml" Target="../ink/ink1966.xml"/><Relationship Id="rId138" Type="http://schemas.openxmlformats.org/officeDocument/2006/relationships/customXml" Target="../ink/ink1993.xml"/><Relationship Id="rId345" Type="http://schemas.openxmlformats.org/officeDocument/2006/relationships/image" Target="../media/image2103.png"/><Relationship Id="rId387" Type="http://schemas.openxmlformats.org/officeDocument/2006/relationships/image" Target="../media/image2124.png"/><Relationship Id="rId510" Type="http://schemas.openxmlformats.org/officeDocument/2006/relationships/customXml" Target="../ink/ink2179.xml"/><Relationship Id="rId552" Type="http://schemas.openxmlformats.org/officeDocument/2006/relationships/customXml" Target="../ink/ink2200.xml"/><Relationship Id="rId191" Type="http://schemas.openxmlformats.org/officeDocument/2006/relationships/image" Target="../media/image2027.png"/><Relationship Id="rId205" Type="http://schemas.openxmlformats.org/officeDocument/2006/relationships/image" Target="../media/image2034.png"/><Relationship Id="rId247" Type="http://schemas.openxmlformats.org/officeDocument/2006/relationships/image" Target="../media/image2055.png"/><Relationship Id="rId412" Type="http://schemas.openxmlformats.org/officeDocument/2006/relationships/customXml" Target="../ink/ink2130.xml"/><Relationship Id="rId107" Type="http://schemas.openxmlformats.org/officeDocument/2006/relationships/image" Target="../media/image1985.png"/><Relationship Id="rId289" Type="http://schemas.openxmlformats.org/officeDocument/2006/relationships/image" Target="../media/image2075.png"/><Relationship Id="rId454" Type="http://schemas.openxmlformats.org/officeDocument/2006/relationships/customXml" Target="../ink/ink2151.xml"/><Relationship Id="rId496" Type="http://schemas.openxmlformats.org/officeDocument/2006/relationships/customXml" Target="../ink/ink2172.xml"/><Relationship Id="rId11" Type="http://schemas.openxmlformats.org/officeDocument/2006/relationships/image" Target="../media/image1937.png"/><Relationship Id="rId53" Type="http://schemas.openxmlformats.org/officeDocument/2006/relationships/image" Target="../media/image1958.png"/><Relationship Id="rId149" Type="http://schemas.openxmlformats.org/officeDocument/2006/relationships/image" Target="../media/image2006.png"/><Relationship Id="rId314" Type="http://schemas.openxmlformats.org/officeDocument/2006/relationships/customXml" Target="../ink/ink2081.xml"/><Relationship Id="rId356" Type="http://schemas.openxmlformats.org/officeDocument/2006/relationships/customXml" Target="../ink/ink2102.xml"/><Relationship Id="rId398" Type="http://schemas.openxmlformats.org/officeDocument/2006/relationships/customXml" Target="../ink/ink2123.xml"/><Relationship Id="rId521" Type="http://schemas.openxmlformats.org/officeDocument/2006/relationships/image" Target="../media/image2191.png"/><Relationship Id="rId95" Type="http://schemas.openxmlformats.org/officeDocument/2006/relationships/image" Target="../media/image1979.png"/><Relationship Id="rId160" Type="http://schemas.openxmlformats.org/officeDocument/2006/relationships/customXml" Target="../ink/ink2004.xml"/><Relationship Id="rId216" Type="http://schemas.openxmlformats.org/officeDocument/2006/relationships/customXml" Target="../ink/ink2032.xml"/><Relationship Id="rId423" Type="http://schemas.openxmlformats.org/officeDocument/2006/relationships/image" Target="../media/image2142.png"/><Relationship Id="rId258" Type="http://schemas.openxmlformats.org/officeDocument/2006/relationships/customXml" Target="../ink/ink2053.xml"/><Relationship Id="rId465" Type="http://schemas.openxmlformats.org/officeDocument/2006/relationships/image" Target="../media/image2163.png"/><Relationship Id="rId22" Type="http://schemas.openxmlformats.org/officeDocument/2006/relationships/customXml" Target="../ink/ink1935.xml"/><Relationship Id="rId64" Type="http://schemas.openxmlformats.org/officeDocument/2006/relationships/customXml" Target="../ink/ink1956.xml"/><Relationship Id="rId118" Type="http://schemas.openxmlformats.org/officeDocument/2006/relationships/customXml" Target="../ink/ink1983.xml"/><Relationship Id="rId325" Type="http://schemas.openxmlformats.org/officeDocument/2006/relationships/image" Target="../media/image2093.png"/><Relationship Id="rId367" Type="http://schemas.openxmlformats.org/officeDocument/2006/relationships/image" Target="../media/image2114.png"/><Relationship Id="rId532" Type="http://schemas.openxmlformats.org/officeDocument/2006/relationships/customXml" Target="../ink/ink2190.xml"/><Relationship Id="rId171" Type="http://schemas.openxmlformats.org/officeDocument/2006/relationships/image" Target="../media/image2017.png"/><Relationship Id="rId227" Type="http://schemas.openxmlformats.org/officeDocument/2006/relationships/image" Target="../media/image2045.png"/><Relationship Id="rId269" Type="http://schemas.openxmlformats.org/officeDocument/2006/relationships/image" Target="../media/image2065.png"/><Relationship Id="rId434" Type="http://schemas.openxmlformats.org/officeDocument/2006/relationships/customXml" Target="../ink/ink2141.xml"/><Relationship Id="rId476" Type="http://schemas.openxmlformats.org/officeDocument/2006/relationships/customXml" Target="../ink/ink2162.xml"/><Relationship Id="rId33" Type="http://schemas.openxmlformats.org/officeDocument/2006/relationships/image" Target="../media/image1948.png"/><Relationship Id="rId129" Type="http://schemas.openxmlformats.org/officeDocument/2006/relationships/image" Target="../media/image1996.png"/><Relationship Id="rId280" Type="http://schemas.openxmlformats.org/officeDocument/2006/relationships/customXml" Target="../ink/ink2064.xml"/><Relationship Id="rId336" Type="http://schemas.openxmlformats.org/officeDocument/2006/relationships/customXml" Target="../ink/ink2092.xml"/><Relationship Id="rId501" Type="http://schemas.openxmlformats.org/officeDocument/2006/relationships/image" Target="../media/image2181.png"/><Relationship Id="rId543" Type="http://schemas.openxmlformats.org/officeDocument/2006/relationships/image" Target="../media/image2202.png"/><Relationship Id="rId75" Type="http://schemas.openxmlformats.org/officeDocument/2006/relationships/image" Target="../media/image1969.png"/><Relationship Id="rId140" Type="http://schemas.openxmlformats.org/officeDocument/2006/relationships/customXml" Target="../ink/ink1994.xml"/><Relationship Id="rId182" Type="http://schemas.openxmlformats.org/officeDocument/2006/relationships/customXml" Target="../ink/ink2015.xml"/><Relationship Id="rId378" Type="http://schemas.openxmlformats.org/officeDocument/2006/relationships/customXml" Target="../ink/ink2113.xml"/><Relationship Id="rId403" Type="http://schemas.openxmlformats.org/officeDocument/2006/relationships/image" Target="../media/image2132.png"/><Relationship Id="rId6" Type="http://schemas.openxmlformats.org/officeDocument/2006/relationships/customXml" Target="../ink/ink1927.xml"/><Relationship Id="rId238" Type="http://schemas.openxmlformats.org/officeDocument/2006/relationships/customXml" Target="../ink/ink2043.xml"/><Relationship Id="rId445" Type="http://schemas.openxmlformats.org/officeDocument/2006/relationships/image" Target="../media/image2153.png"/><Relationship Id="rId487" Type="http://schemas.openxmlformats.org/officeDocument/2006/relationships/image" Target="../media/image2174.png"/><Relationship Id="rId291" Type="http://schemas.openxmlformats.org/officeDocument/2006/relationships/image" Target="../media/image2076.png"/><Relationship Id="rId305" Type="http://schemas.openxmlformats.org/officeDocument/2006/relationships/image" Target="../media/image2083.png"/><Relationship Id="rId347" Type="http://schemas.openxmlformats.org/officeDocument/2006/relationships/image" Target="../media/image2104.png"/><Relationship Id="rId512" Type="http://schemas.openxmlformats.org/officeDocument/2006/relationships/customXml" Target="../ink/ink2180.xml"/><Relationship Id="rId44" Type="http://schemas.openxmlformats.org/officeDocument/2006/relationships/customXml" Target="../ink/ink1946.xml"/><Relationship Id="rId86" Type="http://schemas.openxmlformats.org/officeDocument/2006/relationships/customXml" Target="../ink/ink1967.xml"/><Relationship Id="rId151" Type="http://schemas.openxmlformats.org/officeDocument/2006/relationships/image" Target="../media/image2007.png"/><Relationship Id="rId389" Type="http://schemas.openxmlformats.org/officeDocument/2006/relationships/image" Target="../media/image2125.png"/><Relationship Id="rId554" Type="http://schemas.openxmlformats.org/officeDocument/2006/relationships/customXml" Target="../ink/ink2201.xml"/><Relationship Id="rId193" Type="http://schemas.openxmlformats.org/officeDocument/2006/relationships/image" Target="../media/image2028.png"/><Relationship Id="rId207" Type="http://schemas.openxmlformats.org/officeDocument/2006/relationships/image" Target="../media/image2035.png"/><Relationship Id="rId249" Type="http://schemas.openxmlformats.org/officeDocument/2006/relationships/image" Target="../media/image2056.png"/><Relationship Id="rId414" Type="http://schemas.openxmlformats.org/officeDocument/2006/relationships/customXml" Target="../ink/ink2131.xml"/><Relationship Id="rId456" Type="http://schemas.openxmlformats.org/officeDocument/2006/relationships/customXml" Target="../ink/ink2152.xml"/><Relationship Id="rId498" Type="http://schemas.openxmlformats.org/officeDocument/2006/relationships/customXml" Target="../ink/ink2173.xml"/><Relationship Id="rId13" Type="http://schemas.openxmlformats.org/officeDocument/2006/relationships/image" Target="../media/image1938.png"/><Relationship Id="rId109" Type="http://schemas.openxmlformats.org/officeDocument/2006/relationships/image" Target="../media/image1986.png"/><Relationship Id="rId260" Type="http://schemas.openxmlformats.org/officeDocument/2006/relationships/customXml" Target="../ink/ink2054.xml"/><Relationship Id="rId316" Type="http://schemas.openxmlformats.org/officeDocument/2006/relationships/customXml" Target="../ink/ink2082.xml"/><Relationship Id="rId523" Type="http://schemas.openxmlformats.org/officeDocument/2006/relationships/image" Target="../media/image2192.png"/><Relationship Id="rId55" Type="http://schemas.openxmlformats.org/officeDocument/2006/relationships/image" Target="../media/image1959.png"/><Relationship Id="rId97" Type="http://schemas.openxmlformats.org/officeDocument/2006/relationships/image" Target="../media/image1980.png"/><Relationship Id="rId120" Type="http://schemas.openxmlformats.org/officeDocument/2006/relationships/customXml" Target="../ink/ink1984.xml"/><Relationship Id="rId358" Type="http://schemas.openxmlformats.org/officeDocument/2006/relationships/customXml" Target="../ink/ink2103.xml"/><Relationship Id="rId162" Type="http://schemas.openxmlformats.org/officeDocument/2006/relationships/customXml" Target="../ink/ink2005.xml"/><Relationship Id="rId218" Type="http://schemas.openxmlformats.org/officeDocument/2006/relationships/customXml" Target="../ink/ink2033.xml"/><Relationship Id="rId425" Type="http://schemas.openxmlformats.org/officeDocument/2006/relationships/image" Target="../media/image2143.png"/><Relationship Id="rId467" Type="http://schemas.openxmlformats.org/officeDocument/2006/relationships/image" Target="../media/image2164.png"/><Relationship Id="rId271" Type="http://schemas.openxmlformats.org/officeDocument/2006/relationships/image" Target="../media/image2066.png"/><Relationship Id="rId24" Type="http://schemas.openxmlformats.org/officeDocument/2006/relationships/customXml" Target="../ink/ink1936.xml"/><Relationship Id="rId66" Type="http://schemas.openxmlformats.org/officeDocument/2006/relationships/customXml" Target="../ink/ink1957.xml"/><Relationship Id="rId131" Type="http://schemas.openxmlformats.org/officeDocument/2006/relationships/image" Target="../media/image1997.png"/><Relationship Id="rId327" Type="http://schemas.openxmlformats.org/officeDocument/2006/relationships/image" Target="../media/image2094.png"/><Relationship Id="rId369" Type="http://schemas.openxmlformats.org/officeDocument/2006/relationships/image" Target="../media/image2115.png"/><Relationship Id="rId534" Type="http://schemas.openxmlformats.org/officeDocument/2006/relationships/customXml" Target="../ink/ink2191.xml"/><Relationship Id="rId173" Type="http://schemas.openxmlformats.org/officeDocument/2006/relationships/image" Target="../media/image2018.png"/><Relationship Id="rId229" Type="http://schemas.openxmlformats.org/officeDocument/2006/relationships/image" Target="../media/image2046.png"/><Relationship Id="rId380" Type="http://schemas.openxmlformats.org/officeDocument/2006/relationships/customXml" Target="../ink/ink2114.xml"/><Relationship Id="rId436" Type="http://schemas.openxmlformats.org/officeDocument/2006/relationships/customXml" Target="../ink/ink2142.xml"/><Relationship Id="rId240" Type="http://schemas.openxmlformats.org/officeDocument/2006/relationships/customXml" Target="../ink/ink2044.xml"/><Relationship Id="rId478" Type="http://schemas.openxmlformats.org/officeDocument/2006/relationships/customXml" Target="../ink/ink2163.xml"/><Relationship Id="rId35" Type="http://schemas.openxmlformats.org/officeDocument/2006/relationships/image" Target="../media/image1949.png"/><Relationship Id="rId77" Type="http://schemas.openxmlformats.org/officeDocument/2006/relationships/image" Target="../media/image1970.png"/><Relationship Id="rId100" Type="http://schemas.openxmlformats.org/officeDocument/2006/relationships/customXml" Target="../ink/ink1974.xml"/><Relationship Id="rId282" Type="http://schemas.openxmlformats.org/officeDocument/2006/relationships/customXml" Target="../ink/ink2065.xml"/><Relationship Id="rId338" Type="http://schemas.openxmlformats.org/officeDocument/2006/relationships/customXml" Target="../ink/ink2093.xml"/><Relationship Id="rId503" Type="http://schemas.openxmlformats.org/officeDocument/2006/relationships/image" Target="../media/image2182.png"/><Relationship Id="rId545" Type="http://schemas.openxmlformats.org/officeDocument/2006/relationships/image" Target="../media/image2203.png"/><Relationship Id="rId8" Type="http://schemas.openxmlformats.org/officeDocument/2006/relationships/customXml" Target="../ink/ink1928.xml"/><Relationship Id="rId142" Type="http://schemas.openxmlformats.org/officeDocument/2006/relationships/customXml" Target="../ink/ink1995.xml"/><Relationship Id="rId184" Type="http://schemas.openxmlformats.org/officeDocument/2006/relationships/customXml" Target="../ink/ink2016.xml"/><Relationship Id="rId391" Type="http://schemas.openxmlformats.org/officeDocument/2006/relationships/image" Target="../media/image2126.png"/><Relationship Id="rId405" Type="http://schemas.openxmlformats.org/officeDocument/2006/relationships/image" Target="../media/image2133.png"/><Relationship Id="rId447" Type="http://schemas.openxmlformats.org/officeDocument/2006/relationships/image" Target="../media/image2154.png"/><Relationship Id="rId251" Type="http://schemas.openxmlformats.org/officeDocument/2006/relationships/image" Target="../media/image232.png"/><Relationship Id="rId489" Type="http://schemas.openxmlformats.org/officeDocument/2006/relationships/image" Target="../media/image2175.png"/><Relationship Id="rId46" Type="http://schemas.openxmlformats.org/officeDocument/2006/relationships/customXml" Target="../ink/ink1947.xml"/><Relationship Id="rId293" Type="http://schemas.openxmlformats.org/officeDocument/2006/relationships/image" Target="../media/image2077.png"/><Relationship Id="rId307" Type="http://schemas.openxmlformats.org/officeDocument/2006/relationships/image" Target="../media/image2084.png"/><Relationship Id="rId349" Type="http://schemas.openxmlformats.org/officeDocument/2006/relationships/image" Target="../media/image2105.png"/><Relationship Id="rId514" Type="http://schemas.openxmlformats.org/officeDocument/2006/relationships/customXml" Target="../ink/ink2181.xml"/><Relationship Id="rId556" Type="http://schemas.openxmlformats.org/officeDocument/2006/relationships/customXml" Target="../ink/ink2202.xml"/><Relationship Id="rId88" Type="http://schemas.openxmlformats.org/officeDocument/2006/relationships/customXml" Target="../ink/ink1968.xml"/><Relationship Id="rId111" Type="http://schemas.openxmlformats.org/officeDocument/2006/relationships/image" Target="../media/image1987.png"/><Relationship Id="rId153" Type="http://schemas.openxmlformats.org/officeDocument/2006/relationships/image" Target="../media/image2008.png"/><Relationship Id="rId195" Type="http://schemas.openxmlformats.org/officeDocument/2006/relationships/image" Target="../media/image2029.png"/><Relationship Id="rId209" Type="http://schemas.openxmlformats.org/officeDocument/2006/relationships/image" Target="../media/image2036.png"/><Relationship Id="rId360" Type="http://schemas.openxmlformats.org/officeDocument/2006/relationships/customXml" Target="../ink/ink2104.xml"/><Relationship Id="rId416" Type="http://schemas.openxmlformats.org/officeDocument/2006/relationships/customXml" Target="../ink/ink2132.xml"/><Relationship Id="rId220" Type="http://schemas.openxmlformats.org/officeDocument/2006/relationships/customXml" Target="../ink/ink2034.xml"/><Relationship Id="rId458" Type="http://schemas.openxmlformats.org/officeDocument/2006/relationships/customXml" Target="../ink/ink2153.xml"/><Relationship Id="rId15" Type="http://schemas.openxmlformats.org/officeDocument/2006/relationships/image" Target="../media/image1939.png"/><Relationship Id="rId57" Type="http://schemas.openxmlformats.org/officeDocument/2006/relationships/image" Target="../media/image1960.png"/><Relationship Id="rId262" Type="http://schemas.openxmlformats.org/officeDocument/2006/relationships/customXml" Target="../ink/ink2055.xml"/><Relationship Id="rId318" Type="http://schemas.openxmlformats.org/officeDocument/2006/relationships/customXml" Target="../ink/ink2083.xml"/><Relationship Id="rId525" Type="http://schemas.openxmlformats.org/officeDocument/2006/relationships/image" Target="../media/image2193.png"/><Relationship Id="rId99" Type="http://schemas.openxmlformats.org/officeDocument/2006/relationships/image" Target="../media/image1981.png"/><Relationship Id="rId122" Type="http://schemas.openxmlformats.org/officeDocument/2006/relationships/customXml" Target="../ink/ink1985.xml"/><Relationship Id="rId164" Type="http://schemas.openxmlformats.org/officeDocument/2006/relationships/customXml" Target="../ink/ink2006.xml"/><Relationship Id="rId371" Type="http://schemas.openxmlformats.org/officeDocument/2006/relationships/image" Target="../media/image2116.png"/><Relationship Id="rId427" Type="http://schemas.openxmlformats.org/officeDocument/2006/relationships/image" Target="../media/image2144.png"/><Relationship Id="rId469" Type="http://schemas.openxmlformats.org/officeDocument/2006/relationships/image" Target="../media/image2165.png"/><Relationship Id="rId26" Type="http://schemas.openxmlformats.org/officeDocument/2006/relationships/customXml" Target="../ink/ink1937.xml"/><Relationship Id="rId231" Type="http://schemas.openxmlformats.org/officeDocument/2006/relationships/image" Target="../media/image2047.png"/><Relationship Id="rId273" Type="http://schemas.openxmlformats.org/officeDocument/2006/relationships/image" Target="../media/image2067.png"/><Relationship Id="rId329" Type="http://schemas.openxmlformats.org/officeDocument/2006/relationships/image" Target="../media/image2095.png"/><Relationship Id="rId480" Type="http://schemas.openxmlformats.org/officeDocument/2006/relationships/customXml" Target="../ink/ink2164.xml"/><Relationship Id="rId536" Type="http://schemas.openxmlformats.org/officeDocument/2006/relationships/customXml" Target="../ink/ink2192.xml"/><Relationship Id="rId68" Type="http://schemas.openxmlformats.org/officeDocument/2006/relationships/customXml" Target="../ink/ink1958.xml"/><Relationship Id="rId133" Type="http://schemas.openxmlformats.org/officeDocument/2006/relationships/image" Target="../media/image1998.png"/><Relationship Id="rId175" Type="http://schemas.openxmlformats.org/officeDocument/2006/relationships/image" Target="../media/image2019.png"/><Relationship Id="rId340" Type="http://schemas.openxmlformats.org/officeDocument/2006/relationships/customXml" Target="../ink/ink2094.xml"/><Relationship Id="rId200" Type="http://schemas.openxmlformats.org/officeDocument/2006/relationships/customXml" Target="../ink/ink2024.xml"/><Relationship Id="rId382" Type="http://schemas.openxmlformats.org/officeDocument/2006/relationships/customXml" Target="../ink/ink2115.xml"/><Relationship Id="rId438" Type="http://schemas.openxmlformats.org/officeDocument/2006/relationships/customXml" Target="../ink/ink2143.xml"/><Relationship Id="rId242" Type="http://schemas.openxmlformats.org/officeDocument/2006/relationships/customXml" Target="../ink/ink2045.xml"/><Relationship Id="rId284" Type="http://schemas.openxmlformats.org/officeDocument/2006/relationships/customXml" Target="../ink/ink2066.xml"/><Relationship Id="rId491" Type="http://schemas.openxmlformats.org/officeDocument/2006/relationships/image" Target="../media/image2176.png"/><Relationship Id="rId505" Type="http://schemas.openxmlformats.org/officeDocument/2006/relationships/image" Target="../media/image2183.png"/><Relationship Id="rId37" Type="http://schemas.openxmlformats.org/officeDocument/2006/relationships/image" Target="../media/image1950.png"/><Relationship Id="rId79" Type="http://schemas.openxmlformats.org/officeDocument/2006/relationships/image" Target="../media/image1971.png"/><Relationship Id="rId102" Type="http://schemas.openxmlformats.org/officeDocument/2006/relationships/customXml" Target="../ink/ink1975.xml"/><Relationship Id="rId144" Type="http://schemas.openxmlformats.org/officeDocument/2006/relationships/customXml" Target="../ink/ink1996.xml"/><Relationship Id="rId547" Type="http://schemas.openxmlformats.org/officeDocument/2006/relationships/image" Target="../media/image2204.png"/><Relationship Id="rId90" Type="http://schemas.openxmlformats.org/officeDocument/2006/relationships/customXml" Target="../ink/ink1969.xml"/><Relationship Id="rId186" Type="http://schemas.openxmlformats.org/officeDocument/2006/relationships/customXml" Target="../ink/ink2017.xml"/><Relationship Id="rId351" Type="http://schemas.openxmlformats.org/officeDocument/2006/relationships/image" Target="../media/image2106.png"/><Relationship Id="rId393" Type="http://schemas.openxmlformats.org/officeDocument/2006/relationships/image" Target="../media/image2127.png"/><Relationship Id="rId407" Type="http://schemas.openxmlformats.org/officeDocument/2006/relationships/image" Target="../media/image2134.png"/><Relationship Id="rId449" Type="http://schemas.openxmlformats.org/officeDocument/2006/relationships/image" Target="../media/image2155.png"/><Relationship Id="rId211" Type="http://schemas.openxmlformats.org/officeDocument/2006/relationships/image" Target="../media/image2037.png"/><Relationship Id="rId253" Type="http://schemas.openxmlformats.org/officeDocument/2006/relationships/image" Target="../media/image2057.png"/><Relationship Id="rId295" Type="http://schemas.openxmlformats.org/officeDocument/2006/relationships/image" Target="../media/image2078.png"/><Relationship Id="rId309" Type="http://schemas.openxmlformats.org/officeDocument/2006/relationships/image" Target="../media/image2085.png"/><Relationship Id="rId460" Type="http://schemas.openxmlformats.org/officeDocument/2006/relationships/customXml" Target="../ink/ink2154.xml"/><Relationship Id="rId516" Type="http://schemas.openxmlformats.org/officeDocument/2006/relationships/customXml" Target="../ink/ink2182.xml"/><Relationship Id="rId48" Type="http://schemas.openxmlformats.org/officeDocument/2006/relationships/customXml" Target="../ink/ink1948.xml"/><Relationship Id="rId113" Type="http://schemas.openxmlformats.org/officeDocument/2006/relationships/image" Target="../media/image1988.png"/><Relationship Id="rId320" Type="http://schemas.openxmlformats.org/officeDocument/2006/relationships/customXml" Target="../ink/ink2084.xml"/><Relationship Id="rId155" Type="http://schemas.openxmlformats.org/officeDocument/2006/relationships/image" Target="../media/image2009.png"/><Relationship Id="rId197" Type="http://schemas.openxmlformats.org/officeDocument/2006/relationships/image" Target="../media/image2030.png"/><Relationship Id="rId362" Type="http://schemas.openxmlformats.org/officeDocument/2006/relationships/customXml" Target="../ink/ink2105.xml"/><Relationship Id="rId418" Type="http://schemas.openxmlformats.org/officeDocument/2006/relationships/customXml" Target="../ink/ink2133.xml"/><Relationship Id="rId222" Type="http://schemas.openxmlformats.org/officeDocument/2006/relationships/customXml" Target="../ink/ink2035.xml"/><Relationship Id="rId264" Type="http://schemas.openxmlformats.org/officeDocument/2006/relationships/customXml" Target="../ink/ink2056.xml"/><Relationship Id="rId471" Type="http://schemas.openxmlformats.org/officeDocument/2006/relationships/image" Target="../media/image2166.png"/><Relationship Id="rId17" Type="http://schemas.openxmlformats.org/officeDocument/2006/relationships/image" Target="../media/image1940.png"/><Relationship Id="rId59" Type="http://schemas.openxmlformats.org/officeDocument/2006/relationships/image" Target="../media/image1961.png"/><Relationship Id="rId124" Type="http://schemas.openxmlformats.org/officeDocument/2006/relationships/customXml" Target="../ink/ink1986.xml"/><Relationship Id="rId527" Type="http://schemas.openxmlformats.org/officeDocument/2006/relationships/image" Target="../media/image2194.png"/><Relationship Id="rId70" Type="http://schemas.openxmlformats.org/officeDocument/2006/relationships/customXml" Target="../ink/ink1959.xml"/><Relationship Id="rId166" Type="http://schemas.openxmlformats.org/officeDocument/2006/relationships/customXml" Target="../ink/ink2007.xml"/><Relationship Id="rId331" Type="http://schemas.openxmlformats.org/officeDocument/2006/relationships/image" Target="../media/image2096.png"/><Relationship Id="rId373" Type="http://schemas.openxmlformats.org/officeDocument/2006/relationships/image" Target="../media/image2117.png"/><Relationship Id="rId429" Type="http://schemas.openxmlformats.org/officeDocument/2006/relationships/image" Target="../media/image2145.png"/><Relationship Id="rId1" Type="http://schemas.openxmlformats.org/officeDocument/2006/relationships/slideLayout" Target="../slideLayouts/slideLayout9.xml"/><Relationship Id="rId233" Type="http://schemas.openxmlformats.org/officeDocument/2006/relationships/image" Target="../media/image2048.png"/><Relationship Id="rId440" Type="http://schemas.openxmlformats.org/officeDocument/2006/relationships/customXml" Target="../ink/ink2144.xml"/><Relationship Id="rId28" Type="http://schemas.openxmlformats.org/officeDocument/2006/relationships/customXml" Target="../ink/ink1938.xml"/><Relationship Id="rId275" Type="http://schemas.openxmlformats.org/officeDocument/2006/relationships/image" Target="../media/image2068.png"/><Relationship Id="rId300" Type="http://schemas.openxmlformats.org/officeDocument/2006/relationships/customXml" Target="../ink/ink2074.xml"/><Relationship Id="rId482" Type="http://schemas.openxmlformats.org/officeDocument/2006/relationships/customXml" Target="../ink/ink2165.xml"/><Relationship Id="rId538" Type="http://schemas.openxmlformats.org/officeDocument/2006/relationships/customXml" Target="../ink/ink2193.xml"/><Relationship Id="rId81" Type="http://schemas.openxmlformats.org/officeDocument/2006/relationships/image" Target="../media/image1972.png"/><Relationship Id="rId135" Type="http://schemas.openxmlformats.org/officeDocument/2006/relationships/image" Target="../media/image1999.png"/><Relationship Id="rId177" Type="http://schemas.openxmlformats.org/officeDocument/2006/relationships/image" Target="../media/image2020.png"/><Relationship Id="rId342" Type="http://schemas.openxmlformats.org/officeDocument/2006/relationships/customXml" Target="../ink/ink2095.xml"/><Relationship Id="rId384" Type="http://schemas.openxmlformats.org/officeDocument/2006/relationships/customXml" Target="../ink/ink2116.xml"/><Relationship Id="rId202" Type="http://schemas.openxmlformats.org/officeDocument/2006/relationships/customXml" Target="../ink/ink2025.xml"/><Relationship Id="rId244" Type="http://schemas.openxmlformats.org/officeDocument/2006/relationships/customXml" Target="../ink/ink2046.xml"/><Relationship Id="rId39" Type="http://schemas.openxmlformats.org/officeDocument/2006/relationships/image" Target="../media/image1951.png"/><Relationship Id="rId286" Type="http://schemas.openxmlformats.org/officeDocument/2006/relationships/customXml" Target="../ink/ink2067.xml"/><Relationship Id="rId451" Type="http://schemas.openxmlformats.org/officeDocument/2006/relationships/image" Target="../media/image2156.png"/><Relationship Id="rId493" Type="http://schemas.openxmlformats.org/officeDocument/2006/relationships/image" Target="../media/image2177.png"/><Relationship Id="rId507" Type="http://schemas.openxmlformats.org/officeDocument/2006/relationships/image" Target="../media/image2184.png"/><Relationship Id="rId549" Type="http://schemas.openxmlformats.org/officeDocument/2006/relationships/image" Target="../media/image2205.png"/><Relationship Id="rId50" Type="http://schemas.openxmlformats.org/officeDocument/2006/relationships/customXml" Target="../ink/ink1949.xml"/><Relationship Id="rId104" Type="http://schemas.openxmlformats.org/officeDocument/2006/relationships/customXml" Target="../ink/ink1976.xml"/><Relationship Id="rId146" Type="http://schemas.openxmlformats.org/officeDocument/2006/relationships/customXml" Target="../ink/ink1997.xml"/><Relationship Id="rId188" Type="http://schemas.openxmlformats.org/officeDocument/2006/relationships/customXml" Target="../ink/ink2018.xml"/><Relationship Id="rId311" Type="http://schemas.openxmlformats.org/officeDocument/2006/relationships/image" Target="../media/image2086.png"/><Relationship Id="rId353" Type="http://schemas.openxmlformats.org/officeDocument/2006/relationships/image" Target="../media/image2107.png"/><Relationship Id="rId395" Type="http://schemas.openxmlformats.org/officeDocument/2006/relationships/image" Target="../media/image2128.png"/><Relationship Id="rId409" Type="http://schemas.openxmlformats.org/officeDocument/2006/relationships/image" Target="../media/image2135.png"/><Relationship Id="rId92" Type="http://schemas.openxmlformats.org/officeDocument/2006/relationships/customXml" Target="../ink/ink1970.xml"/><Relationship Id="rId213" Type="http://schemas.openxmlformats.org/officeDocument/2006/relationships/image" Target="../media/image2038.png"/><Relationship Id="rId420" Type="http://schemas.openxmlformats.org/officeDocument/2006/relationships/customXml" Target="../ink/ink2134.xml"/><Relationship Id="rId255" Type="http://schemas.openxmlformats.org/officeDocument/2006/relationships/image" Target="../media/image2058.png"/><Relationship Id="rId297" Type="http://schemas.openxmlformats.org/officeDocument/2006/relationships/image" Target="../media/image2079.png"/><Relationship Id="rId462" Type="http://schemas.openxmlformats.org/officeDocument/2006/relationships/customXml" Target="../ink/ink2155.xml"/><Relationship Id="rId518" Type="http://schemas.openxmlformats.org/officeDocument/2006/relationships/customXml" Target="../ink/ink2183.xml"/><Relationship Id="rId115" Type="http://schemas.openxmlformats.org/officeDocument/2006/relationships/image" Target="../media/image1989.png"/><Relationship Id="rId157" Type="http://schemas.openxmlformats.org/officeDocument/2006/relationships/image" Target="../media/image2010.png"/><Relationship Id="rId322" Type="http://schemas.openxmlformats.org/officeDocument/2006/relationships/customXml" Target="../ink/ink2085.xml"/><Relationship Id="rId364" Type="http://schemas.openxmlformats.org/officeDocument/2006/relationships/customXml" Target="../ink/ink2106.xml"/><Relationship Id="rId61" Type="http://schemas.openxmlformats.org/officeDocument/2006/relationships/image" Target="../media/image1962.png"/><Relationship Id="rId199" Type="http://schemas.openxmlformats.org/officeDocument/2006/relationships/image" Target="../media/image2031.png"/><Relationship Id="rId19" Type="http://schemas.openxmlformats.org/officeDocument/2006/relationships/image" Target="../media/image1941.png"/><Relationship Id="rId224" Type="http://schemas.openxmlformats.org/officeDocument/2006/relationships/customXml" Target="../ink/ink2036.xml"/><Relationship Id="rId266" Type="http://schemas.openxmlformats.org/officeDocument/2006/relationships/customXml" Target="../ink/ink2057.xml"/><Relationship Id="rId431" Type="http://schemas.openxmlformats.org/officeDocument/2006/relationships/image" Target="../media/image2146.png"/><Relationship Id="rId473" Type="http://schemas.openxmlformats.org/officeDocument/2006/relationships/image" Target="../media/image2167.png"/><Relationship Id="rId529" Type="http://schemas.openxmlformats.org/officeDocument/2006/relationships/image" Target="../media/image2195.png"/><Relationship Id="rId30" Type="http://schemas.openxmlformats.org/officeDocument/2006/relationships/customXml" Target="../ink/ink1939.xml"/><Relationship Id="rId126" Type="http://schemas.openxmlformats.org/officeDocument/2006/relationships/customXml" Target="../ink/ink1987.xml"/><Relationship Id="rId168" Type="http://schemas.openxmlformats.org/officeDocument/2006/relationships/customXml" Target="../ink/ink2008.xml"/><Relationship Id="rId333" Type="http://schemas.openxmlformats.org/officeDocument/2006/relationships/image" Target="../media/image2097.png"/><Relationship Id="rId540" Type="http://schemas.openxmlformats.org/officeDocument/2006/relationships/customXml" Target="../ink/ink2194.xml"/><Relationship Id="rId72" Type="http://schemas.openxmlformats.org/officeDocument/2006/relationships/customXml" Target="../ink/ink1960.xml"/><Relationship Id="rId375" Type="http://schemas.openxmlformats.org/officeDocument/2006/relationships/image" Target="../media/image2118.png"/><Relationship Id="rId3" Type="http://schemas.openxmlformats.org/officeDocument/2006/relationships/image" Target="../media/image1.png"/><Relationship Id="rId235" Type="http://schemas.openxmlformats.org/officeDocument/2006/relationships/image" Target="../media/image2049.png"/><Relationship Id="rId277" Type="http://schemas.openxmlformats.org/officeDocument/2006/relationships/image" Target="../media/image2069.png"/><Relationship Id="rId400" Type="http://schemas.openxmlformats.org/officeDocument/2006/relationships/customXml" Target="../ink/ink2124.xml"/><Relationship Id="rId442" Type="http://schemas.openxmlformats.org/officeDocument/2006/relationships/customXml" Target="../ink/ink2145.xml"/><Relationship Id="rId484" Type="http://schemas.openxmlformats.org/officeDocument/2006/relationships/customXml" Target="../ink/ink2166.xml"/><Relationship Id="rId137" Type="http://schemas.openxmlformats.org/officeDocument/2006/relationships/image" Target="../media/image2000.png"/><Relationship Id="rId302" Type="http://schemas.openxmlformats.org/officeDocument/2006/relationships/customXml" Target="../ink/ink2075.xml"/><Relationship Id="rId344" Type="http://schemas.openxmlformats.org/officeDocument/2006/relationships/customXml" Target="../ink/ink2096.xml"/><Relationship Id="rId41" Type="http://schemas.openxmlformats.org/officeDocument/2006/relationships/image" Target="../media/image1952.png"/><Relationship Id="rId83" Type="http://schemas.openxmlformats.org/officeDocument/2006/relationships/image" Target="../media/image1973.png"/><Relationship Id="rId179" Type="http://schemas.openxmlformats.org/officeDocument/2006/relationships/image" Target="../media/image2021.png"/><Relationship Id="rId386" Type="http://schemas.openxmlformats.org/officeDocument/2006/relationships/customXml" Target="../ink/ink2117.xml"/><Relationship Id="rId551" Type="http://schemas.openxmlformats.org/officeDocument/2006/relationships/image" Target="../media/image2206.png"/><Relationship Id="rId190" Type="http://schemas.openxmlformats.org/officeDocument/2006/relationships/customXml" Target="../ink/ink2019.xml"/><Relationship Id="rId204" Type="http://schemas.openxmlformats.org/officeDocument/2006/relationships/customXml" Target="../ink/ink2026.xml"/><Relationship Id="rId246" Type="http://schemas.openxmlformats.org/officeDocument/2006/relationships/customXml" Target="../ink/ink2047.xml"/><Relationship Id="rId288" Type="http://schemas.openxmlformats.org/officeDocument/2006/relationships/customXml" Target="../ink/ink2068.xml"/><Relationship Id="rId411" Type="http://schemas.openxmlformats.org/officeDocument/2006/relationships/image" Target="../media/image2136.png"/><Relationship Id="rId453" Type="http://schemas.openxmlformats.org/officeDocument/2006/relationships/image" Target="../media/image2157.png"/><Relationship Id="rId509" Type="http://schemas.openxmlformats.org/officeDocument/2006/relationships/image" Target="../media/image2185.png"/><Relationship Id="rId106" Type="http://schemas.openxmlformats.org/officeDocument/2006/relationships/customXml" Target="../ink/ink1977.xml"/><Relationship Id="rId313" Type="http://schemas.openxmlformats.org/officeDocument/2006/relationships/image" Target="../media/image2087.png"/><Relationship Id="rId495" Type="http://schemas.openxmlformats.org/officeDocument/2006/relationships/image" Target="../media/image2178.png"/><Relationship Id="rId10" Type="http://schemas.openxmlformats.org/officeDocument/2006/relationships/customXml" Target="../ink/ink1929.xml"/><Relationship Id="rId52" Type="http://schemas.openxmlformats.org/officeDocument/2006/relationships/customXml" Target="../ink/ink1950.xml"/><Relationship Id="rId94" Type="http://schemas.openxmlformats.org/officeDocument/2006/relationships/customXml" Target="../ink/ink1971.xml"/><Relationship Id="rId148" Type="http://schemas.openxmlformats.org/officeDocument/2006/relationships/customXml" Target="../ink/ink1998.xml"/><Relationship Id="rId355" Type="http://schemas.openxmlformats.org/officeDocument/2006/relationships/image" Target="../media/image2108.png"/><Relationship Id="rId397" Type="http://schemas.openxmlformats.org/officeDocument/2006/relationships/image" Target="../media/image2129.png"/><Relationship Id="rId520" Type="http://schemas.openxmlformats.org/officeDocument/2006/relationships/customXml" Target="../ink/ink2184.xml"/><Relationship Id="rId215" Type="http://schemas.openxmlformats.org/officeDocument/2006/relationships/image" Target="../media/image2039.png"/><Relationship Id="rId257" Type="http://schemas.openxmlformats.org/officeDocument/2006/relationships/image" Target="../media/image2059.png"/><Relationship Id="rId422" Type="http://schemas.openxmlformats.org/officeDocument/2006/relationships/customXml" Target="../ink/ink2135.xml"/><Relationship Id="rId464" Type="http://schemas.openxmlformats.org/officeDocument/2006/relationships/customXml" Target="../ink/ink2156.xml"/><Relationship Id="rId299" Type="http://schemas.openxmlformats.org/officeDocument/2006/relationships/image" Target="../media/image2080.png"/><Relationship Id="rId63" Type="http://schemas.openxmlformats.org/officeDocument/2006/relationships/image" Target="../media/image1963.png"/><Relationship Id="rId159" Type="http://schemas.openxmlformats.org/officeDocument/2006/relationships/image" Target="../media/image2011.png"/><Relationship Id="rId366" Type="http://schemas.openxmlformats.org/officeDocument/2006/relationships/customXml" Target="../ink/ink2107.xml"/><Relationship Id="rId226" Type="http://schemas.openxmlformats.org/officeDocument/2006/relationships/customXml" Target="../ink/ink2037.xml"/><Relationship Id="rId433" Type="http://schemas.openxmlformats.org/officeDocument/2006/relationships/image" Target="../media/image2147.png"/><Relationship Id="rId74" Type="http://schemas.openxmlformats.org/officeDocument/2006/relationships/customXml" Target="../ink/ink1961.xml"/><Relationship Id="rId377" Type="http://schemas.openxmlformats.org/officeDocument/2006/relationships/image" Target="../media/image2119.png"/><Relationship Id="rId500" Type="http://schemas.openxmlformats.org/officeDocument/2006/relationships/customXml" Target="../ink/ink2174.xml"/><Relationship Id="rId5" Type="http://schemas.openxmlformats.org/officeDocument/2006/relationships/image" Target="../media/image1934.png"/><Relationship Id="rId237" Type="http://schemas.openxmlformats.org/officeDocument/2006/relationships/image" Target="../media/image2050.png"/><Relationship Id="rId444" Type="http://schemas.openxmlformats.org/officeDocument/2006/relationships/customXml" Target="../ink/ink2146.xml"/><Relationship Id="rId290" Type="http://schemas.openxmlformats.org/officeDocument/2006/relationships/customXml" Target="../ink/ink2069.xml"/><Relationship Id="rId304" Type="http://schemas.openxmlformats.org/officeDocument/2006/relationships/customXml" Target="../ink/ink2076.xml"/><Relationship Id="rId388" Type="http://schemas.openxmlformats.org/officeDocument/2006/relationships/customXml" Target="../ink/ink2118.xml"/><Relationship Id="rId511" Type="http://schemas.openxmlformats.org/officeDocument/2006/relationships/image" Target="../media/image2186.png"/><Relationship Id="rId85" Type="http://schemas.openxmlformats.org/officeDocument/2006/relationships/image" Target="../media/image1974.png"/><Relationship Id="rId150" Type="http://schemas.openxmlformats.org/officeDocument/2006/relationships/customXml" Target="../ink/ink1999.xml"/><Relationship Id="rId248" Type="http://schemas.openxmlformats.org/officeDocument/2006/relationships/customXml" Target="../ink/ink2048.xml"/><Relationship Id="rId455" Type="http://schemas.openxmlformats.org/officeDocument/2006/relationships/image" Target="../media/image2158.png"/><Relationship Id="rId12" Type="http://schemas.openxmlformats.org/officeDocument/2006/relationships/customXml" Target="../ink/ink1930.xml"/><Relationship Id="rId108" Type="http://schemas.openxmlformats.org/officeDocument/2006/relationships/customXml" Target="../ink/ink1978.xml"/><Relationship Id="rId315" Type="http://schemas.openxmlformats.org/officeDocument/2006/relationships/image" Target="../media/image2088.png"/><Relationship Id="rId522" Type="http://schemas.openxmlformats.org/officeDocument/2006/relationships/customXml" Target="../ink/ink2185.xml"/><Relationship Id="rId96" Type="http://schemas.openxmlformats.org/officeDocument/2006/relationships/customXml" Target="../ink/ink1972.xml"/><Relationship Id="rId161" Type="http://schemas.openxmlformats.org/officeDocument/2006/relationships/image" Target="../media/image2012.png"/><Relationship Id="rId399" Type="http://schemas.openxmlformats.org/officeDocument/2006/relationships/image" Target="../media/image2130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21.png"/><Relationship Id="rId21" Type="http://schemas.openxmlformats.org/officeDocument/2006/relationships/customXml" Target="../ink/ink2211.xml"/><Relationship Id="rId42" Type="http://schemas.openxmlformats.org/officeDocument/2006/relationships/image" Target="../media/image2229.png"/><Relationship Id="rId47" Type="http://schemas.openxmlformats.org/officeDocument/2006/relationships/customXml" Target="../ink/ink2224.xml"/><Relationship Id="rId63" Type="http://schemas.openxmlformats.org/officeDocument/2006/relationships/customXml" Target="../ink/ink2232.xml"/><Relationship Id="rId68" Type="http://schemas.openxmlformats.org/officeDocument/2006/relationships/image" Target="../media/image2242.png"/><Relationship Id="rId84" Type="http://schemas.openxmlformats.org/officeDocument/2006/relationships/image" Target="../media/image2250.png"/><Relationship Id="rId89" Type="http://schemas.openxmlformats.org/officeDocument/2006/relationships/customXml" Target="../ink/ink2245.xml"/><Relationship Id="rId16" Type="http://schemas.openxmlformats.org/officeDocument/2006/relationships/image" Target="../media/image2216.png"/><Relationship Id="rId11" Type="http://schemas.openxmlformats.org/officeDocument/2006/relationships/customXml" Target="../ink/ink2206.xml"/><Relationship Id="rId32" Type="http://schemas.openxmlformats.org/officeDocument/2006/relationships/image" Target="../media/image2224.png"/><Relationship Id="rId37" Type="http://schemas.openxmlformats.org/officeDocument/2006/relationships/customXml" Target="../ink/ink2219.xml"/><Relationship Id="rId53" Type="http://schemas.openxmlformats.org/officeDocument/2006/relationships/customXml" Target="../ink/ink2227.xml"/><Relationship Id="rId58" Type="http://schemas.openxmlformats.org/officeDocument/2006/relationships/image" Target="../media/image2237.png"/><Relationship Id="rId74" Type="http://schemas.openxmlformats.org/officeDocument/2006/relationships/image" Target="../media/image2245.png"/><Relationship Id="rId79" Type="http://schemas.openxmlformats.org/officeDocument/2006/relationships/customXml" Target="../ink/ink2240.xml"/><Relationship Id="rId102" Type="http://schemas.openxmlformats.org/officeDocument/2006/relationships/image" Target="../media/image2259.png"/><Relationship Id="rId5" Type="http://schemas.openxmlformats.org/officeDocument/2006/relationships/customXml" Target="../ink/ink2203.xml"/><Relationship Id="rId90" Type="http://schemas.openxmlformats.org/officeDocument/2006/relationships/image" Target="../media/image2253.png"/><Relationship Id="rId95" Type="http://schemas.openxmlformats.org/officeDocument/2006/relationships/customXml" Target="../ink/ink2248.xml"/><Relationship Id="rId22" Type="http://schemas.openxmlformats.org/officeDocument/2006/relationships/image" Target="../media/image2219.png"/><Relationship Id="rId27" Type="http://schemas.openxmlformats.org/officeDocument/2006/relationships/customXml" Target="../ink/ink2214.xml"/><Relationship Id="rId43" Type="http://schemas.openxmlformats.org/officeDocument/2006/relationships/customXml" Target="../ink/ink2222.xml"/><Relationship Id="rId48" Type="http://schemas.openxmlformats.org/officeDocument/2006/relationships/image" Target="../media/image2232.png"/><Relationship Id="rId64" Type="http://schemas.openxmlformats.org/officeDocument/2006/relationships/image" Target="../media/image2240.png"/><Relationship Id="rId69" Type="http://schemas.openxmlformats.org/officeDocument/2006/relationships/customXml" Target="../ink/ink2235.xml"/><Relationship Id="rId80" Type="http://schemas.openxmlformats.org/officeDocument/2006/relationships/image" Target="../media/image2248.png"/><Relationship Id="rId85" Type="http://schemas.openxmlformats.org/officeDocument/2006/relationships/customXml" Target="../ink/ink2243.xml"/><Relationship Id="rId12" Type="http://schemas.openxmlformats.org/officeDocument/2006/relationships/image" Target="../media/image2214.png"/><Relationship Id="rId17" Type="http://schemas.openxmlformats.org/officeDocument/2006/relationships/customXml" Target="../ink/ink2209.xml"/><Relationship Id="rId25" Type="http://schemas.openxmlformats.org/officeDocument/2006/relationships/customXml" Target="../ink/ink2213.xml"/><Relationship Id="rId33" Type="http://schemas.openxmlformats.org/officeDocument/2006/relationships/customXml" Target="../ink/ink2217.xml"/><Relationship Id="rId38" Type="http://schemas.openxmlformats.org/officeDocument/2006/relationships/image" Target="../media/image2227.png"/><Relationship Id="rId46" Type="http://schemas.openxmlformats.org/officeDocument/2006/relationships/image" Target="../media/image2231.png"/><Relationship Id="rId59" Type="http://schemas.openxmlformats.org/officeDocument/2006/relationships/customXml" Target="../ink/ink2230.xml"/><Relationship Id="rId67" Type="http://schemas.openxmlformats.org/officeDocument/2006/relationships/customXml" Target="../ink/ink2234.xml"/><Relationship Id="rId103" Type="http://schemas.openxmlformats.org/officeDocument/2006/relationships/customXml" Target="../ink/ink2252.xml"/><Relationship Id="rId20" Type="http://schemas.openxmlformats.org/officeDocument/2006/relationships/image" Target="../media/image2218.png"/><Relationship Id="rId41" Type="http://schemas.openxmlformats.org/officeDocument/2006/relationships/customXml" Target="../ink/ink2221.xml"/><Relationship Id="rId54" Type="http://schemas.openxmlformats.org/officeDocument/2006/relationships/image" Target="../media/image2235.png"/><Relationship Id="rId62" Type="http://schemas.openxmlformats.org/officeDocument/2006/relationships/image" Target="../media/image2239.png"/><Relationship Id="rId70" Type="http://schemas.openxmlformats.org/officeDocument/2006/relationships/image" Target="../media/image2243.png"/><Relationship Id="rId75" Type="http://schemas.openxmlformats.org/officeDocument/2006/relationships/customXml" Target="../ink/ink2238.xml"/><Relationship Id="rId83" Type="http://schemas.openxmlformats.org/officeDocument/2006/relationships/customXml" Target="../ink/ink2242.xml"/><Relationship Id="rId88" Type="http://schemas.openxmlformats.org/officeDocument/2006/relationships/image" Target="../media/image2252.png"/><Relationship Id="rId91" Type="http://schemas.openxmlformats.org/officeDocument/2006/relationships/customXml" Target="../ink/ink2246.xml"/><Relationship Id="rId96" Type="http://schemas.openxmlformats.org/officeDocument/2006/relationships/image" Target="../media/image22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11.png"/><Relationship Id="rId15" Type="http://schemas.openxmlformats.org/officeDocument/2006/relationships/customXml" Target="../ink/ink2208.xml"/><Relationship Id="rId23" Type="http://schemas.openxmlformats.org/officeDocument/2006/relationships/customXml" Target="../ink/ink2212.xml"/><Relationship Id="rId28" Type="http://schemas.openxmlformats.org/officeDocument/2006/relationships/image" Target="../media/image2222.png"/><Relationship Id="rId36" Type="http://schemas.openxmlformats.org/officeDocument/2006/relationships/image" Target="../media/image2226.png"/><Relationship Id="rId49" Type="http://schemas.openxmlformats.org/officeDocument/2006/relationships/customXml" Target="../ink/ink2225.xml"/><Relationship Id="rId57" Type="http://schemas.openxmlformats.org/officeDocument/2006/relationships/customXml" Target="../ink/ink2229.xml"/><Relationship Id="rId10" Type="http://schemas.openxmlformats.org/officeDocument/2006/relationships/image" Target="../media/image2213.png"/><Relationship Id="rId31" Type="http://schemas.openxmlformats.org/officeDocument/2006/relationships/customXml" Target="../ink/ink2216.xml"/><Relationship Id="rId44" Type="http://schemas.openxmlformats.org/officeDocument/2006/relationships/image" Target="../media/image2230.png"/><Relationship Id="rId52" Type="http://schemas.openxmlformats.org/officeDocument/2006/relationships/image" Target="../media/image2234.png"/><Relationship Id="rId60" Type="http://schemas.openxmlformats.org/officeDocument/2006/relationships/image" Target="../media/image2238.png"/><Relationship Id="rId65" Type="http://schemas.openxmlformats.org/officeDocument/2006/relationships/customXml" Target="../ink/ink2233.xml"/><Relationship Id="rId73" Type="http://schemas.openxmlformats.org/officeDocument/2006/relationships/customXml" Target="../ink/ink2237.xml"/><Relationship Id="rId78" Type="http://schemas.openxmlformats.org/officeDocument/2006/relationships/image" Target="../media/image2247.png"/><Relationship Id="rId81" Type="http://schemas.openxmlformats.org/officeDocument/2006/relationships/customXml" Target="../ink/ink2241.xml"/><Relationship Id="rId86" Type="http://schemas.openxmlformats.org/officeDocument/2006/relationships/image" Target="../media/image2251.png"/><Relationship Id="rId94" Type="http://schemas.openxmlformats.org/officeDocument/2006/relationships/image" Target="../media/image2255.png"/><Relationship Id="rId99" Type="http://schemas.openxmlformats.org/officeDocument/2006/relationships/customXml" Target="../ink/ink2250.xml"/><Relationship Id="rId101" Type="http://schemas.openxmlformats.org/officeDocument/2006/relationships/customXml" Target="../ink/ink2251.xml"/><Relationship Id="rId4" Type="http://schemas.openxmlformats.org/officeDocument/2006/relationships/image" Target="../media/image2210.png"/><Relationship Id="rId9" Type="http://schemas.openxmlformats.org/officeDocument/2006/relationships/customXml" Target="../ink/ink2205.xml"/><Relationship Id="rId13" Type="http://schemas.openxmlformats.org/officeDocument/2006/relationships/customXml" Target="../ink/ink2207.xml"/><Relationship Id="rId18" Type="http://schemas.openxmlformats.org/officeDocument/2006/relationships/image" Target="../media/image2217.png"/><Relationship Id="rId39" Type="http://schemas.openxmlformats.org/officeDocument/2006/relationships/customXml" Target="../ink/ink2220.xml"/><Relationship Id="rId34" Type="http://schemas.openxmlformats.org/officeDocument/2006/relationships/image" Target="../media/image2225.png"/><Relationship Id="rId50" Type="http://schemas.openxmlformats.org/officeDocument/2006/relationships/image" Target="../media/image2233.png"/><Relationship Id="rId55" Type="http://schemas.openxmlformats.org/officeDocument/2006/relationships/customXml" Target="../ink/ink2228.xml"/><Relationship Id="rId76" Type="http://schemas.openxmlformats.org/officeDocument/2006/relationships/image" Target="../media/image2246.png"/><Relationship Id="rId97" Type="http://schemas.openxmlformats.org/officeDocument/2006/relationships/customXml" Target="../ink/ink2249.xml"/><Relationship Id="rId104" Type="http://schemas.openxmlformats.org/officeDocument/2006/relationships/image" Target="../media/image2260.png"/><Relationship Id="rId7" Type="http://schemas.openxmlformats.org/officeDocument/2006/relationships/customXml" Target="../ink/ink2204.xml"/><Relationship Id="rId71" Type="http://schemas.openxmlformats.org/officeDocument/2006/relationships/customXml" Target="../ink/ink2236.xml"/><Relationship Id="rId92" Type="http://schemas.openxmlformats.org/officeDocument/2006/relationships/image" Target="../media/image2254.png"/><Relationship Id="rId2" Type="http://schemas.openxmlformats.org/officeDocument/2006/relationships/image" Target="../media/image4.jpeg"/><Relationship Id="rId29" Type="http://schemas.openxmlformats.org/officeDocument/2006/relationships/customXml" Target="../ink/ink2215.xml"/><Relationship Id="rId24" Type="http://schemas.openxmlformats.org/officeDocument/2006/relationships/image" Target="../media/image2220.png"/><Relationship Id="rId40" Type="http://schemas.openxmlformats.org/officeDocument/2006/relationships/image" Target="../media/image2228.png"/><Relationship Id="rId45" Type="http://schemas.openxmlformats.org/officeDocument/2006/relationships/customXml" Target="../ink/ink2223.xml"/><Relationship Id="rId66" Type="http://schemas.openxmlformats.org/officeDocument/2006/relationships/image" Target="../media/image2241.png"/><Relationship Id="rId87" Type="http://schemas.openxmlformats.org/officeDocument/2006/relationships/customXml" Target="../ink/ink2244.xml"/><Relationship Id="rId61" Type="http://schemas.openxmlformats.org/officeDocument/2006/relationships/customXml" Target="../ink/ink2231.xml"/><Relationship Id="rId82" Type="http://schemas.openxmlformats.org/officeDocument/2006/relationships/image" Target="../media/image2249.png"/><Relationship Id="rId19" Type="http://schemas.openxmlformats.org/officeDocument/2006/relationships/customXml" Target="../ink/ink2210.xml"/><Relationship Id="rId14" Type="http://schemas.openxmlformats.org/officeDocument/2006/relationships/image" Target="../media/image2215.png"/><Relationship Id="rId30" Type="http://schemas.openxmlformats.org/officeDocument/2006/relationships/image" Target="../media/image2223.png"/><Relationship Id="rId35" Type="http://schemas.openxmlformats.org/officeDocument/2006/relationships/customXml" Target="../ink/ink2218.xml"/><Relationship Id="rId56" Type="http://schemas.openxmlformats.org/officeDocument/2006/relationships/image" Target="../media/image2236.png"/><Relationship Id="rId77" Type="http://schemas.openxmlformats.org/officeDocument/2006/relationships/customXml" Target="../ink/ink2239.xml"/><Relationship Id="rId100" Type="http://schemas.openxmlformats.org/officeDocument/2006/relationships/image" Target="../media/image2258.png"/><Relationship Id="rId8" Type="http://schemas.openxmlformats.org/officeDocument/2006/relationships/image" Target="../media/image2212.png"/><Relationship Id="rId51" Type="http://schemas.openxmlformats.org/officeDocument/2006/relationships/customXml" Target="../ink/ink2226.xml"/><Relationship Id="rId72" Type="http://schemas.openxmlformats.org/officeDocument/2006/relationships/image" Target="../media/image2244.png"/><Relationship Id="rId93" Type="http://schemas.openxmlformats.org/officeDocument/2006/relationships/customXml" Target="../ink/ink2247.xml"/><Relationship Id="rId98" Type="http://schemas.openxmlformats.org/officeDocument/2006/relationships/image" Target="../media/image2257.png"/><Relationship Id="rId3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3.png"/><Relationship Id="rId13" Type="http://schemas.openxmlformats.org/officeDocument/2006/relationships/customXml" Target="../ink/ink2257.xml"/><Relationship Id="rId18" Type="http://schemas.openxmlformats.org/officeDocument/2006/relationships/image" Target="../media/image2268.png"/><Relationship Id="rId3" Type="http://schemas.openxmlformats.org/officeDocument/2006/relationships/image" Target="../media/image1.png"/><Relationship Id="rId21" Type="http://schemas.openxmlformats.org/officeDocument/2006/relationships/customXml" Target="../ink/ink2261.xml"/><Relationship Id="rId7" Type="http://schemas.openxmlformats.org/officeDocument/2006/relationships/customXml" Target="../ink/ink2254.xml"/><Relationship Id="rId12" Type="http://schemas.openxmlformats.org/officeDocument/2006/relationships/image" Target="../media/image2265.png"/><Relationship Id="rId17" Type="http://schemas.openxmlformats.org/officeDocument/2006/relationships/customXml" Target="../ink/ink2259.xml"/><Relationship Id="rId2" Type="http://schemas.openxmlformats.org/officeDocument/2006/relationships/image" Target="../media/image4.jpeg"/><Relationship Id="rId16" Type="http://schemas.openxmlformats.org/officeDocument/2006/relationships/image" Target="../media/image2267.png"/><Relationship Id="rId20" Type="http://schemas.openxmlformats.org/officeDocument/2006/relationships/image" Target="../media/image226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62.png"/><Relationship Id="rId11" Type="http://schemas.openxmlformats.org/officeDocument/2006/relationships/customXml" Target="../ink/ink2256.xml"/><Relationship Id="rId24" Type="http://schemas.openxmlformats.org/officeDocument/2006/relationships/image" Target="../media/image2271.png"/><Relationship Id="rId5" Type="http://schemas.openxmlformats.org/officeDocument/2006/relationships/customXml" Target="../ink/ink2253.xml"/><Relationship Id="rId15" Type="http://schemas.openxmlformats.org/officeDocument/2006/relationships/customXml" Target="../ink/ink2258.xml"/><Relationship Id="rId23" Type="http://schemas.openxmlformats.org/officeDocument/2006/relationships/customXml" Target="../ink/ink2262.xml"/><Relationship Id="rId10" Type="http://schemas.openxmlformats.org/officeDocument/2006/relationships/image" Target="../media/image2264.png"/><Relationship Id="rId19" Type="http://schemas.openxmlformats.org/officeDocument/2006/relationships/customXml" Target="../ink/ink2260.xml"/><Relationship Id="rId4" Type="http://schemas.openxmlformats.org/officeDocument/2006/relationships/image" Target="../media/image2261.png"/><Relationship Id="rId9" Type="http://schemas.openxmlformats.org/officeDocument/2006/relationships/customXml" Target="../ink/ink2255.xml"/><Relationship Id="rId14" Type="http://schemas.openxmlformats.org/officeDocument/2006/relationships/image" Target="../media/image2266.png"/><Relationship Id="rId22" Type="http://schemas.openxmlformats.org/officeDocument/2006/relationships/image" Target="../media/image22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4.png"/><Relationship Id="rId13" Type="http://schemas.openxmlformats.org/officeDocument/2006/relationships/customXml" Target="../ink/ink2267.xml"/><Relationship Id="rId3" Type="http://schemas.openxmlformats.org/officeDocument/2006/relationships/image" Target="../media/image1.png"/><Relationship Id="rId7" Type="http://schemas.openxmlformats.org/officeDocument/2006/relationships/customXml" Target="../ink/ink2264.xml"/><Relationship Id="rId12" Type="http://schemas.openxmlformats.org/officeDocument/2006/relationships/image" Target="../media/image2276.png"/><Relationship Id="rId2" Type="http://schemas.openxmlformats.org/officeDocument/2006/relationships/image" Target="../media/image4.jpeg"/><Relationship Id="rId16" Type="http://schemas.openxmlformats.org/officeDocument/2006/relationships/image" Target="../media/image227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73.png"/><Relationship Id="rId11" Type="http://schemas.openxmlformats.org/officeDocument/2006/relationships/customXml" Target="../ink/ink2266.xml"/><Relationship Id="rId5" Type="http://schemas.openxmlformats.org/officeDocument/2006/relationships/customXml" Target="../ink/ink2263.xml"/><Relationship Id="rId15" Type="http://schemas.openxmlformats.org/officeDocument/2006/relationships/customXml" Target="../ink/ink2268.xml"/><Relationship Id="rId10" Type="http://schemas.openxmlformats.org/officeDocument/2006/relationships/image" Target="../media/image2275.png"/><Relationship Id="rId4" Type="http://schemas.openxmlformats.org/officeDocument/2006/relationships/image" Target="../media/image2272.png"/><Relationship Id="rId9" Type="http://schemas.openxmlformats.org/officeDocument/2006/relationships/customXml" Target="../ink/ink2265.xml"/><Relationship Id="rId14" Type="http://schemas.openxmlformats.org/officeDocument/2006/relationships/image" Target="../media/image2277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325.xml"/><Relationship Id="rId21" Type="http://schemas.openxmlformats.org/officeDocument/2006/relationships/customXml" Target="../ink/ink2277.xml"/><Relationship Id="rId42" Type="http://schemas.openxmlformats.org/officeDocument/2006/relationships/image" Target="../media/image2298.png"/><Relationship Id="rId47" Type="http://schemas.openxmlformats.org/officeDocument/2006/relationships/customXml" Target="../ink/ink2290.xml"/><Relationship Id="rId63" Type="http://schemas.openxmlformats.org/officeDocument/2006/relationships/customXml" Target="../ink/ink2298.xml"/><Relationship Id="rId68" Type="http://schemas.openxmlformats.org/officeDocument/2006/relationships/image" Target="../media/image2311.png"/><Relationship Id="rId84" Type="http://schemas.openxmlformats.org/officeDocument/2006/relationships/image" Target="../media/image2319.png"/><Relationship Id="rId89" Type="http://schemas.openxmlformats.org/officeDocument/2006/relationships/customXml" Target="../ink/ink2311.xml"/><Relationship Id="rId112" Type="http://schemas.openxmlformats.org/officeDocument/2006/relationships/image" Target="../media/image2333.png"/><Relationship Id="rId16" Type="http://schemas.openxmlformats.org/officeDocument/2006/relationships/image" Target="../media/image2285.png"/><Relationship Id="rId107" Type="http://schemas.openxmlformats.org/officeDocument/2006/relationships/customXml" Target="../ink/ink2320.xml"/><Relationship Id="rId11" Type="http://schemas.openxmlformats.org/officeDocument/2006/relationships/customXml" Target="../ink/ink2272.xml"/><Relationship Id="rId32" Type="http://schemas.openxmlformats.org/officeDocument/2006/relationships/image" Target="../media/image2293.png"/><Relationship Id="rId37" Type="http://schemas.openxmlformats.org/officeDocument/2006/relationships/customXml" Target="../ink/ink2285.xml"/><Relationship Id="rId53" Type="http://schemas.openxmlformats.org/officeDocument/2006/relationships/customXml" Target="../ink/ink2293.xml"/><Relationship Id="rId58" Type="http://schemas.openxmlformats.org/officeDocument/2006/relationships/image" Target="../media/image2306.png"/><Relationship Id="rId74" Type="http://schemas.openxmlformats.org/officeDocument/2006/relationships/image" Target="../media/image2314.png"/><Relationship Id="rId79" Type="http://schemas.openxmlformats.org/officeDocument/2006/relationships/customXml" Target="../ink/ink2306.xml"/><Relationship Id="rId102" Type="http://schemas.openxmlformats.org/officeDocument/2006/relationships/image" Target="../media/image2328.png"/><Relationship Id="rId123" Type="http://schemas.openxmlformats.org/officeDocument/2006/relationships/customXml" Target="../ink/ink2328.xml"/><Relationship Id="rId128" Type="http://schemas.openxmlformats.org/officeDocument/2006/relationships/image" Target="../media/image2341.png"/><Relationship Id="rId5" Type="http://schemas.openxmlformats.org/officeDocument/2006/relationships/customXml" Target="../ink/ink2269.xml"/><Relationship Id="rId90" Type="http://schemas.openxmlformats.org/officeDocument/2006/relationships/image" Target="../media/image2322.png"/><Relationship Id="rId95" Type="http://schemas.openxmlformats.org/officeDocument/2006/relationships/customXml" Target="../ink/ink2314.xml"/><Relationship Id="rId22" Type="http://schemas.openxmlformats.org/officeDocument/2006/relationships/image" Target="../media/image2288.png"/><Relationship Id="rId27" Type="http://schemas.openxmlformats.org/officeDocument/2006/relationships/customXml" Target="../ink/ink2280.xml"/><Relationship Id="rId43" Type="http://schemas.openxmlformats.org/officeDocument/2006/relationships/customXml" Target="../ink/ink2288.xml"/><Relationship Id="rId48" Type="http://schemas.openxmlformats.org/officeDocument/2006/relationships/image" Target="../media/image2301.png"/><Relationship Id="rId64" Type="http://schemas.openxmlformats.org/officeDocument/2006/relationships/image" Target="../media/image2309.png"/><Relationship Id="rId69" Type="http://schemas.openxmlformats.org/officeDocument/2006/relationships/customXml" Target="../ink/ink2301.xml"/><Relationship Id="rId113" Type="http://schemas.openxmlformats.org/officeDocument/2006/relationships/customXml" Target="../ink/ink2323.xml"/><Relationship Id="rId118" Type="http://schemas.openxmlformats.org/officeDocument/2006/relationships/image" Target="../media/image2336.png"/><Relationship Id="rId80" Type="http://schemas.openxmlformats.org/officeDocument/2006/relationships/image" Target="../media/image2317.png"/><Relationship Id="rId85" Type="http://schemas.openxmlformats.org/officeDocument/2006/relationships/customXml" Target="../ink/ink2309.xml"/><Relationship Id="rId12" Type="http://schemas.openxmlformats.org/officeDocument/2006/relationships/image" Target="../media/image2283.png"/><Relationship Id="rId17" Type="http://schemas.openxmlformats.org/officeDocument/2006/relationships/customXml" Target="../ink/ink2275.xml"/><Relationship Id="rId33" Type="http://schemas.openxmlformats.org/officeDocument/2006/relationships/customXml" Target="../ink/ink2283.xml"/><Relationship Id="rId38" Type="http://schemas.openxmlformats.org/officeDocument/2006/relationships/image" Target="../media/image2296.png"/><Relationship Id="rId59" Type="http://schemas.openxmlformats.org/officeDocument/2006/relationships/customXml" Target="../ink/ink2296.xml"/><Relationship Id="rId103" Type="http://schemas.openxmlformats.org/officeDocument/2006/relationships/customXml" Target="../ink/ink2318.xml"/><Relationship Id="rId108" Type="http://schemas.openxmlformats.org/officeDocument/2006/relationships/image" Target="../media/image2331.png"/><Relationship Id="rId124" Type="http://schemas.openxmlformats.org/officeDocument/2006/relationships/image" Target="../media/image2339.png"/><Relationship Id="rId129" Type="http://schemas.openxmlformats.org/officeDocument/2006/relationships/customXml" Target="../ink/ink2331.xml"/><Relationship Id="rId54" Type="http://schemas.openxmlformats.org/officeDocument/2006/relationships/image" Target="../media/image2304.png"/><Relationship Id="rId70" Type="http://schemas.openxmlformats.org/officeDocument/2006/relationships/image" Target="../media/image2312.png"/><Relationship Id="rId75" Type="http://schemas.openxmlformats.org/officeDocument/2006/relationships/customXml" Target="../ink/ink2304.xml"/><Relationship Id="rId91" Type="http://schemas.openxmlformats.org/officeDocument/2006/relationships/customXml" Target="../ink/ink2312.xml"/><Relationship Id="rId96" Type="http://schemas.openxmlformats.org/officeDocument/2006/relationships/image" Target="../media/image23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80.png"/><Relationship Id="rId23" Type="http://schemas.openxmlformats.org/officeDocument/2006/relationships/customXml" Target="../ink/ink2278.xml"/><Relationship Id="rId28" Type="http://schemas.openxmlformats.org/officeDocument/2006/relationships/image" Target="../media/image2291.png"/><Relationship Id="rId49" Type="http://schemas.openxmlformats.org/officeDocument/2006/relationships/customXml" Target="../ink/ink2291.xml"/><Relationship Id="rId114" Type="http://schemas.openxmlformats.org/officeDocument/2006/relationships/image" Target="../media/image2334.png"/><Relationship Id="rId119" Type="http://schemas.openxmlformats.org/officeDocument/2006/relationships/customXml" Target="../ink/ink2326.xml"/><Relationship Id="rId44" Type="http://schemas.openxmlformats.org/officeDocument/2006/relationships/image" Target="../media/image2299.png"/><Relationship Id="rId60" Type="http://schemas.openxmlformats.org/officeDocument/2006/relationships/image" Target="../media/image2307.png"/><Relationship Id="rId65" Type="http://schemas.openxmlformats.org/officeDocument/2006/relationships/customXml" Target="../ink/ink2299.xml"/><Relationship Id="rId81" Type="http://schemas.openxmlformats.org/officeDocument/2006/relationships/customXml" Target="../ink/ink2307.xml"/><Relationship Id="rId86" Type="http://schemas.openxmlformats.org/officeDocument/2006/relationships/image" Target="../media/image2320.png"/><Relationship Id="rId130" Type="http://schemas.openxmlformats.org/officeDocument/2006/relationships/image" Target="../media/image2342.png"/><Relationship Id="rId13" Type="http://schemas.openxmlformats.org/officeDocument/2006/relationships/customXml" Target="../ink/ink2273.xml"/><Relationship Id="rId18" Type="http://schemas.openxmlformats.org/officeDocument/2006/relationships/image" Target="../media/image2286.png"/><Relationship Id="rId39" Type="http://schemas.openxmlformats.org/officeDocument/2006/relationships/customXml" Target="../ink/ink2286.xml"/><Relationship Id="rId109" Type="http://schemas.openxmlformats.org/officeDocument/2006/relationships/customXml" Target="../ink/ink2321.xml"/><Relationship Id="rId34" Type="http://schemas.openxmlformats.org/officeDocument/2006/relationships/image" Target="../media/image2294.png"/><Relationship Id="rId50" Type="http://schemas.openxmlformats.org/officeDocument/2006/relationships/image" Target="../media/image2302.png"/><Relationship Id="rId55" Type="http://schemas.openxmlformats.org/officeDocument/2006/relationships/customXml" Target="../ink/ink2294.xml"/><Relationship Id="rId76" Type="http://schemas.openxmlformats.org/officeDocument/2006/relationships/image" Target="../media/image2315.png"/><Relationship Id="rId97" Type="http://schemas.openxmlformats.org/officeDocument/2006/relationships/customXml" Target="../ink/ink2315.xml"/><Relationship Id="rId104" Type="http://schemas.openxmlformats.org/officeDocument/2006/relationships/image" Target="../media/image2329.png"/><Relationship Id="rId120" Type="http://schemas.openxmlformats.org/officeDocument/2006/relationships/image" Target="../media/image2337.png"/><Relationship Id="rId125" Type="http://schemas.openxmlformats.org/officeDocument/2006/relationships/customXml" Target="../ink/ink2329.xml"/><Relationship Id="rId7" Type="http://schemas.openxmlformats.org/officeDocument/2006/relationships/customXml" Target="../ink/ink2270.xml"/><Relationship Id="rId71" Type="http://schemas.openxmlformats.org/officeDocument/2006/relationships/customXml" Target="../ink/ink2302.xml"/><Relationship Id="rId92" Type="http://schemas.openxmlformats.org/officeDocument/2006/relationships/image" Target="../media/image2323.png"/><Relationship Id="rId2" Type="http://schemas.openxmlformats.org/officeDocument/2006/relationships/image" Target="../media/image4.jpeg"/><Relationship Id="rId29" Type="http://schemas.openxmlformats.org/officeDocument/2006/relationships/customXml" Target="../ink/ink2281.xml"/><Relationship Id="rId24" Type="http://schemas.openxmlformats.org/officeDocument/2006/relationships/image" Target="../media/image2289.png"/><Relationship Id="rId40" Type="http://schemas.openxmlformats.org/officeDocument/2006/relationships/image" Target="../media/image2297.png"/><Relationship Id="rId45" Type="http://schemas.openxmlformats.org/officeDocument/2006/relationships/customXml" Target="../ink/ink2289.xml"/><Relationship Id="rId66" Type="http://schemas.openxmlformats.org/officeDocument/2006/relationships/image" Target="../media/image2310.png"/><Relationship Id="rId87" Type="http://schemas.openxmlformats.org/officeDocument/2006/relationships/customXml" Target="../ink/ink2310.xml"/><Relationship Id="rId110" Type="http://schemas.openxmlformats.org/officeDocument/2006/relationships/image" Target="../media/image2332.png"/><Relationship Id="rId115" Type="http://schemas.openxmlformats.org/officeDocument/2006/relationships/customXml" Target="../ink/ink2324.xml"/><Relationship Id="rId131" Type="http://schemas.openxmlformats.org/officeDocument/2006/relationships/customXml" Target="../ink/ink2332.xml"/><Relationship Id="rId61" Type="http://schemas.openxmlformats.org/officeDocument/2006/relationships/customXml" Target="../ink/ink2297.xml"/><Relationship Id="rId82" Type="http://schemas.openxmlformats.org/officeDocument/2006/relationships/image" Target="../media/image2318.png"/><Relationship Id="rId19" Type="http://schemas.openxmlformats.org/officeDocument/2006/relationships/customXml" Target="../ink/ink2276.xml"/><Relationship Id="rId14" Type="http://schemas.openxmlformats.org/officeDocument/2006/relationships/image" Target="../media/image2284.png"/><Relationship Id="rId30" Type="http://schemas.openxmlformats.org/officeDocument/2006/relationships/image" Target="../media/image2292.png"/><Relationship Id="rId35" Type="http://schemas.openxmlformats.org/officeDocument/2006/relationships/customXml" Target="../ink/ink2284.xml"/><Relationship Id="rId56" Type="http://schemas.openxmlformats.org/officeDocument/2006/relationships/image" Target="../media/image2305.png"/><Relationship Id="rId77" Type="http://schemas.openxmlformats.org/officeDocument/2006/relationships/customXml" Target="../ink/ink2305.xml"/><Relationship Id="rId100" Type="http://schemas.openxmlformats.org/officeDocument/2006/relationships/image" Target="../media/image2327.png"/><Relationship Id="rId105" Type="http://schemas.openxmlformats.org/officeDocument/2006/relationships/customXml" Target="../ink/ink2319.xml"/><Relationship Id="rId126" Type="http://schemas.openxmlformats.org/officeDocument/2006/relationships/image" Target="../media/image2340.png"/><Relationship Id="rId8" Type="http://schemas.openxmlformats.org/officeDocument/2006/relationships/image" Target="../media/image2281.png"/><Relationship Id="rId51" Type="http://schemas.openxmlformats.org/officeDocument/2006/relationships/customXml" Target="../ink/ink2292.xml"/><Relationship Id="rId72" Type="http://schemas.openxmlformats.org/officeDocument/2006/relationships/image" Target="../media/image2313.png"/><Relationship Id="rId93" Type="http://schemas.openxmlformats.org/officeDocument/2006/relationships/customXml" Target="../ink/ink2313.xml"/><Relationship Id="rId98" Type="http://schemas.openxmlformats.org/officeDocument/2006/relationships/image" Target="../media/image2326.png"/><Relationship Id="rId121" Type="http://schemas.openxmlformats.org/officeDocument/2006/relationships/customXml" Target="../ink/ink2327.xml"/><Relationship Id="rId3" Type="http://schemas.openxmlformats.org/officeDocument/2006/relationships/image" Target="../media/image1.png"/><Relationship Id="rId25" Type="http://schemas.openxmlformats.org/officeDocument/2006/relationships/customXml" Target="../ink/ink2279.xml"/><Relationship Id="rId46" Type="http://schemas.openxmlformats.org/officeDocument/2006/relationships/image" Target="../media/image2300.png"/><Relationship Id="rId67" Type="http://schemas.openxmlformats.org/officeDocument/2006/relationships/customXml" Target="../ink/ink2300.xml"/><Relationship Id="rId116" Type="http://schemas.openxmlformats.org/officeDocument/2006/relationships/image" Target="../media/image2335.png"/><Relationship Id="rId20" Type="http://schemas.openxmlformats.org/officeDocument/2006/relationships/image" Target="../media/image2287.png"/><Relationship Id="rId41" Type="http://schemas.openxmlformats.org/officeDocument/2006/relationships/customXml" Target="../ink/ink2287.xml"/><Relationship Id="rId62" Type="http://schemas.openxmlformats.org/officeDocument/2006/relationships/image" Target="../media/image2308.png"/><Relationship Id="rId83" Type="http://schemas.openxmlformats.org/officeDocument/2006/relationships/customXml" Target="../ink/ink2308.xml"/><Relationship Id="rId88" Type="http://schemas.openxmlformats.org/officeDocument/2006/relationships/image" Target="../media/image2321.png"/><Relationship Id="rId111" Type="http://schemas.openxmlformats.org/officeDocument/2006/relationships/customXml" Target="../ink/ink2322.xml"/><Relationship Id="rId132" Type="http://schemas.openxmlformats.org/officeDocument/2006/relationships/image" Target="../media/image2343.png"/><Relationship Id="rId15" Type="http://schemas.openxmlformats.org/officeDocument/2006/relationships/customXml" Target="../ink/ink2274.xml"/><Relationship Id="rId36" Type="http://schemas.openxmlformats.org/officeDocument/2006/relationships/image" Target="../media/image2295.png"/><Relationship Id="rId57" Type="http://schemas.openxmlformats.org/officeDocument/2006/relationships/customXml" Target="../ink/ink2295.xml"/><Relationship Id="rId106" Type="http://schemas.openxmlformats.org/officeDocument/2006/relationships/image" Target="../media/image2330.png"/><Relationship Id="rId127" Type="http://schemas.openxmlformats.org/officeDocument/2006/relationships/customXml" Target="../ink/ink2330.xml"/><Relationship Id="rId10" Type="http://schemas.openxmlformats.org/officeDocument/2006/relationships/image" Target="../media/image2282.png"/><Relationship Id="rId31" Type="http://schemas.openxmlformats.org/officeDocument/2006/relationships/customXml" Target="../ink/ink2282.xml"/><Relationship Id="rId52" Type="http://schemas.openxmlformats.org/officeDocument/2006/relationships/image" Target="../media/image2303.png"/><Relationship Id="rId73" Type="http://schemas.openxmlformats.org/officeDocument/2006/relationships/customXml" Target="../ink/ink2303.xml"/><Relationship Id="rId78" Type="http://schemas.openxmlformats.org/officeDocument/2006/relationships/image" Target="../media/image2316.png"/><Relationship Id="rId94" Type="http://schemas.openxmlformats.org/officeDocument/2006/relationships/image" Target="../media/image2324.png"/><Relationship Id="rId99" Type="http://schemas.openxmlformats.org/officeDocument/2006/relationships/customXml" Target="../ink/ink2316.xml"/><Relationship Id="rId101" Type="http://schemas.openxmlformats.org/officeDocument/2006/relationships/customXml" Target="../ink/ink2317.xml"/><Relationship Id="rId122" Type="http://schemas.openxmlformats.org/officeDocument/2006/relationships/image" Target="../media/image2338.png"/><Relationship Id="rId4" Type="http://schemas.openxmlformats.org/officeDocument/2006/relationships/image" Target="../media/image2279.png"/><Relationship Id="rId9" Type="http://schemas.openxmlformats.org/officeDocument/2006/relationships/customXml" Target="../ink/ink2271.xml"/><Relationship Id="rId26" Type="http://schemas.openxmlformats.org/officeDocument/2006/relationships/image" Target="../media/image22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45.png"/><Relationship Id="rId5" Type="http://schemas.openxmlformats.org/officeDocument/2006/relationships/customXml" Target="../ink/ink2333.xml"/><Relationship Id="rId4" Type="http://schemas.openxmlformats.org/officeDocument/2006/relationships/image" Target="../media/image2344.png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390.xml"/><Relationship Id="rId21" Type="http://schemas.openxmlformats.org/officeDocument/2006/relationships/customXml" Target="../ink/ink2342.xml"/><Relationship Id="rId42" Type="http://schemas.openxmlformats.org/officeDocument/2006/relationships/image" Target="../media/image2364.png"/><Relationship Id="rId63" Type="http://schemas.openxmlformats.org/officeDocument/2006/relationships/customXml" Target="../ink/ink2363.xml"/><Relationship Id="rId84" Type="http://schemas.openxmlformats.org/officeDocument/2006/relationships/image" Target="../media/image1980.png"/><Relationship Id="rId138" Type="http://schemas.openxmlformats.org/officeDocument/2006/relationships/image" Target="../media/image2411.png"/><Relationship Id="rId159" Type="http://schemas.openxmlformats.org/officeDocument/2006/relationships/customXml" Target="../ink/ink2411.xml"/><Relationship Id="rId107" Type="http://schemas.openxmlformats.org/officeDocument/2006/relationships/customXml" Target="../ink/ink2385.xml"/><Relationship Id="rId11" Type="http://schemas.openxmlformats.org/officeDocument/2006/relationships/customXml" Target="../ink/ink2337.xml"/><Relationship Id="rId32" Type="http://schemas.openxmlformats.org/officeDocument/2006/relationships/image" Target="../media/image2359.png"/><Relationship Id="rId53" Type="http://schemas.openxmlformats.org/officeDocument/2006/relationships/customXml" Target="../ink/ink2358.xml"/><Relationship Id="rId74" Type="http://schemas.openxmlformats.org/officeDocument/2006/relationships/image" Target="../media/image2380.png"/><Relationship Id="rId128" Type="http://schemas.openxmlformats.org/officeDocument/2006/relationships/image" Target="../media/image2406.png"/><Relationship Id="rId149" Type="http://schemas.openxmlformats.org/officeDocument/2006/relationships/customXml" Target="../ink/ink2406.xml"/><Relationship Id="rId5" Type="http://schemas.openxmlformats.org/officeDocument/2006/relationships/customXml" Target="../ink/ink2334.xml"/><Relationship Id="rId95" Type="http://schemas.openxmlformats.org/officeDocument/2006/relationships/customXml" Target="../ink/ink2379.xml"/><Relationship Id="rId160" Type="http://schemas.openxmlformats.org/officeDocument/2006/relationships/image" Target="../media/image2422.png"/><Relationship Id="rId22" Type="http://schemas.openxmlformats.org/officeDocument/2006/relationships/image" Target="../media/image2354.png"/><Relationship Id="rId43" Type="http://schemas.openxmlformats.org/officeDocument/2006/relationships/customXml" Target="../ink/ink2353.xml"/><Relationship Id="rId64" Type="http://schemas.openxmlformats.org/officeDocument/2006/relationships/image" Target="../media/image2375.png"/><Relationship Id="rId118" Type="http://schemas.openxmlformats.org/officeDocument/2006/relationships/image" Target="../media/image2401.png"/><Relationship Id="rId139" Type="http://schemas.openxmlformats.org/officeDocument/2006/relationships/customXml" Target="../ink/ink2401.xml"/><Relationship Id="rId85" Type="http://schemas.openxmlformats.org/officeDocument/2006/relationships/customXml" Target="../ink/ink2374.xml"/><Relationship Id="rId150" Type="http://schemas.openxmlformats.org/officeDocument/2006/relationships/image" Target="../media/image2417.png"/><Relationship Id="rId12" Type="http://schemas.openxmlformats.org/officeDocument/2006/relationships/image" Target="../media/image2350.png"/><Relationship Id="rId17" Type="http://schemas.openxmlformats.org/officeDocument/2006/relationships/customXml" Target="../ink/ink2340.xml"/><Relationship Id="rId33" Type="http://schemas.openxmlformats.org/officeDocument/2006/relationships/customXml" Target="../ink/ink2348.xml"/><Relationship Id="rId38" Type="http://schemas.openxmlformats.org/officeDocument/2006/relationships/image" Target="../media/image2362.png"/><Relationship Id="rId59" Type="http://schemas.openxmlformats.org/officeDocument/2006/relationships/customXml" Target="../ink/ink2361.xml"/><Relationship Id="rId103" Type="http://schemas.openxmlformats.org/officeDocument/2006/relationships/customXml" Target="../ink/ink2383.xml"/><Relationship Id="rId108" Type="http://schemas.openxmlformats.org/officeDocument/2006/relationships/image" Target="../media/image2396.png"/><Relationship Id="rId124" Type="http://schemas.openxmlformats.org/officeDocument/2006/relationships/image" Target="../media/image2404.png"/><Relationship Id="rId129" Type="http://schemas.openxmlformats.org/officeDocument/2006/relationships/customXml" Target="../ink/ink2396.xml"/><Relationship Id="rId54" Type="http://schemas.openxmlformats.org/officeDocument/2006/relationships/image" Target="../media/image2370.png"/><Relationship Id="rId70" Type="http://schemas.openxmlformats.org/officeDocument/2006/relationships/image" Target="../media/image2378.png"/><Relationship Id="rId75" Type="http://schemas.openxmlformats.org/officeDocument/2006/relationships/customXml" Target="../ink/ink2369.xml"/><Relationship Id="rId91" Type="http://schemas.openxmlformats.org/officeDocument/2006/relationships/customXml" Target="../ink/ink2377.xml"/><Relationship Id="rId96" Type="http://schemas.openxmlformats.org/officeDocument/2006/relationships/image" Target="../media/image2390.png"/><Relationship Id="rId140" Type="http://schemas.openxmlformats.org/officeDocument/2006/relationships/image" Target="../media/image2412.png"/><Relationship Id="rId145" Type="http://schemas.openxmlformats.org/officeDocument/2006/relationships/customXml" Target="../ink/ink2404.xml"/><Relationship Id="rId161" Type="http://schemas.openxmlformats.org/officeDocument/2006/relationships/customXml" Target="../ink/ink2412.xml"/><Relationship Id="rId166" Type="http://schemas.openxmlformats.org/officeDocument/2006/relationships/image" Target="../media/image24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47.png"/><Relationship Id="rId23" Type="http://schemas.openxmlformats.org/officeDocument/2006/relationships/customXml" Target="../ink/ink2343.xml"/><Relationship Id="rId28" Type="http://schemas.openxmlformats.org/officeDocument/2006/relationships/image" Target="../media/image2357.png"/><Relationship Id="rId49" Type="http://schemas.openxmlformats.org/officeDocument/2006/relationships/customXml" Target="../ink/ink2356.xml"/><Relationship Id="rId114" Type="http://schemas.openxmlformats.org/officeDocument/2006/relationships/image" Target="../media/image2399.png"/><Relationship Id="rId119" Type="http://schemas.openxmlformats.org/officeDocument/2006/relationships/customXml" Target="../ink/ink2391.xml"/><Relationship Id="rId44" Type="http://schemas.openxmlformats.org/officeDocument/2006/relationships/image" Target="../media/image2365.png"/><Relationship Id="rId60" Type="http://schemas.openxmlformats.org/officeDocument/2006/relationships/image" Target="../media/image2373.png"/><Relationship Id="rId65" Type="http://schemas.openxmlformats.org/officeDocument/2006/relationships/customXml" Target="../ink/ink2364.xml"/><Relationship Id="rId81" Type="http://schemas.openxmlformats.org/officeDocument/2006/relationships/customXml" Target="../ink/ink2372.xml"/><Relationship Id="rId86" Type="http://schemas.openxmlformats.org/officeDocument/2006/relationships/image" Target="../media/image2385.png"/><Relationship Id="rId130" Type="http://schemas.openxmlformats.org/officeDocument/2006/relationships/image" Target="../media/image2407.png"/><Relationship Id="rId135" Type="http://schemas.openxmlformats.org/officeDocument/2006/relationships/customXml" Target="../ink/ink2399.xml"/><Relationship Id="rId151" Type="http://schemas.openxmlformats.org/officeDocument/2006/relationships/customXml" Target="../ink/ink2407.xml"/><Relationship Id="rId156" Type="http://schemas.openxmlformats.org/officeDocument/2006/relationships/image" Target="../media/image2420.png"/><Relationship Id="rId13" Type="http://schemas.openxmlformats.org/officeDocument/2006/relationships/customXml" Target="../ink/ink2338.xml"/><Relationship Id="rId18" Type="http://schemas.openxmlformats.org/officeDocument/2006/relationships/image" Target="../media/image2353.png"/><Relationship Id="rId39" Type="http://schemas.openxmlformats.org/officeDocument/2006/relationships/customXml" Target="../ink/ink2351.xml"/><Relationship Id="rId109" Type="http://schemas.openxmlformats.org/officeDocument/2006/relationships/customXml" Target="../ink/ink2386.xml"/><Relationship Id="rId34" Type="http://schemas.openxmlformats.org/officeDocument/2006/relationships/image" Target="../media/image2360.png"/><Relationship Id="rId50" Type="http://schemas.openxmlformats.org/officeDocument/2006/relationships/image" Target="../media/image2368.png"/><Relationship Id="rId55" Type="http://schemas.openxmlformats.org/officeDocument/2006/relationships/customXml" Target="../ink/ink2359.xml"/><Relationship Id="rId76" Type="http://schemas.openxmlformats.org/officeDocument/2006/relationships/image" Target="../media/image2381.png"/><Relationship Id="rId97" Type="http://schemas.openxmlformats.org/officeDocument/2006/relationships/customXml" Target="../ink/ink2380.xml"/><Relationship Id="rId104" Type="http://schemas.openxmlformats.org/officeDocument/2006/relationships/image" Target="../media/image2394.png"/><Relationship Id="rId120" Type="http://schemas.openxmlformats.org/officeDocument/2006/relationships/image" Target="../media/image2402.png"/><Relationship Id="rId125" Type="http://schemas.openxmlformats.org/officeDocument/2006/relationships/customXml" Target="../ink/ink2394.xml"/><Relationship Id="rId141" Type="http://schemas.openxmlformats.org/officeDocument/2006/relationships/customXml" Target="../ink/ink2402.xml"/><Relationship Id="rId146" Type="http://schemas.openxmlformats.org/officeDocument/2006/relationships/image" Target="../media/image2415.png"/><Relationship Id="rId167" Type="http://schemas.openxmlformats.org/officeDocument/2006/relationships/customXml" Target="../ink/ink2415.xml"/><Relationship Id="rId7" Type="http://schemas.openxmlformats.org/officeDocument/2006/relationships/customXml" Target="../ink/ink2335.xml"/><Relationship Id="rId71" Type="http://schemas.openxmlformats.org/officeDocument/2006/relationships/customXml" Target="../ink/ink2367.xml"/><Relationship Id="rId92" Type="http://schemas.openxmlformats.org/officeDocument/2006/relationships/image" Target="../media/image2388.png"/><Relationship Id="rId162" Type="http://schemas.openxmlformats.org/officeDocument/2006/relationships/image" Target="../media/image2423.png"/><Relationship Id="rId2" Type="http://schemas.openxmlformats.org/officeDocument/2006/relationships/image" Target="../media/image4.jpeg"/><Relationship Id="rId29" Type="http://schemas.openxmlformats.org/officeDocument/2006/relationships/customXml" Target="../ink/ink2346.xml"/><Relationship Id="rId24" Type="http://schemas.openxmlformats.org/officeDocument/2006/relationships/image" Target="../media/image2355.png"/><Relationship Id="rId40" Type="http://schemas.openxmlformats.org/officeDocument/2006/relationships/image" Target="../media/image2363.png"/><Relationship Id="rId45" Type="http://schemas.openxmlformats.org/officeDocument/2006/relationships/customXml" Target="../ink/ink2354.xml"/><Relationship Id="rId66" Type="http://schemas.openxmlformats.org/officeDocument/2006/relationships/image" Target="../media/image2376.png"/><Relationship Id="rId87" Type="http://schemas.openxmlformats.org/officeDocument/2006/relationships/customXml" Target="../ink/ink2375.xml"/><Relationship Id="rId110" Type="http://schemas.openxmlformats.org/officeDocument/2006/relationships/image" Target="../media/image2397.png"/><Relationship Id="rId115" Type="http://schemas.openxmlformats.org/officeDocument/2006/relationships/customXml" Target="../ink/ink2389.xml"/><Relationship Id="rId131" Type="http://schemas.openxmlformats.org/officeDocument/2006/relationships/customXml" Target="../ink/ink2397.xml"/><Relationship Id="rId136" Type="http://schemas.openxmlformats.org/officeDocument/2006/relationships/image" Target="../media/image2410.png"/><Relationship Id="rId157" Type="http://schemas.openxmlformats.org/officeDocument/2006/relationships/customXml" Target="../ink/ink2410.xml"/><Relationship Id="rId61" Type="http://schemas.openxmlformats.org/officeDocument/2006/relationships/customXml" Target="../ink/ink2362.xml"/><Relationship Id="rId82" Type="http://schemas.openxmlformats.org/officeDocument/2006/relationships/image" Target="../media/image2384.png"/><Relationship Id="rId152" Type="http://schemas.openxmlformats.org/officeDocument/2006/relationships/image" Target="../media/image2418.png"/><Relationship Id="rId19" Type="http://schemas.openxmlformats.org/officeDocument/2006/relationships/customXml" Target="../ink/ink2341.xml"/><Relationship Id="rId14" Type="http://schemas.openxmlformats.org/officeDocument/2006/relationships/image" Target="../media/image2351.png"/><Relationship Id="rId30" Type="http://schemas.openxmlformats.org/officeDocument/2006/relationships/image" Target="../media/image2358.png"/><Relationship Id="rId35" Type="http://schemas.openxmlformats.org/officeDocument/2006/relationships/customXml" Target="../ink/ink2349.xml"/><Relationship Id="rId56" Type="http://schemas.openxmlformats.org/officeDocument/2006/relationships/image" Target="../media/image2371.png"/><Relationship Id="rId77" Type="http://schemas.openxmlformats.org/officeDocument/2006/relationships/customXml" Target="../ink/ink2370.xml"/><Relationship Id="rId100" Type="http://schemas.openxmlformats.org/officeDocument/2006/relationships/image" Target="../media/image2392.png"/><Relationship Id="rId105" Type="http://schemas.openxmlformats.org/officeDocument/2006/relationships/customXml" Target="../ink/ink2384.xml"/><Relationship Id="rId126" Type="http://schemas.openxmlformats.org/officeDocument/2006/relationships/image" Target="../media/image2405.png"/><Relationship Id="rId147" Type="http://schemas.openxmlformats.org/officeDocument/2006/relationships/customXml" Target="../ink/ink2405.xml"/><Relationship Id="rId168" Type="http://schemas.openxmlformats.org/officeDocument/2006/relationships/image" Target="../media/image2426.png"/><Relationship Id="rId8" Type="http://schemas.openxmlformats.org/officeDocument/2006/relationships/image" Target="../media/image2348.png"/><Relationship Id="rId51" Type="http://schemas.openxmlformats.org/officeDocument/2006/relationships/customXml" Target="../ink/ink2357.xml"/><Relationship Id="rId72" Type="http://schemas.openxmlformats.org/officeDocument/2006/relationships/image" Target="../media/image2379.png"/><Relationship Id="rId93" Type="http://schemas.openxmlformats.org/officeDocument/2006/relationships/customXml" Target="../ink/ink2378.xml"/><Relationship Id="rId98" Type="http://schemas.openxmlformats.org/officeDocument/2006/relationships/image" Target="../media/image2391.png"/><Relationship Id="rId121" Type="http://schemas.openxmlformats.org/officeDocument/2006/relationships/customXml" Target="../ink/ink2392.xml"/><Relationship Id="rId142" Type="http://schemas.openxmlformats.org/officeDocument/2006/relationships/image" Target="../media/image2413.png"/><Relationship Id="rId163" Type="http://schemas.openxmlformats.org/officeDocument/2006/relationships/customXml" Target="../ink/ink2413.xml"/><Relationship Id="rId3" Type="http://schemas.openxmlformats.org/officeDocument/2006/relationships/image" Target="../media/image1.png"/><Relationship Id="rId25" Type="http://schemas.openxmlformats.org/officeDocument/2006/relationships/customXml" Target="../ink/ink2344.xml"/><Relationship Id="rId46" Type="http://schemas.openxmlformats.org/officeDocument/2006/relationships/image" Target="../media/image2366.png"/><Relationship Id="rId67" Type="http://schemas.openxmlformats.org/officeDocument/2006/relationships/customXml" Target="../ink/ink2365.xml"/><Relationship Id="rId116" Type="http://schemas.openxmlformats.org/officeDocument/2006/relationships/image" Target="../media/image2400.png"/><Relationship Id="rId137" Type="http://schemas.openxmlformats.org/officeDocument/2006/relationships/customXml" Target="../ink/ink2400.xml"/><Relationship Id="rId158" Type="http://schemas.openxmlformats.org/officeDocument/2006/relationships/image" Target="../media/image2421.png"/><Relationship Id="rId20" Type="http://schemas.openxmlformats.org/officeDocument/2006/relationships/image" Target="../media/image431.png"/><Relationship Id="rId41" Type="http://schemas.openxmlformats.org/officeDocument/2006/relationships/customXml" Target="../ink/ink2352.xml"/><Relationship Id="rId62" Type="http://schemas.openxmlformats.org/officeDocument/2006/relationships/image" Target="../media/image2374.png"/><Relationship Id="rId83" Type="http://schemas.openxmlformats.org/officeDocument/2006/relationships/customXml" Target="../ink/ink2373.xml"/><Relationship Id="rId88" Type="http://schemas.openxmlformats.org/officeDocument/2006/relationships/image" Target="../media/image2386.png"/><Relationship Id="rId111" Type="http://schemas.openxmlformats.org/officeDocument/2006/relationships/customXml" Target="../ink/ink2387.xml"/><Relationship Id="rId132" Type="http://schemas.openxmlformats.org/officeDocument/2006/relationships/image" Target="../media/image2408.png"/><Relationship Id="rId153" Type="http://schemas.openxmlformats.org/officeDocument/2006/relationships/customXml" Target="../ink/ink2408.xml"/><Relationship Id="rId15" Type="http://schemas.openxmlformats.org/officeDocument/2006/relationships/customXml" Target="../ink/ink2339.xml"/><Relationship Id="rId36" Type="http://schemas.openxmlformats.org/officeDocument/2006/relationships/image" Target="../media/image2361.png"/><Relationship Id="rId57" Type="http://schemas.openxmlformats.org/officeDocument/2006/relationships/customXml" Target="../ink/ink2360.xml"/><Relationship Id="rId106" Type="http://schemas.openxmlformats.org/officeDocument/2006/relationships/image" Target="../media/image2395.png"/><Relationship Id="rId127" Type="http://schemas.openxmlformats.org/officeDocument/2006/relationships/customXml" Target="../ink/ink2395.xml"/><Relationship Id="rId10" Type="http://schemas.openxmlformats.org/officeDocument/2006/relationships/image" Target="../media/image2349.png"/><Relationship Id="rId31" Type="http://schemas.openxmlformats.org/officeDocument/2006/relationships/customXml" Target="../ink/ink2347.xml"/><Relationship Id="rId52" Type="http://schemas.openxmlformats.org/officeDocument/2006/relationships/image" Target="../media/image2369.png"/><Relationship Id="rId73" Type="http://schemas.openxmlformats.org/officeDocument/2006/relationships/customXml" Target="../ink/ink2368.xml"/><Relationship Id="rId78" Type="http://schemas.openxmlformats.org/officeDocument/2006/relationships/image" Target="../media/image2382.png"/><Relationship Id="rId94" Type="http://schemas.openxmlformats.org/officeDocument/2006/relationships/image" Target="../media/image2389.png"/><Relationship Id="rId99" Type="http://schemas.openxmlformats.org/officeDocument/2006/relationships/customXml" Target="../ink/ink2381.xml"/><Relationship Id="rId101" Type="http://schemas.openxmlformats.org/officeDocument/2006/relationships/customXml" Target="../ink/ink2382.xml"/><Relationship Id="rId122" Type="http://schemas.openxmlformats.org/officeDocument/2006/relationships/image" Target="../media/image2403.png"/><Relationship Id="rId143" Type="http://schemas.openxmlformats.org/officeDocument/2006/relationships/customXml" Target="../ink/ink2403.xml"/><Relationship Id="rId148" Type="http://schemas.openxmlformats.org/officeDocument/2006/relationships/image" Target="../media/image2416.png"/><Relationship Id="rId164" Type="http://schemas.openxmlformats.org/officeDocument/2006/relationships/image" Target="../media/image2424.png"/><Relationship Id="rId4" Type="http://schemas.openxmlformats.org/officeDocument/2006/relationships/image" Target="../media/image2346.png"/><Relationship Id="rId9" Type="http://schemas.openxmlformats.org/officeDocument/2006/relationships/customXml" Target="../ink/ink2336.xml"/><Relationship Id="rId26" Type="http://schemas.openxmlformats.org/officeDocument/2006/relationships/image" Target="../media/image2356.png"/><Relationship Id="rId47" Type="http://schemas.openxmlformats.org/officeDocument/2006/relationships/customXml" Target="../ink/ink2355.xml"/><Relationship Id="rId68" Type="http://schemas.openxmlformats.org/officeDocument/2006/relationships/image" Target="../media/image2377.png"/><Relationship Id="rId89" Type="http://schemas.openxmlformats.org/officeDocument/2006/relationships/customXml" Target="../ink/ink2376.xml"/><Relationship Id="rId112" Type="http://schemas.openxmlformats.org/officeDocument/2006/relationships/image" Target="../media/image2398.png"/><Relationship Id="rId133" Type="http://schemas.openxmlformats.org/officeDocument/2006/relationships/customXml" Target="../ink/ink2398.xml"/><Relationship Id="rId154" Type="http://schemas.openxmlformats.org/officeDocument/2006/relationships/image" Target="../media/image2419.png"/><Relationship Id="rId16" Type="http://schemas.openxmlformats.org/officeDocument/2006/relationships/image" Target="../media/image2352.png"/><Relationship Id="rId37" Type="http://schemas.openxmlformats.org/officeDocument/2006/relationships/customXml" Target="../ink/ink2350.xml"/><Relationship Id="rId58" Type="http://schemas.openxmlformats.org/officeDocument/2006/relationships/image" Target="../media/image2372.png"/><Relationship Id="rId79" Type="http://schemas.openxmlformats.org/officeDocument/2006/relationships/customXml" Target="../ink/ink2371.xml"/><Relationship Id="rId102" Type="http://schemas.openxmlformats.org/officeDocument/2006/relationships/image" Target="../media/image2393.png"/><Relationship Id="rId123" Type="http://schemas.openxmlformats.org/officeDocument/2006/relationships/customXml" Target="../ink/ink2393.xml"/><Relationship Id="rId144" Type="http://schemas.openxmlformats.org/officeDocument/2006/relationships/image" Target="../media/image2414.png"/><Relationship Id="rId90" Type="http://schemas.openxmlformats.org/officeDocument/2006/relationships/image" Target="../media/image2387.png"/><Relationship Id="rId165" Type="http://schemas.openxmlformats.org/officeDocument/2006/relationships/customXml" Target="../ink/ink2414.xml"/><Relationship Id="rId27" Type="http://schemas.openxmlformats.org/officeDocument/2006/relationships/customXml" Target="../ink/ink2345.xml"/><Relationship Id="rId48" Type="http://schemas.openxmlformats.org/officeDocument/2006/relationships/image" Target="../media/image2367.png"/><Relationship Id="rId69" Type="http://schemas.openxmlformats.org/officeDocument/2006/relationships/customXml" Target="../ink/ink2366.xml"/><Relationship Id="rId113" Type="http://schemas.openxmlformats.org/officeDocument/2006/relationships/customXml" Target="../ink/ink2388.xml"/><Relationship Id="rId134" Type="http://schemas.openxmlformats.org/officeDocument/2006/relationships/image" Target="../media/image2409.png"/><Relationship Id="rId80" Type="http://schemas.openxmlformats.org/officeDocument/2006/relationships/image" Target="../media/image2383.png"/><Relationship Id="rId155" Type="http://schemas.openxmlformats.org/officeDocument/2006/relationships/customXml" Target="../ink/ink2409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26.xml"/><Relationship Id="rId21" Type="http://schemas.openxmlformats.org/officeDocument/2006/relationships/image" Target="../media/image2436.png"/><Relationship Id="rId42" Type="http://schemas.openxmlformats.org/officeDocument/2006/relationships/customXml" Target="../ink/ink2434.xml"/><Relationship Id="rId47" Type="http://schemas.openxmlformats.org/officeDocument/2006/relationships/image" Target="../media/image2449.png"/><Relationship Id="rId63" Type="http://schemas.openxmlformats.org/officeDocument/2006/relationships/image" Target="../media/image2457.png"/><Relationship Id="rId68" Type="http://schemas.openxmlformats.org/officeDocument/2006/relationships/customXml" Target="../ink/ink2447.xml"/><Relationship Id="rId84" Type="http://schemas.openxmlformats.org/officeDocument/2006/relationships/customXml" Target="../ink/ink2455.xml"/><Relationship Id="rId16" Type="http://schemas.openxmlformats.org/officeDocument/2006/relationships/customXml" Target="../ink/ink2421.xml"/><Relationship Id="rId11" Type="http://schemas.openxmlformats.org/officeDocument/2006/relationships/image" Target="../media/image2431.png"/><Relationship Id="rId32" Type="http://schemas.openxmlformats.org/officeDocument/2006/relationships/customXml" Target="../ink/ink2429.xml"/><Relationship Id="rId37" Type="http://schemas.openxmlformats.org/officeDocument/2006/relationships/image" Target="../media/image2444.png"/><Relationship Id="rId53" Type="http://schemas.openxmlformats.org/officeDocument/2006/relationships/image" Target="../media/image2452.png"/><Relationship Id="rId58" Type="http://schemas.openxmlformats.org/officeDocument/2006/relationships/customXml" Target="../ink/ink2442.xml"/><Relationship Id="rId74" Type="http://schemas.openxmlformats.org/officeDocument/2006/relationships/customXml" Target="../ink/ink2450.xml"/><Relationship Id="rId79" Type="http://schemas.openxmlformats.org/officeDocument/2006/relationships/image" Target="../media/image2465.png"/><Relationship Id="rId5" Type="http://schemas.openxmlformats.org/officeDocument/2006/relationships/image" Target="../media/image2428.png"/><Relationship Id="rId19" Type="http://schemas.openxmlformats.org/officeDocument/2006/relationships/image" Target="../media/image2435.png"/><Relationship Id="rId14" Type="http://schemas.openxmlformats.org/officeDocument/2006/relationships/customXml" Target="../ink/ink2420.xml"/><Relationship Id="rId22" Type="http://schemas.openxmlformats.org/officeDocument/2006/relationships/customXml" Target="../ink/ink2424.xml"/><Relationship Id="rId27" Type="http://schemas.openxmlformats.org/officeDocument/2006/relationships/image" Target="../media/image2439.png"/><Relationship Id="rId30" Type="http://schemas.openxmlformats.org/officeDocument/2006/relationships/customXml" Target="../ink/ink2428.xml"/><Relationship Id="rId35" Type="http://schemas.openxmlformats.org/officeDocument/2006/relationships/image" Target="../media/image2443.png"/><Relationship Id="rId43" Type="http://schemas.openxmlformats.org/officeDocument/2006/relationships/image" Target="../media/image2447.png"/><Relationship Id="rId48" Type="http://schemas.openxmlformats.org/officeDocument/2006/relationships/customXml" Target="../ink/ink2437.xml"/><Relationship Id="rId56" Type="http://schemas.openxmlformats.org/officeDocument/2006/relationships/customXml" Target="../ink/ink2441.xml"/><Relationship Id="rId64" Type="http://schemas.openxmlformats.org/officeDocument/2006/relationships/customXml" Target="../ink/ink2445.xml"/><Relationship Id="rId69" Type="http://schemas.openxmlformats.org/officeDocument/2006/relationships/image" Target="../media/image2460.png"/><Relationship Id="rId77" Type="http://schemas.openxmlformats.org/officeDocument/2006/relationships/image" Target="../media/image2464.png"/><Relationship Id="rId8" Type="http://schemas.openxmlformats.org/officeDocument/2006/relationships/customXml" Target="../ink/ink2417.xml"/><Relationship Id="rId51" Type="http://schemas.openxmlformats.org/officeDocument/2006/relationships/image" Target="../media/image2451.png"/><Relationship Id="rId72" Type="http://schemas.openxmlformats.org/officeDocument/2006/relationships/customXml" Target="../ink/ink2449.xml"/><Relationship Id="rId80" Type="http://schemas.openxmlformats.org/officeDocument/2006/relationships/customXml" Target="../ink/ink2453.xml"/><Relationship Id="rId85" Type="http://schemas.openxmlformats.org/officeDocument/2006/relationships/image" Target="../media/image232.png"/><Relationship Id="rId3" Type="http://schemas.openxmlformats.org/officeDocument/2006/relationships/image" Target="../media/image1.png"/><Relationship Id="rId12" Type="http://schemas.openxmlformats.org/officeDocument/2006/relationships/customXml" Target="../ink/ink2419.xml"/><Relationship Id="rId17" Type="http://schemas.openxmlformats.org/officeDocument/2006/relationships/image" Target="../media/image2434.png"/><Relationship Id="rId25" Type="http://schemas.openxmlformats.org/officeDocument/2006/relationships/image" Target="../media/image2438.png"/><Relationship Id="rId33" Type="http://schemas.openxmlformats.org/officeDocument/2006/relationships/image" Target="../media/image2442.png"/><Relationship Id="rId38" Type="http://schemas.openxmlformats.org/officeDocument/2006/relationships/customXml" Target="../ink/ink2432.xml"/><Relationship Id="rId46" Type="http://schemas.openxmlformats.org/officeDocument/2006/relationships/customXml" Target="../ink/ink2436.xml"/><Relationship Id="rId59" Type="http://schemas.openxmlformats.org/officeDocument/2006/relationships/image" Target="../media/image2455.png"/><Relationship Id="rId67" Type="http://schemas.openxmlformats.org/officeDocument/2006/relationships/image" Target="../media/image2459.png"/><Relationship Id="rId20" Type="http://schemas.openxmlformats.org/officeDocument/2006/relationships/customXml" Target="../ink/ink2423.xml"/><Relationship Id="rId41" Type="http://schemas.openxmlformats.org/officeDocument/2006/relationships/image" Target="../media/image2446.png"/><Relationship Id="rId54" Type="http://schemas.openxmlformats.org/officeDocument/2006/relationships/customXml" Target="../ink/ink2440.xml"/><Relationship Id="rId62" Type="http://schemas.openxmlformats.org/officeDocument/2006/relationships/customXml" Target="../ink/ink2444.xml"/><Relationship Id="rId70" Type="http://schemas.openxmlformats.org/officeDocument/2006/relationships/customXml" Target="../ink/ink2448.xml"/><Relationship Id="rId75" Type="http://schemas.openxmlformats.org/officeDocument/2006/relationships/image" Target="../media/image2463.png"/><Relationship Id="rId83" Type="http://schemas.openxmlformats.org/officeDocument/2006/relationships/image" Target="../media/image246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416.xml"/><Relationship Id="rId15" Type="http://schemas.openxmlformats.org/officeDocument/2006/relationships/image" Target="../media/image2433.png"/><Relationship Id="rId23" Type="http://schemas.openxmlformats.org/officeDocument/2006/relationships/image" Target="../media/image2437.png"/><Relationship Id="rId28" Type="http://schemas.openxmlformats.org/officeDocument/2006/relationships/customXml" Target="../ink/ink2427.xml"/><Relationship Id="rId36" Type="http://schemas.openxmlformats.org/officeDocument/2006/relationships/customXml" Target="../ink/ink2431.xml"/><Relationship Id="rId49" Type="http://schemas.openxmlformats.org/officeDocument/2006/relationships/image" Target="../media/image2450.png"/><Relationship Id="rId57" Type="http://schemas.openxmlformats.org/officeDocument/2006/relationships/image" Target="../media/image2454.png"/><Relationship Id="rId10" Type="http://schemas.openxmlformats.org/officeDocument/2006/relationships/customXml" Target="../ink/ink2418.xml"/><Relationship Id="rId31" Type="http://schemas.openxmlformats.org/officeDocument/2006/relationships/image" Target="../media/image2441.png"/><Relationship Id="rId44" Type="http://schemas.openxmlformats.org/officeDocument/2006/relationships/customXml" Target="../ink/ink2435.xml"/><Relationship Id="rId52" Type="http://schemas.openxmlformats.org/officeDocument/2006/relationships/customXml" Target="../ink/ink2439.xml"/><Relationship Id="rId60" Type="http://schemas.openxmlformats.org/officeDocument/2006/relationships/customXml" Target="../ink/ink2443.xml"/><Relationship Id="rId65" Type="http://schemas.openxmlformats.org/officeDocument/2006/relationships/image" Target="../media/image2458.png"/><Relationship Id="rId73" Type="http://schemas.openxmlformats.org/officeDocument/2006/relationships/image" Target="../media/image2462.png"/><Relationship Id="rId78" Type="http://schemas.openxmlformats.org/officeDocument/2006/relationships/customXml" Target="../ink/ink2452.xml"/><Relationship Id="rId81" Type="http://schemas.openxmlformats.org/officeDocument/2006/relationships/image" Target="../media/image2466.png"/><Relationship Id="rId4" Type="http://schemas.openxmlformats.org/officeDocument/2006/relationships/image" Target="../media/image2427.png"/><Relationship Id="rId9" Type="http://schemas.openxmlformats.org/officeDocument/2006/relationships/image" Target="../media/image2430.png"/><Relationship Id="rId13" Type="http://schemas.openxmlformats.org/officeDocument/2006/relationships/image" Target="../media/image2432.png"/><Relationship Id="rId18" Type="http://schemas.openxmlformats.org/officeDocument/2006/relationships/customXml" Target="../ink/ink2422.xml"/><Relationship Id="rId39" Type="http://schemas.openxmlformats.org/officeDocument/2006/relationships/image" Target="../media/image2445.png"/><Relationship Id="rId34" Type="http://schemas.openxmlformats.org/officeDocument/2006/relationships/customXml" Target="../ink/ink2430.xml"/><Relationship Id="rId50" Type="http://schemas.openxmlformats.org/officeDocument/2006/relationships/customXml" Target="../ink/ink2438.xml"/><Relationship Id="rId55" Type="http://schemas.openxmlformats.org/officeDocument/2006/relationships/image" Target="../media/image2453.png"/><Relationship Id="rId76" Type="http://schemas.openxmlformats.org/officeDocument/2006/relationships/customXml" Target="../ink/ink2451.xml"/><Relationship Id="rId7" Type="http://schemas.openxmlformats.org/officeDocument/2006/relationships/image" Target="../media/image2429.png"/><Relationship Id="rId71" Type="http://schemas.openxmlformats.org/officeDocument/2006/relationships/image" Target="../media/image2461.png"/><Relationship Id="rId2" Type="http://schemas.openxmlformats.org/officeDocument/2006/relationships/image" Target="../media/image4.jpeg"/><Relationship Id="rId29" Type="http://schemas.openxmlformats.org/officeDocument/2006/relationships/image" Target="../media/image2440.png"/><Relationship Id="rId24" Type="http://schemas.openxmlformats.org/officeDocument/2006/relationships/customXml" Target="../ink/ink2425.xml"/><Relationship Id="rId40" Type="http://schemas.openxmlformats.org/officeDocument/2006/relationships/customXml" Target="../ink/ink2433.xml"/><Relationship Id="rId45" Type="http://schemas.openxmlformats.org/officeDocument/2006/relationships/image" Target="../media/image2448.png"/><Relationship Id="rId66" Type="http://schemas.openxmlformats.org/officeDocument/2006/relationships/customXml" Target="../ink/ink2446.xml"/><Relationship Id="rId61" Type="http://schemas.openxmlformats.org/officeDocument/2006/relationships/image" Target="../media/image2456.png"/><Relationship Id="rId82" Type="http://schemas.openxmlformats.org/officeDocument/2006/relationships/customXml" Target="../ink/ink245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69.png"/><Relationship Id="rId5" Type="http://schemas.openxmlformats.org/officeDocument/2006/relationships/customXml" Target="../ink/ink2456.xml"/><Relationship Id="rId4" Type="http://schemas.openxmlformats.org/officeDocument/2006/relationships/image" Target="../media/image24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70.pn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513.xml"/><Relationship Id="rId299" Type="http://schemas.openxmlformats.org/officeDocument/2006/relationships/customXml" Target="../ink/ink2604.xml"/><Relationship Id="rId21" Type="http://schemas.openxmlformats.org/officeDocument/2006/relationships/customXml" Target="../ink/ink2465.xml"/><Relationship Id="rId63" Type="http://schemas.openxmlformats.org/officeDocument/2006/relationships/customXml" Target="../ink/ink2486.xml"/><Relationship Id="rId159" Type="http://schemas.openxmlformats.org/officeDocument/2006/relationships/customXml" Target="../ink/ink2534.xml"/><Relationship Id="rId324" Type="http://schemas.openxmlformats.org/officeDocument/2006/relationships/image" Target="../media/image2630.png"/><Relationship Id="rId170" Type="http://schemas.openxmlformats.org/officeDocument/2006/relationships/image" Target="../media/image2553.png"/><Relationship Id="rId226" Type="http://schemas.openxmlformats.org/officeDocument/2006/relationships/image" Target="../media/image2581.png"/><Relationship Id="rId268" Type="http://schemas.openxmlformats.org/officeDocument/2006/relationships/image" Target="../media/image2602.png"/><Relationship Id="rId32" Type="http://schemas.openxmlformats.org/officeDocument/2006/relationships/image" Target="../media/image2485.png"/><Relationship Id="rId74" Type="http://schemas.openxmlformats.org/officeDocument/2006/relationships/image" Target="../media/image2506.png"/><Relationship Id="rId128" Type="http://schemas.openxmlformats.org/officeDocument/2006/relationships/image" Target="../media/image2532.png"/><Relationship Id="rId335" Type="http://schemas.openxmlformats.org/officeDocument/2006/relationships/customXml" Target="../ink/ink2622.xml"/><Relationship Id="rId5" Type="http://schemas.openxmlformats.org/officeDocument/2006/relationships/customXml" Target="../ink/ink2457.xml"/><Relationship Id="rId181" Type="http://schemas.openxmlformats.org/officeDocument/2006/relationships/customXml" Target="../ink/ink2545.xml"/><Relationship Id="rId237" Type="http://schemas.openxmlformats.org/officeDocument/2006/relationships/customXml" Target="../ink/ink2573.xml"/><Relationship Id="rId279" Type="http://schemas.openxmlformats.org/officeDocument/2006/relationships/customXml" Target="../ink/ink2594.xml"/><Relationship Id="rId43" Type="http://schemas.openxmlformats.org/officeDocument/2006/relationships/customXml" Target="../ink/ink2476.xml"/><Relationship Id="rId139" Type="http://schemas.openxmlformats.org/officeDocument/2006/relationships/customXml" Target="../ink/ink2524.xml"/><Relationship Id="rId290" Type="http://schemas.openxmlformats.org/officeDocument/2006/relationships/image" Target="../media/image2613.png"/><Relationship Id="rId304" Type="http://schemas.openxmlformats.org/officeDocument/2006/relationships/image" Target="../media/image2620.png"/><Relationship Id="rId346" Type="http://schemas.openxmlformats.org/officeDocument/2006/relationships/image" Target="../media/image2641.png"/><Relationship Id="rId85" Type="http://schemas.openxmlformats.org/officeDocument/2006/relationships/customXml" Target="../ink/ink2497.xml"/><Relationship Id="rId150" Type="http://schemas.openxmlformats.org/officeDocument/2006/relationships/image" Target="../media/image2543.png"/><Relationship Id="rId192" Type="http://schemas.openxmlformats.org/officeDocument/2006/relationships/image" Target="../media/image2564.png"/><Relationship Id="rId206" Type="http://schemas.openxmlformats.org/officeDocument/2006/relationships/image" Target="../media/image2571.png"/><Relationship Id="rId248" Type="http://schemas.openxmlformats.org/officeDocument/2006/relationships/image" Target="../media/image2592.png"/><Relationship Id="rId12" Type="http://schemas.openxmlformats.org/officeDocument/2006/relationships/image" Target="../media/image2475.png"/><Relationship Id="rId108" Type="http://schemas.openxmlformats.org/officeDocument/2006/relationships/image" Target="../media/image2522.png"/><Relationship Id="rId315" Type="http://schemas.openxmlformats.org/officeDocument/2006/relationships/customXml" Target="../ink/ink2612.xml"/><Relationship Id="rId357" Type="http://schemas.openxmlformats.org/officeDocument/2006/relationships/customXml" Target="../ink/ink2633.xml"/><Relationship Id="rId54" Type="http://schemas.openxmlformats.org/officeDocument/2006/relationships/image" Target="../media/image2496.png"/><Relationship Id="rId96" Type="http://schemas.openxmlformats.org/officeDocument/2006/relationships/image" Target="../media/image2516.png"/><Relationship Id="rId161" Type="http://schemas.openxmlformats.org/officeDocument/2006/relationships/customXml" Target="../ink/ink2535.xml"/><Relationship Id="rId217" Type="http://schemas.openxmlformats.org/officeDocument/2006/relationships/customXml" Target="../ink/ink2563.xml"/><Relationship Id="rId259" Type="http://schemas.openxmlformats.org/officeDocument/2006/relationships/customXml" Target="../ink/ink2584.xml"/><Relationship Id="rId23" Type="http://schemas.openxmlformats.org/officeDocument/2006/relationships/customXml" Target="../ink/ink2466.xml"/><Relationship Id="rId119" Type="http://schemas.openxmlformats.org/officeDocument/2006/relationships/customXml" Target="../ink/ink2514.xml"/><Relationship Id="rId270" Type="http://schemas.openxmlformats.org/officeDocument/2006/relationships/image" Target="../media/image2603.png"/><Relationship Id="rId326" Type="http://schemas.openxmlformats.org/officeDocument/2006/relationships/image" Target="../media/image2631.png"/><Relationship Id="rId65" Type="http://schemas.openxmlformats.org/officeDocument/2006/relationships/customXml" Target="../ink/ink2487.xml"/><Relationship Id="rId130" Type="http://schemas.openxmlformats.org/officeDocument/2006/relationships/image" Target="../media/image2533.png"/><Relationship Id="rId172" Type="http://schemas.openxmlformats.org/officeDocument/2006/relationships/image" Target="../media/image2554.png"/><Relationship Id="rId228" Type="http://schemas.openxmlformats.org/officeDocument/2006/relationships/image" Target="../media/image2582.png"/><Relationship Id="rId281" Type="http://schemas.openxmlformats.org/officeDocument/2006/relationships/customXml" Target="../ink/ink2595.xml"/><Relationship Id="rId337" Type="http://schemas.openxmlformats.org/officeDocument/2006/relationships/customXml" Target="../ink/ink2623.xml"/><Relationship Id="rId34" Type="http://schemas.openxmlformats.org/officeDocument/2006/relationships/image" Target="../media/image2486.png"/><Relationship Id="rId76" Type="http://schemas.openxmlformats.org/officeDocument/2006/relationships/image" Target="../media/image2507.png"/><Relationship Id="rId141" Type="http://schemas.openxmlformats.org/officeDocument/2006/relationships/customXml" Target="../ink/ink2525.xml"/><Relationship Id="rId7" Type="http://schemas.openxmlformats.org/officeDocument/2006/relationships/customXml" Target="../ink/ink2458.xml"/><Relationship Id="rId183" Type="http://schemas.openxmlformats.org/officeDocument/2006/relationships/customXml" Target="../ink/ink2546.xml"/><Relationship Id="rId239" Type="http://schemas.openxmlformats.org/officeDocument/2006/relationships/customXml" Target="../ink/ink2574.xml"/><Relationship Id="rId250" Type="http://schemas.openxmlformats.org/officeDocument/2006/relationships/image" Target="../media/image2593.png"/><Relationship Id="rId292" Type="http://schemas.openxmlformats.org/officeDocument/2006/relationships/image" Target="../media/image2614.png"/><Relationship Id="rId306" Type="http://schemas.openxmlformats.org/officeDocument/2006/relationships/image" Target="../media/image2621.png"/><Relationship Id="rId45" Type="http://schemas.openxmlformats.org/officeDocument/2006/relationships/customXml" Target="../ink/ink2477.xml"/><Relationship Id="rId87" Type="http://schemas.openxmlformats.org/officeDocument/2006/relationships/customXml" Target="../ink/ink2498.xml"/><Relationship Id="rId110" Type="http://schemas.openxmlformats.org/officeDocument/2006/relationships/image" Target="../media/image2523.png"/><Relationship Id="rId348" Type="http://schemas.openxmlformats.org/officeDocument/2006/relationships/image" Target="../media/image2642.png"/><Relationship Id="rId152" Type="http://schemas.openxmlformats.org/officeDocument/2006/relationships/image" Target="../media/image2544.png"/><Relationship Id="rId194" Type="http://schemas.openxmlformats.org/officeDocument/2006/relationships/image" Target="../media/image2565.png"/><Relationship Id="rId208" Type="http://schemas.openxmlformats.org/officeDocument/2006/relationships/image" Target="../media/image2572.png"/><Relationship Id="rId261" Type="http://schemas.openxmlformats.org/officeDocument/2006/relationships/customXml" Target="../ink/ink2585.xml"/><Relationship Id="rId14" Type="http://schemas.openxmlformats.org/officeDocument/2006/relationships/image" Target="../media/image2476.png"/><Relationship Id="rId56" Type="http://schemas.openxmlformats.org/officeDocument/2006/relationships/image" Target="../media/image2497.png"/><Relationship Id="rId317" Type="http://schemas.openxmlformats.org/officeDocument/2006/relationships/customXml" Target="../ink/ink2613.xml"/><Relationship Id="rId98" Type="http://schemas.openxmlformats.org/officeDocument/2006/relationships/image" Target="../media/image2517.png"/><Relationship Id="rId121" Type="http://schemas.openxmlformats.org/officeDocument/2006/relationships/customXml" Target="../ink/ink2515.xml"/><Relationship Id="rId163" Type="http://schemas.openxmlformats.org/officeDocument/2006/relationships/customXml" Target="../ink/ink2536.xml"/><Relationship Id="rId219" Type="http://schemas.openxmlformats.org/officeDocument/2006/relationships/customXml" Target="../ink/ink2564.xml"/><Relationship Id="rId230" Type="http://schemas.openxmlformats.org/officeDocument/2006/relationships/image" Target="../media/image2583.png"/><Relationship Id="rId25" Type="http://schemas.openxmlformats.org/officeDocument/2006/relationships/customXml" Target="../ink/ink2467.xml"/><Relationship Id="rId46" Type="http://schemas.openxmlformats.org/officeDocument/2006/relationships/image" Target="../media/image2492.png"/><Relationship Id="rId67" Type="http://schemas.openxmlformats.org/officeDocument/2006/relationships/customXml" Target="../ink/ink2488.xml"/><Relationship Id="rId272" Type="http://schemas.openxmlformats.org/officeDocument/2006/relationships/image" Target="../media/image2604.png"/><Relationship Id="rId293" Type="http://schemas.openxmlformats.org/officeDocument/2006/relationships/customXml" Target="../ink/ink2601.xml"/><Relationship Id="rId307" Type="http://schemas.openxmlformats.org/officeDocument/2006/relationships/customXml" Target="../ink/ink2608.xml"/><Relationship Id="rId328" Type="http://schemas.openxmlformats.org/officeDocument/2006/relationships/image" Target="../media/image2632.png"/><Relationship Id="rId349" Type="http://schemas.openxmlformats.org/officeDocument/2006/relationships/customXml" Target="../ink/ink2629.xml"/><Relationship Id="rId88" Type="http://schemas.openxmlformats.org/officeDocument/2006/relationships/image" Target="../media/image2512.png"/><Relationship Id="rId111" Type="http://schemas.openxmlformats.org/officeDocument/2006/relationships/customXml" Target="../ink/ink2510.xml"/><Relationship Id="rId132" Type="http://schemas.openxmlformats.org/officeDocument/2006/relationships/image" Target="../media/image2534.png"/><Relationship Id="rId153" Type="http://schemas.openxmlformats.org/officeDocument/2006/relationships/customXml" Target="../ink/ink2531.xml"/><Relationship Id="rId174" Type="http://schemas.openxmlformats.org/officeDocument/2006/relationships/image" Target="../media/image2555.png"/><Relationship Id="rId195" Type="http://schemas.openxmlformats.org/officeDocument/2006/relationships/customXml" Target="../ink/ink2552.xml"/><Relationship Id="rId209" Type="http://schemas.openxmlformats.org/officeDocument/2006/relationships/customXml" Target="../ink/ink2559.xml"/><Relationship Id="rId220" Type="http://schemas.openxmlformats.org/officeDocument/2006/relationships/image" Target="../media/image2578.png"/><Relationship Id="rId241" Type="http://schemas.openxmlformats.org/officeDocument/2006/relationships/customXml" Target="../ink/ink2575.xml"/><Relationship Id="rId15" Type="http://schemas.openxmlformats.org/officeDocument/2006/relationships/customXml" Target="../ink/ink2462.xml"/><Relationship Id="rId36" Type="http://schemas.openxmlformats.org/officeDocument/2006/relationships/image" Target="../media/image2487.png"/><Relationship Id="rId57" Type="http://schemas.openxmlformats.org/officeDocument/2006/relationships/customXml" Target="../ink/ink2483.xml"/><Relationship Id="rId262" Type="http://schemas.openxmlformats.org/officeDocument/2006/relationships/image" Target="../media/image2599.png"/><Relationship Id="rId283" Type="http://schemas.openxmlformats.org/officeDocument/2006/relationships/customXml" Target="../ink/ink2596.xml"/><Relationship Id="rId318" Type="http://schemas.openxmlformats.org/officeDocument/2006/relationships/image" Target="../media/image2627.png"/><Relationship Id="rId339" Type="http://schemas.openxmlformats.org/officeDocument/2006/relationships/customXml" Target="../ink/ink2624.xml"/><Relationship Id="rId78" Type="http://schemas.openxmlformats.org/officeDocument/2006/relationships/image" Target="../media/image2508.png"/><Relationship Id="rId99" Type="http://schemas.openxmlformats.org/officeDocument/2006/relationships/customXml" Target="../ink/ink2504.xml"/><Relationship Id="rId101" Type="http://schemas.openxmlformats.org/officeDocument/2006/relationships/customXml" Target="../ink/ink2505.xml"/><Relationship Id="rId122" Type="http://schemas.openxmlformats.org/officeDocument/2006/relationships/image" Target="../media/image2529.png"/><Relationship Id="rId143" Type="http://schemas.openxmlformats.org/officeDocument/2006/relationships/customXml" Target="../ink/ink2526.xml"/><Relationship Id="rId164" Type="http://schemas.openxmlformats.org/officeDocument/2006/relationships/image" Target="../media/image2550.png"/><Relationship Id="rId185" Type="http://schemas.openxmlformats.org/officeDocument/2006/relationships/customXml" Target="../ink/ink2547.xml"/><Relationship Id="rId350" Type="http://schemas.openxmlformats.org/officeDocument/2006/relationships/image" Target="../media/image2643.png"/><Relationship Id="rId9" Type="http://schemas.openxmlformats.org/officeDocument/2006/relationships/customXml" Target="../ink/ink2459.xml"/><Relationship Id="rId210" Type="http://schemas.openxmlformats.org/officeDocument/2006/relationships/image" Target="../media/image2573.png"/><Relationship Id="rId26" Type="http://schemas.openxmlformats.org/officeDocument/2006/relationships/image" Target="../media/image2482.png"/><Relationship Id="rId231" Type="http://schemas.openxmlformats.org/officeDocument/2006/relationships/customXml" Target="../ink/ink2570.xml"/><Relationship Id="rId252" Type="http://schemas.openxmlformats.org/officeDocument/2006/relationships/image" Target="../media/image2594.png"/><Relationship Id="rId273" Type="http://schemas.openxmlformats.org/officeDocument/2006/relationships/customXml" Target="../ink/ink2591.xml"/><Relationship Id="rId294" Type="http://schemas.openxmlformats.org/officeDocument/2006/relationships/image" Target="../media/image2615.png"/><Relationship Id="rId308" Type="http://schemas.openxmlformats.org/officeDocument/2006/relationships/image" Target="../media/image2622.png"/><Relationship Id="rId329" Type="http://schemas.openxmlformats.org/officeDocument/2006/relationships/customXml" Target="../ink/ink2619.xml"/><Relationship Id="rId47" Type="http://schemas.openxmlformats.org/officeDocument/2006/relationships/customXml" Target="../ink/ink2478.xml"/><Relationship Id="rId68" Type="http://schemas.openxmlformats.org/officeDocument/2006/relationships/image" Target="../media/image2503.png"/><Relationship Id="rId89" Type="http://schemas.openxmlformats.org/officeDocument/2006/relationships/customXml" Target="../ink/ink2499.xml"/><Relationship Id="rId112" Type="http://schemas.openxmlformats.org/officeDocument/2006/relationships/image" Target="../media/image2524.png"/><Relationship Id="rId133" Type="http://schemas.openxmlformats.org/officeDocument/2006/relationships/customXml" Target="../ink/ink2521.xml"/><Relationship Id="rId154" Type="http://schemas.openxmlformats.org/officeDocument/2006/relationships/image" Target="../media/image2545.png"/><Relationship Id="rId175" Type="http://schemas.openxmlformats.org/officeDocument/2006/relationships/customXml" Target="../ink/ink2542.xml"/><Relationship Id="rId340" Type="http://schemas.openxmlformats.org/officeDocument/2006/relationships/image" Target="../media/image2638.png"/><Relationship Id="rId196" Type="http://schemas.openxmlformats.org/officeDocument/2006/relationships/image" Target="../media/image2566.png"/><Relationship Id="rId200" Type="http://schemas.openxmlformats.org/officeDocument/2006/relationships/image" Target="../media/image2568.png"/><Relationship Id="rId16" Type="http://schemas.openxmlformats.org/officeDocument/2006/relationships/image" Target="../media/image2477.png"/><Relationship Id="rId221" Type="http://schemas.openxmlformats.org/officeDocument/2006/relationships/customXml" Target="../ink/ink2565.xml"/><Relationship Id="rId242" Type="http://schemas.openxmlformats.org/officeDocument/2006/relationships/image" Target="../media/image2589.png"/><Relationship Id="rId263" Type="http://schemas.openxmlformats.org/officeDocument/2006/relationships/customXml" Target="../ink/ink2586.xml"/><Relationship Id="rId284" Type="http://schemas.openxmlformats.org/officeDocument/2006/relationships/image" Target="../media/image2610.png"/><Relationship Id="rId319" Type="http://schemas.openxmlformats.org/officeDocument/2006/relationships/customXml" Target="../ink/ink2614.xml"/><Relationship Id="rId37" Type="http://schemas.openxmlformats.org/officeDocument/2006/relationships/customXml" Target="../ink/ink2473.xml"/><Relationship Id="rId58" Type="http://schemas.openxmlformats.org/officeDocument/2006/relationships/image" Target="../media/image2498.png"/><Relationship Id="rId79" Type="http://schemas.openxmlformats.org/officeDocument/2006/relationships/customXml" Target="../ink/ink2494.xml"/><Relationship Id="rId102" Type="http://schemas.openxmlformats.org/officeDocument/2006/relationships/image" Target="../media/image2519.png"/><Relationship Id="rId123" Type="http://schemas.openxmlformats.org/officeDocument/2006/relationships/customXml" Target="../ink/ink2516.xml"/><Relationship Id="rId144" Type="http://schemas.openxmlformats.org/officeDocument/2006/relationships/image" Target="../media/image2540.png"/><Relationship Id="rId330" Type="http://schemas.openxmlformats.org/officeDocument/2006/relationships/image" Target="../media/image2633.png"/><Relationship Id="rId90" Type="http://schemas.openxmlformats.org/officeDocument/2006/relationships/image" Target="../media/image2513.png"/><Relationship Id="rId165" Type="http://schemas.openxmlformats.org/officeDocument/2006/relationships/customXml" Target="../ink/ink2537.xml"/><Relationship Id="rId186" Type="http://schemas.openxmlformats.org/officeDocument/2006/relationships/image" Target="../media/image2561.png"/><Relationship Id="rId351" Type="http://schemas.openxmlformats.org/officeDocument/2006/relationships/customXml" Target="../ink/ink2630.xml"/><Relationship Id="rId211" Type="http://schemas.openxmlformats.org/officeDocument/2006/relationships/customXml" Target="../ink/ink2560.xml"/><Relationship Id="rId232" Type="http://schemas.openxmlformats.org/officeDocument/2006/relationships/image" Target="../media/image2584.png"/><Relationship Id="rId253" Type="http://schemas.openxmlformats.org/officeDocument/2006/relationships/customXml" Target="../ink/ink2581.xml"/><Relationship Id="rId274" Type="http://schemas.openxmlformats.org/officeDocument/2006/relationships/image" Target="../media/image2605.png"/><Relationship Id="rId295" Type="http://schemas.openxmlformats.org/officeDocument/2006/relationships/customXml" Target="../ink/ink2602.xml"/><Relationship Id="rId309" Type="http://schemas.openxmlformats.org/officeDocument/2006/relationships/customXml" Target="../ink/ink2609.xml"/><Relationship Id="rId27" Type="http://schemas.openxmlformats.org/officeDocument/2006/relationships/customXml" Target="../ink/ink2468.xml"/><Relationship Id="rId48" Type="http://schemas.openxmlformats.org/officeDocument/2006/relationships/image" Target="../media/image2493.png"/><Relationship Id="rId69" Type="http://schemas.openxmlformats.org/officeDocument/2006/relationships/customXml" Target="../ink/ink2489.xml"/><Relationship Id="rId113" Type="http://schemas.openxmlformats.org/officeDocument/2006/relationships/customXml" Target="../ink/ink2511.xml"/><Relationship Id="rId134" Type="http://schemas.openxmlformats.org/officeDocument/2006/relationships/image" Target="../media/image2535.png"/><Relationship Id="rId320" Type="http://schemas.openxmlformats.org/officeDocument/2006/relationships/image" Target="../media/image2628.png"/><Relationship Id="rId80" Type="http://schemas.openxmlformats.org/officeDocument/2006/relationships/image" Target="../media/image232.png"/><Relationship Id="rId155" Type="http://schemas.openxmlformats.org/officeDocument/2006/relationships/customXml" Target="../ink/ink2532.xml"/><Relationship Id="rId176" Type="http://schemas.openxmlformats.org/officeDocument/2006/relationships/image" Target="../media/image2556.png"/><Relationship Id="rId197" Type="http://schemas.openxmlformats.org/officeDocument/2006/relationships/customXml" Target="../ink/ink2553.xml"/><Relationship Id="rId341" Type="http://schemas.openxmlformats.org/officeDocument/2006/relationships/customXml" Target="../ink/ink2625.xml"/><Relationship Id="rId201" Type="http://schemas.openxmlformats.org/officeDocument/2006/relationships/customXml" Target="../ink/ink2555.xml"/><Relationship Id="rId222" Type="http://schemas.openxmlformats.org/officeDocument/2006/relationships/image" Target="../media/image2579.png"/><Relationship Id="rId243" Type="http://schemas.openxmlformats.org/officeDocument/2006/relationships/customXml" Target="../ink/ink2576.xml"/><Relationship Id="rId264" Type="http://schemas.openxmlformats.org/officeDocument/2006/relationships/image" Target="../media/image2600.png"/><Relationship Id="rId285" Type="http://schemas.openxmlformats.org/officeDocument/2006/relationships/customXml" Target="../ink/ink2597.xml"/><Relationship Id="rId17" Type="http://schemas.openxmlformats.org/officeDocument/2006/relationships/customXml" Target="../ink/ink2463.xml"/><Relationship Id="rId38" Type="http://schemas.openxmlformats.org/officeDocument/2006/relationships/image" Target="../media/image2488.png"/><Relationship Id="rId59" Type="http://schemas.openxmlformats.org/officeDocument/2006/relationships/customXml" Target="../ink/ink2484.xml"/><Relationship Id="rId103" Type="http://schemas.openxmlformats.org/officeDocument/2006/relationships/customXml" Target="../ink/ink2506.xml"/><Relationship Id="rId124" Type="http://schemas.openxmlformats.org/officeDocument/2006/relationships/image" Target="../media/image2530.png"/><Relationship Id="rId310" Type="http://schemas.openxmlformats.org/officeDocument/2006/relationships/image" Target="../media/image2623.png"/><Relationship Id="rId70" Type="http://schemas.openxmlformats.org/officeDocument/2006/relationships/image" Target="../media/image2504.png"/><Relationship Id="rId91" Type="http://schemas.openxmlformats.org/officeDocument/2006/relationships/customXml" Target="../ink/ink2500.xml"/><Relationship Id="rId145" Type="http://schemas.openxmlformats.org/officeDocument/2006/relationships/customXml" Target="../ink/ink2527.xml"/><Relationship Id="rId166" Type="http://schemas.openxmlformats.org/officeDocument/2006/relationships/image" Target="../media/image2551.png"/><Relationship Id="rId187" Type="http://schemas.openxmlformats.org/officeDocument/2006/relationships/customXml" Target="../ink/ink2548.xml"/><Relationship Id="rId331" Type="http://schemas.openxmlformats.org/officeDocument/2006/relationships/customXml" Target="../ink/ink2620.xml"/><Relationship Id="rId352" Type="http://schemas.openxmlformats.org/officeDocument/2006/relationships/image" Target="../media/image2644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2574.png"/><Relationship Id="rId233" Type="http://schemas.openxmlformats.org/officeDocument/2006/relationships/customXml" Target="../ink/ink2571.xml"/><Relationship Id="rId254" Type="http://schemas.openxmlformats.org/officeDocument/2006/relationships/image" Target="../media/image2595.png"/><Relationship Id="rId28" Type="http://schemas.openxmlformats.org/officeDocument/2006/relationships/image" Target="../media/image2483.png"/><Relationship Id="rId49" Type="http://schemas.openxmlformats.org/officeDocument/2006/relationships/customXml" Target="../ink/ink2479.xml"/><Relationship Id="rId114" Type="http://schemas.openxmlformats.org/officeDocument/2006/relationships/image" Target="../media/image2525.png"/><Relationship Id="rId275" Type="http://schemas.openxmlformats.org/officeDocument/2006/relationships/customXml" Target="../ink/ink2592.xml"/><Relationship Id="rId296" Type="http://schemas.openxmlformats.org/officeDocument/2006/relationships/image" Target="../media/image2616.png"/><Relationship Id="rId300" Type="http://schemas.openxmlformats.org/officeDocument/2006/relationships/image" Target="../media/image2618.png"/><Relationship Id="rId60" Type="http://schemas.openxmlformats.org/officeDocument/2006/relationships/image" Target="../media/image2499.png"/><Relationship Id="rId81" Type="http://schemas.openxmlformats.org/officeDocument/2006/relationships/customXml" Target="../ink/ink2495.xml"/><Relationship Id="rId135" Type="http://schemas.openxmlformats.org/officeDocument/2006/relationships/customXml" Target="../ink/ink2522.xml"/><Relationship Id="rId156" Type="http://schemas.openxmlformats.org/officeDocument/2006/relationships/image" Target="../media/image2546.png"/><Relationship Id="rId177" Type="http://schemas.openxmlformats.org/officeDocument/2006/relationships/customXml" Target="../ink/ink2543.xml"/><Relationship Id="rId198" Type="http://schemas.openxmlformats.org/officeDocument/2006/relationships/image" Target="../media/image2567.png"/><Relationship Id="rId321" Type="http://schemas.openxmlformats.org/officeDocument/2006/relationships/customXml" Target="../ink/ink2615.xml"/><Relationship Id="rId342" Type="http://schemas.openxmlformats.org/officeDocument/2006/relationships/image" Target="../media/image2639.png"/><Relationship Id="rId202" Type="http://schemas.openxmlformats.org/officeDocument/2006/relationships/image" Target="../media/image2569.png"/><Relationship Id="rId223" Type="http://schemas.openxmlformats.org/officeDocument/2006/relationships/customXml" Target="../ink/ink2566.xml"/><Relationship Id="rId244" Type="http://schemas.openxmlformats.org/officeDocument/2006/relationships/image" Target="../media/image2590.png"/><Relationship Id="rId18" Type="http://schemas.openxmlformats.org/officeDocument/2006/relationships/image" Target="../media/image2478.png"/><Relationship Id="rId39" Type="http://schemas.openxmlformats.org/officeDocument/2006/relationships/customXml" Target="../ink/ink2474.xml"/><Relationship Id="rId265" Type="http://schemas.openxmlformats.org/officeDocument/2006/relationships/customXml" Target="../ink/ink2587.xml"/><Relationship Id="rId286" Type="http://schemas.openxmlformats.org/officeDocument/2006/relationships/image" Target="../media/image2611.png"/><Relationship Id="rId50" Type="http://schemas.openxmlformats.org/officeDocument/2006/relationships/image" Target="../media/image2494.png"/><Relationship Id="rId104" Type="http://schemas.openxmlformats.org/officeDocument/2006/relationships/image" Target="../media/image2520.png"/><Relationship Id="rId125" Type="http://schemas.openxmlformats.org/officeDocument/2006/relationships/customXml" Target="../ink/ink2517.xml"/><Relationship Id="rId146" Type="http://schemas.openxmlformats.org/officeDocument/2006/relationships/image" Target="../media/image2541.png"/><Relationship Id="rId167" Type="http://schemas.openxmlformats.org/officeDocument/2006/relationships/customXml" Target="../ink/ink2538.xml"/><Relationship Id="rId188" Type="http://schemas.openxmlformats.org/officeDocument/2006/relationships/image" Target="../media/image2562.png"/><Relationship Id="rId311" Type="http://schemas.openxmlformats.org/officeDocument/2006/relationships/customXml" Target="../ink/ink2610.xml"/><Relationship Id="rId332" Type="http://schemas.openxmlformats.org/officeDocument/2006/relationships/image" Target="../media/image2634.png"/><Relationship Id="rId353" Type="http://schemas.openxmlformats.org/officeDocument/2006/relationships/customXml" Target="../ink/ink2631.xml"/><Relationship Id="rId71" Type="http://schemas.openxmlformats.org/officeDocument/2006/relationships/customXml" Target="../ink/ink2490.xml"/><Relationship Id="rId92" Type="http://schemas.openxmlformats.org/officeDocument/2006/relationships/image" Target="../media/image2514.png"/><Relationship Id="rId213" Type="http://schemas.openxmlformats.org/officeDocument/2006/relationships/customXml" Target="../ink/ink2561.xml"/><Relationship Id="rId234" Type="http://schemas.openxmlformats.org/officeDocument/2006/relationships/image" Target="../media/image2585.png"/><Relationship Id="rId2" Type="http://schemas.openxmlformats.org/officeDocument/2006/relationships/image" Target="../media/image4.jpeg"/><Relationship Id="rId29" Type="http://schemas.openxmlformats.org/officeDocument/2006/relationships/customXml" Target="../ink/ink2469.xml"/><Relationship Id="rId255" Type="http://schemas.openxmlformats.org/officeDocument/2006/relationships/customXml" Target="../ink/ink2582.xml"/><Relationship Id="rId276" Type="http://schemas.openxmlformats.org/officeDocument/2006/relationships/image" Target="../media/image2606.png"/><Relationship Id="rId297" Type="http://schemas.openxmlformats.org/officeDocument/2006/relationships/customXml" Target="../ink/ink2603.xml"/><Relationship Id="rId40" Type="http://schemas.openxmlformats.org/officeDocument/2006/relationships/image" Target="../media/image2489.png"/><Relationship Id="rId115" Type="http://schemas.openxmlformats.org/officeDocument/2006/relationships/customXml" Target="../ink/ink2512.xml"/><Relationship Id="rId136" Type="http://schemas.openxmlformats.org/officeDocument/2006/relationships/image" Target="../media/image2536.png"/><Relationship Id="rId157" Type="http://schemas.openxmlformats.org/officeDocument/2006/relationships/customXml" Target="../ink/ink2533.xml"/><Relationship Id="rId178" Type="http://schemas.openxmlformats.org/officeDocument/2006/relationships/image" Target="../media/image2557.png"/><Relationship Id="rId301" Type="http://schemas.openxmlformats.org/officeDocument/2006/relationships/customXml" Target="../ink/ink2605.xml"/><Relationship Id="rId322" Type="http://schemas.openxmlformats.org/officeDocument/2006/relationships/image" Target="../media/image2629.png"/><Relationship Id="rId343" Type="http://schemas.openxmlformats.org/officeDocument/2006/relationships/customXml" Target="../ink/ink2626.xml"/><Relationship Id="rId61" Type="http://schemas.openxmlformats.org/officeDocument/2006/relationships/customXml" Target="../ink/ink2485.xml"/><Relationship Id="rId82" Type="http://schemas.openxmlformats.org/officeDocument/2006/relationships/image" Target="../media/image2509.png"/><Relationship Id="rId199" Type="http://schemas.openxmlformats.org/officeDocument/2006/relationships/customXml" Target="../ink/ink2554.xml"/><Relationship Id="rId203" Type="http://schemas.openxmlformats.org/officeDocument/2006/relationships/customXml" Target="../ink/ink2556.xml"/><Relationship Id="rId19" Type="http://schemas.openxmlformats.org/officeDocument/2006/relationships/customXml" Target="../ink/ink2464.xml"/><Relationship Id="rId224" Type="http://schemas.openxmlformats.org/officeDocument/2006/relationships/image" Target="../media/image2580.png"/><Relationship Id="rId245" Type="http://schemas.openxmlformats.org/officeDocument/2006/relationships/customXml" Target="../ink/ink2577.xml"/><Relationship Id="rId266" Type="http://schemas.openxmlformats.org/officeDocument/2006/relationships/image" Target="../media/image2601.png"/><Relationship Id="rId287" Type="http://schemas.openxmlformats.org/officeDocument/2006/relationships/customXml" Target="../ink/ink2598.xml"/><Relationship Id="rId30" Type="http://schemas.openxmlformats.org/officeDocument/2006/relationships/image" Target="../media/image2484.png"/><Relationship Id="rId105" Type="http://schemas.openxmlformats.org/officeDocument/2006/relationships/customXml" Target="../ink/ink2507.xml"/><Relationship Id="rId126" Type="http://schemas.openxmlformats.org/officeDocument/2006/relationships/image" Target="../media/image2531.png"/><Relationship Id="rId147" Type="http://schemas.openxmlformats.org/officeDocument/2006/relationships/customXml" Target="../ink/ink2528.xml"/><Relationship Id="rId168" Type="http://schemas.openxmlformats.org/officeDocument/2006/relationships/image" Target="../media/image2552.png"/><Relationship Id="rId312" Type="http://schemas.openxmlformats.org/officeDocument/2006/relationships/image" Target="../media/image2624.png"/><Relationship Id="rId333" Type="http://schemas.openxmlformats.org/officeDocument/2006/relationships/customXml" Target="../ink/ink2621.xml"/><Relationship Id="rId354" Type="http://schemas.openxmlformats.org/officeDocument/2006/relationships/image" Target="../media/image2645.png"/><Relationship Id="rId51" Type="http://schemas.openxmlformats.org/officeDocument/2006/relationships/customXml" Target="../ink/ink2480.xml"/><Relationship Id="rId72" Type="http://schemas.openxmlformats.org/officeDocument/2006/relationships/image" Target="../media/image2505.png"/><Relationship Id="rId93" Type="http://schemas.openxmlformats.org/officeDocument/2006/relationships/customXml" Target="../ink/ink2501.xml"/><Relationship Id="rId189" Type="http://schemas.openxmlformats.org/officeDocument/2006/relationships/customXml" Target="../ink/ink2549.xml"/><Relationship Id="rId3" Type="http://schemas.openxmlformats.org/officeDocument/2006/relationships/image" Target="../media/image1.png"/><Relationship Id="rId214" Type="http://schemas.openxmlformats.org/officeDocument/2006/relationships/image" Target="../media/image2575.png"/><Relationship Id="rId235" Type="http://schemas.openxmlformats.org/officeDocument/2006/relationships/customXml" Target="../ink/ink2572.xml"/><Relationship Id="rId256" Type="http://schemas.openxmlformats.org/officeDocument/2006/relationships/image" Target="../media/image2596.png"/><Relationship Id="rId277" Type="http://schemas.openxmlformats.org/officeDocument/2006/relationships/customXml" Target="../ink/ink2593.xml"/><Relationship Id="rId298" Type="http://schemas.openxmlformats.org/officeDocument/2006/relationships/image" Target="../media/image2617.png"/><Relationship Id="rId116" Type="http://schemas.openxmlformats.org/officeDocument/2006/relationships/image" Target="../media/image2526.png"/><Relationship Id="rId137" Type="http://schemas.openxmlformats.org/officeDocument/2006/relationships/customXml" Target="../ink/ink2523.xml"/><Relationship Id="rId158" Type="http://schemas.openxmlformats.org/officeDocument/2006/relationships/image" Target="../media/image2547.png"/><Relationship Id="rId302" Type="http://schemas.openxmlformats.org/officeDocument/2006/relationships/image" Target="../media/image2619.png"/><Relationship Id="rId323" Type="http://schemas.openxmlformats.org/officeDocument/2006/relationships/customXml" Target="../ink/ink2616.xml"/><Relationship Id="rId344" Type="http://schemas.openxmlformats.org/officeDocument/2006/relationships/image" Target="../media/image2640.png"/><Relationship Id="rId20" Type="http://schemas.openxmlformats.org/officeDocument/2006/relationships/image" Target="../media/image2479.png"/><Relationship Id="rId41" Type="http://schemas.openxmlformats.org/officeDocument/2006/relationships/customXml" Target="../ink/ink2475.xml"/><Relationship Id="rId62" Type="http://schemas.openxmlformats.org/officeDocument/2006/relationships/image" Target="../media/image2500.png"/><Relationship Id="rId83" Type="http://schemas.openxmlformats.org/officeDocument/2006/relationships/customXml" Target="../ink/ink2496.xml"/><Relationship Id="rId179" Type="http://schemas.openxmlformats.org/officeDocument/2006/relationships/customXml" Target="../ink/ink2544.xml"/><Relationship Id="rId190" Type="http://schemas.openxmlformats.org/officeDocument/2006/relationships/image" Target="../media/image2563.png"/><Relationship Id="rId204" Type="http://schemas.openxmlformats.org/officeDocument/2006/relationships/image" Target="../media/image2570.png"/><Relationship Id="rId225" Type="http://schemas.openxmlformats.org/officeDocument/2006/relationships/customXml" Target="../ink/ink2567.xml"/><Relationship Id="rId246" Type="http://schemas.openxmlformats.org/officeDocument/2006/relationships/image" Target="../media/image2591.png"/><Relationship Id="rId267" Type="http://schemas.openxmlformats.org/officeDocument/2006/relationships/customXml" Target="../ink/ink2588.xml"/><Relationship Id="rId288" Type="http://schemas.openxmlformats.org/officeDocument/2006/relationships/image" Target="../media/image2612.png"/><Relationship Id="rId106" Type="http://schemas.openxmlformats.org/officeDocument/2006/relationships/image" Target="../media/image2521.png"/><Relationship Id="rId127" Type="http://schemas.openxmlformats.org/officeDocument/2006/relationships/customXml" Target="../ink/ink2518.xml"/><Relationship Id="rId313" Type="http://schemas.openxmlformats.org/officeDocument/2006/relationships/customXml" Target="../ink/ink2611.xml"/><Relationship Id="rId10" Type="http://schemas.openxmlformats.org/officeDocument/2006/relationships/image" Target="../media/image2474.png"/><Relationship Id="rId31" Type="http://schemas.openxmlformats.org/officeDocument/2006/relationships/customXml" Target="../ink/ink2470.xml"/><Relationship Id="rId52" Type="http://schemas.openxmlformats.org/officeDocument/2006/relationships/image" Target="../media/image2495.png"/><Relationship Id="rId73" Type="http://schemas.openxmlformats.org/officeDocument/2006/relationships/customXml" Target="../ink/ink2491.xml"/><Relationship Id="rId94" Type="http://schemas.openxmlformats.org/officeDocument/2006/relationships/image" Target="../media/image2515.png"/><Relationship Id="rId148" Type="http://schemas.openxmlformats.org/officeDocument/2006/relationships/image" Target="../media/image2542.png"/><Relationship Id="rId169" Type="http://schemas.openxmlformats.org/officeDocument/2006/relationships/customXml" Target="../ink/ink2539.xml"/><Relationship Id="rId334" Type="http://schemas.openxmlformats.org/officeDocument/2006/relationships/image" Target="../media/image2635.png"/><Relationship Id="rId355" Type="http://schemas.openxmlformats.org/officeDocument/2006/relationships/customXml" Target="../ink/ink2632.xml"/><Relationship Id="rId4" Type="http://schemas.openxmlformats.org/officeDocument/2006/relationships/image" Target="../media/image2471.png"/><Relationship Id="rId180" Type="http://schemas.openxmlformats.org/officeDocument/2006/relationships/image" Target="../media/image2558.png"/><Relationship Id="rId215" Type="http://schemas.openxmlformats.org/officeDocument/2006/relationships/customXml" Target="../ink/ink2562.xml"/><Relationship Id="rId236" Type="http://schemas.openxmlformats.org/officeDocument/2006/relationships/image" Target="../media/image2586.png"/><Relationship Id="rId257" Type="http://schemas.openxmlformats.org/officeDocument/2006/relationships/customXml" Target="../ink/ink2583.xml"/><Relationship Id="rId278" Type="http://schemas.openxmlformats.org/officeDocument/2006/relationships/image" Target="../media/image2607.png"/><Relationship Id="rId303" Type="http://schemas.openxmlformats.org/officeDocument/2006/relationships/customXml" Target="../ink/ink2606.xml"/><Relationship Id="rId42" Type="http://schemas.openxmlformats.org/officeDocument/2006/relationships/image" Target="../media/image2490.png"/><Relationship Id="rId84" Type="http://schemas.openxmlformats.org/officeDocument/2006/relationships/image" Target="../media/image2510.png"/><Relationship Id="rId138" Type="http://schemas.openxmlformats.org/officeDocument/2006/relationships/image" Target="../media/image2537.png"/><Relationship Id="rId345" Type="http://schemas.openxmlformats.org/officeDocument/2006/relationships/customXml" Target="../ink/ink2627.xml"/><Relationship Id="rId191" Type="http://schemas.openxmlformats.org/officeDocument/2006/relationships/customXml" Target="../ink/ink2550.xml"/><Relationship Id="rId205" Type="http://schemas.openxmlformats.org/officeDocument/2006/relationships/customXml" Target="../ink/ink2557.xml"/><Relationship Id="rId247" Type="http://schemas.openxmlformats.org/officeDocument/2006/relationships/customXml" Target="../ink/ink2578.xml"/><Relationship Id="rId107" Type="http://schemas.openxmlformats.org/officeDocument/2006/relationships/customXml" Target="../ink/ink2508.xml"/><Relationship Id="rId289" Type="http://schemas.openxmlformats.org/officeDocument/2006/relationships/customXml" Target="../ink/ink2599.xml"/><Relationship Id="rId11" Type="http://schemas.openxmlformats.org/officeDocument/2006/relationships/customXml" Target="../ink/ink2460.xml"/><Relationship Id="rId53" Type="http://schemas.openxmlformats.org/officeDocument/2006/relationships/customXml" Target="../ink/ink2481.xml"/><Relationship Id="rId149" Type="http://schemas.openxmlformats.org/officeDocument/2006/relationships/customXml" Target="../ink/ink2529.xml"/><Relationship Id="rId314" Type="http://schemas.openxmlformats.org/officeDocument/2006/relationships/image" Target="../media/image2625.png"/><Relationship Id="rId356" Type="http://schemas.openxmlformats.org/officeDocument/2006/relationships/image" Target="../media/image2646.png"/><Relationship Id="rId95" Type="http://schemas.openxmlformats.org/officeDocument/2006/relationships/customXml" Target="../ink/ink2502.xml"/><Relationship Id="rId160" Type="http://schemas.openxmlformats.org/officeDocument/2006/relationships/image" Target="../media/image2548.png"/><Relationship Id="rId216" Type="http://schemas.openxmlformats.org/officeDocument/2006/relationships/image" Target="../media/image2576.png"/><Relationship Id="rId258" Type="http://schemas.openxmlformats.org/officeDocument/2006/relationships/image" Target="../media/image2597.png"/><Relationship Id="rId22" Type="http://schemas.openxmlformats.org/officeDocument/2006/relationships/image" Target="../media/image2480.png"/><Relationship Id="rId64" Type="http://schemas.openxmlformats.org/officeDocument/2006/relationships/image" Target="../media/image2501.png"/><Relationship Id="rId118" Type="http://schemas.openxmlformats.org/officeDocument/2006/relationships/image" Target="../media/image2527.png"/><Relationship Id="rId325" Type="http://schemas.openxmlformats.org/officeDocument/2006/relationships/customXml" Target="../ink/ink2617.xml"/><Relationship Id="rId171" Type="http://schemas.openxmlformats.org/officeDocument/2006/relationships/customXml" Target="../ink/ink2540.xml"/><Relationship Id="rId227" Type="http://schemas.openxmlformats.org/officeDocument/2006/relationships/customXml" Target="../ink/ink2568.xml"/><Relationship Id="rId269" Type="http://schemas.openxmlformats.org/officeDocument/2006/relationships/customXml" Target="../ink/ink2589.xml"/><Relationship Id="rId33" Type="http://schemas.openxmlformats.org/officeDocument/2006/relationships/customXml" Target="../ink/ink2471.xml"/><Relationship Id="rId129" Type="http://schemas.openxmlformats.org/officeDocument/2006/relationships/customXml" Target="../ink/ink2519.xml"/><Relationship Id="rId280" Type="http://schemas.openxmlformats.org/officeDocument/2006/relationships/image" Target="../media/image2608.png"/><Relationship Id="rId336" Type="http://schemas.openxmlformats.org/officeDocument/2006/relationships/image" Target="../media/image2636.png"/><Relationship Id="rId75" Type="http://schemas.openxmlformats.org/officeDocument/2006/relationships/customXml" Target="../ink/ink2492.xml"/><Relationship Id="rId140" Type="http://schemas.openxmlformats.org/officeDocument/2006/relationships/image" Target="../media/image2538.png"/><Relationship Id="rId182" Type="http://schemas.openxmlformats.org/officeDocument/2006/relationships/image" Target="../media/image2559.png"/><Relationship Id="rId6" Type="http://schemas.openxmlformats.org/officeDocument/2006/relationships/image" Target="../media/image2472.png"/><Relationship Id="rId238" Type="http://schemas.openxmlformats.org/officeDocument/2006/relationships/image" Target="../media/image2587.png"/><Relationship Id="rId291" Type="http://schemas.openxmlformats.org/officeDocument/2006/relationships/customXml" Target="../ink/ink2600.xml"/><Relationship Id="rId305" Type="http://schemas.openxmlformats.org/officeDocument/2006/relationships/customXml" Target="../ink/ink2607.xml"/><Relationship Id="rId347" Type="http://schemas.openxmlformats.org/officeDocument/2006/relationships/customXml" Target="../ink/ink2628.xml"/><Relationship Id="rId44" Type="http://schemas.openxmlformats.org/officeDocument/2006/relationships/image" Target="../media/image2491.png"/><Relationship Id="rId86" Type="http://schemas.openxmlformats.org/officeDocument/2006/relationships/image" Target="../media/image2511.png"/><Relationship Id="rId151" Type="http://schemas.openxmlformats.org/officeDocument/2006/relationships/customXml" Target="../ink/ink2530.xml"/><Relationship Id="rId193" Type="http://schemas.openxmlformats.org/officeDocument/2006/relationships/customXml" Target="../ink/ink2551.xml"/><Relationship Id="rId207" Type="http://schemas.openxmlformats.org/officeDocument/2006/relationships/customXml" Target="../ink/ink2558.xml"/><Relationship Id="rId249" Type="http://schemas.openxmlformats.org/officeDocument/2006/relationships/customXml" Target="../ink/ink2579.xml"/><Relationship Id="rId13" Type="http://schemas.openxmlformats.org/officeDocument/2006/relationships/customXml" Target="../ink/ink2461.xml"/><Relationship Id="rId109" Type="http://schemas.openxmlformats.org/officeDocument/2006/relationships/customXml" Target="../ink/ink2509.xml"/><Relationship Id="rId260" Type="http://schemas.openxmlformats.org/officeDocument/2006/relationships/image" Target="../media/image2598.png"/><Relationship Id="rId316" Type="http://schemas.openxmlformats.org/officeDocument/2006/relationships/image" Target="../media/image2626.png"/><Relationship Id="rId55" Type="http://schemas.openxmlformats.org/officeDocument/2006/relationships/customXml" Target="../ink/ink2482.xml"/><Relationship Id="rId97" Type="http://schemas.openxmlformats.org/officeDocument/2006/relationships/customXml" Target="../ink/ink2503.xml"/><Relationship Id="rId120" Type="http://schemas.openxmlformats.org/officeDocument/2006/relationships/image" Target="../media/image2528.png"/><Relationship Id="rId358" Type="http://schemas.openxmlformats.org/officeDocument/2006/relationships/image" Target="../media/image2647.png"/><Relationship Id="rId162" Type="http://schemas.openxmlformats.org/officeDocument/2006/relationships/image" Target="../media/image2549.png"/><Relationship Id="rId218" Type="http://schemas.openxmlformats.org/officeDocument/2006/relationships/image" Target="../media/image2577.png"/><Relationship Id="rId271" Type="http://schemas.openxmlformats.org/officeDocument/2006/relationships/customXml" Target="../ink/ink2590.xml"/><Relationship Id="rId24" Type="http://schemas.openxmlformats.org/officeDocument/2006/relationships/image" Target="../media/image2481.png"/><Relationship Id="rId66" Type="http://schemas.openxmlformats.org/officeDocument/2006/relationships/image" Target="../media/image2502.png"/><Relationship Id="rId131" Type="http://schemas.openxmlformats.org/officeDocument/2006/relationships/customXml" Target="../ink/ink2520.xml"/><Relationship Id="rId327" Type="http://schemas.openxmlformats.org/officeDocument/2006/relationships/customXml" Target="../ink/ink2618.xml"/><Relationship Id="rId173" Type="http://schemas.openxmlformats.org/officeDocument/2006/relationships/customXml" Target="../ink/ink2541.xml"/><Relationship Id="rId229" Type="http://schemas.openxmlformats.org/officeDocument/2006/relationships/customXml" Target="../ink/ink2569.xml"/><Relationship Id="rId240" Type="http://schemas.openxmlformats.org/officeDocument/2006/relationships/image" Target="../media/image2588.png"/><Relationship Id="rId35" Type="http://schemas.openxmlformats.org/officeDocument/2006/relationships/customXml" Target="../ink/ink2472.xml"/><Relationship Id="rId77" Type="http://schemas.openxmlformats.org/officeDocument/2006/relationships/customXml" Target="../ink/ink2493.xml"/><Relationship Id="rId100" Type="http://schemas.openxmlformats.org/officeDocument/2006/relationships/image" Target="../media/image2518.png"/><Relationship Id="rId282" Type="http://schemas.openxmlformats.org/officeDocument/2006/relationships/image" Target="../media/image2609.png"/><Relationship Id="rId338" Type="http://schemas.openxmlformats.org/officeDocument/2006/relationships/image" Target="../media/image2637.png"/><Relationship Id="rId8" Type="http://schemas.openxmlformats.org/officeDocument/2006/relationships/image" Target="../media/image2473.png"/><Relationship Id="rId142" Type="http://schemas.openxmlformats.org/officeDocument/2006/relationships/image" Target="../media/image2539.png"/><Relationship Id="rId184" Type="http://schemas.openxmlformats.org/officeDocument/2006/relationships/image" Target="../media/image2560.png"/><Relationship Id="rId251" Type="http://schemas.openxmlformats.org/officeDocument/2006/relationships/customXml" Target="../ink/ink2580.xm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02.png"/><Relationship Id="rId21" Type="http://schemas.openxmlformats.org/officeDocument/2006/relationships/customXml" Target="../ink/ink2642.xml"/><Relationship Id="rId42" Type="http://schemas.openxmlformats.org/officeDocument/2006/relationships/image" Target="../media/image2667.png"/><Relationship Id="rId63" Type="http://schemas.openxmlformats.org/officeDocument/2006/relationships/customXml" Target="../ink/ink2663.xml"/><Relationship Id="rId84" Type="http://schemas.openxmlformats.org/officeDocument/2006/relationships/image" Target="../media/image2687.png"/><Relationship Id="rId138" Type="http://schemas.openxmlformats.org/officeDocument/2006/relationships/customXml" Target="../ink/ink2701.xml"/><Relationship Id="rId159" Type="http://schemas.openxmlformats.org/officeDocument/2006/relationships/image" Target="../media/image2723.png"/><Relationship Id="rId170" Type="http://schemas.openxmlformats.org/officeDocument/2006/relationships/customXml" Target="../ink/ink2717.xml"/><Relationship Id="rId191" Type="http://schemas.openxmlformats.org/officeDocument/2006/relationships/image" Target="../media/image2736.png"/><Relationship Id="rId205" Type="http://schemas.openxmlformats.org/officeDocument/2006/relationships/image" Target="../media/image2743.png"/><Relationship Id="rId107" Type="http://schemas.openxmlformats.org/officeDocument/2006/relationships/image" Target="../media/image2697.png"/><Relationship Id="rId11" Type="http://schemas.openxmlformats.org/officeDocument/2006/relationships/customXml" Target="../ink/ink2637.xml"/><Relationship Id="rId32" Type="http://schemas.openxmlformats.org/officeDocument/2006/relationships/image" Target="../media/image2662.png"/><Relationship Id="rId53" Type="http://schemas.openxmlformats.org/officeDocument/2006/relationships/customXml" Target="../ink/ink2658.xml"/><Relationship Id="rId74" Type="http://schemas.openxmlformats.org/officeDocument/2006/relationships/image" Target="../media/image2682.png"/><Relationship Id="rId128" Type="http://schemas.openxmlformats.org/officeDocument/2006/relationships/customXml" Target="../ink/ink2696.xml"/><Relationship Id="rId149" Type="http://schemas.openxmlformats.org/officeDocument/2006/relationships/image" Target="../media/image2718.png"/><Relationship Id="rId5" Type="http://schemas.openxmlformats.org/officeDocument/2006/relationships/customXml" Target="../ink/ink2634.xml"/><Relationship Id="rId95" Type="http://schemas.openxmlformats.org/officeDocument/2006/relationships/customXml" Target="../ink/ink2679.xml"/><Relationship Id="rId160" Type="http://schemas.openxmlformats.org/officeDocument/2006/relationships/customXml" Target="../ink/ink2712.xml"/><Relationship Id="rId181" Type="http://schemas.openxmlformats.org/officeDocument/2006/relationships/image" Target="../media/image2732.png"/><Relationship Id="rId22" Type="http://schemas.openxmlformats.org/officeDocument/2006/relationships/image" Target="../media/image2657.png"/><Relationship Id="rId43" Type="http://schemas.openxmlformats.org/officeDocument/2006/relationships/customXml" Target="../ink/ink2653.xml"/><Relationship Id="rId64" Type="http://schemas.openxmlformats.org/officeDocument/2006/relationships/image" Target="../media/image2677.png"/><Relationship Id="rId118" Type="http://schemas.openxmlformats.org/officeDocument/2006/relationships/customXml" Target="../ink/ink2691.xml"/><Relationship Id="rId139" Type="http://schemas.openxmlformats.org/officeDocument/2006/relationships/image" Target="../media/image2713.png"/><Relationship Id="rId85" Type="http://schemas.openxmlformats.org/officeDocument/2006/relationships/customXml" Target="../ink/ink2674.xml"/><Relationship Id="rId150" Type="http://schemas.openxmlformats.org/officeDocument/2006/relationships/customXml" Target="../ink/ink2707.xml"/><Relationship Id="rId171" Type="http://schemas.openxmlformats.org/officeDocument/2006/relationships/image" Target="../media/image2728.png"/><Relationship Id="rId192" Type="http://schemas.openxmlformats.org/officeDocument/2006/relationships/customXml" Target="../ink/ink2728.xml"/><Relationship Id="rId12" Type="http://schemas.openxmlformats.org/officeDocument/2006/relationships/image" Target="../media/image2652.png"/><Relationship Id="rId33" Type="http://schemas.openxmlformats.org/officeDocument/2006/relationships/customXml" Target="../ink/ink2648.xml"/><Relationship Id="rId108" Type="http://schemas.openxmlformats.org/officeDocument/2006/relationships/customXml" Target="../ink/ink2686.xml"/><Relationship Id="rId129" Type="http://schemas.openxmlformats.org/officeDocument/2006/relationships/image" Target="../media/image2708.png"/><Relationship Id="rId54" Type="http://schemas.openxmlformats.org/officeDocument/2006/relationships/image" Target="../media/image874.png"/><Relationship Id="rId75" Type="http://schemas.openxmlformats.org/officeDocument/2006/relationships/customXml" Target="../ink/ink2669.xml"/><Relationship Id="rId96" Type="http://schemas.openxmlformats.org/officeDocument/2006/relationships/image" Target="../media/image2693.png"/><Relationship Id="rId140" Type="http://schemas.openxmlformats.org/officeDocument/2006/relationships/customXml" Target="../ink/ink2702.xml"/><Relationship Id="rId161" Type="http://schemas.openxmlformats.org/officeDocument/2006/relationships/image" Target="../media/image2724.png"/><Relationship Id="rId182" Type="http://schemas.openxmlformats.org/officeDocument/2006/relationships/customXml" Target="../ink/ink2723.xml"/><Relationship Id="rId6" Type="http://schemas.openxmlformats.org/officeDocument/2006/relationships/image" Target="../media/image2649.png"/><Relationship Id="rId23" Type="http://schemas.openxmlformats.org/officeDocument/2006/relationships/customXml" Target="../ink/ink2643.xml"/><Relationship Id="rId119" Type="http://schemas.openxmlformats.org/officeDocument/2006/relationships/image" Target="../media/image2703.png"/><Relationship Id="rId44" Type="http://schemas.openxmlformats.org/officeDocument/2006/relationships/image" Target="../media/image2668.png"/><Relationship Id="rId65" Type="http://schemas.openxmlformats.org/officeDocument/2006/relationships/customXml" Target="../ink/ink2664.xml"/><Relationship Id="rId86" Type="http://schemas.openxmlformats.org/officeDocument/2006/relationships/image" Target="../media/image2688.png"/><Relationship Id="rId130" Type="http://schemas.openxmlformats.org/officeDocument/2006/relationships/customXml" Target="../ink/ink2697.xml"/><Relationship Id="rId151" Type="http://schemas.openxmlformats.org/officeDocument/2006/relationships/image" Target="../media/image2719.png"/><Relationship Id="rId172" Type="http://schemas.openxmlformats.org/officeDocument/2006/relationships/customXml" Target="../ink/ink2718.xml"/><Relationship Id="rId193" Type="http://schemas.openxmlformats.org/officeDocument/2006/relationships/image" Target="../media/image2737.png"/><Relationship Id="rId13" Type="http://schemas.openxmlformats.org/officeDocument/2006/relationships/customXml" Target="../ink/ink2638.xml"/><Relationship Id="rId109" Type="http://schemas.openxmlformats.org/officeDocument/2006/relationships/image" Target="../media/image2698.png"/><Relationship Id="rId34" Type="http://schemas.openxmlformats.org/officeDocument/2006/relationships/image" Target="../media/image2663.png"/><Relationship Id="rId55" Type="http://schemas.openxmlformats.org/officeDocument/2006/relationships/customXml" Target="../ink/ink2659.xml"/><Relationship Id="rId76" Type="http://schemas.openxmlformats.org/officeDocument/2006/relationships/image" Target="../media/image2683.png"/><Relationship Id="rId97" Type="http://schemas.openxmlformats.org/officeDocument/2006/relationships/customXml" Target="../ink/ink2680.xml"/><Relationship Id="rId120" Type="http://schemas.openxmlformats.org/officeDocument/2006/relationships/customXml" Target="../ink/ink2692.xml"/><Relationship Id="rId141" Type="http://schemas.openxmlformats.org/officeDocument/2006/relationships/image" Target="../media/image2714.png"/><Relationship Id="rId7" Type="http://schemas.openxmlformats.org/officeDocument/2006/relationships/customXml" Target="../ink/ink2635.xml"/><Relationship Id="rId162" Type="http://schemas.openxmlformats.org/officeDocument/2006/relationships/customXml" Target="../ink/ink2713.xml"/><Relationship Id="rId183" Type="http://schemas.openxmlformats.org/officeDocument/2006/relationships/image" Target="../media/image2733.png"/><Relationship Id="rId24" Type="http://schemas.openxmlformats.org/officeDocument/2006/relationships/image" Target="../media/image2658.png"/><Relationship Id="rId40" Type="http://schemas.openxmlformats.org/officeDocument/2006/relationships/image" Target="../media/image2666.png"/><Relationship Id="rId45" Type="http://schemas.openxmlformats.org/officeDocument/2006/relationships/customXml" Target="../ink/ink2654.xml"/><Relationship Id="rId66" Type="http://schemas.openxmlformats.org/officeDocument/2006/relationships/image" Target="../media/image2678.png"/><Relationship Id="rId87" Type="http://schemas.openxmlformats.org/officeDocument/2006/relationships/customXml" Target="../ink/ink2675.xml"/><Relationship Id="rId110" Type="http://schemas.openxmlformats.org/officeDocument/2006/relationships/customXml" Target="../ink/ink2687.xml"/><Relationship Id="rId115" Type="http://schemas.openxmlformats.org/officeDocument/2006/relationships/image" Target="../media/image2701.png"/><Relationship Id="rId131" Type="http://schemas.openxmlformats.org/officeDocument/2006/relationships/image" Target="../media/image2709.png"/><Relationship Id="rId136" Type="http://schemas.openxmlformats.org/officeDocument/2006/relationships/customXml" Target="../ink/ink2700.xml"/><Relationship Id="rId157" Type="http://schemas.openxmlformats.org/officeDocument/2006/relationships/image" Target="../media/image2722.png"/><Relationship Id="rId178" Type="http://schemas.openxmlformats.org/officeDocument/2006/relationships/customXml" Target="../ink/ink2721.xml"/><Relationship Id="rId61" Type="http://schemas.openxmlformats.org/officeDocument/2006/relationships/customXml" Target="../ink/ink2662.xml"/><Relationship Id="rId82" Type="http://schemas.openxmlformats.org/officeDocument/2006/relationships/image" Target="../media/image2686.png"/><Relationship Id="rId152" Type="http://schemas.openxmlformats.org/officeDocument/2006/relationships/customXml" Target="../ink/ink2708.xml"/><Relationship Id="rId173" Type="http://schemas.openxmlformats.org/officeDocument/2006/relationships/image" Target="../media/image1652.png"/><Relationship Id="rId194" Type="http://schemas.openxmlformats.org/officeDocument/2006/relationships/customXml" Target="../ink/ink2729.xml"/><Relationship Id="rId199" Type="http://schemas.openxmlformats.org/officeDocument/2006/relationships/image" Target="../media/image2740.png"/><Relationship Id="rId203" Type="http://schemas.openxmlformats.org/officeDocument/2006/relationships/image" Target="../media/image2742.png"/><Relationship Id="rId19" Type="http://schemas.openxmlformats.org/officeDocument/2006/relationships/customXml" Target="../ink/ink2641.xml"/><Relationship Id="rId14" Type="http://schemas.openxmlformats.org/officeDocument/2006/relationships/image" Target="../media/image2653.png"/><Relationship Id="rId30" Type="http://schemas.openxmlformats.org/officeDocument/2006/relationships/image" Target="../media/image2661.png"/><Relationship Id="rId35" Type="http://schemas.openxmlformats.org/officeDocument/2006/relationships/customXml" Target="../ink/ink2649.xml"/><Relationship Id="rId56" Type="http://schemas.openxmlformats.org/officeDocument/2006/relationships/image" Target="../media/image2673.png"/><Relationship Id="rId77" Type="http://schemas.openxmlformats.org/officeDocument/2006/relationships/customXml" Target="../ink/ink2670.xml"/><Relationship Id="rId100" Type="http://schemas.openxmlformats.org/officeDocument/2006/relationships/image" Target="../media/image2695.png"/><Relationship Id="rId105" Type="http://schemas.openxmlformats.org/officeDocument/2006/relationships/customXml" Target="../ink/ink2684.xml"/><Relationship Id="rId126" Type="http://schemas.openxmlformats.org/officeDocument/2006/relationships/customXml" Target="../ink/ink2695.xml"/><Relationship Id="rId147" Type="http://schemas.openxmlformats.org/officeDocument/2006/relationships/image" Target="../media/image2717.png"/><Relationship Id="rId168" Type="http://schemas.openxmlformats.org/officeDocument/2006/relationships/customXml" Target="../ink/ink2716.xml"/><Relationship Id="rId8" Type="http://schemas.openxmlformats.org/officeDocument/2006/relationships/image" Target="../media/image2650.png"/><Relationship Id="rId51" Type="http://schemas.openxmlformats.org/officeDocument/2006/relationships/customXml" Target="../ink/ink2657.xml"/><Relationship Id="rId72" Type="http://schemas.openxmlformats.org/officeDocument/2006/relationships/image" Target="../media/image2681.png"/><Relationship Id="rId93" Type="http://schemas.openxmlformats.org/officeDocument/2006/relationships/customXml" Target="../ink/ink2678.xml"/><Relationship Id="rId98" Type="http://schemas.openxmlformats.org/officeDocument/2006/relationships/image" Target="../media/image2694.png"/><Relationship Id="rId121" Type="http://schemas.openxmlformats.org/officeDocument/2006/relationships/image" Target="../media/image2704.png"/><Relationship Id="rId142" Type="http://schemas.openxmlformats.org/officeDocument/2006/relationships/customXml" Target="../ink/ink2703.xml"/><Relationship Id="rId163" Type="http://schemas.openxmlformats.org/officeDocument/2006/relationships/image" Target="../media/image2725.png"/><Relationship Id="rId184" Type="http://schemas.openxmlformats.org/officeDocument/2006/relationships/customXml" Target="../ink/ink2724.xml"/><Relationship Id="rId189" Type="http://schemas.openxmlformats.org/officeDocument/2006/relationships/image" Target="../media/image283.png"/><Relationship Id="rId3" Type="http://schemas.openxmlformats.org/officeDocument/2006/relationships/image" Target="../media/image1.png"/><Relationship Id="rId25" Type="http://schemas.openxmlformats.org/officeDocument/2006/relationships/customXml" Target="../ink/ink2644.xml"/><Relationship Id="rId46" Type="http://schemas.openxmlformats.org/officeDocument/2006/relationships/image" Target="../media/image2669.png"/><Relationship Id="rId67" Type="http://schemas.openxmlformats.org/officeDocument/2006/relationships/customXml" Target="../ink/ink2665.xml"/><Relationship Id="rId116" Type="http://schemas.openxmlformats.org/officeDocument/2006/relationships/customXml" Target="../ink/ink2690.xml"/><Relationship Id="rId137" Type="http://schemas.openxmlformats.org/officeDocument/2006/relationships/image" Target="../media/image2712.png"/><Relationship Id="rId158" Type="http://schemas.openxmlformats.org/officeDocument/2006/relationships/customXml" Target="../ink/ink2711.xml"/><Relationship Id="rId20" Type="http://schemas.openxmlformats.org/officeDocument/2006/relationships/image" Target="../media/image2656.png"/><Relationship Id="rId41" Type="http://schemas.openxmlformats.org/officeDocument/2006/relationships/customXml" Target="../ink/ink2652.xml"/><Relationship Id="rId62" Type="http://schemas.openxmlformats.org/officeDocument/2006/relationships/image" Target="../media/image2676.png"/><Relationship Id="rId83" Type="http://schemas.openxmlformats.org/officeDocument/2006/relationships/customXml" Target="../ink/ink2673.xml"/><Relationship Id="rId88" Type="http://schemas.openxmlformats.org/officeDocument/2006/relationships/image" Target="../media/image2689.png"/><Relationship Id="rId111" Type="http://schemas.openxmlformats.org/officeDocument/2006/relationships/image" Target="../media/image2699.png"/><Relationship Id="rId132" Type="http://schemas.openxmlformats.org/officeDocument/2006/relationships/customXml" Target="../ink/ink2698.xml"/><Relationship Id="rId153" Type="http://schemas.openxmlformats.org/officeDocument/2006/relationships/image" Target="../media/image2720.png"/><Relationship Id="rId174" Type="http://schemas.openxmlformats.org/officeDocument/2006/relationships/customXml" Target="../ink/ink2719.xml"/><Relationship Id="rId179" Type="http://schemas.openxmlformats.org/officeDocument/2006/relationships/image" Target="../media/image2731.png"/><Relationship Id="rId195" Type="http://schemas.openxmlformats.org/officeDocument/2006/relationships/image" Target="../media/image2738.png"/><Relationship Id="rId190" Type="http://schemas.openxmlformats.org/officeDocument/2006/relationships/customXml" Target="../ink/ink2727.xml"/><Relationship Id="rId204" Type="http://schemas.openxmlformats.org/officeDocument/2006/relationships/customXml" Target="../ink/ink2734.xml"/><Relationship Id="rId15" Type="http://schemas.openxmlformats.org/officeDocument/2006/relationships/customXml" Target="../ink/ink2639.xml"/><Relationship Id="rId36" Type="http://schemas.openxmlformats.org/officeDocument/2006/relationships/image" Target="../media/image2664.png"/><Relationship Id="rId57" Type="http://schemas.openxmlformats.org/officeDocument/2006/relationships/customXml" Target="../ink/ink2660.xml"/><Relationship Id="rId106" Type="http://schemas.openxmlformats.org/officeDocument/2006/relationships/customXml" Target="../ink/ink2685.xml"/><Relationship Id="rId127" Type="http://schemas.openxmlformats.org/officeDocument/2006/relationships/image" Target="../media/image2707.png"/><Relationship Id="rId10" Type="http://schemas.openxmlformats.org/officeDocument/2006/relationships/image" Target="../media/image2651.png"/><Relationship Id="rId31" Type="http://schemas.openxmlformats.org/officeDocument/2006/relationships/customXml" Target="../ink/ink2647.xml"/><Relationship Id="rId52" Type="http://schemas.openxmlformats.org/officeDocument/2006/relationships/image" Target="../media/image2672.png"/><Relationship Id="rId73" Type="http://schemas.openxmlformats.org/officeDocument/2006/relationships/customXml" Target="../ink/ink2668.xml"/><Relationship Id="rId78" Type="http://schemas.openxmlformats.org/officeDocument/2006/relationships/image" Target="../media/image2684.png"/><Relationship Id="rId94" Type="http://schemas.openxmlformats.org/officeDocument/2006/relationships/image" Target="../media/image2692.png"/><Relationship Id="rId99" Type="http://schemas.openxmlformats.org/officeDocument/2006/relationships/customXml" Target="../ink/ink2681.xml"/><Relationship Id="rId101" Type="http://schemas.openxmlformats.org/officeDocument/2006/relationships/customXml" Target="../ink/ink2682.xml"/><Relationship Id="rId122" Type="http://schemas.openxmlformats.org/officeDocument/2006/relationships/customXml" Target="../ink/ink2693.xml"/><Relationship Id="rId143" Type="http://schemas.openxmlformats.org/officeDocument/2006/relationships/image" Target="../media/image2715.png"/><Relationship Id="rId148" Type="http://schemas.openxmlformats.org/officeDocument/2006/relationships/customXml" Target="../ink/ink2706.xml"/><Relationship Id="rId164" Type="http://schemas.openxmlformats.org/officeDocument/2006/relationships/customXml" Target="../ink/ink2714.xml"/><Relationship Id="rId169" Type="http://schemas.openxmlformats.org/officeDocument/2006/relationships/image" Target="../media/image2727.png"/><Relationship Id="rId185" Type="http://schemas.openxmlformats.org/officeDocument/2006/relationships/image" Target="../media/image2734.png"/><Relationship Id="rId4" Type="http://schemas.openxmlformats.org/officeDocument/2006/relationships/image" Target="../media/image2648.png"/><Relationship Id="rId9" Type="http://schemas.openxmlformats.org/officeDocument/2006/relationships/customXml" Target="../ink/ink2636.xml"/><Relationship Id="rId180" Type="http://schemas.openxmlformats.org/officeDocument/2006/relationships/customXml" Target="../ink/ink2722.xml"/><Relationship Id="rId26" Type="http://schemas.openxmlformats.org/officeDocument/2006/relationships/image" Target="../media/image2659.png"/><Relationship Id="rId47" Type="http://schemas.openxmlformats.org/officeDocument/2006/relationships/customXml" Target="../ink/ink2655.xml"/><Relationship Id="rId68" Type="http://schemas.openxmlformats.org/officeDocument/2006/relationships/image" Target="../media/image2679.png"/><Relationship Id="rId89" Type="http://schemas.openxmlformats.org/officeDocument/2006/relationships/customXml" Target="../ink/ink2676.xml"/><Relationship Id="rId112" Type="http://schemas.openxmlformats.org/officeDocument/2006/relationships/customXml" Target="../ink/ink2688.xml"/><Relationship Id="rId133" Type="http://schemas.openxmlformats.org/officeDocument/2006/relationships/image" Target="../media/image2710.png"/><Relationship Id="rId154" Type="http://schemas.openxmlformats.org/officeDocument/2006/relationships/customXml" Target="../ink/ink2709.xml"/><Relationship Id="rId175" Type="http://schemas.openxmlformats.org/officeDocument/2006/relationships/image" Target="../media/image2729.png"/><Relationship Id="rId196" Type="http://schemas.openxmlformats.org/officeDocument/2006/relationships/customXml" Target="../ink/ink2730.xml"/><Relationship Id="rId200" Type="http://schemas.openxmlformats.org/officeDocument/2006/relationships/customXml" Target="../ink/ink2732.xml"/><Relationship Id="rId16" Type="http://schemas.openxmlformats.org/officeDocument/2006/relationships/image" Target="../media/image2654.png"/><Relationship Id="rId37" Type="http://schemas.openxmlformats.org/officeDocument/2006/relationships/customXml" Target="../ink/ink2650.xml"/><Relationship Id="rId58" Type="http://schemas.openxmlformats.org/officeDocument/2006/relationships/image" Target="../media/image2674.png"/><Relationship Id="rId79" Type="http://schemas.openxmlformats.org/officeDocument/2006/relationships/customXml" Target="../ink/ink2671.xml"/><Relationship Id="rId102" Type="http://schemas.openxmlformats.org/officeDocument/2006/relationships/image" Target="../media/image2696.png"/><Relationship Id="rId123" Type="http://schemas.openxmlformats.org/officeDocument/2006/relationships/image" Target="../media/image2705.png"/><Relationship Id="rId144" Type="http://schemas.openxmlformats.org/officeDocument/2006/relationships/customXml" Target="../ink/ink2704.xml"/><Relationship Id="rId90" Type="http://schemas.openxmlformats.org/officeDocument/2006/relationships/image" Target="../media/image2690.png"/><Relationship Id="rId165" Type="http://schemas.openxmlformats.org/officeDocument/2006/relationships/image" Target="../media/image2726.png"/><Relationship Id="rId186" Type="http://schemas.openxmlformats.org/officeDocument/2006/relationships/customXml" Target="../ink/ink2725.xml"/><Relationship Id="rId27" Type="http://schemas.openxmlformats.org/officeDocument/2006/relationships/customXml" Target="../ink/ink2645.xml"/><Relationship Id="rId48" Type="http://schemas.openxmlformats.org/officeDocument/2006/relationships/image" Target="../media/image2670.png"/><Relationship Id="rId69" Type="http://schemas.openxmlformats.org/officeDocument/2006/relationships/customXml" Target="../ink/ink2666.xml"/><Relationship Id="rId113" Type="http://schemas.openxmlformats.org/officeDocument/2006/relationships/image" Target="../media/image2700.png"/><Relationship Id="rId134" Type="http://schemas.openxmlformats.org/officeDocument/2006/relationships/customXml" Target="../ink/ink2699.xml"/><Relationship Id="rId80" Type="http://schemas.openxmlformats.org/officeDocument/2006/relationships/image" Target="../media/image2685.png"/><Relationship Id="rId155" Type="http://schemas.openxmlformats.org/officeDocument/2006/relationships/image" Target="../media/image2721.png"/><Relationship Id="rId176" Type="http://schemas.openxmlformats.org/officeDocument/2006/relationships/customXml" Target="../ink/ink2720.xml"/><Relationship Id="rId197" Type="http://schemas.openxmlformats.org/officeDocument/2006/relationships/image" Target="../media/image2739.png"/><Relationship Id="rId201" Type="http://schemas.openxmlformats.org/officeDocument/2006/relationships/image" Target="../media/image2741.png"/><Relationship Id="rId17" Type="http://schemas.openxmlformats.org/officeDocument/2006/relationships/customXml" Target="../ink/ink2640.xml"/><Relationship Id="rId38" Type="http://schemas.openxmlformats.org/officeDocument/2006/relationships/image" Target="../media/image2665.png"/><Relationship Id="rId59" Type="http://schemas.openxmlformats.org/officeDocument/2006/relationships/customXml" Target="../ink/ink2661.xml"/><Relationship Id="rId103" Type="http://schemas.openxmlformats.org/officeDocument/2006/relationships/customXml" Target="../ink/ink2683.xml"/><Relationship Id="rId124" Type="http://schemas.openxmlformats.org/officeDocument/2006/relationships/customXml" Target="../ink/ink2694.xml"/><Relationship Id="rId70" Type="http://schemas.openxmlformats.org/officeDocument/2006/relationships/image" Target="../media/image2680.png"/><Relationship Id="rId91" Type="http://schemas.openxmlformats.org/officeDocument/2006/relationships/customXml" Target="../ink/ink2677.xml"/><Relationship Id="rId145" Type="http://schemas.openxmlformats.org/officeDocument/2006/relationships/image" Target="../media/image2716.png"/><Relationship Id="rId166" Type="http://schemas.openxmlformats.org/officeDocument/2006/relationships/customXml" Target="../ink/ink2715.xml"/><Relationship Id="rId187" Type="http://schemas.openxmlformats.org/officeDocument/2006/relationships/image" Target="../media/image2735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2660.png"/><Relationship Id="rId49" Type="http://schemas.openxmlformats.org/officeDocument/2006/relationships/customXml" Target="../ink/ink2656.xml"/><Relationship Id="rId114" Type="http://schemas.openxmlformats.org/officeDocument/2006/relationships/customXml" Target="../ink/ink2689.xml"/><Relationship Id="rId60" Type="http://schemas.openxmlformats.org/officeDocument/2006/relationships/image" Target="../media/image2675.png"/><Relationship Id="rId81" Type="http://schemas.openxmlformats.org/officeDocument/2006/relationships/customXml" Target="../ink/ink2672.xml"/><Relationship Id="rId135" Type="http://schemas.openxmlformats.org/officeDocument/2006/relationships/image" Target="../media/image2711.png"/><Relationship Id="rId156" Type="http://schemas.openxmlformats.org/officeDocument/2006/relationships/customXml" Target="../ink/ink2710.xml"/><Relationship Id="rId177" Type="http://schemas.openxmlformats.org/officeDocument/2006/relationships/image" Target="../media/image2730.png"/><Relationship Id="rId198" Type="http://schemas.openxmlformats.org/officeDocument/2006/relationships/customXml" Target="../ink/ink2731.xml"/><Relationship Id="rId202" Type="http://schemas.openxmlformats.org/officeDocument/2006/relationships/customXml" Target="../ink/ink2733.xml"/><Relationship Id="rId18" Type="http://schemas.openxmlformats.org/officeDocument/2006/relationships/image" Target="../media/image2655.png"/><Relationship Id="rId39" Type="http://schemas.openxmlformats.org/officeDocument/2006/relationships/customXml" Target="../ink/ink2651.xml"/><Relationship Id="rId50" Type="http://schemas.openxmlformats.org/officeDocument/2006/relationships/image" Target="../media/image2671.png"/><Relationship Id="rId104" Type="http://schemas.openxmlformats.org/officeDocument/2006/relationships/image" Target="../media/image232.png"/><Relationship Id="rId125" Type="http://schemas.openxmlformats.org/officeDocument/2006/relationships/image" Target="../media/image2706.png"/><Relationship Id="rId146" Type="http://schemas.openxmlformats.org/officeDocument/2006/relationships/customXml" Target="../ink/ink2705.xml"/><Relationship Id="rId167" Type="http://schemas.openxmlformats.org/officeDocument/2006/relationships/image" Target="../media/image1980.png"/><Relationship Id="rId188" Type="http://schemas.openxmlformats.org/officeDocument/2006/relationships/customXml" Target="../ink/ink2726.xml"/><Relationship Id="rId71" Type="http://schemas.openxmlformats.org/officeDocument/2006/relationships/customXml" Target="../ink/ink2667.xml"/><Relationship Id="rId92" Type="http://schemas.openxmlformats.org/officeDocument/2006/relationships/image" Target="../media/image2691.png"/><Relationship Id="rId2" Type="http://schemas.openxmlformats.org/officeDocument/2006/relationships/image" Target="../media/image4.jpeg"/><Relationship Id="rId29" Type="http://schemas.openxmlformats.org/officeDocument/2006/relationships/customXml" Target="../ink/ink26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Ottava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C6212-181A-5B1C-64BC-E4A1F8584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871836-BC47-7EFF-4F49-2B2F5AADA8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AB8A5-020A-77E4-C603-EBAFD03296F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1A79F-2745-2EF9-DD46-D11587631EF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DA2058-DA50-4861-7D02-D38433A66CD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E9001B5-D627-A2D2-8A3E-02433785BA1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859C1C5-9D35-340B-55AE-A72CBF583A6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2FAAF16-F2FF-9479-EA1F-D094B49B79D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78F1515-41DB-B714-B29F-A0A40ABC724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DDE808F-1737-B9D2-8117-39783BFDF94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5D693D6-CBA1-3032-AA38-64D9685B8AF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B7CB4FC-3550-D4C1-7E14-A05B669B0B4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F34AED5-2DDB-C08B-90D5-2E007E8E3DA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6042F7-F1AA-498B-4FC2-D3F36C1BE43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8086840-DB24-19B6-1AB3-FE87305E41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7A9C30-FE61-D77C-63EA-1368DD9E74C9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D996F4C-F7F2-B4CF-2EEE-BCAA41E402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0289E13-0944-7C05-640C-9298946AB28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943711C-0B13-8974-FD21-8C554D07581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1420B28-9FFB-6DF1-90B5-4D60FB71796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E27FA98-6C3B-801D-0F93-8CDC624655A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DD5759C-636B-55C7-17F3-A4730202BEA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FA6AC4B-31D1-F98B-D2E9-DC95E8D54B3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EF53D00-4F9D-52CB-E148-543EF2ED188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E287385-60FD-4D69-E812-2095815A77A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D219ACD-346A-2EEB-5666-2D8654E1AB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A377CB9-58BE-1BC7-A15A-1C678A7242D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B637206-B58C-3D25-121B-4B46E0B269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EFA0899-93C6-94DA-D8AC-713523C0731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E8C27D9-1510-32D3-8663-A253730DBCD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6D43A38-0306-0F2F-21A7-F26AD3FF109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03F28C2-3CBB-4149-3EA0-8484563FF0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3EC808B-AF42-C2E2-C626-1FD320EACC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95FE2EC-A5E7-8D6A-E9A5-E46B49109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6EB41F-D84C-4D29-2FF0-B11944E4724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4DFC109-38F9-869E-D945-D05DBAEE1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4D5C2A7-47E7-BAE2-B9E0-A008E24A0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AE18D62-713F-08A9-6FD2-48BDB814B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900" y="685800"/>
            <a:ext cx="5410200" cy="54864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02861A6E-D842-F076-F26C-B3786D2B7832}"/>
              </a:ext>
            </a:extLst>
          </p:cNvPr>
          <p:cNvGrpSpPr/>
          <p:nvPr/>
        </p:nvGrpSpPr>
        <p:grpSpPr>
          <a:xfrm>
            <a:off x="5154187" y="971693"/>
            <a:ext cx="487440" cy="135360"/>
            <a:chOff x="5154187" y="971693"/>
            <a:chExt cx="48744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ABEE07B-CCFE-BFB7-B93A-87485EF91630}"/>
                    </a:ext>
                  </a:extLst>
                </p14:cNvPr>
                <p14:cNvContentPartPr/>
                <p14:nvPr/>
              </p14:nvContentPartPr>
              <p14:xfrm>
                <a:off x="5154187" y="995453"/>
                <a:ext cx="487440" cy="608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ABEE07B-CCFE-BFB7-B93A-87485EF9163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27" y="987893"/>
                  <a:ext cx="5025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91D0E22-33A8-3FD7-30FD-3F7F7056B3A9}"/>
                    </a:ext>
                  </a:extLst>
                </p14:cNvPr>
                <p14:cNvContentPartPr/>
                <p14:nvPr/>
              </p14:nvContentPartPr>
              <p14:xfrm>
                <a:off x="5606347" y="971693"/>
                <a:ext cx="31320" cy="135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91D0E22-33A8-3FD7-30FD-3F7F7056B3A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98787" y="964133"/>
                  <a:ext cx="46440" cy="15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C6605A26-CE4E-6292-9D7F-AF9A4325513D}"/>
                  </a:ext>
                </a:extLst>
              </p14:cNvPr>
              <p14:cNvContentPartPr/>
              <p14:nvPr/>
            </p14:nvContentPartPr>
            <p14:xfrm>
              <a:off x="6736960" y="4694053"/>
              <a:ext cx="1411560" cy="939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C6605A26-CE4E-6292-9D7F-AF9A432551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29400" y="4686493"/>
                <a:ext cx="1426680" cy="10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0169D1C9-5F39-B3C9-CD9D-104ED65428BE}"/>
              </a:ext>
            </a:extLst>
          </p:cNvPr>
          <p:cNvGrpSpPr/>
          <p:nvPr/>
        </p:nvGrpSpPr>
        <p:grpSpPr>
          <a:xfrm>
            <a:off x="5865040" y="5344560"/>
            <a:ext cx="289440" cy="128160"/>
            <a:chOff x="5865040" y="5344560"/>
            <a:chExt cx="289440" cy="12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1E3F06A-6D97-E8DD-ECDE-001EE2E09676}"/>
                    </a:ext>
                  </a:extLst>
                </p14:cNvPr>
                <p14:cNvContentPartPr/>
                <p14:nvPr/>
              </p14:nvContentPartPr>
              <p14:xfrm>
                <a:off x="5865040" y="5400720"/>
                <a:ext cx="263880" cy="37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1E3F06A-6D97-E8DD-ECDE-001EE2E0967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57480" y="5393160"/>
                  <a:ext cx="279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B7025C5-4A69-1473-2AD2-B81D11CDE07A}"/>
                    </a:ext>
                  </a:extLst>
                </p14:cNvPr>
                <p14:cNvContentPartPr/>
                <p14:nvPr/>
              </p14:nvContentPartPr>
              <p14:xfrm>
                <a:off x="6107320" y="5344560"/>
                <a:ext cx="47160" cy="1281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B7025C5-4A69-1473-2AD2-B81D11CDE07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99760" y="5337000"/>
                  <a:ext cx="6228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D7BF88BA-97AB-C8AE-7CCC-7C4A1DE7A5D1}"/>
              </a:ext>
            </a:extLst>
          </p:cNvPr>
          <p:cNvGrpSpPr/>
          <p:nvPr/>
        </p:nvGrpSpPr>
        <p:grpSpPr>
          <a:xfrm>
            <a:off x="4895560" y="3662293"/>
            <a:ext cx="839520" cy="477000"/>
            <a:chOff x="4895560" y="3662293"/>
            <a:chExt cx="839520" cy="47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9594D3B-0DDB-03C1-5404-664733C197AD}"/>
                    </a:ext>
                  </a:extLst>
                </p14:cNvPr>
                <p14:cNvContentPartPr/>
                <p14:nvPr/>
              </p14:nvContentPartPr>
              <p14:xfrm>
                <a:off x="5177080" y="3866053"/>
                <a:ext cx="24840" cy="206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9594D3B-0DDB-03C1-5404-664733C197A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69520" y="3858493"/>
                  <a:ext cx="399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59A6A7A-D5B6-DB7A-FCD0-551D4880C708}"/>
                    </a:ext>
                  </a:extLst>
                </p14:cNvPr>
                <p14:cNvContentPartPr/>
                <p14:nvPr/>
              </p14:nvContentPartPr>
              <p14:xfrm>
                <a:off x="5177800" y="3879733"/>
                <a:ext cx="129600" cy="198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59A6A7A-D5B6-DB7A-FCD0-551D4880C70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70240" y="3872173"/>
                  <a:ext cx="1447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C99E609-90FA-33C3-ADD4-B6D89A74FF3A}"/>
                    </a:ext>
                  </a:extLst>
                </p14:cNvPr>
                <p14:cNvContentPartPr/>
                <p14:nvPr/>
              </p14:nvContentPartPr>
              <p14:xfrm>
                <a:off x="5307400" y="3803773"/>
                <a:ext cx="172440" cy="272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C99E609-90FA-33C3-ADD4-B6D89A74FF3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99840" y="3796213"/>
                  <a:ext cx="18720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1962F14-8081-A893-49D3-5E7C4EB1E2D8}"/>
                    </a:ext>
                  </a:extLst>
                </p14:cNvPr>
                <p14:cNvContentPartPr/>
                <p14:nvPr/>
              </p14:nvContentPartPr>
              <p14:xfrm>
                <a:off x="5306680" y="3924733"/>
                <a:ext cx="186120" cy="32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1962F14-8081-A893-49D3-5E7C4EB1E2D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99120" y="3917173"/>
                  <a:ext cx="201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C63BEFD-6005-700E-C5A9-02FCA44D62F0}"/>
                    </a:ext>
                  </a:extLst>
                </p14:cNvPr>
                <p14:cNvContentPartPr/>
                <p14:nvPr/>
              </p14:nvContentPartPr>
              <p14:xfrm>
                <a:off x="4999600" y="3662293"/>
                <a:ext cx="652320" cy="4770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C63BEFD-6005-700E-C5A9-02FCA44D62F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92040" y="3654733"/>
                  <a:ext cx="667440" cy="49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27E954D-0196-C08B-489E-0FEAB1197C89}"/>
                    </a:ext>
                  </a:extLst>
                </p14:cNvPr>
                <p14:cNvContentPartPr/>
                <p14:nvPr/>
              </p14:nvContentPartPr>
              <p14:xfrm>
                <a:off x="4895560" y="3764160"/>
                <a:ext cx="66600" cy="42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27E954D-0196-C08B-489E-0FEAB1197C8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88000" y="3756600"/>
                  <a:ext cx="817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395FFDE-A171-F702-6753-16B7B9C1CA55}"/>
                    </a:ext>
                  </a:extLst>
                </p14:cNvPr>
                <p14:cNvContentPartPr/>
                <p14:nvPr/>
              </p14:nvContentPartPr>
              <p14:xfrm>
                <a:off x="4975840" y="3727440"/>
                <a:ext cx="47160" cy="25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395FFDE-A171-F702-6753-16B7B9C1CA5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68280" y="3719880"/>
                  <a:ext cx="619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8F9EB80-3492-4CF0-8B59-E7C02EE6409A}"/>
                    </a:ext>
                  </a:extLst>
                </p14:cNvPr>
                <p14:cNvContentPartPr/>
                <p14:nvPr/>
              </p14:nvContentPartPr>
              <p14:xfrm>
                <a:off x="5599720" y="3692520"/>
                <a:ext cx="28080" cy="284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8F9EB80-3492-4CF0-8B59-E7C02EE6409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592160" y="3684960"/>
                  <a:ext cx="432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549FF18-AD29-54E9-2F7B-87E6DB8FE15C}"/>
                    </a:ext>
                  </a:extLst>
                </p14:cNvPr>
                <p14:cNvContentPartPr/>
                <p14:nvPr/>
              </p14:nvContentPartPr>
              <p14:xfrm>
                <a:off x="5701960" y="3691440"/>
                <a:ext cx="33120" cy="111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549FF18-AD29-54E9-2F7B-87E6DB8FE15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94400" y="3684240"/>
                  <a:ext cx="4824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9670F77E-E3CE-CDF5-1F6F-24ED616FAAA9}"/>
                  </a:ext>
                </a:extLst>
              </p14:cNvPr>
              <p14:cNvContentPartPr/>
              <p14:nvPr/>
            </p14:nvContentPartPr>
            <p14:xfrm>
              <a:off x="5010760" y="4665600"/>
              <a:ext cx="1648080" cy="18684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9670F77E-E3CE-CDF5-1F6F-24ED616FAAA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003560" y="4658040"/>
                <a:ext cx="1663200" cy="20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po 75">
            <a:extLst>
              <a:ext uri="{FF2B5EF4-FFF2-40B4-BE49-F238E27FC236}">
                <a16:creationId xmlns:a16="http://schemas.microsoft.com/office/drawing/2014/main" id="{30EFAA57-C3CF-1D49-370E-18C3674AA02A}"/>
              </a:ext>
            </a:extLst>
          </p:cNvPr>
          <p:cNvGrpSpPr/>
          <p:nvPr/>
        </p:nvGrpSpPr>
        <p:grpSpPr>
          <a:xfrm>
            <a:off x="1341640" y="3288760"/>
            <a:ext cx="1595520" cy="742320"/>
            <a:chOff x="1341640" y="3288760"/>
            <a:chExt cx="1595520" cy="74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ADFD54D-1EA6-DA60-F0E9-2F593271C890}"/>
                    </a:ext>
                  </a:extLst>
                </p14:cNvPr>
                <p14:cNvContentPartPr/>
                <p14:nvPr/>
              </p14:nvContentPartPr>
              <p14:xfrm>
                <a:off x="1487440" y="3491280"/>
                <a:ext cx="6840" cy="2336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ADFD54D-1EA6-DA60-F0E9-2F593271C89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79880" y="3483720"/>
                  <a:ext cx="219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BFDFA490-9D01-A608-3289-2223B14D46FE}"/>
                    </a:ext>
                  </a:extLst>
                </p14:cNvPr>
                <p14:cNvContentPartPr/>
                <p14:nvPr/>
              </p14:nvContentPartPr>
              <p14:xfrm>
                <a:off x="1495720" y="3520080"/>
                <a:ext cx="112680" cy="255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BFDFA490-9D01-A608-3289-2223B14D46F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488160" y="3512520"/>
                  <a:ext cx="1274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1A5040B5-F21F-14FB-96F1-EB966E6FE8B8}"/>
                    </a:ext>
                  </a:extLst>
                </p14:cNvPr>
                <p14:cNvContentPartPr/>
                <p14:nvPr/>
              </p14:nvContentPartPr>
              <p14:xfrm>
                <a:off x="1662760" y="3613320"/>
                <a:ext cx="105120" cy="975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1A5040B5-F21F-14FB-96F1-EB966E6FE8B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55200" y="3605760"/>
                  <a:ext cx="120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1BFC8149-1831-5738-0232-BB6D496EE1E4}"/>
                    </a:ext>
                  </a:extLst>
                </p14:cNvPr>
                <p14:cNvContentPartPr/>
                <p14:nvPr/>
              </p14:nvContentPartPr>
              <p14:xfrm>
                <a:off x="2197720" y="3553920"/>
                <a:ext cx="247320" cy="1612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1BFC8149-1831-5738-0232-BB6D496EE1E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90160" y="3546360"/>
                  <a:ext cx="2624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ABAA6FE-14E3-0B41-AE93-951532A562E4}"/>
                    </a:ext>
                  </a:extLst>
                </p14:cNvPr>
                <p14:cNvContentPartPr/>
                <p14:nvPr/>
              </p14:nvContentPartPr>
              <p14:xfrm>
                <a:off x="1341640" y="3288760"/>
                <a:ext cx="1595520" cy="7423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ABAA6FE-14E3-0B41-AE93-951532A562E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34080" y="3281200"/>
                  <a:ext cx="1610640" cy="75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412B0E31-7398-56B4-34C5-97030472E80C}"/>
                    </a:ext>
                  </a:extLst>
                </p14:cNvPr>
                <p14:cNvContentPartPr/>
                <p14:nvPr/>
              </p14:nvContentPartPr>
              <p14:xfrm>
                <a:off x="1919800" y="3668200"/>
                <a:ext cx="105120" cy="284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412B0E31-7398-56B4-34C5-97030472E80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912240" y="3660640"/>
                  <a:ext cx="120240" cy="43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0596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6C4C9-0E5E-500A-FBAE-D9CBC2E6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DEB8F4-ACE6-DD47-1C53-D7D74732D38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D5592-2D3A-A9AF-2D63-A22AA78A584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AA48E45-364F-182C-0D7C-0D32532AFC5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AF525C0-82C0-6E04-8F32-2C51A78235D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6DE6688-6751-1E8C-0F26-3CE0BE245B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AFFD599-7118-5E8C-6835-DDA64134475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7BECBD9-7C61-54AB-FAFA-5F9D6B9777C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55C165E-79D7-A219-2170-A4CB4D30E8C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CDB9510-63D6-BEAE-B262-6BF9AD83750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387931B-D357-0AAD-53B0-F9493C05887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97C11B1-D34F-47FB-4F79-918F493AB90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494FC79-63AE-AC4A-DDED-79C20D8CF05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D1416BC-A461-CD01-A051-0F21C591236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16357C6-DA14-B8E5-A08D-93F4B4FDB3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C386D4-296A-1D94-EE0D-5A079F864D5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1B20ED1-0A88-CCDA-F48F-10ED72D917D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E48478E-25B6-DAE9-207A-5F9BFD23827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5A08BA5-67FA-BC4F-0883-072A569CF24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7F074FF-C4D6-6C41-6D52-23C5E1292E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9E64DC-0ACC-91E2-6502-29A0BEF5A57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492C488-6071-B1E0-086E-302FCADE249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AE67998-343E-06FD-27A9-EF05BD89E42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A0342E8-A4AC-CDAC-E17E-AD409BA47CC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D871E28-273F-0961-2EEA-3929D2E15F7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3A03778-8781-C7B2-AFD5-9DFC93C6458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AD8CB86-7EFF-822B-3957-6DBF2602E3D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D60EA38-325C-182F-4D29-6D875007259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E608713-3A55-6E5F-BECE-B9F53A31876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081C879-1F40-6962-40D9-ED671E38609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814CA95-F5E0-0CED-2C89-D0CBC632425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B018F18D-9792-3798-C253-89EC33B935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F6E3C18-4DC6-BAD0-9BA4-D99E98119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65FF6B3-E27F-250E-870C-A99BAEBB0C2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22C2CBF-76C2-42D8-6583-F5215D1CB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289ABC5-C6C7-D0E4-9468-4DE2D5016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57C89BD-34F6-ADB6-43A7-2436694DC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800" y="1231900"/>
            <a:ext cx="4978400" cy="4394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BC2013CB-5D5A-512C-4382-EDD2A2F68E1B}"/>
                  </a:ext>
                </a:extLst>
              </p14:cNvPr>
              <p14:cNvContentPartPr/>
              <p14:nvPr/>
            </p14:nvContentPartPr>
            <p14:xfrm>
              <a:off x="6783400" y="2224960"/>
              <a:ext cx="981360" cy="226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BC2013CB-5D5A-512C-4382-EDD2A2F68E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75840" y="2217400"/>
                <a:ext cx="99648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5F76B8F-9456-3A0A-FDE6-F5E251FC0659}"/>
                  </a:ext>
                </a:extLst>
              </p14:cNvPr>
              <p14:cNvContentPartPr/>
              <p14:nvPr/>
            </p14:nvContentPartPr>
            <p14:xfrm>
              <a:off x="6855400" y="4258960"/>
              <a:ext cx="1221120" cy="163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5F76B8F-9456-3A0A-FDE6-F5E251FC06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48200" y="4251400"/>
                <a:ext cx="12362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C54E614-BD30-B5C7-5EE4-2CD3418F030C}"/>
                  </a:ext>
                </a:extLst>
              </p14:cNvPr>
              <p14:cNvContentPartPr/>
              <p14:nvPr/>
            </p14:nvContentPartPr>
            <p14:xfrm>
              <a:off x="3667960" y="4833880"/>
              <a:ext cx="1468440" cy="864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C54E614-BD30-B5C7-5EE4-2CD3418F030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60400" y="4826320"/>
                <a:ext cx="1483560" cy="10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B0588B94-45FE-1768-D328-B874E076420D}"/>
              </a:ext>
            </a:extLst>
          </p:cNvPr>
          <p:cNvGrpSpPr/>
          <p:nvPr/>
        </p:nvGrpSpPr>
        <p:grpSpPr>
          <a:xfrm>
            <a:off x="3545079" y="3359509"/>
            <a:ext cx="1664280" cy="663480"/>
            <a:chOff x="3545079" y="3359509"/>
            <a:chExt cx="1664280" cy="66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58B343F-9C52-BD44-B9F6-0301AF0DE5B3}"/>
                    </a:ext>
                  </a:extLst>
                </p14:cNvPr>
                <p14:cNvContentPartPr/>
                <p14:nvPr/>
              </p14:nvContentPartPr>
              <p14:xfrm>
                <a:off x="3545079" y="3359509"/>
                <a:ext cx="1392840" cy="663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58B343F-9C52-BD44-B9F6-0301AF0DE5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37879" y="3351949"/>
                  <a:ext cx="1407960" cy="67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6E95541-9F70-A6F9-EDC7-9E574F0452FF}"/>
                    </a:ext>
                  </a:extLst>
                </p14:cNvPr>
                <p14:cNvContentPartPr/>
                <p14:nvPr/>
              </p14:nvContentPartPr>
              <p14:xfrm>
                <a:off x="3609159" y="3882949"/>
                <a:ext cx="1600200" cy="85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6E95541-9F70-A6F9-EDC7-9E574F0452F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601599" y="3875749"/>
                  <a:ext cx="161532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187F120D-C323-ED15-72B0-F4CCD341FF21}"/>
              </a:ext>
            </a:extLst>
          </p:cNvPr>
          <p:cNvGrpSpPr/>
          <p:nvPr/>
        </p:nvGrpSpPr>
        <p:grpSpPr>
          <a:xfrm>
            <a:off x="161566" y="352249"/>
            <a:ext cx="1139400" cy="259560"/>
            <a:chOff x="161566" y="352249"/>
            <a:chExt cx="1139400" cy="25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1D71D35-5AFB-732C-3E3C-E00A4841AA31}"/>
                    </a:ext>
                  </a:extLst>
                </p14:cNvPr>
                <p14:cNvContentPartPr/>
                <p14:nvPr/>
              </p14:nvContentPartPr>
              <p14:xfrm>
                <a:off x="161566" y="352249"/>
                <a:ext cx="196560" cy="2466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1D71D35-5AFB-732C-3E3C-E00A4841AA3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4006" y="344689"/>
                  <a:ext cx="2116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AB399FC-E363-DE92-8AC6-4D0532E95E2D}"/>
                    </a:ext>
                  </a:extLst>
                </p14:cNvPr>
                <p14:cNvContentPartPr/>
                <p14:nvPr/>
              </p14:nvContentPartPr>
              <p14:xfrm>
                <a:off x="421486" y="396169"/>
                <a:ext cx="192600" cy="190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AB399FC-E363-DE92-8AC6-4D0532E95E2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3926" y="388969"/>
                  <a:ext cx="2077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FE6F368B-7EA2-7CD6-ACBC-26EFA198AB37}"/>
                    </a:ext>
                  </a:extLst>
                </p14:cNvPr>
                <p14:cNvContentPartPr/>
                <p14:nvPr/>
              </p14:nvContentPartPr>
              <p14:xfrm>
                <a:off x="651886" y="442249"/>
                <a:ext cx="178560" cy="169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FE6F368B-7EA2-7CD6-ACBC-26EFA198AB3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4326" y="434689"/>
                  <a:ext cx="1936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1E8E717-7E77-573C-4417-00C72F03100F}"/>
                    </a:ext>
                  </a:extLst>
                </p14:cNvPr>
                <p14:cNvContentPartPr/>
                <p14:nvPr/>
              </p14:nvContentPartPr>
              <p14:xfrm>
                <a:off x="905326" y="441529"/>
                <a:ext cx="250200" cy="166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1E8E717-7E77-573C-4417-00C72F03100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97766" y="433969"/>
                  <a:ext cx="2653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70BFD27-EF14-92AF-83BC-46FF994C4A7A}"/>
                    </a:ext>
                  </a:extLst>
                </p14:cNvPr>
                <p14:cNvContentPartPr/>
                <p14:nvPr/>
              </p14:nvContentPartPr>
              <p14:xfrm>
                <a:off x="1195486" y="469249"/>
                <a:ext cx="105480" cy="108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70BFD27-EF14-92AF-83BC-46FF994C4A7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7926" y="461689"/>
                  <a:ext cx="120600" cy="12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A40ADA46-A7A2-190C-7638-0A2E4629D600}"/>
                  </a:ext>
                </a:extLst>
              </p14:cNvPr>
              <p14:cNvContentPartPr/>
              <p14:nvPr/>
            </p14:nvContentPartPr>
            <p14:xfrm>
              <a:off x="1531726" y="459889"/>
              <a:ext cx="15840" cy="8640"/>
            </p14:xfrm>
          </p:contentPart>
        </mc:Choice>
        <mc:Fallback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A40ADA46-A7A2-190C-7638-0A2E4629D60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24166" y="452329"/>
                <a:ext cx="3096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25BC6C0B-4354-AF1F-514B-548658F2FDF8}"/>
                  </a:ext>
                </a:extLst>
              </p14:cNvPr>
              <p14:cNvContentPartPr/>
              <p14:nvPr/>
            </p14:nvContentPartPr>
            <p14:xfrm>
              <a:off x="1525246" y="575449"/>
              <a:ext cx="9360" cy="158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25BC6C0B-4354-AF1F-514B-548658F2FDF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517686" y="568249"/>
                <a:ext cx="2448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FA857A02-1C6E-2B78-50BD-B6F815524417}"/>
              </a:ext>
            </a:extLst>
          </p:cNvPr>
          <p:cNvGrpSpPr/>
          <p:nvPr/>
        </p:nvGrpSpPr>
        <p:grpSpPr>
          <a:xfrm>
            <a:off x="1943926" y="400489"/>
            <a:ext cx="2367000" cy="256320"/>
            <a:chOff x="1943926" y="400489"/>
            <a:chExt cx="236700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A04209E-A170-BD5C-CBA9-972B8433B9A9}"/>
                    </a:ext>
                  </a:extLst>
                </p14:cNvPr>
                <p14:cNvContentPartPr/>
                <p14:nvPr/>
              </p14:nvContentPartPr>
              <p14:xfrm>
                <a:off x="1943926" y="400489"/>
                <a:ext cx="144720" cy="190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A04209E-A170-BD5C-CBA9-972B8433B9A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936366" y="392929"/>
                  <a:ext cx="1598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9CDB7F0-0D9F-22FE-53F9-B2B8644CAC03}"/>
                    </a:ext>
                  </a:extLst>
                </p14:cNvPr>
                <p14:cNvContentPartPr/>
                <p14:nvPr/>
              </p14:nvContentPartPr>
              <p14:xfrm>
                <a:off x="2099806" y="489769"/>
                <a:ext cx="177120" cy="30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9CDB7F0-0D9F-22FE-53F9-B2B8644CAC0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092246" y="482209"/>
                  <a:ext cx="192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6E471BC-BB31-16D6-F0A9-59BD29774BBB}"/>
                    </a:ext>
                  </a:extLst>
                </p14:cNvPr>
                <p14:cNvContentPartPr/>
                <p14:nvPr/>
              </p14:nvContentPartPr>
              <p14:xfrm>
                <a:off x="2233726" y="414529"/>
                <a:ext cx="30960" cy="217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6E471BC-BB31-16D6-F0A9-59BD29774BB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226526" y="406969"/>
                  <a:ext cx="46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AE5EF9D-EAC5-928C-5257-FA269163BDEF}"/>
                    </a:ext>
                  </a:extLst>
                </p14:cNvPr>
                <p14:cNvContentPartPr/>
                <p14:nvPr/>
              </p14:nvContentPartPr>
              <p14:xfrm>
                <a:off x="2337406" y="423529"/>
                <a:ext cx="20160" cy="171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AE5EF9D-EAC5-928C-5257-FA269163BDE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330206" y="415969"/>
                  <a:ext cx="352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501CBD3-48C1-2563-1A73-D4E91CBA78DD}"/>
                    </a:ext>
                  </a:extLst>
                </p14:cNvPr>
                <p14:cNvContentPartPr/>
                <p14:nvPr/>
              </p14:nvContentPartPr>
              <p14:xfrm>
                <a:off x="2426326" y="430009"/>
                <a:ext cx="86760" cy="1879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501CBD3-48C1-2563-1A73-D4E91CBA78D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18766" y="422449"/>
                  <a:ext cx="1018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80A434C-F3D9-5B2D-C71A-87D77761F33E}"/>
                    </a:ext>
                  </a:extLst>
                </p14:cNvPr>
                <p14:cNvContentPartPr/>
                <p14:nvPr/>
              </p14:nvContentPartPr>
              <p14:xfrm>
                <a:off x="2499046" y="524329"/>
                <a:ext cx="78480" cy="57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80A434C-F3D9-5B2D-C71A-87D77761F33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91486" y="516769"/>
                  <a:ext cx="936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97DE516-358F-6E95-8388-B5A099E48901}"/>
                    </a:ext>
                  </a:extLst>
                </p14:cNvPr>
                <p14:cNvContentPartPr/>
                <p14:nvPr/>
              </p14:nvContentPartPr>
              <p14:xfrm>
                <a:off x="2575726" y="531529"/>
                <a:ext cx="76320" cy="43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97DE516-358F-6E95-8388-B5A099E4890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68526" y="523969"/>
                  <a:ext cx="914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320BEAD-4552-D0B1-083D-9599D9D19E29}"/>
                    </a:ext>
                  </a:extLst>
                </p14:cNvPr>
                <p14:cNvContentPartPr/>
                <p14:nvPr/>
              </p14:nvContentPartPr>
              <p14:xfrm>
                <a:off x="2716846" y="419929"/>
                <a:ext cx="21240" cy="1580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320BEAD-4552-D0B1-083D-9599D9D19E2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709646" y="412369"/>
                  <a:ext cx="363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968F964-0C83-8FFF-0E62-A63AC3AB1BA0}"/>
                    </a:ext>
                  </a:extLst>
                </p14:cNvPr>
                <p14:cNvContentPartPr/>
                <p14:nvPr/>
              </p14:nvContentPartPr>
              <p14:xfrm>
                <a:off x="3025726" y="533689"/>
                <a:ext cx="162360" cy="72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968F964-0C83-8FFF-0E62-A63AC3AB1BA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18526" y="526129"/>
                  <a:ext cx="177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407D6E1-142E-D932-ADC0-779737CC036C}"/>
                    </a:ext>
                  </a:extLst>
                </p14:cNvPr>
                <p14:cNvContentPartPr/>
                <p14:nvPr/>
              </p14:nvContentPartPr>
              <p14:xfrm>
                <a:off x="3373126" y="417409"/>
                <a:ext cx="106560" cy="237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407D6E1-142E-D932-ADC0-779737CC036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365566" y="409849"/>
                  <a:ext cx="1216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1A2EAF2-1F9B-E845-E103-D55DB380F97D}"/>
                    </a:ext>
                  </a:extLst>
                </p14:cNvPr>
                <p14:cNvContentPartPr/>
                <p14:nvPr/>
              </p14:nvContentPartPr>
              <p14:xfrm>
                <a:off x="3536926" y="423529"/>
                <a:ext cx="153000" cy="233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1A2EAF2-1F9B-E845-E103-D55DB380F97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529366" y="415969"/>
                  <a:ext cx="1681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49EE2A2-481F-D106-7BCF-41A35AE44A1C}"/>
                    </a:ext>
                  </a:extLst>
                </p14:cNvPr>
                <p14:cNvContentPartPr/>
                <p14:nvPr/>
              </p14:nvContentPartPr>
              <p14:xfrm>
                <a:off x="3733846" y="460609"/>
                <a:ext cx="6840" cy="184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49EE2A2-481F-D106-7BCF-41A35AE44A1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726286" y="453049"/>
                  <a:ext cx="219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ECEA97E-678C-6B5A-9DAC-F797767235D8}"/>
                    </a:ext>
                  </a:extLst>
                </p14:cNvPr>
                <p14:cNvContentPartPr/>
                <p14:nvPr/>
              </p14:nvContentPartPr>
              <p14:xfrm>
                <a:off x="3748966" y="562129"/>
                <a:ext cx="102960" cy="14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ECEA97E-678C-6B5A-9DAC-F797767235D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741406" y="554569"/>
                  <a:ext cx="118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7F234AC0-8B52-6044-FFEA-E14815CFC85F}"/>
                    </a:ext>
                  </a:extLst>
                </p14:cNvPr>
                <p14:cNvContentPartPr/>
                <p14:nvPr/>
              </p14:nvContentPartPr>
              <p14:xfrm>
                <a:off x="3955246" y="453049"/>
                <a:ext cx="192240" cy="11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7F234AC0-8B52-6044-FFEA-E14815CFC85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947686" y="445489"/>
                  <a:ext cx="2073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277704A-95CB-3E80-28A6-AFB6B94421D5}"/>
                    </a:ext>
                  </a:extLst>
                </p14:cNvPr>
                <p14:cNvContentPartPr/>
                <p14:nvPr/>
              </p14:nvContentPartPr>
              <p14:xfrm>
                <a:off x="3977206" y="459889"/>
                <a:ext cx="61560" cy="132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277704A-95CB-3E80-28A6-AFB6B94421D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969646" y="452329"/>
                  <a:ext cx="76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3EA0529-7FD4-83D5-1705-4909CFD45DB3}"/>
                    </a:ext>
                  </a:extLst>
                </p14:cNvPr>
                <p14:cNvContentPartPr/>
                <p14:nvPr/>
              </p14:nvContentPartPr>
              <p14:xfrm>
                <a:off x="4061806" y="478969"/>
                <a:ext cx="95400" cy="95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3EA0529-7FD4-83D5-1705-4909CFD45DB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54246" y="471409"/>
                  <a:ext cx="1105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A81905C-A508-6E5B-3B7C-64E4B525FC3A}"/>
                    </a:ext>
                  </a:extLst>
                </p14:cNvPr>
                <p14:cNvContentPartPr/>
                <p14:nvPr/>
              </p14:nvContentPartPr>
              <p14:xfrm>
                <a:off x="4278886" y="448369"/>
                <a:ext cx="32040" cy="1756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A81905C-A508-6E5B-3B7C-64E4B525FC3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271326" y="440809"/>
                  <a:ext cx="47160" cy="19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A069E3D3-05FB-4C80-6611-3CE91C8C2082}"/>
                  </a:ext>
                </a:extLst>
              </p14:cNvPr>
              <p14:cNvContentPartPr/>
              <p14:nvPr/>
            </p14:nvContentPartPr>
            <p14:xfrm>
              <a:off x="3237046" y="819604"/>
              <a:ext cx="1388160" cy="6408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A069E3D3-05FB-4C80-6611-3CE91C8C208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229486" y="812044"/>
                <a:ext cx="14032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1DA39AA7-D1EB-984D-55CC-605315F68B28}"/>
                  </a:ext>
                </a:extLst>
              </p14:cNvPr>
              <p14:cNvContentPartPr/>
              <p14:nvPr/>
            </p14:nvContentPartPr>
            <p14:xfrm>
              <a:off x="42046" y="730779"/>
              <a:ext cx="1312560" cy="4356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1DA39AA7-D1EB-984D-55CC-605315F68B2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4486" y="723219"/>
                <a:ext cx="132768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6E8C696B-CD62-2597-498D-A2E915CC119B}"/>
                  </a:ext>
                </a:extLst>
              </p14:cNvPr>
              <p14:cNvContentPartPr/>
              <p14:nvPr/>
            </p14:nvContentPartPr>
            <p14:xfrm>
              <a:off x="1730086" y="779209"/>
              <a:ext cx="1118520" cy="6804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6E8C696B-CD62-2597-498D-A2E915CC119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722526" y="771649"/>
                <a:ext cx="1133640" cy="8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240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5C92A-8642-60F4-47EF-E9D6BA799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066705-8476-8377-C4C4-1C4F1E927E86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5CFD6-21CA-D32B-7CBE-0799887E52F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EA096-5A98-3AAF-3F07-1A9F0675DDF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1EFB9F3-D6AD-5791-D9C9-537C93BF89D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07416E1-3BDC-D3DA-734D-2703804B721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C5ABD9F-74CF-CA2E-D5D5-C6ED13932C3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30955FB-4CB0-AB8C-6072-F457AE8D718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5A71DBC-6CFE-14B0-BBD3-4F2FACCB575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E6D739-87B3-DC19-31D0-065D15B64CF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EDF94D5-033E-6201-83E4-3E92CE2168B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1EA231D-E47C-0095-0ED2-0AA8FB55599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0F4510C-CA87-95D6-C94E-97C7FB7EBF7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B696F1-50B3-0F0A-A586-30991683703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BD0430-8B2D-E393-4234-71DBAD65A4C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3BD7D5C-FB52-7DDD-6025-C15E3A42B07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BB465B2-02F6-258E-1BEC-93644B1C37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6998394-6C1B-B1EF-11C4-297EC358C7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9CA0FE1-A586-7193-F4A1-7133C32B67C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8D95AFB-2CC7-B2EA-ED5D-F89D8850AC4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3FF6DAB-F069-93B6-93FD-C084D5400BC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D80466-3463-B257-0C82-9BF3568B118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ECE4934-AD87-4C75-CF6F-610B5A479D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7C3E718-0F15-7B62-BEF1-18C63CBC1F0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0A62092-3DDE-9372-332B-586E8FB1F5B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4E1DF96-DD8D-5959-C88F-257AB5A13E1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55A7FC9-49DD-3C8F-DF20-EC6D0A342D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627704-5B6B-C352-FE62-F82D9DABFEF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9C5DF13-E123-5BE3-3289-A2F376DB31C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8B3CCAE-7540-EEE4-B3C3-85E14F5237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20301E2-9BEC-A670-EFCD-0048AAC6F27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80CB07B-CE75-5BF9-C7B4-5BBF08B974A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0486038-4856-2680-6C9B-C478060D9B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931F07B-930E-2E47-0E89-6D826DDEA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269ED5-CA99-600D-D08B-15933A6E1A4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13A1638-0B4E-ECB9-6533-0E2FCD613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3355707-24C0-4AC2-FB02-B2B3C2DD1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6C8E075D-E355-9A93-63B4-44343744B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900" y="2514600"/>
            <a:ext cx="4902200" cy="18288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D1DF4D5-038F-46C9-3FFD-688CE96EFA59}"/>
              </a:ext>
            </a:extLst>
          </p:cNvPr>
          <p:cNvGrpSpPr/>
          <p:nvPr/>
        </p:nvGrpSpPr>
        <p:grpSpPr>
          <a:xfrm>
            <a:off x="3449679" y="2908789"/>
            <a:ext cx="146160" cy="72720"/>
            <a:chOff x="3449679" y="2908789"/>
            <a:chExt cx="146160" cy="7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7AB0E07-785D-52D2-AFDE-23DC1D0C0BEB}"/>
                    </a:ext>
                  </a:extLst>
                </p14:cNvPr>
                <p14:cNvContentPartPr/>
                <p14:nvPr/>
              </p14:nvContentPartPr>
              <p14:xfrm>
                <a:off x="3449679" y="2908789"/>
                <a:ext cx="142200" cy="27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7AB0E07-785D-52D2-AFDE-23DC1D0C0BE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42119" y="2901229"/>
                  <a:ext cx="157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36AAA53-BA87-9A9D-12DF-E9B1836E57B3}"/>
                    </a:ext>
                  </a:extLst>
                </p14:cNvPr>
                <p14:cNvContentPartPr/>
                <p14:nvPr/>
              </p14:nvContentPartPr>
              <p14:xfrm>
                <a:off x="3573879" y="2910949"/>
                <a:ext cx="21960" cy="70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36AAA53-BA87-9A9D-12DF-E9B1836E57B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66319" y="2903389"/>
                  <a:ext cx="36720" cy="8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BE3E8650-BB6F-60FC-3A10-65338BE8DD1B}"/>
                  </a:ext>
                </a:extLst>
              </p14:cNvPr>
              <p14:cNvContentPartPr/>
              <p14:nvPr/>
            </p14:nvContentPartPr>
            <p14:xfrm>
              <a:off x="3761439" y="2481109"/>
              <a:ext cx="109440" cy="22608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BE3E8650-BB6F-60FC-3A10-65338BE8DD1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53879" y="2473549"/>
                <a:ext cx="124560" cy="24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uppo 43">
            <a:extLst>
              <a:ext uri="{FF2B5EF4-FFF2-40B4-BE49-F238E27FC236}">
                <a16:creationId xmlns:a16="http://schemas.microsoft.com/office/drawing/2014/main" id="{BF7257EB-D360-8874-8809-2E7A2B0914B6}"/>
              </a:ext>
            </a:extLst>
          </p:cNvPr>
          <p:cNvGrpSpPr/>
          <p:nvPr/>
        </p:nvGrpSpPr>
        <p:grpSpPr>
          <a:xfrm>
            <a:off x="3570639" y="2154949"/>
            <a:ext cx="401040" cy="122760"/>
            <a:chOff x="3570639" y="2154949"/>
            <a:chExt cx="401040" cy="12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FD5CDB0-83C0-5405-4CD5-0B1712F0D24B}"/>
                    </a:ext>
                  </a:extLst>
                </p14:cNvPr>
                <p14:cNvContentPartPr/>
                <p14:nvPr/>
              </p14:nvContentPartPr>
              <p14:xfrm>
                <a:off x="3570639" y="2154949"/>
                <a:ext cx="107640" cy="122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FD5CDB0-83C0-5405-4CD5-0B1712F0D24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63079" y="2147389"/>
                  <a:ext cx="1227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5438DC8-3C0D-4231-974E-511F038F514D}"/>
                    </a:ext>
                  </a:extLst>
                </p14:cNvPr>
                <p14:cNvContentPartPr/>
                <p14:nvPr/>
              </p14:nvContentPartPr>
              <p14:xfrm>
                <a:off x="3690519" y="2188069"/>
                <a:ext cx="102600" cy="536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5438DC8-3C0D-4231-974E-511F038F514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682959" y="2180509"/>
                  <a:ext cx="1173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B2E3D02-3607-B5C7-2FE4-8A7205F49944}"/>
                    </a:ext>
                  </a:extLst>
                </p14:cNvPr>
                <p14:cNvContentPartPr/>
                <p14:nvPr/>
              </p14:nvContentPartPr>
              <p14:xfrm>
                <a:off x="3788079" y="2159629"/>
                <a:ext cx="58320" cy="918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B2E3D02-3607-B5C7-2FE4-8A7205F4994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780519" y="2152069"/>
                  <a:ext cx="73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931788D-CA5A-8EA5-5332-48BA97517946}"/>
                    </a:ext>
                  </a:extLst>
                </p14:cNvPr>
                <p14:cNvContentPartPr/>
                <p14:nvPr/>
              </p14:nvContentPartPr>
              <p14:xfrm>
                <a:off x="3891759" y="2165749"/>
                <a:ext cx="79920" cy="579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931788D-CA5A-8EA5-5332-48BA975179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84199" y="2158189"/>
                  <a:ext cx="95040" cy="7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47A3C77F-BEF7-2F9B-71B5-2B71A9367985}"/>
                  </a:ext>
                </a:extLst>
              </p14:cNvPr>
              <p14:cNvContentPartPr/>
              <p14:nvPr/>
            </p14:nvContentPartPr>
            <p14:xfrm>
              <a:off x="4679439" y="2511709"/>
              <a:ext cx="138240" cy="24876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47A3C77F-BEF7-2F9B-71B5-2B71A936798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71879" y="2504149"/>
                <a:ext cx="153360" cy="26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F66159B6-C6E2-974A-827C-D66B04E4A02A}"/>
              </a:ext>
            </a:extLst>
          </p:cNvPr>
          <p:cNvGrpSpPr/>
          <p:nvPr/>
        </p:nvGrpSpPr>
        <p:grpSpPr>
          <a:xfrm>
            <a:off x="4612479" y="2069269"/>
            <a:ext cx="601200" cy="250560"/>
            <a:chOff x="4612479" y="2069269"/>
            <a:chExt cx="601200" cy="25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65DEAF7-2C88-A3F3-41E2-5C2B55750E26}"/>
                    </a:ext>
                  </a:extLst>
                </p14:cNvPr>
                <p14:cNvContentPartPr/>
                <p14:nvPr/>
              </p14:nvContentPartPr>
              <p14:xfrm>
                <a:off x="4612479" y="2159269"/>
                <a:ext cx="142200" cy="1605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65DEAF7-2C88-A3F3-41E2-5C2B55750E2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04919" y="2151709"/>
                  <a:ext cx="1573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8D76684-5DC9-A8B6-61AE-7916AA7BDE60}"/>
                    </a:ext>
                  </a:extLst>
                </p14:cNvPr>
                <p14:cNvContentPartPr/>
                <p14:nvPr/>
              </p14:nvContentPartPr>
              <p14:xfrm>
                <a:off x="4734519" y="2224789"/>
                <a:ext cx="60840" cy="95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8D76684-5DC9-A8B6-61AE-7916AA7BDE6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27319" y="2217229"/>
                  <a:ext cx="759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74D094A-8339-B0DD-25E6-FCB440703D30}"/>
                    </a:ext>
                  </a:extLst>
                </p14:cNvPr>
                <p14:cNvContentPartPr/>
                <p14:nvPr/>
              </p14:nvContentPartPr>
              <p14:xfrm>
                <a:off x="4839999" y="2240989"/>
                <a:ext cx="81000" cy="74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74D094A-8339-B0DD-25E6-FCB440703D3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32439" y="2233429"/>
                  <a:ext cx="96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1788BF1-A2CF-423A-2060-AB92DAE43F73}"/>
                    </a:ext>
                  </a:extLst>
                </p14:cNvPr>
                <p14:cNvContentPartPr/>
                <p14:nvPr/>
              </p14:nvContentPartPr>
              <p14:xfrm>
                <a:off x="4955199" y="2246389"/>
                <a:ext cx="58320" cy="478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1788BF1-A2CF-423A-2060-AB92DAE43F7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47639" y="2238829"/>
                  <a:ext cx="734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FAC0EFF-5A91-FB0D-C327-81330AD0F6A7}"/>
                    </a:ext>
                  </a:extLst>
                </p14:cNvPr>
                <p14:cNvContentPartPr/>
                <p14:nvPr/>
              </p14:nvContentPartPr>
              <p14:xfrm>
                <a:off x="5070759" y="2069269"/>
                <a:ext cx="52200" cy="1728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FAC0EFF-5A91-FB0D-C327-81330AD0F6A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63199" y="2061709"/>
                  <a:ext cx="67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E2B1FD8-2ED3-C207-7AFE-E1AB0CBEE9DA}"/>
                    </a:ext>
                  </a:extLst>
                </p14:cNvPr>
                <p14:cNvContentPartPr/>
                <p14:nvPr/>
              </p14:nvContentPartPr>
              <p14:xfrm>
                <a:off x="5131959" y="2194909"/>
                <a:ext cx="81720" cy="59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E2B1FD8-2ED3-C207-7AFE-E1AB0CBEE9D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24399" y="2187349"/>
                  <a:ext cx="96840" cy="7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D23D9888-8607-6F78-B950-676536BF1B2C}"/>
                  </a:ext>
                </a:extLst>
              </p14:cNvPr>
              <p14:cNvContentPartPr/>
              <p14:nvPr/>
            </p14:nvContentPartPr>
            <p14:xfrm>
              <a:off x="4938999" y="3094909"/>
              <a:ext cx="421560" cy="21960"/>
            </p14:xfrm>
          </p:contentPart>
        </mc:Choice>
        <mc:Fallback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D23D9888-8607-6F78-B950-676536BF1B2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931439" y="3087349"/>
                <a:ext cx="43668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uppo 69">
            <a:extLst>
              <a:ext uri="{FF2B5EF4-FFF2-40B4-BE49-F238E27FC236}">
                <a16:creationId xmlns:a16="http://schemas.microsoft.com/office/drawing/2014/main" id="{D1CC9BA9-CA50-14EC-A735-54CDDE05ACF0}"/>
              </a:ext>
            </a:extLst>
          </p:cNvPr>
          <p:cNvGrpSpPr/>
          <p:nvPr/>
        </p:nvGrpSpPr>
        <p:grpSpPr>
          <a:xfrm>
            <a:off x="2625279" y="1361509"/>
            <a:ext cx="527760" cy="181440"/>
            <a:chOff x="2625279" y="1361509"/>
            <a:chExt cx="527760" cy="18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CD1FEB2-C656-4CF3-6643-9E46937AA22A}"/>
                    </a:ext>
                  </a:extLst>
                </p14:cNvPr>
                <p14:cNvContentPartPr/>
                <p14:nvPr/>
              </p14:nvContentPartPr>
              <p14:xfrm>
                <a:off x="2625279" y="1361509"/>
                <a:ext cx="126360" cy="146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CD1FEB2-C656-4CF3-6643-9E46937AA22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17719" y="1353949"/>
                  <a:ext cx="1414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DB1C122-69F6-E764-CB2E-E1D0479B446B}"/>
                    </a:ext>
                  </a:extLst>
                </p14:cNvPr>
                <p14:cNvContentPartPr/>
                <p14:nvPr/>
              </p14:nvContentPartPr>
              <p14:xfrm>
                <a:off x="2755959" y="1450069"/>
                <a:ext cx="79200" cy="158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DB1C122-69F6-E764-CB2E-E1D0479B446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748399" y="1442509"/>
                  <a:ext cx="93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70D8CA0-3216-DEDA-1122-8B0A2C2FAAFB}"/>
                    </a:ext>
                  </a:extLst>
                </p14:cNvPr>
                <p14:cNvContentPartPr/>
                <p14:nvPr/>
              </p14:nvContentPartPr>
              <p14:xfrm>
                <a:off x="2826879" y="1380229"/>
                <a:ext cx="37440" cy="1627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70D8CA0-3216-DEDA-1122-8B0A2C2FAAF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19319" y="1372669"/>
                  <a:ext cx="525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DFE2316-AAEC-7EF3-C380-A7B677E1F7CF}"/>
                    </a:ext>
                  </a:extLst>
                </p14:cNvPr>
                <p14:cNvContentPartPr/>
                <p14:nvPr/>
              </p14:nvContentPartPr>
              <p14:xfrm>
                <a:off x="2885559" y="1384549"/>
                <a:ext cx="31680" cy="154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DFE2316-AAEC-7EF3-C380-A7B677E1F7C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77999" y="1376989"/>
                  <a:ext cx="468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82088183-811F-C89F-6FB8-51839B53CA1D}"/>
                    </a:ext>
                  </a:extLst>
                </p14:cNvPr>
                <p14:cNvContentPartPr/>
                <p14:nvPr/>
              </p14:nvContentPartPr>
              <p14:xfrm>
                <a:off x="2966559" y="1394629"/>
                <a:ext cx="74520" cy="1288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82088183-811F-C89F-6FB8-51839B53CA1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958999" y="1387069"/>
                  <a:ext cx="896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EEE2A5F-18FC-8506-ADC8-D8222E72D0C8}"/>
                    </a:ext>
                  </a:extLst>
                </p14:cNvPr>
                <p14:cNvContentPartPr/>
                <p14:nvPr/>
              </p14:nvContentPartPr>
              <p14:xfrm>
                <a:off x="2996079" y="1462309"/>
                <a:ext cx="65520" cy="165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EEE2A5F-18FC-8506-ADC8-D8222E72D0C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88519" y="1454749"/>
                  <a:ext cx="80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532C945-2FAD-1E00-862D-BB352EFF093F}"/>
                    </a:ext>
                  </a:extLst>
                </p14:cNvPr>
                <p14:cNvContentPartPr/>
                <p14:nvPr/>
              </p14:nvContentPartPr>
              <p14:xfrm>
                <a:off x="3077079" y="1454749"/>
                <a:ext cx="59400" cy="133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532C945-2FAD-1E00-862D-BB352EFF093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069519" y="1447189"/>
                  <a:ext cx="74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1B3B28E-923D-9959-70E7-F2161BF723C5}"/>
                    </a:ext>
                  </a:extLst>
                </p14:cNvPr>
                <p14:cNvContentPartPr/>
                <p14:nvPr/>
              </p14:nvContentPartPr>
              <p14:xfrm>
                <a:off x="3119559" y="1364029"/>
                <a:ext cx="33480" cy="1558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1B3B28E-923D-9959-70E7-F2161BF723C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11999" y="1356469"/>
                  <a:ext cx="48600" cy="17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D1571934-A0EF-B329-51F4-58B04886B558}"/>
                  </a:ext>
                </a:extLst>
              </p14:cNvPr>
              <p14:cNvContentPartPr/>
              <p14:nvPr/>
            </p14:nvContentPartPr>
            <p14:xfrm>
              <a:off x="3485679" y="1269349"/>
              <a:ext cx="182520" cy="29268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D1571934-A0EF-B329-51F4-58B04886B55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478119" y="1261789"/>
                <a:ext cx="19764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0F526FD3-7364-54DA-9EAD-D68ECE5531CB}"/>
                  </a:ext>
                </a:extLst>
              </p14:cNvPr>
              <p14:cNvContentPartPr/>
              <p14:nvPr/>
            </p14:nvContentPartPr>
            <p14:xfrm>
              <a:off x="3734079" y="1327669"/>
              <a:ext cx="112320" cy="19260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0F526FD3-7364-54DA-9EAD-D68ECE5531C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726519" y="1320109"/>
                <a:ext cx="12744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A3CF28AC-5B71-72A1-C664-DAB591AE8ED6}"/>
                  </a:ext>
                </a:extLst>
              </p14:cNvPr>
              <p14:cNvContentPartPr/>
              <p14:nvPr/>
            </p14:nvContentPartPr>
            <p14:xfrm>
              <a:off x="3871959" y="1456909"/>
              <a:ext cx="77760" cy="7344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A3CF28AC-5B71-72A1-C664-DAB591AE8ED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864399" y="1449349"/>
                <a:ext cx="9288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954EC58C-BEF9-5C65-746E-E7D808E09130}"/>
                  </a:ext>
                </a:extLst>
              </p14:cNvPr>
              <p14:cNvContentPartPr/>
              <p14:nvPr/>
            </p14:nvContentPartPr>
            <p14:xfrm>
              <a:off x="4153479" y="1337029"/>
              <a:ext cx="39240" cy="17280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954EC58C-BEF9-5C65-746E-E7D808E0913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145919" y="1329469"/>
                <a:ext cx="5436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43283EAA-F412-6C67-3126-C183029501F1}"/>
                  </a:ext>
                </a:extLst>
              </p14:cNvPr>
              <p14:cNvContentPartPr/>
              <p14:nvPr/>
            </p14:nvContentPartPr>
            <p14:xfrm>
              <a:off x="4234119" y="1412989"/>
              <a:ext cx="92880" cy="8820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43283EAA-F412-6C67-3126-C183029501F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226559" y="1405429"/>
                <a:ext cx="1076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822FEF05-757F-37F7-F5BF-526D763778EC}"/>
                  </a:ext>
                </a:extLst>
              </p14:cNvPr>
              <p14:cNvContentPartPr/>
              <p14:nvPr/>
            </p14:nvContentPartPr>
            <p14:xfrm>
              <a:off x="4349679" y="1418389"/>
              <a:ext cx="59400" cy="6660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822FEF05-757F-37F7-F5BF-526D763778E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342119" y="1410829"/>
                <a:ext cx="7452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29103B53-A69D-FDB5-654F-84C4FF692006}"/>
                  </a:ext>
                </a:extLst>
              </p14:cNvPr>
              <p14:cNvContentPartPr/>
              <p14:nvPr/>
            </p14:nvContentPartPr>
            <p14:xfrm>
              <a:off x="4429239" y="1423789"/>
              <a:ext cx="47880" cy="918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29103B53-A69D-FDB5-654F-84C4FF692006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421679" y="1416229"/>
                <a:ext cx="6300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A09F5068-317D-9603-E7E9-8382B386D047}"/>
                  </a:ext>
                </a:extLst>
              </p14:cNvPr>
              <p14:cNvContentPartPr/>
              <p14:nvPr/>
            </p14:nvContentPartPr>
            <p14:xfrm>
              <a:off x="4536519" y="1431709"/>
              <a:ext cx="47160" cy="6480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A09F5068-317D-9603-E7E9-8382B386D047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528959" y="1424149"/>
                <a:ext cx="6228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13714584-B9EE-D32A-87F9-C0A8D044EFB5}"/>
                  </a:ext>
                </a:extLst>
              </p14:cNvPr>
              <p14:cNvContentPartPr/>
              <p14:nvPr/>
            </p14:nvContentPartPr>
            <p14:xfrm>
              <a:off x="4723719" y="1256389"/>
              <a:ext cx="10800" cy="36036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13714584-B9EE-D32A-87F9-C0A8D044EFB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716159" y="1248829"/>
                <a:ext cx="25920" cy="37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1E8C036E-5527-EAEE-1662-EED21AA4D5B6}"/>
              </a:ext>
            </a:extLst>
          </p:cNvPr>
          <p:cNvGrpSpPr/>
          <p:nvPr/>
        </p:nvGrpSpPr>
        <p:grpSpPr>
          <a:xfrm>
            <a:off x="7071639" y="1165309"/>
            <a:ext cx="680040" cy="342000"/>
            <a:chOff x="7071639" y="1165309"/>
            <a:chExt cx="680040" cy="3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FAB9331-05F0-BFB4-E650-DC3AF89F2A56}"/>
                    </a:ext>
                  </a:extLst>
                </p14:cNvPr>
                <p14:cNvContentPartPr/>
                <p14:nvPr/>
              </p14:nvContentPartPr>
              <p14:xfrm>
                <a:off x="7071639" y="1173229"/>
                <a:ext cx="48960" cy="23580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FAB9331-05F0-BFB4-E650-DC3AF89F2A5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064079" y="1165669"/>
                  <a:ext cx="640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068CD72-36FB-59FE-FADA-B877F2EF201C}"/>
                    </a:ext>
                  </a:extLst>
                </p14:cNvPr>
                <p14:cNvContentPartPr/>
                <p14:nvPr/>
              </p14:nvContentPartPr>
              <p14:xfrm>
                <a:off x="7147599" y="1322269"/>
                <a:ext cx="106200" cy="964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068CD72-36FB-59FE-FADA-B877F2EF201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140039" y="1314709"/>
                  <a:ext cx="121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C3C1DB91-7B4F-80E7-8D7E-FFF37A171EB4}"/>
                    </a:ext>
                  </a:extLst>
                </p14:cNvPr>
                <p14:cNvContentPartPr/>
                <p14:nvPr/>
              </p14:nvContentPartPr>
              <p14:xfrm>
                <a:off x="7299159" y="1360069"/>
                <a:ext cx="69840" cy="572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C3C1DB91-7B4F-80E7-8D7E-FFF37A171EB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291599" y="1352509"/>
                  <a:ext cx="849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F5D27E36-4307-D839-266B-8EE8C26048C3}"/>
                    </a:ext>
                  </a:extLst>
                </p14:cNvPr>
                <p14:cNvContentPartPr/>
                <p14:nvPr/>
              </p14:nvContentPartPr>
              <p14:xfrm>
                <a:off x="7415079" y="1357189"/>
                <a:ext cx="43200" cy="64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F5D27E36-4307-D839-266B-8EE8C26048C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407519" y="1349629"/>
                  <a:ext cx="583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C4E1AE79-AE69-31D8-C136-1F8BD6ED7346}"/>
                    </a:ext>
                  </a:extLst>
                </p14:cNvPr>
                <p14:cNvContentPartPr/>
                <p14:nvPr/>
              </p14:nvContentPartPr>
              <p14:xfrm>
                <a:off x="7537839" y="1328389"/>
                <a:ext cx="56880" cy="820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C4E1AE79-AE69-31D8-C136-1F8BD6ED734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530279" y="1320829"/>
                  <a:ext cx="720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009D8E83-2F39-7A7E-4F80-4E6912D4D8D7}"/>
                    </a:ext>
                  </a:extLst>
                </p14:cNvPr>
                <p14:cNvContentPartPr/>
                <p14:nvPr/>
              </p14:nvContentPartPr>
              <p14:xfrm>
                <a:off x="7719999" y="1165309"/>
                <a:ext cx="31680" cy="3420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009D8E83-2F39-7A7E-4F80-4E6912D4D8D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712439" y="1157749"/>
                  <a:ext cx="46800" cy="35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8D641CA2-B847-75EF-BB18-09F4D8CF4BA7}"/>
                  </a:ext>
                </a:extLst>
              </p14:cNvPr>
              <p14:cNvContentPartPr/>
              <p14:nvPr/>
            </p14:nvContentPartPr>
            <p14:xfrm>
              <a:off x="2248359" y="1424149"/>
              <a:ext cx="304200" cy="3204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8D641CA2-B847-75EF-BB18-09F4D8CF4BA7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240799" y="1416949"/>
                <a:ext cx="31896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69AED32F-3BE8-1F39-B7AD-8EF35E6C2D26}"/>
                  </a:ext>
                </a:extLst>
              </p14:cNvPr>
              <p14:cNvContentPartPr/>
              <p14:nvPr/>
            </p14:nvContentPartPr>
            <p14:xfrm>
              <a:off x="5106039" y="1326949"/>
              <a:ext cx="219960" cy="5256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69AED32F-3BE8-1F39-B7AD-8EF35E6C2D2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098479" y="1319389"/>
                <a:ext cx="235080" cy="6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uppo 115">
            <a:extLst>
              <a:ext uri="{FF2B5EF4-FFF2-40B4-BE49-F238E27FC236}">
                <a16:creationId xmlns:a16="http://schemas.microsoft.com/office/drawing/2014/main" id="{636A2029-633C-3BA4-D5AF-BAB5BD4A15F2}"/>
              </a:ext>
            </a:extLst>
          </p:cNvPr>
          <p:cNvGrpSpPr/>
          <p:nvPr/>
        </p:nvGrpSpPr>
        <p:grpSpPr>
          <a:xfrm>
            <a:off x="3456879" y="3771349"/>
            <a:ext cx="153360" cy="114840"/>
            <a:chOff x="3456879" y="3771349"/>
            <a:chExt cx="153360" cy="1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EC04C97-C9B8-E195-275E-3875CE2A9A79}"/>
                    </a:ext>
                  </a:extLst>
                </p14:cNvPr>
                <p14:cNvContentPartPr/>
                <p14:nvPr/>
              </p14:nvContentPartPr>
              <p14:xfrm>
                <a:off x="3456879" y="3781429"/>
                <a:ext cx="136800" cy="19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EC04C97-C9B8-E195-275E-3875CE2A9A7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449319" y="3774229"/>
                  <a:ext cx="151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7930AA8-1648-BDD4-1F00-D6772D74C4CC}"/>
                    </a:ext>
                  </a:extLst>
                </p14:cNvPr>
                <p14:cNvContentPartPr/>
                <p14:nvPr/>
              </p14:nvContentPartPr>
              <p14:xfrm>
                <a:off x="3602679" y="3771349"/>
                <a:ext cx="7560" cy="1148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7930AA8-1648-BDD4-1F00-D6772D74C4C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595119" y="3763789"/>
                  <a:ext cx="22680" cy="12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A3D830AA-468C-5A93-5C86-3D136BA658BC}"/>
                  </a:ext>
                </a:extLst>
              </p14:cNvPr>
              <p14:cNvContentPartPr/>
              <p14:nvPr/>
            </p14:nvContentPartPr>
            <p14:xfrm>
              <a:off x="6553959" y="1339909"/>
              <a:ext cx="134280" cy="4032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A3D830AA-468C-5A93-5C86-3D136BA658BC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546399" y="1332349"/>
                <a:ext cx="149400" cy="5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" name="Gruppo 124">
            <a:extLst>
              <a:ext uri="{FF2B5EF4-FFF2-40B4-BE49-F238E27FC236}">
                <a16:creationId xmlns:a16="http://schemas.microsoft.com/office/drawing/2014/main" id="{FB1C0EF6-4C0E-A785-B313-9EC9135D75EA}"/>
              </a:ext>
            </a:extLst>
          </p:cNvPr>
          <p:cNvGrpSpPr/>
          <p:nvPr/>
        </p:nvGrpSpPr>
        <p:grpSpPr>
          <a:xfrm>
            <a:off x="6489519" y="1916269"/>
            <a:ext cx="209160" cy="150480"/>
            <a:chOff x="6489519" y="1916269"/>
            <a:chExt cx="20916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0B7657AD-55AE-B1F8-83FB-B40C67B91B9E}"/>
                    </a:ext>
                  </a:extLst>
                </p14:cNvPr>
                <p14:cNvContentPartPr/>
                <p14:nvPr/>
              </p14:nvContentPartPr>
              <p14:xfrm>
                <a:off x="6489519" y="1916269"/>
                <a:ext cx="92160" cy="1411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0B7657AD-55AE-B1F8-83FB-B40C67B91B9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481959" y="1908709"/>
                  <a:ext cx="107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906EBC2-2A8C-AD70-52AB-3149A86AAED7}"/>
                    </a:ext>
                  </a:extLst>
                </p14:cNvPr>
                <p14:cNvContentPartPr/>
                <p14:nvPr/>
              </p14:nvContentPartPr>
              <p14:xfrm>
                <a:off x="6574839" y="1970269"/>
                <a:ext cx="123840" cy="9648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906EBC2-2A8C-AD70-52AB-3149A86AAED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567279" y="1962709"/>
                  <a:ext cx="13896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9833C6FE-418A-A881-763A-1AADCB362E38}"/>
              </a:ext>
            </a:extLst>
          </p:cNvPr>
          <p:cNvGrpSpPr/>
          <p:nvPr/>
        </p:nvGrpSpPr>
        <p:grpSpPr>
          <a:xfrm>
            <a:off x="5183439" y="1127149"/>
            <a:ext cx="1515960" cy="636480"/>
            <a:chOff x="5183439" y="1127149"/>
            <a:chExt cx="1515960" cy="63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8D4B12BC-004D-2B91-399A-65A439CEA73E}"/>
                    </a:ext>
                  </a:extLst>
                </p14:cNvPr>
                <p14:cNvContentPartPr/>
                <p14:nvPr/>
              </p14:nvContentPartPr>
              <p14:xfrm>
                <a:off x="5408799" y="1261429"/>
                <a:ext cx="136800" cy="1764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8D4B12BC-004D-2B91-399A-65A439CEA73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401599" y="1253869"/>
                  <a:ext cx="1519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A8FC0702-F5C3-FE75-553C-711C385A613C}"/>
                    </a:ext>
                  </a:extLst>
                </p14:cNvPr>
                <p14:cNvContentPartPr/>
                <p14:nvPr/>
              </p14:nvContentPartPr>
              <p14:xfrm>
                <a:off x="5582679" y="1284109"/>
                <a:ext cx="50400" cy="1281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A8FC0702-F5C3-FE75-553C-711C385A613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75119" y="1276909"/>
                  <a:ext cx="655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37E28B6-B5EC-92A6-BC4F-989079CA0D68}"/>
                    </a:ext>
                  </a:extLst>
                </p14:cNvPr>
                <p14:cNvContentPartPr/>
                <p14:nvPr/>
              </p14:nvContentPartPr>
              <p14:xfrm>
                <a:off x="5689959" y="1295269"/>
                <a:ext cx="24480" cy="1641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37E28B6-B5EC-92A6-BC4F-989079CA0D6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682399" y="1287709"/>
                  <a:ext cx="39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EC2EFB9D-1118-91F2-7FAB-4375842611E0}"/>
                    </a:ext>
                  </a:extLst>
                </p14:cNvPr>
                <p14:cNvContentPartPr/>
                <p14:nvPr/>
              </p14:nvContentPartPr>
              <p14:xfrm>
                <a:off x="5724879" y="1357909"/>
                <a:ext cx="134280" cy="295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EC2EFB9D-1118-91F2-7FAB-4375842611E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717319" y="1350349"/>
                  <a:ext cx="1494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919E347-C389-FC3F-C240-73695EEB2309}"/>
                    </a:ext>
                  </a:extLst>
                </p14:cNvPr>
                <p14:cNvContentPartPr/>
                <p14:nvPr/>
              </p14:nvContentPartPr>
              <p14:xfrm>
                <a:off x="5895519" y="1315429"/>
                <a:ext cx="114120" cy="219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919E347-C389-FC3F-C240-73695EEB230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887959" y="1307869"/>
                  <a:ext cx="129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D404C05-C95B-92BC-868D-217A5EF8D38E}"/>
                    </a:ext>
                  </a:extLst>
                </p14:cNvPr>
                <p14:cNvContentPartPr/>
                <p14:nvPr/>
              </p14:nvContentPartPr>
              <p14:xfrm>
                <a:off x="5890839" y="1336309"/>
                <a:ext cx="51840" cy="781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D404C05-C95B-92BC-868D-217A5EF8D38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883279" y="1328749"/>
                  <a:ext cx="66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B14AD3D-AA7B-768C-ED7B-6EDFA59B772B}"/>
                    </a:ext>
                  </a:extLst>
                </p14:cNvPr>
                <p14:cNvContentPartPr/>
                <p14:nvPr/>
              </p14:nvContentPartPr>
              <p14:xfrm>
                <a:off x="5915679" y="1373029"/>
                <a:ext cx="42480" cy="370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B14AD3D-AA7B-768C-ED7B-6EDFA59B772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908119" y="1365469"/>
                  <a:ext cx="576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E9CA822-BCCF-DF55-A623-A30B74B1D319}"/>
                    </a:ext>
                  </a:extLst>
                </p14:cNvPr>
                <p14:cNvContentPartPr/>
                <p14:nvPr/>
              </p14:nvContentPartPr>
              <p14:xfrm>
                <a:off x="6047439" y="1314709"/>
                <a:ext cx="10800" cy="1148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E9CA822-BCCF-DF55-A623-A30B74B1D31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039879" y="1307149"/>
                  <a:ext cx="259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1EC2A2C-2FF7-E2C5-30B1-0FB4A72B6D18}"/>
                    </a:ext>
                  </a:extLst>
                </p14:cNvPr>
                <p14:cNvContentPartPr/>
                <p14:nvPr/>
              </p14:nvContentPartPr>
              <p14:xfrm>
                <a:off x="6373239" y="1200949"/>
                <a:ext cx="144720" cy="2912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1EC2A2C-2FF7-E2C5-30B1-0FB4A72B6D1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65679" y="1193389"/>
                  <a:ext cx="1598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61C2292-5814-D7FE-7943-C7A5BA48FCDA}"/>
                    </a:ext>
                  </a:extLst>
                </p14:cNvPr>
                <p14:cNvContentPartPr/>
                <p14:nvPr/>
              </p14:nvContentPartPr>
              <p14:xfrm>
                <a:off x="6562959" y="1363309"/>
                <a:ext cx="136440" cy="781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61C2292-5814-D7FE-7943-C7A5BA48FCD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555399" y="1355749"/>
                  <a:ext cx="151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13ACF40-913D-806C-7198-7FD7DD96607D}"/>
                    </a:ext>
                  </a:extLst>
                </p14:cNvPr>
                <p14:cNvContentPartPr/>
                <p14:nvPr/>
              </p14:nvContentPartPr>
              <p14:xfrm>
                <a:off x="6561879" y="1661749"/>
                <a:ext cx="10440" cy="7740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13ACF40-913D-806C-7198-7FD7DD96607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554319" y="1654189"/>
                  <a:ext cx="252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57FC1E69-7E7C-F54F-04FB-09D68E5B264F}"/>
                    </a:ext>
                  </a:extLst>
                </p14:cNvPr>
                <p14:cNvContentPartPr/>
                <p14:nvPr/>
              </p14:nvContentPartPr>
              <p14:xfrm>
                <a:off x="6612639" y="1663189"/>
                <a:ext cx="47880" cy="10044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57FC1E69-7E7C-F54F-04FB-09D68E5B264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605079" y="1655629"/>
                  <a:ext cx="63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93FE2151-4A82-E308-64BA-6CE99036F6D7}"/>
                    </a:ext>
                  </a:extLst>
                </p14:cNvPr>
                <p14:cNvContentPartPr/>
                <p14:nvPr/>
              </p14:nvContentPartPr>
              <p14:xfrm>
                <a:off x="5183439" y="1127149"/>
                <a:ext cx="1177920" cy="4856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93FE2151-4A82-E308-64BA-6CE99036F6D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175879" y="1119589"/>
                  <a:ext cx="1193040" cy="500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4740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06D1B-740E-7E23-7155-55941704C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815F36-26F5-29F7-7D39-BC5BE9F0072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5BE41-6D37-B8D8-89B5-C5911236EB2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243E8DC-8842-B49B-AFB7-808E1CE9FA0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87E8B77-D11C-BF38-DD7D-91A451E3B7F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79BD64A-3E4F-8D2B-D25A-3379F23BACF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E02504-2162-40F4-8C6B-BDE04FF3852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AAA6AAE-4D85-A5E6-6A4A-D090B020867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F1E2D01-BD1E-D1C5-B483-69C4847E4F9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6A733A9-ECA2-AF62-C924-58C0A2757E2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0620686-EC31-4CFC-FBEC-A0F5DC6DFBB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7C851C1-182A-6121-3E1A-03961EF9FCE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82D47D0-15BA-11C6-D5D1-B0DEB248732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250ABE9-6743-A979-C47A-80739247AD4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24FBA1F-4AF5-4ACA-049B-08086B32F51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F2119E6-444C-AB84-A796-617C2862883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5C57147-FA94-3F11-95EA-814113AAFC5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BF6AE15-8A0F-6A69-34E0-F3F4F19CC74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5C909A9-080B-F4DE-8C35-733538365FB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5B3A03D-C017-561B-8C5F-5449BFEE00E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AC55B41-8E6E-831F-6961-F39AA4305D5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E010F48-6713-6656-752E-7BC432866C7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CE21502-477B-7139-4D5B-2935ACFE2E2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AE8BE4F-650C-7AD4-1512-EEA68BDADBE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D84DAD9-79F5-3D84-D111-0DC7E7C885D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A6424F7-B020-E90C-A8FE-7AA6610F1EF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908F8B9-2B8D-7C9F-0C14-4DC362983FB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00BE479-4EC2-674B-227E-713B66B1305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65E740D-E889-2F0E-0CA2-8251A836AA2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E2AB80D-7239-8D49-3414-7090769F7C8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0032D91-3969-C4C8-2158-3C4A867C0BB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F6A1D40-3508-6412-156B-786E64C0D2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77B2EDD-D37F-CA7D-3537-A3DDDCD57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7C6EDD-AFA5-D428-3415-79D61FDF44E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D2FF95-6FF9-7E10-91A2-8D7573727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E6D6BA9-0859-B0DE-63F0-AF06572CF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2284F6D1-A013-AEF1-93DB-8B3E3DFAC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0" y="2673350"/>
            <a:ext cx="4762500" cy="151130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07ED92A5-27AB-0815-0DED-1B6E19D6EBC7}"/>
              </a:ext>
            </a:extLst>
          </p:cNvPr>
          <p:cNvGrpSpPr/>
          <p:nvPr/>
        </p:nvGrpSpPr>
        <p:grpSpPr>
          <a:xfrm>
            <a:off x="3161679" y="2998789"/>
            <a:ext cx="645480" cy="362880"/>
            <a:chOff x="3161679" y="2998789"/>
            <a:chExt cx="645480" cy="36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31DA42C-BDFA-6A48-F178-F45CCCBB6BE0}"/>
                    </a:ext>
                  </a:extLst>
                </p14:cNvPr>
                <p14:cNvContentPartPr/>
                <p14:nvPr/>
              </p14:nvContentPartPr>
              <p14:xfrm>
                <a:off x="3161679" y="2998789"/>
                <a:ext cx="645480" cy="362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31DA42C-BDFA-6A48-F178-F45CCCBB6BE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54119" y="2991229"/>
                  <a:ext cx="66060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CB3F69C-C327-F5CC-B22A-A9662B07497C}"/>
                    </a:ext>
                  </a:extLst>
                </p14:cNvPr>
                <p14:cNvContentPartPr/>
                <p14:nvPr/>
              </p14:nvContentPartPr>
              <p14:xfrm>
                <a:off x="3479199" y="3151789"/>
                <a:ext cx="1800" cy="75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CB3F69C-C327-F5CC-B22A-A9662B07497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71639" y="3144229"/>
                  <a:ext cx="16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C80A76-64B9-38E3-F41A-9AA2483AA558}"/>
                    </a:ext>
                  </a:extLst>
                </p14:cNvPr>
                <p14:cNvContentPartPr/>
                <p14:nvPr/>
              </p14:nvContentPartPr>
              <p14:xfrm>
                <a:off x="3463359" y="3254389"/>
                <a:ext cx="7560" cy="40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C80A76-64B9-38E3-F41A-9AA2483AA55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55799" y="3247189"/>
                  <a:ext cx="2268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7310490E-FFCD-3D2A-6C9B-92601C8F1985}"/>
                  </a:ext>
                </a:extLst>
              </p14:cNvPr>
              <p14:cNvContentPartPr/>
              <p14:nvPr/>
            </p14:nvContentPartPr>
            <p14:xfrm>
              <a:off x="6526599" y="2979349"/>
              <a:ext cx="423720" cy="3150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7310490E-FFCD-3D2A-6C9B-92601C8F19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19039" y="2971789"/>
                <a:ext cx="43884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83D67803-F29C-3889-585C-8613EF93C040}"/>
                  </a:ext>
                </a:extLst>
              </p14:cNvPr>
              <p14:cNvContentPartPr/>
              <p14:nvPr/>
            </p14:nvContentPartPr>
            <p14:xfrm>
              <a:off x="7509399" y="3149629"/>
              <a:ext cx="542520" cy="158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83D67803-F29C-3889-585C-8613EF93C04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55399" y="3041989"/>
                <a:ext cx="65016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2A7A28E8-96F4-636E-1CC2-FF10B468EC20}"/>
                  </a:ext>
                </a:extLst>
              </p14:cNvPr>
              <p14:cNvContentPartPr/>
              <p14:nvPr/>
            </p14:nvContentPartPr>
            <p14:xfrm>
              <a:off x="6315279" y="3621229"/>
              <a:ext cx="799920" cy="871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2A7A28E8-96F4-636E-1CC2-FF10B468EC2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07719" y="3613669"/>
                <a:ext cx="815040" cy="10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27A08164-B64E-EB56-4B80-4AF0581554C3}"/>
              </a:ext>
            </a:extLst>
          </p:cNvPr>
          <p:cNvGrpSpPr/>
          <p:nvPr/>
        </p:nvGrpSpPr>
        <p:grpSpPr>
          <a:xfrm>
            <a:off x="8367639" y="3354829"/>
            <a:ext cx="726120" cy="246600"/>
            <a:chOff x="8367639" y="3354829"/>
            <a:chExt cx="72612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3A736F6-787C-09D0-19A9-A6083DCA5DD0}"/>
                    </a:ext>
                  </a:extLst>
                </p14:cNvPr>
                <p14:cNvContentPartPr/>
                <p14:nvPr/>
              </p14:nvContentPartPr>
              <p14:xfrm>
                <a:off x="8367639" y="3354829"/>
                <a:ext cx="267840" cy="51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3A736F6-787C-09D0-19A9-A6083DCA5DD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60079" y="3347269"/>
                  <a:ext cx="282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99A92AA-A899-CEBC-5FB1-4DBBFD273243}"/>
                    </a:ext>
                  </a:extLst>
                </p14:cNvPr>
                <p14:cNvContentPartPr/>
                <p14:nvPr/>
              </p14:nvContentPartPr>
              <p14:xfrm>
                <a:off x="8521719" y="3415669"/>
                <a:ext cx="27720" cy="138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99A92AA-A899-CEBC-5FB1-4DBBFD27324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14159" y="3408109"/>
                  <a:ext cx="428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4FED06C-0A42-C625-6C26-CA4175B83D6C}"/>
                    </a:ext>
                  </a:extLst>
                </p14:cNvPr>
                <p14:cNvContentPartPr/>
                <p14:nvPr/>
              </p14:nvContentPartPr>
              <p14:xfrm>
                <a:off x="8634039" y="3430429"/>
                <a:ext cx="118080" cy="128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4FED06C-0A42-C625-6C26-CA4175B83D6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26479" y="3422869"/>
                  <a:ext cx="133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E66A800-26A9-0B16-27D4-A478775A53B7}"/>
                    </a:ext>
                  </a:extLst>
                </p14:cNvPr>
                <p14:cNvContentPartPr/>
                <p14:nvPr/>
              </p14:nvContentPartPr>
              <p14:xfrm>
                <a:off x="8781639" y="3448069"/>
                <a:ext cx="101880" cy="1026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E66A800-26A9-0B16-27D4-A478775A53B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774079" y="3440509"/>
                  <a:ext cx="1170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0DD41EE-BC6C-4BEF-C6A5-3D83380360F0}"/>
                    </a:ext>
                  </a:extLst>
                </p14:cNvPr>
                <p14:cNvContentPartPr/>
                <p14:nvPr/>
              </p14:nvContentPartPr>
              <p14:xfrm>
                <a:off x="8901879" y="3452749"/>
                <a:ext cx="81720" cy="1486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0DD41EE-BC6C-4BEF-C6A5-3D83380360F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894679" y="3445189"/>
                  <a:ext cx="968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D728B10-86B2-4A62-FDE6-D04920F5B700}"/>
                    </a:ext>
                  </a:extLst>
                </p14:cNvPr>
                <p14:cNvContentPartPr/>
                <p14:nvPr/>
              </p14:nvContentPartPr>
              <p14:xfrm>
                <a:off x="9031839" y="3461749"/>
                <a:ext cx="61920" cy="1065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D728B10-86B2-4A62-FDE6-D04920F5B70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24279" y="3454189"/>
                  <a:ext cx="77040" cy="12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B4CC04D1-6B5A-D9B2-12EE-9055416DBA38}"/>
              </a:ext>
            </a:extLst>
          </p:cNvPr>
          <p:cNvGrpSpPr/>
          <p:nvPr/>
        </p:nvGrpSpPr>
        <p:grpSpPr>
          <a:xfrm>
            <a:off x="2396319" y="4353469"/>
            <a:ext cx="1077120" cy="297720"/>
            <a:chOff x="2396319" y="4353469"/>
            <a:chExt cx="107712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07B19AE-76EE-CB28-A11C-058227ED161A}"/>
                    </a:ext>
                  </a:extLst>
                </p14:cNvPr>
                <p14:cNvContentPartPr/>
                <p14:nvPr/>
              </p14:nvContentPartPr>
              <p14:xfrm>
                <a:off x="2396319" y="4353469"/>
                <a:ext cx="166680" cy="2682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07B19AE-76EE-CB28-A11C-058227ED161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88759" y="4345909"/>
                  <a:ext cx="1818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2D78339-3546-9AD8-01AA-A95A238CDB2F}"/>
                    </a:ext>
                  </a:extLst>
                </p14:cNvPr>
                <p14:cNvContentPartPr/>
                <p14:nvPr/>
              </p14:nvContentPartPr>
              <p14:xfrm>
                <a:off x="2586039" y="4414669"/>
                <a:ext cx="106200" cy="1245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2D78339-3546-9AD8-01AA-A95A238CDB2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78479" y="4407109"/>
                  <a:ext cx="1209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B0A546A7-9A80-EC4F-6441-D7DA0912BE17}"/>
                    </a:ext>
                  </a:extLst>
                </p14:cNvPr>
                <p14:cNvContentPartPr/>
                <p14:nvPr/>
              </p14:nvContentPartPr>
              <p14:xfrm>
                <a:off x="2758479" y="4420429"/>
                <a:ext cx="93240" cy="226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B0A546A7-9A80-EC4F-6441-D7DA0912BE1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750919" y="4412869"/>
                  <a:ext cx="1083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CB4F4EC-747D-12C0-F61A-27E3F562594E}"/>
                    </a:ext>
                  </a:extLst>
                </p14:cNvPr>
                <p14:cNvContentPartPr/>
                <p14:nvPr/>
              </p14:nvContentPartPr>
              <p14:xfrm>
                <a:off x="2805279" y="4466509"/>
                <a:ext cx="36000" cy="741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CB4F4EC-747D-12C0-F61A-27E3F562594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97719" y="4458949"/>
                  <a:ext cx="51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A714B2D-21E7-0F60-CE59-3900ED7E6ABF}"/>
                    </a:ext>
                  </a:extLst>
                </p14:cNvPr>
                <p14:cNvContentPartPr/>
                <p14:nvPr/>
              </p14:nvContentPartPr>
              <p14:xfrm>
                <a:off x="2905359" y="4434109"/>
                <a:ext cx="64440" cy="975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A714B2D-21E7-0F60-CE59-3900ED7E6AB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97799" y="4426549"/>
                  <a:ext cx="79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9837C2F1-12BE-EC07-F143-29692DFEF878}"/>
                    </a:ext>
                  </a:extLst>
                </p14:cNvPr>
                <p14:cNvContentPartPr/>
                <p14:nvPr/>
              </p14:nvContentPartPr>
              <p14:xfrm>
                <a:off x="3042159" y="4422229"/>
                <a:ext cx="58320" cy="8640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9837C2F1-12BE-EC07-F143-29692DFEF87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34599" y="4414669"/>
                  <a:ext cx="734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6EEDA72-E93C-7814-51A5-3B6782F0B21A}"/>
                    </a:ext>
                  </a:extLst>
                </p14:cNvPr>
                <p14:cNvContentPartPr/>
                <p14:nvPr/>
              </p14:nvContentPartPr>
              <p14:xfrm>
                <a:off x="3265719" y="4406029"/>
                <a:ext cx="122760" cy="2451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6EEDA72-E93C-7814-51A5-3B6782F0B21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258159" y="4398469"/>
                  <a:ext cx="1375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17E8FF5-7DFA-EDFE-1746-5E2751020E6C}"/>
                    </a:ext>
                  </a:extLst>
                </p14:cNvPr>
                <p14:cNvContentPartPr/>
                <p14:nvPr/>
              </p14:nvContentPartPr>
              <p14:xfrm>
                <a:off x="3167439" y="4479109"/>
                <a:ext cx="306000" cy="151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17E8FF5-7DFA-EDFE-1746-5E2751020E6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160239" y="4471549"/>
                  <a:ext cx="321120" cy="16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D6F3ECA1-1903-2917-C035-46343A187142}"/>
                  </a:ext>
                </a:extLst>
              </p14:cNvPr>
              <p14:cNvContentPartPr/>
              <p14:nvPr/>
            </p14:nvContentPartPr>
            <p14:xfrm>
              <a:off x="3841359" y="3747949"/>
              <a:ext cx="1258200" cy="15804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D6F3ECA1-1903-2917-C035-46343A18714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833799" y="3740389"/>
                <a:ext cx="127332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DC112801-A91C-E1A4-629E-8242BD94B356}"/>
                  </a:ext>
                </a:extLst>
              </p14:cNvPr>
              <p14:cNvContentPartPr/>
              <p14:nvPr/>
            </p14:nvContentPartPr>
            <p14:xfrm>
              <a:off x="5586639" y="3916069"/>
              <a:ext cx="1289520" cy="3312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DC112801-A91C-E1A4-629E-8242BD94B35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79079" y="3908509"/>
                <a:ext cx="1304640" cy="4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uppo 83">
            <a:extLst>
              <a:ext uri="{FF2B5EF4-FFF2-40B4-BE49-F238E27FC236}">
                <a16:creationId xmlns:a16="http://schemas.microsoft.com/office/drawing/2014/main" id="{286E3E97-EA58-7208-BA60-A743AF8438C8}"/>
              </a:ext>
            </a:extLst>
          </p:cNvPr>
          <p:cNvGrpSpPr/>
          <p:nvPr/>
        </p:nvGrpSpPr>
        <p:grpSpPr>
          <a:xfrm>
            <a:off x="6014319" y="4083469"/>
            <a:ext cx="623880" cy="261720"/>
            <a:chOff x="6014319" y="4083469"/>
            <a:chExt cx="62388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D15BC7A-2F2C-3489-B1DD-4B9F7C7F6970}"/>
                    </a:ext>
                  </a:extLst>
                </p14:cNvPr>
                <p14:cNvContentPartPr/>
                <p14:nvPr/>
              </p14:nvContentPartPr>
              <p14:xfrm>
                <a:off x="6014319" y="4083469"/>
                <a:ext cx="182160" cy="2181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D15BC7A-2F2C-3489-B1DD-4B9F7C7F697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06759" y="4075909"/>
                  <a:ext cx="1972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60A603ED-09C5-67A5-F880-65C7FDD87724}"/>
                    </a:ext>
                  </a:extLst>
                </p14:cNvPr>
                <p14:cNvContentPartPr/>
                <p14:nvPr/>
              </p14:nvContentPartPr>
              <p14:xfrm>
                <a:off x="6244359" y="4129549"/>
                <a:ext cx="101880" cy="191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60A603ED-09C5-67A5-F880-65C7FDD8772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237159" y="4121989"/>
                  <a:ext cx="1170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2C7C7BC3-FB20-F3E0-5CE6-8DB5E5D3B80A}"/>
                    </a:ext>
                  </a:extLst>
                </p14:cNvPr>
                <p14:cNvContentPartPr/>
                <p14:nvPr/>
              </p14:nvContentPartPr>
              <p14:xfrm>
                <a:off x="6351999" y="4155469"/>
                <a:ext cx="286200" cy="189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2C7C7BC3-FB20-F3E0-5CE6-8DB5E5D3B80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344439" y="4147909"/>
                  <a:ext cx="301320" cy="20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0164205A-5D09-9594-E90D-1E16C4130F55}"/>
                  </a:ext>
                </a:extLst>
              </p14:cNvPr>
              <p14:cNvContentPartPr/>
              <p14:nvPr/>
            </p14:nvContentPartPr>
            <p14:xfrm>
              <a:off x="4518879" y="4237549"/>
              <a:ext cx="785160" cy="4824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0164205A-5D09-9594-E90D-1E16C4130F5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511319" y="4229989"/>
                <a:ext cx="800280" cy="6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71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FA558-86AA-B28E-E7DE-45080BBE4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9DD1A0-A6AF-83E8-C9D2-B27E97BBFBD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1298D-2A44-E7F3-0FC6-88D4FA5C5F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12242-76F6-EBE0-A276-447013FC9248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6C65E3E-CAFD-715D-A95B-FD0B5958468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F013CA8-E794-5EBE-E50B-D1CB5789699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F3FFC1-E59E-E360-6769-47506DB7436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84E24FD-02DF-2DE6-2B49-7B2FDF4884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CC5B7DF-E951-939A-4BC4-31B479068EB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C83B664-441F-2B4F-1A99-44D5D6C2FAB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B0348B6-7AB3-5996-9050-E08E4FD17B9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B5C8C0-AEBF-7D1B-9274-9B665272162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CAA55D-81F1-E758-B061-780128E6562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DB76D6D-D9A1-B738-0B1A-B22B08951C2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298E94-0930-1173-6BDD-EC6550B73C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0DBC520-1B58-044F-D8DA-90CF8DC5C68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DDF0D11-5EE5-FC4F-274D-F7A7B3AF192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B2E9FE8-6FD9-793C-0A4F-262A102C664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592ADA2-6A3C-A997-852D-5638F2E614C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1D95D44-ACDE-4228-A32F-1101730F706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689CF8-41DB-F253-138F-8F1210051C9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901B1DC-5579-0D22-6A47-ECDB854C351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0523F35-A005-230C-90BE-927017668AB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F3D3B37-D2AE-3744-B692-32891D9D1C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97E8DEB-602B-7C46-BCD0-AE6E6104B7D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0F5B9E7-6D09-2700-46EE-81DE3D90E2E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A285FA3-8B6A-D6F9-F58A-07BFA643592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436567D-D704-236C-7754-12E33F37F8B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FBFABB3-935B-CEF3-78BE-1E53BF0E96E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1DFACAFE-DDCD-C998-EAC5-6B0785AD466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261D742-13AB-2A67-1406-EE2415FBEB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13FFC4B-7AFB-294D-CD8F-86A9727A905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2AEE11A-1996-4091-9C92-4D77DF2ED1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DE8E536-EE0D-187B-F29F-F083563A7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BF3E39-4A03-7636-B6E3-893D8DBB536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55FF5F-283B-B826-2B27-83D95354D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0F0CF06-5CC3-1F3E-9154-FE6D04DC6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AF0CE51-329F-814F-6CAE-A052B11FB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500" y="2108200"/>
            <a:ext cx="4953000" cy="26416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5CA155A2-F96E-B408-A70F-279FC691DC03}"/>
              </a:ext>
            </a:extLst>
          </p:cNvPr>
          <p:cNvGrpSpPr/>
          <p:nvPr/>
        </p:nvGrpSpPr>
        <p:grpSpPr>
          <a:xfrm>
            <a:off x="3401079" y="2057029"/>
            <a:ext cx="1287720" cy="601200"/>
            <a:chOff x="3401079" y="2057029"/>
            <a:chExt cx="1287720" cy="60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7263AE4-F968-3EB8-9421-F98B7F8BFEB0}"/>
                    </a:ext>
                  </a:extLst>
                </p14:cNvPr>
                <p14:cNvContentPartPr/>
                <p14:nvPr/>
              </p14:nvContentPartPr>
              <p14:xfrm>
                <a:off x="3401079" y="2057029"/>
                <a:ext cx="1276920" cy="601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7263AE4-F968-3EB8-9421-F98B7F8BFEB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93519" y="2049469"/>
                  <a:ext cx="129168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C298B8E-197C-0319-E592-2F809886B94F}"/>
                    </a:ext>
                  </a:extLst>
                </p14:cNvPr>
                <p14:cNvContentPartPr/>
                <p14:nvPr/>
              </p14:nvContentPartPr>
              <p14:xfrm>
                <a:off x="3527799" y="2547349"/>
                <a:ext cx="1161000" cy="56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C298B8E-197C-0319-E592-2F809886B94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20239" y="2540149"/>
                  <a:ext cx="117612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C2CF674-42E5-A02F-8A09-087E223143EC}"/>
                  </a:ext>
                </a:extLst>
              </p14:cNvPr>
              <p14:cNvContentPartPr/>
              <p14:nvPr/>
            </p14:nvContentPartPr>
            <p14:xfrm>
              <a:off x="5489799" y="3539509"/>
              <a:ext cx="1327320" cy="2664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C2CF674-42E5-A02F-8A09-087E223143E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82239" y="3531949"/>
                <a:ext cx="13424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260B038-B979-9E59-400F-9940518F0599}"/>
                  </a:ext>
                </a:extLst>
              </p14:cNvPr>
              <p14:cNvContentPartPr/>
              <p14:nvPr/>
            </p14:nvContentPartPr>
            <p14:xfrm>
              <a:off x="4680159" y="4778269"/>
              <a:ext cx="1303920" cy="334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260B038-B979-9E59-400F-9940518F059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72599" y="4770709"/>
                <a:ext cx="131904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99D62D43-3F0F-CE7C-F578-E39EBFA5BCB2}"/>
              </a:ext>
            </a:extLst>
          </p:cNvPr>
          <p:cNvGrpSpPr/>
          <p:nvPr/>
        </p:nvGrpSpPr>
        <p:grpSpPr>
          <a:xfrm>
            <a:off x="259846" y="314619"/>
            <a:ext cx="1046520" cy="286200"/>
            <a:chOff x="259846" y="314619"/>
            <a:chExt cx="1046520" cy="28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F2E9539-6E42-5B04-1D5C-1D2E16D5B467}"/>
                    </a:ext>
                  </a:extLst>
                </p14:cNvPr>
                <p14:cNvContentPartPr/>
                <p14:nvPr/>
              </p14:nvContentPartPr>
              <p14:xfrm>
                <a:off x="259846" y="314619"/>
                <a:ext cx="400680" cy="20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F2E9539-6E42-5B04-1D5C-1D2E16D5B46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2286" y="307059"/>
                  <a:ext cx="4158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F882936-67E4-5909-49D1-CCCE532A2F0C}"/>
                    </a:ext>
                  </a:extLst>
                </p14:cNvPr>
                <p14:cNvContentPartPr/>
                <p14:nvPr/>
              </p14:nvContentPartPr>
              <p14:xfrm>
                <a:off x="465406" y="325419"/>
                <a:ext cx="42480" cy="2088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F882936-67E4-5909-49D1-CCCE532A2F0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7846" y="317859"/>
                  <a:ext cx="576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5559AD9-7A4C-5BC8-E651-29BEED4DAC17}"/>
                    </a:ext>
                  </a:extLst>
                </p14:cNvPr>
                <p14:cNvContentPartPr/>
                <p14:nvPr/>
              </p14:nvContentPartPr>
              <p14:xfrm>
                <a:off x="623086" y="342699"/>
                <a:ext cx="175320" cy="1785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5559AD9-7A4C-5BC8-E651-29BEED4DAC1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5886" y="335139"/>
                  <a:ext cx="190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19D8EB1-7703-94F7-E503-7531815AC6B4}"/>
                    </a:ext>
                  </a:extLst>
                </p14:cNvPr>
                <p14:cNvContentPartPr/>
                <p14:nvPr/>
              </p14:nvContentPartPr>
              <p14:xfrm>
                <a:off x="858166" y="359259"/>
                <a:ext cx="105840" cy="135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19D8EB1-7703-94F7-E503-7531815AC6B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0606" y="351699"/>
                  <a:ext cx="120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BFAA68F-A78D-C0A1-6899-034A32B5AC04}"/>
                    </a:ext>
                  </a:extLst>
                </p14:cNvPr>
                <p14:cNvContentPartPr/>
                <p14:nvPr/>
              </p14:nvContentPartPr>
              <p14:xfrm>
                <a:off x="1052566" y="383019"/>
                <a:ext cx="93240" cy="217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BFAA68F-A78D-C0A1-6899-034A32B5AC0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45006" y="375459"/>
                  <a:ext cx="10836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643110E-41F4-BBBF-F621-1618A693E4A6}"/>
                    </a:ext>
                  </a:extLst>
                </p14:cNvPr>
                <p14:cNvContentPartPr/>
                <p14:nvPr/>
              </p14:nvContentPartPr>
              <p14:xfrm>
                <a:off x="1201966" y="408219"/>
                <a:ext cx="104400" cy="1083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643110E-41F4-BBBF-F621-1618A693E4A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94406" y="400659"/>
                  <a:ext cx="1195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14C8A792-48B0-B1E5-2B22-71400CB3682C}"/>
              </a:ext>
            </a:extLst>
          </p:cNvPr>
          <p:cNvGrpSpPr/>
          <p:nvPr/>
        </p:nvGrpSpPr>
        <p:grpSpPr>
          <a:xfrm>
            <a:off x="1810726" y="202299"/>
            <a:ext cx="1482840" cy="498960"/>
            <a:chOff x="1810726" y="202299"/>
            <a:chExt cx="1482840" cy="49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FB564F7-EC50-C7D3-E57C-8CB914DFCB66}"/>
                    </a:ext>
                  </a:extLst>
                </p14:cNvPr>
                <p14:cNvContentPartPr/>
                <p14:nvPr/>
              </p14:nvContentPartPr>
              <p14:xfrm>
                <a:off x="1810726" y="323979"/>
                <a:ext cx="223920" cy="185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FB564F7-EC50-C7D3-E57C-8CB914DFCB6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03166" y="316419"/>
                  <a:ext cx="2390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A4A883B-ADDF-58B3-A739-12432868D285}"/>
                    </a:ext>
                  </a:extLst>
                </p14:cNvPr>
                <p14:cNvContentPartPr/>
                <p14:nvPr/>
              </p14:nvContentPartPr>
              <p14:xfrm>
                <a:off x="2093326" y="393099"/>
                <a:ext cx="95760" cy="16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A4A883B-ADDF-58B3-A739-12432868D28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85766" y="385539"/>
                  <a:ext cx="110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D3DDECA-27B0-BA1E-8CB5-FCA014A2070A}"/>
                    </a:ext>
                  </a:extLst>
                </p14:cNvPr>
                <p14:cNvContentPartPr/>
                <p14:nvPr/>
              </p14:nvContentPartPr>
              <p14:xfrm>
                <a:off x="2196286" y="292299"/>
                <a:ext cx="36000" cy="258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D3DDECA-27B0-BA1E-8CB5-FCA014A2070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88726" y="284739"/>
                  <a:ext cx="511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D775F1D-724F-F0AE-F8EF-4D01516017C8}"/>
                    </a:ext>
                  </a:extLst>
                </p14:cNvPr>
                <p14:cNvContentPartPr/>
                <p14:nvPr/>
              </p14:nvContentPartPr>
              <p14:xfrm>
                <a:off x="2293846" y="320019"/>
                <a:ext cx="25200" cy="1926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D775F1D-724F-F0AE-F8EF-4D01516017C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286286" y="312459"/>
                  <a:ext cx="403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B94688D-26E6-1A17-940F-6013A9908855}"/>
                    </a:ext>
                  </a:extLst>
                </p14:cNvPr>
                <p14:cNvContentPartPr/>
                <p14:nvPr/>
              </p14:nvContentPartPr>
              <p14:xfrm>
                <a:off x="2406886" y="342339"/>
                <a:ext cx="66600" cy="203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B94688D-26E6-1A17-940F-6013A990885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399326" y="334779"/>
                  <a:ext cx="81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FD90BCF-B862-123E-A5B5-4D5ED0AC98D5}"/>
                    </a:ext>
                  </a:extLst>
                </p14:cNvPr>
                <p14:cNvContentPartPr/>
                <p14:nvPr/>
              </p14:nvContentPartPr>
              <p14:xfrm>
                <a:off x="2447926" y="433059"/>
                <a:ext cx="123120" cy="46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FD90BCF-B862-123E-A5B5-4D5ED0AC98D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440366" y="425499"/>
                  <a:ext cx="138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63CA0B8-EA73-177A-FCCA-5EAE69B67737}"/>
                    </a:ext>
                  </a:extLst>
                </p14:cNvPr>
                <p14:cNvContentPartPr/>
                <p14:nvPr/>
              </p14:nvContentPartPr>
              <p14:xfrm>
                <a:off x="2599846" y="417579"/>
                <a:ext cx="59040" cy="15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63CA0B8-EA73-177A-FCCA-5EAE69B6773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592286" y="410019"/>
                  <a:ext cx="738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52DF399-E514-3CBF-1F03-93020807A119}"/>
                    </a:ext>
                  </a:extLst>
                </p14:cNvPr>
                <p14:cNvContentPartPr/>
                <p14:nvPr/>
              </p14:nvContentPartPr>
              <p14:xfrm>
                <a:off x="2678686" y="309939"/>
                <a:ext cx="15480" cy="2336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52DF399-E514-3CBF-1F03-93020807A11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671126" y="302739"/>
                  <a:ext cx="302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20CE86A-F206-0672-25B1-0BD6BCD1AA8F}"/>
                    </a:ext>
                  </a:extLst>
                </p14:cNvPr>
                <p14:cNvContentPartPr/>
                <p14:nvPr/>
              </p14:nvContentPartPr>
              <p14:xfrm>
                <a:off x="2939326" y="286899"/>
                <a:ext cx="236880" cy="387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20CE86A-F206-0672-25B1-0BD6BCD1AA8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31766" y="279339"/>
                  <a:ext cx="25200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76F726C-980D-1958-247D-005D4B9F1ED9}"/>
                    </a:ext>
                  </a:extLst>
                </p14:cNvPr>
                <p14:cNvContentPartPr/>
                <p14:nvPr/>
              </p14:nvContentPartPr>
              <p14:xfrm>
                <a:off x="2936806" y="202299"/>
                <a:ext cx="356760" cy="498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76F726C-980D-1958-247D-005D4B9F1ED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929246" y="194739"/>
                  <a:ext cx="371880" cy="51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7B0ECFBA-C7B2-A798-1448-05C4F869181D}"/>
              </a:ext>
            </a:extLst>
          </p:cNvPr>
          <p:cNvGrpSpPr/>
          <p:nvPr/>
        </p:nvGrpSpPr>
        <p:grpSpPr>
          <a:xfrm>
            <a:off x="3828886" y="231692"/>
            <a:ext cx="3712288" cy="939960"/>
            <a:chOff x="3828886" y="231692"/>
            <a:chExt cx="3712288" cy="93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9EFB37B-4BBF-74A2-4AD4-0FB42EE030F3}"/>
                    </a:ext>
                  </a:extLst>
                </p14:cNvPr>
                <p14:cNvContentPartPr/>
                <p14:nvPr/>
              </p14:nvContentPartPr>
              <p14:xfrm>
                <a:off x="3828886" y="469059"/>
                <a:ext cx="167400" cy="104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9EFB37B-4BBF-74A2-4AD4-0FB42EE030F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821326" y="461499"/>
                  <a:ext cx="182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0E870D12-B546-5DA7-39FF-E00DC07A9F5C}"/>
                    </a:ext>
                  </a:extLst>
                </p14:cNvPr>
                <p14:cNvContentPartPr/>
                <p14:nvPr/>
              </p14:nvContentPartPr>
              <p14:xfrm>
                <a:off x="3978646" y="416139"/>
                <a:ext cx="65880" cy="1141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0E870D12-B546-5DA7-39FF-E00DC07A9F5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71086" y="408579"/>
                  <a:ext cx="810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D121FB0-50AD-8A35-21EC-1DE95603EFA9}"/>
                    </a:ext>
                  </a:extLst>
                </p14:cNvPr>
                <p14:cNvContentPartPr/>
                <p14:nvPr/>
              </p14:nvContentPartPr>
              <p14:xfrm>
                <a:off x="4580661" y="238394"/>
                <a:ext cx="304560" cy="3333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D121FB0-50AD-8A35-21EC-1DE95603EFA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573101" y="230834"/>
                  <a:ext cx="3196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04D950CD-BF95-1471-2917-47DECAD0DA33}"/>
                    </a:ext>
                  </a:extLst>
                </p14:cNvPr>
                <p14:cNvContentPartPr/>
                <p14:nvPr/>
              </p14:nvContentPartPr>
              <p14:xfrm>
                <a:off x="4551501" y="466634"/>
                <a:ext cx="337680" cy="187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04D950CD-BF95-1471-2917-47DECAD0DA3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543941" y="459074"/>
                  <a:ext cx="3528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CEE0EC8-C7B9-063C-0B7F-E350A58D031E}"/>
                    </a:ext>
                  </a:extLst>
                </p14:cNvPr>
                <p14:cNvContentPartPr/>
                <p14:nvPr/>
              </p14:nvContentPartPr>
              <p14:xfrm>
                <a:off x="4554021" y="706754"/>
                <a:ext cx="491400" cy="30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CEE0EC8-C7B9-063C-0B7F-E350A58D031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546461" y="699194"/>
                  <a:ext cx="5065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CC45E014-CDA3-92DF-11E4-BE2E4F0773E5}"/>
                    </a:ext>
                  </a:extLst>
                </p14:cNvPr>
                <p14:cNvContentPartPr/>
                <p14:nvPr/>
              </p14:nvContentPartPr>
              <p14:xfrm>
                <a:off x="4822581" y="719354"/>
                <a:ext cx="39240" cy="1735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CC45E014-CDA3-92DF-11E4-BE2E4F0773E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815021" y="712154"/>
                  <a:ext cx="543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010D2414-330B-916D-AF88-736B4D0A9627}"/>
                    </a:ext>
                  </a:extLst>
                </p14:cNvPr>
                <p14:cNvContentPartPr/>
                <p14:nvPr/>
              </p14:nvContentPartPr>
              <p14:xfrm>
                <a:off x="5057301" y="422354"/>
                <a:ext cx="268920" cy="374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010D2414-330B-916D-AF88-736B4D0A962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49741" y="415154"/>
                  <a:ext cx="2836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664B147-2B1D-9F62-1794-8E3BB6AB140D}"/>
                    </a:ext>
                  </a:extLst>
                </p14:cNvPr>
                <p14:cNvContentPartPr/>
                <p14:nvPr/>
              </p14:nvContentPartPr>
              <p14:xfrm>
                <a:off x="5069541" y="442154"/>
                <a:ext cx="201960" cy="2433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664B147-2B1D-9F62-1794-8E3BB6AB140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061981" y="434594"/>
                  <a:ext cx="217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DBE374C-ABF6-FAF3-1FC1-1B3C3F1008EC}"/>
                    </a:ext>
                  </a:extLst>
                </p14:cNvPr>
                <p14:cNvContentPartPr/>
                <p14:nvPr/>
              </p14:nvContentPartPr>
              <p14:xfrm>
                <a:off x="5067021" y="580754"/>
                <a:ext cx="240480" cy="219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DBE374C-ABF6-FAF3-1FC1-1B3C3F1008E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59461" y="573194"/>
                  <a:ext cx="2552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22ACE98-F8EF-CB57-1D19-C694E510704B}"/>
                    </a:ext>
                  </a:extLst>
                </p14:cNvPr>
                <p14:cNvContentPartPr/>
                <p14:nvPr/>
              </p14:nvContentPartPr>
              <p14:xfrm>
                <a:off x="5392821" y="538994"/>
                <a:ext cx="106920" cy="172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22ACE98-F8EF-CB57-1D19-C694E510704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385261" y="531434"/>
                  <a:ext cx="122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3F9A9DA6-EC32-F9FD-DD82-F4990D7C1FF7}"/>
                    </a:ext>
                  </a:extLst>
                </p14:cNvPr>
                <p14:cNvContentPartPr/>
                <p14:nvPr/>
              </p14:nvContentPartPr>
              <p14:xfrm>
                <a:off x="5526021" y="409034"/>
                <a:ext cx="12600" cy="295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3F9A9DA6-EC32-F9FD-DD82-F4990D7C1FF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18461" y="401474"/>
                  <a:ext cx="277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BD25356-1706-1EA8-F50E-F7FD615D9CDB}"/>
                    </a:ext>
                  </a:extLst>
                </p14:cNvPr>
                <p14:cNvContentPartPr/>
                <p14:nvPr/>
              </p14:nvContentPartPr>
              <p14:xfrm>
                <a:off x="6196214" y="555692"/>
                <a:ext cx="172800" cy="320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BD25356-1706-1EA8-F50E-F7FD615D9CD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188654" y="548132"/>
                  <a:ext cx="18792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4E4B059-9B03-EBF3-D3D5-A45103B23CE9}"/>
                    </a:ext>
                  </a:extLst>
                </p14:cNvPr>
                <p14:cNvContentPartPr/>
                <p14:nvPr/>
              </p14:nvContentPartPr>
              <p14:xfrm>
                <a:off x="6607694" y="405932"/>
                <a:ext cx="163080" cy="321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4E4B059-9B03-EBF3-D3D5-A45103B23CE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600134" y="398372"/>
                  <a:ext cx="1778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0138F2DA-74C0-58B3-00B3-B915444AD668}"/>
                    </a:ext>
                  </a:extLst>
                </p14:cNvPr>
                <p14:cNvContentPartPr/>
                <p14:nvPr/>
              </p14:nvContentPartPr>
              <p14:xfrm>
                <a:off x="6807854" y="422852"/>
                <a:ext cx="137520" cy="3607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0138F2DA-74C0-58B3-00B3-B915444AD66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800294" y="415292"/>
                  <a:ext cx="15264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74BAA627-5FFA-CCE7-BFDC-B654FD18B886}"/>
                    </a:ext>
                  </a:extLst>
                </p14:cNvPr>
                <p14:cNvContentPartPr/>
                <p14:nvPr/>
              </p14:nvContentPartPr>
              <p14:xfrm>
                <a:off x="6993254" y="439772"/>
                <a:ext cx="20160" cy="263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74BAA627-5FFA-CCE7-BFDC-B654FD18B88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985694" y="432212"/>
                  <a:ext cx="352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1B9A719-821F-1A37-32C8-AC657A486DD3}"/>
                    </a:ext>
                  </a:extLst>
                </p14:cNvPr>
                <p14:cNvContentPartPr/>
                <p14:nvPr/>
              </p14:nvContentPartPr>
              <p14:xfrm>
                <a:off x="7023134" y="602852"/>
                <a:ext cx="102960" cy="187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1B9A719-821F-1A37-32C8-AC657A486DD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015574" y="595292"/>
                  <a:ext cx="1180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B1B605CC-BA6B-9A2F-11BA-AD5A105A3AC6}"/>
                    </a:ext>
                  </a:extLst>
                </p14:cNvPr>
                <p14:cNvContentPartPr/>
                <p14:nvPr/>
              </p14:nvContentPartPr>
              <p14:xfrm>
                <a:off x="7249574" y="447332"/>
                <a:ext cx="204480" cy="1872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B1B605CC-BA6B-9A2F-11BA-AD5A105A3AC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242014" y="439772"/>
                  <a:ext cx="2196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8F82849-B0EB-3FC4-71F6-1907A56872D2}"/>
                    </a:ext>
                  </a:extLst>
                </p14:cNvPr>
                <p14:cNvContentPartPr/>
                <p14:nvPr/>
              </p14:nvContentPartPr>
              <p14:xfrm>
                <a:off x="7302134" y="472892"/>
                <a:ext cx="42480" cy="1382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8F82849-B0EB-3FC4-71F6-1907A56872D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294574" y="465332"/>
                  <a:ext cx="576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1C82EA5D-D7D6-9360-28F6-BEC877501D11}"/>
                    </a:ext>
                  </a:extLst>
                </p14:cNvPr>
                <p14:cNvContentPartPr/>
                <p14:nvPr/>
              </p14:nvContentPartPr>
              <p14:xfrm>
                <a:off x="7355414" y="483692"/>
                <a:ext cx="65880" cy="1234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1C82EA5D-D7D6-9360-28F6-BEC877501D1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347854" y="476132"/>
                  <a:ext cx="81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D006C7F-E083-8394-F402-70358F7CB2CF}"/>
                    </a:ext>
                  </a:extLst>
                </p14:cNvPr>
                <p14:cNvContentPartPr/>
                <p14:nvPr/>
              </p14:nvContentPartPr>
              <p14:xfrm>
                <a:off x="7528574" y="455972"/>
                <a:ext cx="12600" cy="1357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D006C7F-E083-8394-F402-70358F7CB2C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521014" y="448412"/>
                  <a:ext cx="277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5354E0B-45B1-28A7-BC70-FCA8943E5168}"/>
                    </a:ext>
                  </a:extLst>
                </p14:cNvPr>
                <p14:cNvContentPartPr/>
                <p14:nvPr/>
              </p14:nvContentPartPr>
              <p14:xfrm>
                <a:off x="4254374" y="231692"/>
                <a:ext cx="1492920" cy="84384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5354E0B-45B1-28A7-BC70-FCA8943E516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246814" y="224132"/>
                  <a:ext cx="1508040" cy="85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9CFC5A89-4ECB-5D36-E1B6-5E1A51DD5E40}"/>
                    </a:ext>
                  </a:extLst>
                </p14:cNvPr>
                <p14:cNvContentPartPr/>
                <p14:nvPr/>
              </p14:nvContentPartPr>
              <p14:xfrm>
                <a:off x="4203254" y="1007492"/>
                <a:ext cx="1649160" cy="164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9CFC5A89-4ECB-5D36-E1B6-5E1A51DD5E4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195694" y="999932"/>
                  <a:ext cx="1663920" cy="17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238EEA59-1C3E-B91C-6DC4-AE2A0316B6C9}"/>
                  </a:ext>
                </a:extLst>
              </p14:cNvPr>
              <p14:cNvContentPartPr/>
              <p14:nvPr/>
            </p14:nvContentPartPr>
            <p14:xfrm>
              <a:off x="6446372" y="889264"/>
              <a:ext cx="1647720" cy="15012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238EEA59-1C3E-B91C-6DC4-AE2A0316B6C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439172" y="881704"/>
                <a:ext cx="1662840" cy="16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73268198-2867-CA7B-F6CB-9E7CC6B3BDB3}"/>
              </a:ext>
            </a:extLst>
          </p:cNvPr>
          <p:cNvGrpSpPr/>
          <p:nvPr/>
        </p:nvGrpSpPr>
        <p:grpSpPr>
          <a:xfrm>
            <a:off x="175246" y="1317875"/>
            <a:ext cx="2890440" cy="969840"/>
            <a:chOff x="175246" y="1317875"/>
            <a:chExt cx="2890440" cy="96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D2132BD1-2DC2-B86C-5BF6-841AD7FA196B}"/>
                    </a:ext>
                  </a:extLst>
                </p14:cNvPr>
                <p14:cNvContentPartPr/>
                <p14:nvPr/>
              </p14:nvContentPartPr>
              <p14:xfrm>
                <a:off x="210526" y="1577075"/>
                <a:ext cx="246960" cy="35100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D2132BD1-2DC2-B86C-5BF6-841AD7FA196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02966" y="1569515"/>
                  <a:ext cx="26172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93F12F1-3524-C05A-9FE7-7298CC43F992}"/>
                    </a:ext>
                  </a:extLst>
                </p14:cNvPr>
                <p14:cNvContentPartPr/>
                <p14:nvPr/>
              </p14:nvContentPartPr>
              <p14:xfrm>
                <a:off x="175246" y="1750235"/>
                <a:ext cx="361080" cy="543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93F12F1-3524-C05A-9FE7-7298CC43F99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67686" y="1742675"/>
                  <a:ext cx="3762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F8AA2A7-DA47-DBDC-60DA-2C4B1B5F93E9}"/>
                    </a:ext>
                  </a:extLst>
                </p14:cNvPr>
                <p14:cNvContentPartPr/>
                <p14:nvPr/>
              </p14:nvContentPartPr>
              <p14:xfrm>
                <a:off x="218806" y="2001875"/>
                <a:ext cx="290520" cy="144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F8AA2A7-DA47-DBDC-60DA-2C4B1B5F93E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1246" y="1994315"/>
                  <a:ext cx="305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1379C19-DEE9-7ABE-EBA4-4FB33795D4EF}"/>
                    </a:ext>
                  </a:extLst>
                </p14:cNvPr>
                <p14:cNvContentPartPr/>
                <p14:nvPr/>
              </p14:nvContentPartPr>
              <p14:xfrm>
                <a:off x="371086" y="2010515"/>
                <a:ext cx="59040" cy="1620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1379C19-DEE9-7ABE-EBA4-4FB33795D4E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3526" y="2002955"/>
                  <a:ext cx="738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7CAD993-8675-D496-89D1-5CA57068749D}"/>
                    </a:ext>
                  </a:extLst>
                </p14:cNvPr>
                <p14:cNvContentPartPr/>
                <p14:nvPr/>
              </p14:nvContentPartPr>
              <p14:xfrm>
                <a:off x="674566" y="1709555"/>
                <a:ext cx="208440" cy="140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7CAD993-8675-D496-89D1-5CA57068749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67006" y="1701995"/>
                  <a:ext cx="2235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A92A7936-0090-BAA9-B10D-81895318E73F}"/>
                    </a:ext>
                  </a:extLst>
                </p14:cNvPr>
                <p14:cNvContentPartPr/>
                <p14:nvPr/>
              </p14:nvContentPartPr>
              <p14:xfrm>
                <a:off x="653326" y="1718915"/>
                <a:ext cx="178560" cy="2649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A92A7936-0090-BAA9-B10D-81895318E73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45766" y="1711355"/>
                  <a:ext cx="1936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5658146F-5A2F-EAAE-A735-DFB2A3F0F132}"/>
                    </a:ext>
                  </a:extLst>
                </p14:cNvPr>
                <p14:cNvContentPartPr/>
                <p14:nvPr/>
              </p14:nvContentPartPr>
              <p14:xfrm>
                <a:off x="662326" y="1863995"/>
                <a:ext cx="213120" cy="162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5658146F-5A2F-EAAE-A735-DFB2A3F0F13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54766" y="1856435"/>
                  <a:ext cx="2282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1A63C091-2232-7352-35E8-845AE4064881}"/>
                    </a:ext>
                  </a:extLst>
                </p14:cNvPr>
                <p14:cNvContentPartPr/>
                <p14:nvPr/>
              </p14:nvContentPartPr>
              <p14:xfrm>
                <a:off x="938086" y="1830155"/>
                <a:ext cx="97200" cy="363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1A63C091-2232-7352-35E8-845AE406488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30526" y="1822595"/>
                  <a:ext cx="1123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4D9FA499-617F-C261-52FE-7281FA1EBF89}"/>
                    </a:ext>
                  </a:extLst>
                </p14:cNvPr>
                <p14:cNvContentPartPr/>
                <p14:nvPr/>
              </p14:nvContentPartPr>
              <p14:xfrm>
                <a:off x="1001086" y="1746275"/>
                <a:ext cx="51120" cy="24408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4D9FA499-617F-C261-52FE-7281FA1EBF8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93526" y="1738715"/>
                  <a:ext cx="662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E5F415A-5CD0-0CF8-C083-52FFEFB60141}"/>
                    </a:ext>
                  </a:extLst>
                </p14:cNvPr>
                <p14:cNvContentPartPr/>
                <p14:nvPr/>
              </p14:nvContentPartPr>
              <p14:xfrm>
                <a:off x="1287286" y="1770395"/>
                <a:ext cx="106920" cy="212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E5F415A-5CD0-0CF8-C083-52FFEFB6014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279726" y="1762835"/>
                  <a:ext cx="122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470A975-3D73-4303-CDA6-DE75C131B8E5}"/>
                    </a:ext>
                  </a:extLst>
                </p14:cNvPr>
                <p14:cNvContentPartPr/>
                <p14:nvPr/>
              </p14:nvContentPartPr>
              <p14:xfrm>
                <a:off x="1268206" y="1888835"/>
                <a:ext cx="104400" cy="19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470A975-3D73-4303-CDA6-DE75C131B8E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260646" y="1881275"/>
                  <a:ext cx="1195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308D2717-0B83-8C01-D04C-E4F0195FD111}"/>
                    </a:ext>
                  </a:extLst>
                </p14:cNvPr>
                <p14:cNvContentPartPr/>
                <p14:nvPr/>
              </p14:nvContentPartPr>
              <p14:xfrm>
                <a:off x="1779406" y="1630355"/>
                <a:ext cx="132840" cy="234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308D2717-0B83-8C01-D04C-E4F0195FD11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771846" y="1622795"/>
                  <a:ext cx="1479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E606EFC4-6403-B43B-B456-5AEC41CA6E06}"/>
                    </a:ext>
                  </a:extLst>
                </p14:cNvPr>
                <p14:cNvContentPartPr/>
                <p14:nvPr/>
              </p14:nvContentPartPr>
              <p14:xfrm>
                <a:off x="2009446" y="1564835"/>
                <a:ext cx="243000" cy="72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E606EFC4-6403-B43B-B456-5AEC41CA6E0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001886" y="1557275"/>
                  <a:ext cx="2581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E1EC4AA3-B9DF-5409-E227-7E30B1278FEF}"/>
                    </a:ext>
                  </a:extLst>
                </p14:cNvPr>
                <p14:cNvContentPartPr/>
                <p14:nvPr/>
              </p14:nvContentPartPr>
              <p14:xfrm>
                <a:off x="2176846" y="1549355"/>
                <a:ext cx="52560" cy="1656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E1EC4AA3-B9DF-5409-E227-7E30B1278FE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169286" y="1541795"/>
                  <a:ext cx="673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55C0623-95F5-79C8-8643-C2EB076F79D8}"/>
                    </a:ext>
                  </a:extLst>
                </p14:cNvPr>
                <p14:cNvContentPartPr/>
                <p14:nvPr/>
              </p14:nvContentPartPr>
              <p14:xfrm>
                <a:off x="2287366" y="1572035"/>
                <a:ext cx="140400" cy="1742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55C0623-95F5-79C8-8643-C2EB076F79D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279806" y="1564835"/>
                  <a:ext cx="1555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3BA9EDA-95B9-C4BC-FAFE-3570C7B6AAAD}"/>
                    </a:ext>
                  </a:extLst>
                </p14:cNvPr>
                <p14:cNvContentPartPr/>
                <p14:nvPr/>
              </p14:nvContentPartPr>
              <p14:xfrm>
                <a:off x="2440006" y="1606235"/>
                <a:ext cx="73080" cy="1026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3BA9EDA-95B9-C4BC-FAFE-3570C7B6AAA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432446" y="1598675"/>
                  <a:ext cx="88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C402CDC-43AE-A144-59C4-CD9458064A46}"/>
                    </a:ext>
                  </a:extLst>
                </p14:cNvPr>
                <p14:cNvContentPartPr/>
                <p14:nvPr/>
              </p14:nvContentPartPr>
              <p14:xfrm>
                <a:off x="2546566" y="1589315"/>
                <a:ext cx="122400" cy="2034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C402CDC-43AE-A144-59C4-CD9458064A4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539006" y="1581755"/>
                  <a:ext cx="1375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BD56ADB5-D43D-325E-C080-6DD432A461B4}"/>
                    </a:ext>
                  </a:extLst>
                </p14:cNvPr>
                <p14:cNvContentPartPr/>
                <p14:nvPr/>
              </p14:nvContentPartPr>
              <p14:xfrm>
                <a:off x="2703886" y="1591115"/>
                <a:ext cx="102600" cy="1123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BD56ADB5-D43D-325E-C080-6DD432A461B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696326" y="1583555"/>
                  <a:ext cx="1173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D0A792BE-B3A3-8EC3-8599-E01087BFA615}"/>
                    </a:ext>
                  </a:extLst>
                </p14:cNvPr>
                <p14:cNvContentPartPr/>
                <p14:nvPr/>
              </p14:nvContentPartPr>
              <p14:xfrm>
                <a:off x="1720366" y="2153435"/>
                <a:ext cx="125280" cy="187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D0A792BE-B3A3-8EC3-8599-E01087BFA61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712806" y="2145875"/>
                  <a:ext cx="1404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EF91FBA0-A4AC-6C29-094D-7BA35CFCD366}"/>
                    </a:ext>
                  </a:extLst>
                </p14:cNvPr>
                <p14:cNvContentPartPr/>
                <p14:nvPr/>
              </p14:nvContentPartPr>
              <p14:xfrm>
                <a:off x="1946446" y="2113475"/>
                <a:ext cx="127800" cy="1389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EF91FBA0-A4AC-6C29-094D-7BA35CFCD36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938886" y="2105915"/>
                  <a:ext cx="142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ECA27C5C-75C2-5DA9-BC50-4CCC045C103D}"/>
                    </a:ext>
                  </a:extLst>
                </p14:cNvPr>
                <p14:cNvContentPartPr/>
                <p14:nvPr/>
              </p14:nvContentPartPr>
              <p14:xfrm>
                <a:off x="2135806" y="2128235"/>
                <a:ext cx="219960" cy="1141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ECA27C5C-75C2-5DA9-BC50-4CCC045C103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128246" y="2121035"/>
                  <a:ext cx="23508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A5EEB8B6-D184-EE68-A4FE-46FA1536FB7B}"/>
                    </a:ext>
                  </a:extLst>
                </p14:cNvPr>
                <p14:cNvContentPartPr/>
                <p14:nvPr/>
              </p14:nvContentPartPr>
              <p14:xfrm>
                <a:off x="2313286" y="2132555"/>
                <a:ext cx="128520" cy="12672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A5EEB8B6-D184-EE68-A4FE-46FA1536FB7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305726" y="2124995"/>
                  <a:ext cx="1436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452F6E4-36DE-A695-0CC7-D66D01A429D9}"/>
                    </a:ext>
                  </a:extLst>
                </p14:cNvPr>
                <p14:cNvContentPartPr/>
                <p14:nvPr/>
              </p14:nvContentPartPr>
              <p14:xfrm>
                <a:off x="2447206" y="2144075"/>
                <a:ext cx="199440" cy="1274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452F6E4-36DE-A695-0CC7-D66D01A429D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439646" y="2136515"/>
                  <a:ext cx="214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D5FE4B9C-6F21-4E0F-9AC2-4C0C067503EA}"/>
                    </a:ext>
                  </a:extLst>
                </p14:cNvPr>
                <p14:cNvContentPartPr/>
                <p14:nvPr/>
              </p14:nvContentPartPr>
              <p14:xfrm>
                <a:off x="2663206" y="2125715"/>
                <a:ext cx="20520" cy="1087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D5FE4B9C-6F21-4E0F-9AC2-4C0C067503E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655646" y="2118155"/>
                  <a:ext cx="35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3E1E7BE8-62DC-CA4E-53F0-6E1C2B49825A}"/>
                    </a:ext>
                  </a:extLst>
                </p14:cNvPr>
                <p14:cNvContentPartPr/>
                <p14:nvPr/>
              </p14:nvContentPartPr>
              <p14:xfrm>
                <a:off x="2670046" y="2201315"/>
                <a:ext cx="65520" cy="118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3E1E7BE8-62DC-CA4E-53F0-6E1C2B49825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662486" y="2193755"/>
                  <a:ext cx="80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56F80A79-9B66-FBB2-A51E-B43FB2E33C41}"/>
                    </a:ext>
                  </a:extLst>
                </p14:cNvPr>
                <p14:cNvContentPartPr/>
                <p14:nvPr/>
              </p14:nvContentPartPr>
              <p14:xfrm>
                <a:off x="2757166" y="2154155"/>
                <a:ext cx="13320" cy="9576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56F80A79-9B66-FBB2-A51E-B43FB2E33C4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749966" y="2146595"/>
                  <a:ext cx="284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6953F6D-D641-DDB5-C643-49ECD84F2A5F}"/>
                    </a:ext>
                  </a:extLst>
                </p14:cNvPr>
                <p14:cNvContentPartPr/>
                <p14:nvPr/>
              </p14:nvContentPartPr>
              <p14:xfrm>
                <a:off x="2828806" y="2171795"/>
                <a:ext cx="9360" cy="1159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6953F6D-D641-DDB5-C643-49ECD84F2A5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821246" y="2164235"/>
                  <a:ext cx="24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4B78B923-13A6-55A8-74FB-31F344327E66}"/>
                    </a:ext>
                  </a:extLst>
                </p14:cNvPr>
                <p14:cNvContentPartPr/>
                <p14:nvPr/>
              </p14:nvContentPartPr>
              <p14:xfrm>
                <a:off x="1640806" y="1317875"/>
                <a:ext cx="1353960" cy="52236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4B78B923-13A6-55A8-74FB-31F344327E6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633246" y="1310675"/>
                  <a:ext cx="1369080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8E9044F5-FAF2-F5A4-54E5-5E53592B9794}"/>
                    </a:ext>
                  </a:extLst>
                </p14:cNvPr>
                <p14:cNvContentPartPr/>
                <p14:nvPr/>
              </p14:nvContentPartPr>
              <p14:xfrm>
                <a:off x="1693366" y="1797395"/>
                <a:ext cx="1372320" cy="824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8E9044F5-FAF2-F5A4-54E5-5E53592B979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686166" y="1789835"/>
                  <a:ext cx="1387080" cy="9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39ADFC35-CD30-A36A-A842-D4C090C15D74}"/>
                  </a:ext>
                </a:extLst>
              </p14:cNvPr>
              <p14:cNvContentPartPr/>
              <p14:nvPr/>
            </p14:nvContentPartPr>
            <p14:xfrm>
              <a:off x="1740526" y="1601947"/>
              <a:ext cx="1440360" cy="15084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39ADFC35-CD30-A36A-A842-D4C090C15D74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686526" y="1494307"/>
                <a:ext cx="1548000" cy="36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43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FCDF5-FCC0-37BC-CF19-8EC4B4688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4CB362-F6B2-9C7A-FEC8-0FDDEDF20F7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2C6B4-6887-FFB3-D333-E3BAE0DE96D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6EEF3E-68A1-F05F-2139-33BB3434602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908A49F-A62B-F4A4-5B75-62777A13151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CCC9F7-43C7-883F-BE24-93BBBFEA262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1D7BA84-46C9-7568-7F29-38BB305FCB9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0ACD872-29B5-D9D9-8A1C-AD450B6B113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708661-CE8C-8FDD-9937-1BD0241921A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BCFA30-7564-0FE4-2BD3-88CF98215F9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FAD399B-F62D-51B2-C139-266F61012B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36A97FC-1B6C-77A1-EBE1-8851ACEB69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A8BCD1D-3352-4DE7-CD29-3C73697507C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BA1A8DB-428A-5B27-EFFC-17869E63445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0967081-0F7D-F853-D1A7-138E3756E6B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A42279B-F283-5ADD-88B1-FD6245A417D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BF948B-8336-BEE1-E472-D89BB3027A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A3F69C8-6049-AABE-793D-1F78B8B6D86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9C73C77-00E2-61EA-C61C-944A91E485A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F665335-A4EE-8D8E-D987-4DD936EEC01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6455936-CB30-D2BB-05F5-85BBDC69DE3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9AD7967-96D6-2415-72B8-A37F6EA6271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8FF23B-7C17-E083-6B59-D6533F07719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C8DFD17-9F5A-DBAB-1FB6-2F5FADE5822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0435FF0-6F0B-EC7B-2629-80C7239059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3FF363B-83BC-9CD9-5948-100E41B3A9D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D2E3B13-23A3-EAD8-B95D-EA37C89D758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30E953-5C2F-6AE2-F86C-EA528CF3058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5B48E4C-E277-8990-C18A-3AFB50F9F0C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9B7091D-3B91-A2DC-AA38-08191538F0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436F8ED-03E2-B5F2-0366-7AF18ED891F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C059689-A3C7-F0A8-FFC8-07C9903786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CF7323D-3BE1-F60B-B84B-AFCB2B7C86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E72259D-37C9-0511-C3B7-77FB01C0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DE500C-1C40-1554-33B7-8570CA8E12C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A78C199-FB1A-218B-C0F8-ADA45F0BE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F1876F-C51E-C796-DA22-AA015EA75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7CE0250-F3A5-E98C-367A-3366F2A91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250" y="1498600"/>
            <a:ext cx="4889500" cy="38608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A2C95ED6-5316-D222-8611-ED8EFE982B37}"/>
              </a:ext>
            </a:extLst>
          </p:cNvPr>
          <p:cNvGrpSpPr/>
          <p:nvPr/>
        </p:nvGrpSpPr>
        <p:grpSpPr>
          <a:xfrm>
            <a:off x="3452389" y="2217018"/>
            <a:ext cx="141480" cy="124200"/>
            <a:chOff x="3452389" y="2217018"/>
            <a:chExt cx="141480" cy="12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E180940-E65F-BD44-375D-720914D60891}"/>
                    </a:ext>
                  </a:extLst>
                </p14:cNvPr>
                <p14:cNvContentPartPr/>
                <p14:nvPr/>
              </p14:nvContentPartPr>
              <p14:xfrm>
                <a:off x="3452389" y="2273898"/>
                <a:ext cx="88920" cy="7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E180940-E65F-BD44-375D-720914D6089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45189" y="2266338"/>
                  <a:ext cx="103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1CD9710-7136-B0D0-75C4-95FD814592C1}"/>
                    </a:ext>
                  </a:extLst>
                </p14:cNvPr>
                <p14:cNvContentPartPr/>
                <p14:nvPr/>
              </p14:nvContentPartPr>
              <p14:xfrm>
                <a:off x="3560389" y="2217018"/>
                <a:ext cx="33480" cy="124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1CD9710-7136-B0D0-75C4-95FD814592C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52829" y="2209458"/>
                  <a:ext cx="4860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A021D2B-7158-19D3-253F-B70918233A15}"/>
              </a:ext>
            </a:extLst>
          </p:cNvPr>
          <p:cNvGrpSpPr/>
          <p:nvPr/>
        </p:nvGrpSpPr>
        <p:grpSpPr>
          <a:xfrm>
            <a:off x="2624749" y="2220978"/>
            <a:ext cx="581760" cy="152640"/>
            <a:chOff x="2624749" y="2220978"/>
            <a:chExt cx="581760" cy="1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465E818-6C35-A49A-13B1-7C7D62C0E680}"/>
                    </a:ext>
                  </a:extLst>
                </p14:cNvPr>
                <p14:cNvContentPartPr/>
                <p14:nvPr/>
              </p14:nvContentPartPr>
              <p14:xfrm>
                <a:off x="2624749" y="2220978"/>
                <a:ext cx="137520" cy="158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465E818-6C35-A49A-13B1-7C7D62C0E68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17189" y="2213418"/>
                  <a:ext cx="152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A9E4E5E-37AE-33EF-43C4-62C21CE15366}"/>
                    </a:ext>
                  </a:extLst>
                </p14:cNvPr>
                <p14:cNvContentPartPr/>
                <p14:nvPr/>
              </p14:nvContentPartPr>
              <p14:xfrm>
                <a:off x="2690989" y="2240058"/>
                <a:ext cx="18000" cy="107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A9E4E5E-37AE-33EF-43C4-62C21CE1536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83789" y="2232498"/>
                  <a:ext cx="331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3027DC5-2E67-7AA6-4CAD-10932C88C334}"/>
                    </a:ext>
                  </a:extLst>
                </p14:cNvPr>
                <p14:cNvContentPartPr/>
                <p14:nvPr/>
              </p14:nvContentPartPr>
              <p14:xfrm>
                <a:off x="2794669" y="2237898"/>
                <a:ext cx="72360" cy="1195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3027DC5-2E67-7AA6-4CAD-10932C88C33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787109" y="2230338"/>
                  <a:ext cx="874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75346F1-0925-C2AB-A81B-3F2DC7B46519}"/>
                    </a:ext>
                  </a:extLst>
                </p14:cNvPr>
                <p14:cNvContentPartPr/>
                <p14:nvPr/>
              </p14:nvContentPartPr>
              <p14:xfrm>
                <a:off x="2911669" y="2256978"/>
                <a:ext cx="75240" cy="61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75346F1-0925-C2AB-A81B-3F2DC7B4651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04109" y="2249418"/>
                  <a:ext cx="903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5D5F80F-5A1D-8001-D9CD-ABCFAD4613B5}"/>
                    </a:ext>
                  </a:extLst>
                </p14:cNvPr>
                <p14:cNvContentPartPr/>
                <p14:nvPr/>
              </p14:nvContentPartPr>
              <p14:xfrm>
                <a:off x="3023989" y="2235738"/>
                <a:ext cx="59400" cy="137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5D5F80F-5A1D-8001-D9CD-ABCFAD4613B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16429" y="2228538"/>
                  <a:ext cx="74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8A8DCF54-D5B1-3A61-609A-916CD66113EE}"/>
                    </a:ext>
                  </a:extLst>
                </p14:cNvPr>
                <p14:cNvContentPartPr/>
                <p14:nvPr/>
              </p14:nvContentPartPr>
              <p14:xfrm>
                <a:off x="3145669" y="2228538"/>
                <a:ext cx="60840" cy="687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8A8DCF54-D5B1-3A61-609A-916CD66113E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38109" y="2220978"/>
                  <a:ext cx="7596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7D1B4299-060A-3FF2-D85B-834A186AE141}"/>
              </a:ext>
            </a:extLst>
          </p:cNvPr>
          <p:cNvGrpSpPr/>
          <p:nvPr/>
        </p:nvGrpSpPr>
        <p:grpSpPr>
          <a:xfrm>
            <a:off x="4248349" y="1909218"/>
            <a:ext cx="768240" cy="176400"/>
            <a:chOff x="4248349" y="1909218"/>
            <a:chExt cx="76824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391B060-12D1-B756-64AC-7F7FB63890EA}"/>
                    </a:ext>
                  </a:extLst>
                </p14:cNvPr>
                <p14:cNvContentPartPr/>
                <p14:nvPr/>
              </p14:nvContentPartPr>
              <p14:xfrm>
                <a:off x="4248349" y="1953138"/>
                <a:ext cx="89280" cy="87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391B060-12D1-B756-64AC-7F7FB63890E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40789" y="1945578"/>
                  <a:ext cx="1044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6B2763BC-84E2-0231-D545-AFA6C074ED08}"/>
                    </a:ext>
                  </a:extLst>
                </p14:cNvPr>
                <p14:cNvContentPartPr/>
                <p14:nvPr/>
              </p14:nvContentPartPr>
              <p14:xfrm>
                <a:off x="4319989" y="1964658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6B2763BC-84E2-0231-D545-AFA6C074ED0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12429" y="195709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056C68E-E821-AA16-C19F-3C3C54F7B844}"/>
                    </a:ext>
                  </a:extLst>
                </p14:cNvPr>
                <p14:cNvContentPartPr/>
                <p14:nvPr/>
              </p14:nvContentPartPr>
              <p14:xfrm>
                <a:off x="4319989" y="1964658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056C68E-E821-AA16-C19F-3C3C54F7B84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12429" y="195709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C1F0E54-7C4A-E12C-33E1-49915907516D}"/>
                    </a:ext>
                  </a:extLst>
                </p14:cNvPr>
                <p14:cNvContentPartPr/>
                <p14:nvPr/>
              </p14:nvContentPartPr>
              <p14:xfrm>
                <a:off x="4432309" y="1929378"/>
                <a:ext cx="14760" cy="133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C1F0E54-7C4A-E12C-33E1-49915907516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25109" y="1921818"/>
                  <a:ext cx="298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CDE7CCC-2FDB-54D6-2B83-40D6A7B5B9E5}"/>
                    </a:ext>
                  </a:extLst>
                </p14:cNvPr>
                <p14:cNvContentPartPr/>
                <p14:nvPr/>
              </p14:nvContentPartPr>
              <p14:xfrm>
                <a:off x="4344109" y="1998498"/>
                <a:ext cx="70560" cy="22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CDE7CCC-2FDB-54D6-2B83-40D6A7B5B9E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36549" y="1990938"/>
                  <a:ext cx="856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7F899DF-328A-DA5E-8034-BC8E7C74958B}"/>
                    </a:ext>
                  </a:extLst>
                </p14:cNvPr>
                <p14:cNvContentPartPr/>
                <p14:nvPr/>
              </p14:nvContentPartPr>
              <p14:xfrm>
                <a:off x="4483069" y="1944858"/>
                <a:ext cx="8280" cy="1220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7F899DF-328A-DA5E-8034-BC8E7C74958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475509" y="1937298"/>
                  <a:ext cx="234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63A1F19-D492-F7DA-240E-AC577AECCD36}"/>
                    </a:ext>
                  </a:extLst>
                </p14:cNvPr>
                <p14:cNvContentPartPr/>
                <p14:nvPr/>
              </p14:nvContentPartPr>
              <p14:xfrm>
                <a:off x="4555429" y="1949538"/>
                <a:ext cx="52560" cy="96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63A1F19-D492-F7DA-240E-AC577AECCD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547869" y="1942338"/>
                  <a:ext cx="67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76655EF-1EE6-2AAB-C17E-ED0A1A5DF2EF}"/>
                    </a:ext>
                  </a:extLst>
                </p14:cNvPr>
                <p14:cNvContentPartPr/>
                <p14:nvPr/>
              </p14:nvContentPartPr>
              <p14:xfrm>
                <a:off x="4580629" y="1983018"/>
                <a:ext cx="54360" cy="53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76655EF-1EE6-2AAB-C17E-ED0A1A5DF2E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73069" y="1975458"/>
                  <a:ext cx="694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252F1DA-3D8C-D65F-C5D8-BD68A97E6DE6}"/>
                    </a:ext>
                  </a:extLst>
                </p14:cNvPr>
                <p14:cNvContentPartPr/>
                <p14:nvPr/>
              </p14:nvContentPartPr>
              <p14:xfrm>
                <a:off x="4645069" y="1994538"/>
                <a:ext cx="21960" cy="198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252F1DA-3D8C-D65F-C5D8-BD68A97E6DE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37509" y="1986978"/>
                  <a:ext cx="367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F68AB91-6B91-F44B-FB01-B2CCDC1A9362}"/>
                    </a:ext>
                  </a:extLst>
                </p14:cNvPr>
                <p14:cNvContentPartPr/>
                <p14:nvPr/>
              </p14:nvContentPartPr>
              <p14:xfrm>
                <a:off x="4682149" y="1938738"/>
                <a:ext cx="20520" cy="125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F68AB91-6B91-F44B-FB01-B2CCDC1A936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74589" y="1931178"/>
                  <a:ext cx="356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3C9F079-91ED-9A8D-F140-FF1361C39527}"/>
                    </a:ext>
                  </a:extLst>
                </p14:cNvPr>
                <p14:cNvContentPartPr/>
                <p14:nvPr/>
              </p14:nvContentPartPr>
              <p14:xfrm>
                <a:off x="4854589" y="1909218"/>
                <a:ext cx="118800" cy="176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3C9F079-91ED-9A8D-F140-FF1361C3952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847029" y="1901658"/>
                  <a:ext cx="1339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573148A-D1DA-988A-DA57-FEDC65DB0DEA}"/>
                    </a:ext>
                  </a:extLst>
                </p14:cNvPr>
                <p14:cNvContentPartPr/>
                <p14:nvPr/>
              </p14:nvContentPartPr>
              <p14:xfrm>
                <a:off x="4808869" y="1930098"/>
                <a:ext cx="207720" cy="1497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573148A-D1DA-988A-DA57-FEDC65DB0DE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01309" y="1922538"/>
                  <a:ext cx="222840" cy="16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9F9FB58A-75E2-B82F-F029-F90C2DDEBAD5}"/>
                  </a:ext>
                </a:extLst>
              </p14:cNvPr>
              <p14:cNvContentPartPr/>
              <p14:nvPr/>
            </p14:nvContentPartPr>
            <p14:xfrm>
              <a:off x="4210909" y="2418618"/>
              <a:ext cx="636480" cy="16560"/>
            </p14:xfrm>
          </p:contentPart>
        </mc:Choice>
        <mc:Fallback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9F9FB58A-75E2-B82F-F029-F90C2DDEBAD5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203349" y="2411058"/>
                <a:ext cx="651600" cy="3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A75457A8-450A-458B-19ED-75F6E15F3B54}"/>
              </a:ext>
            </a:extLst>
          </p:cNvPr>
          <p:cNvGrpSpPr/>
          <p:nvPr/>
        </p:nvGrpSpPr>
        <p:grpSpPr>
          <a:xfrm>
            <a:off x="3449149" y="3129618"/>
            <a:ext cx="137160" cy="132120"/>
            <a:chOff x="3449149" y="3129618"/>
            <a:chExt cx="137160" cy="13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C176E1D-197C-7EDC-A1BF-C33D17B58F39}"/>
                    </a:ext>
                  </a:extLst>
                </p14:cNvPr>
                <p14:cNvContentPartPr/>
                <p14:nvPr/>
              </p14:nvContentPartPr>
              <p14:xfrm>
                <a:off x="3449149" y="3185058"/>
                <a:ext cx="94680" cy="90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C176E1D-197C-7EDC-A1BF-C33D17B58F3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41589" y="3177498"/>
                  <a:ext cx="1098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C74CA76-6F7A-47E3-4878-9C9160F4DF41}"/>
                    </a:ext>
                  </a:extLst>
                </p14:cNvPr>
                <p14:cNvContentPartPr/>
                <p14:nvPr/>
              </p14:nvContentPartPr>
              <p14:xfrm>
                <a:off x="3540949" y="3129618"/>
                <a:ext cx="45360" cy="1321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C74CA76-6F7A-47E3-4878-9C9160F4DF4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533389" y="3122058"/>
                  <a:ext cx="6012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C47E1817-451A-B886-F5B8-C28041816AB1}"/>
              </a:ext>
            </a:extLst>
          </p:cNvPr>
          <p:cNvGrpSpPr/>
          <p:nvPr/>
        </p:nvGrpSpPr>
        <p:grpSpPr>
          <a:xfrm>
            <a:off x="2587669" y="3092538"/>
            <a:ext cx="573120" cy="176760"/>
            <a:chOff x="2587669" y="3092538"/>
            <a:chExt cx="57312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99BCFE97-1CE0-1805-EC4A-FF01230A3815}"/>
                    </a:ext>
                  </a:extLst>
                </p14:cNvPr>
                <p14:cNvContentPartPr/>
                <p14:nvPr/>
              </p14:nvContentPartPr>
              <p14:xfrm>
                <a:off x="2587669" y="3092538"/>
                <a:ext cx="175320" cy="482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99BCFE97-1CE0-1805-EC4A-FF01230A381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80109" y="3084978"/>
                  <a:ext cx="1904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DDFD5CA5-4A7D-01E5-7E50-4B7C7444E75F}"/>
                    </a:ext>
                  </a:extLst>
                </p14:cNvPr>
                <p14:cNvContentPartPr/>
                <p14:nvPr/>
              </p14:nvContentPartPr>
              <p14:xfrm>
                <a:off x="2687749" y="3133578"/>
                <a:ext cx="11880" cy="87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DDFD5CA5-4A7D-01E5-7E50-4B7C7444E75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680189" y="3126018"/>
                  <a:ext cx="270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1B7A66F-2CB1-778E-C3F9-A41BCF83942B}"/>
                    </a:ext>
                  </a:extLst>
                </p14:cNvPr>
                <p14:cNvContentPartPr/>
                <p14:nvPr/>
              </p14:nvContentPartPr>
              <p14:xfrm>
                <a:off x="2782789" y="3097938"/>
                <a:ext cx="68760" cy="1479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1B7A66F-2CB1-778E-C3F9-A41BCF83942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775229" y="3090378"/>
                  <a:ext cx="838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5680C48-FD38-4817-4932-2E88B931ADE2}"/>
                    </a:ext>
                  </a:extLst>
                </p14:cNvPr>
                <p14:cNvContentPartPr/>
                <p14:nvPr/>
              </p14:nvContentPartPr>
              <p14:xfrm>
                <a:off x="2889349" y="3143298"/>
                <a:ext cx="82800" cy="1044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5680C48-FD38-4817-4932-2E88B931ADE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881789" y="3135738"/>
                  <a:ext cx="979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AD5A9CA-C20D-ACB5-C7E7-5F159958A437}"/>
                    </a:ext>
                  </a:extLst>
                </p14:cNvPr>
                <p14:cNvContentPartPr/>
                <p14:nvPr/>
              </p14:nvContentPartPr>
              <p14:xfrm>
                <a:off x="2998069" y="3112698"/>
                <a:ext cx="62640" cy="1566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AD5A9CA-C20D-ACB5-C7E7-5F159958A43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990509" y="3105138"/>
                  <a:ext cx="77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9FFCF45-CF36-1EC2-769E-88DDEC58F523}"/>
                    </a:ext>
                  </a:extLst>
                </p14:cNvPr>
                <p14:cNvContentPartPr/>
                <p14:nvPr/>
              </p14:nvContentPartPr>
              <p14:xfrm>
                <a:off x="3107149" y="3105858"/>
                <a:ext cx="53640" cy="104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9FFCF45-CF36-1EC2-769E-88DDEC58F52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99589" y="3098298"/>
                  <a:ext cx="68760" cy="11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DF512147-7A49-B15C-C0F8-5FF4A2D1CE96}"/>
                  </a:ext>
                </a:extLst>
              </p14:cNvPr>
              <p14:cNvContentPartPr/>
              <p14:nvPr/>
            </p14:nvContentPartPr>
            <p14:xfrm>
              <a:off x="5421589" y="4509138"/>
              <a:ext cx="1166400" cy="6732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DF512147-7A49-B15C-C0F8-5FF4A2D1CE9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414029" y="4501578"/>
                <a:ext cx="118152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uppo 82">
            <a:extLst>
              <a:ext uri="{FF2B5EF4-FFF2-40B4-BE49-F238E27FC236}">
                <a16:creationId xmlns:a16="http://schemas.microsoft.com/office/drawing/2014/main" id="{B57D8D30-8FEE-D8EA-BF9B-AFDBA7C6132A}"/>
              </a:ext>
            </a:extLst>
          </p:cNvPr>
          <p:cNvGrpSpPr/>
          <p:nvPr/>
        </p:nvGrpSpPr>
        <p:grpSpPr>
          <a:xfrm>
            <a:off x="7065858" y="4567172"/>
            <a:ext cx="989280" cy="422640"/>
            <a:chOff x="7065858" y="4567172"/>
            <a:chExt cx="989280" cy="42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E30735DD-4216-6EAF-986C-BA4B9A4915D2}"/>
                    </a:ext>
                  </a:extLst>
                </p14:cNvPr>
                <p14:cNvContentPartPr/>
                <p14:nvPr/>
              </p14:nvContentPartPr>
              <p14:xfrm>
                <a:off x="7089978" y="4567172"/>
                <a:ext cx="914760" cy="3934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E30735DD-4216-6EAF-986C-BA4B9A4915D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82418" y="4559612"/>
                  <a:ext cx="92952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26D45DB6-2EE5-6CA5-E671-A28D98E5A54F}"/>
                    </a:ext>
                  </a:extLst>
                </p14:cNvPr>
                <p14:cNvContentPartPr/>
                <p14:nvPr/>
              </p14:nvContentPartPr>
              <p14:xfrm>
                <a:off x="7065858" y="4926452"/>
                <a:ext cx="989280" cy="633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26D45DB6-2EE5-6CA5-E671-A28D98E5A5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058298" y="4918892"/>
                  <a:ext cx="1004400" cy="78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362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940C-1829-3291-20C3-6219EC2A8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052F-1E45-C1D5-617F-3855BD8E007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62953E-57F7-F10B-7726-18A8B771989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CF981-6A71-D3ED-6E79-71AFAC16AC2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5A13F78-9425-ADBD-74D6-780D652710F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789302A-5C95-1885-FFF4-84359B4A91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8F52EE3-FEBC-92E0-F1E0-9C7C67089E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F142896-28D5-76F1-8894-1EA048E4F6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B02DB50-B0E7-4538-FD44-9CAFE75C653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B9361A2-5DF0-DFA1-3264-8FD6DAAC7AA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F66D7CB-B14C-7578-ADB3-10C5E69F4A8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622FB26-9099-5D8B-9ABC-873B71BC10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3D04144-042B-88A8-3FD3-7C7928278DC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ECECD7B-8127-7DA9-821C-DC9D5E061AA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E78BF41-C278-9DCA-4E69-633F70F2975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24E6387-99D7-5452-4832-4E012AE3B0D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299C745-939E-3F82-F9C9-E167FF09C14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D64878C-9955-3AB0-F950-5B6171A8F68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A1584B-3E67-2501-369A-8EDC4AAC18D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DFDE66E-1A25-A503-AC9D-E9DA418BAD9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64DB97A-C73B-1AEC-ECCA-CA16CE01309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309A941-EBED-DCF8-85FB-68FFAC3F86A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B5ED289-64CB-48FA-0070-643C9BD89EE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00C8E63-4D67-54B1-67DE-20D7A34B9CB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3B56A2-D3AB-4EB9-0C92-297FC7D117E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D4CF205-7EE6-B674-6EA5-97BF076E7E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F71C5E9-DA46-2E5D-B48D-9DDB787D68A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CBA5075-B4AA-9B6A-9A5A-1E990723F1B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BBFEFB7-7FA0-5FE6-518C-7419F4C1080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CF9DB5-5B94-BF7E-1517-02DE60975D9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313D364-FC59-C6EB-469F-DDC68614C06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888C981-0AD2-2575-48F7-E16D19D2D99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8DAE0F3-8C8B-C5CB-557E-0C05EC4D0B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F56FF74-FE0B-4C21-7C96-4107E1B56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F78E1D0-C294-8685-FC68-0F7C5709F8B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2695355-6831-654F-0D5D-CA214BCD0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340752-24DF-8027-C011-64833E647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E9198AB-7C9D-F4B0-704A-A4CB0FB8E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400" y="1555750"/>
            <a:ext cx="4775200" cy="37465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DB1469EC-FA2F-D197-13B6-734CE55C6472}"/>
              </a:ext>
            </a:extLst>
          </p:cNvPr>
          <p:cNvGrpSpPr/>
          <p:nvPr/>
        </p:nvGrpSpPr>
        <p:grpSpPr>
          <a:xfrm>
            <a:off x="3352680" y="2298145"/>
            <a:ext cx="201240" cy="169560"/>
            <a:chOff x="3352680" y="2298145"/>
            <a:chExt cx="201240" cy="16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44B26C7-4B80-A8C6-D481-59A49A4673BF}"/>
                    </a:ext>
                  </a:extLst>
                </p14:cNvPr>
                <p14:cNvContentPartPr/>
                <p14:nvPr/>
              </p14:nvContentPartPr>
              <p14:xfrm>
                <a:off x="3352680" y="2335945"/>
                <a:ext cx="186480" cy="10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44B26C7-4B80-A8C6-D481-59A49A4673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45120" y="2328385"/>
                  <a:ext cx="2012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3135625-EDDE-736C-CABA-CCCA97790648}"/>
                    </a:ext>
                  </a:extLst>
                </p14:cNvPr>
                <p14:cNvContentPartPr/>
                <p14:nvPr/>
              </p14:nvContentPartPr>
              <p14:xfrm>
                <a:off x="3497760" y="2298145"/>
                <a:ext cx="56160" cy="169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3135625-EDDE-736C-CABA-CCCA9779064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90200" y="2290585"/>
                  <a:ext cx="71280" cy="18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AF2AD4CB-9A57-67C7-7258-8B4E4A5D11B0}"/>
                  </a:ext>
                </a:extLst>
              </p14:cNvPr>
              <p14:cNvContentPartPr/>
              <p14:nvPr/>
            </p14:nvContentPartPr>
            <p14:xfrm>
              <a:off x="4280760" y="2428825"/>
              <a:ext cx="506160" cy="1260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AF2AD4CB-9A57-67C7-7258-8B4E4A5D11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73200" y="2421265"/>
                <a:ext cx="52128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2CB29367-7724-4158-9E1D-02956833C179}"/>
                  </a:ext>
                </a:extLst>
              </p14:cNvPr>
              <p14:cNvContentPartPr/>
              <p14:nvPr/>
            </p14:nvContentPartPr>
            <p14:xfrm>
              <a:off x="4247524" y="3783716"/>
              <a:ext cx="428760" cy="126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2CB29367-7724-4158-9E1D-02956833C1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40324" y="3776156"/>
                <a:ext cx="44352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80AB5524-C8A9-AD0A-0B26-937841A9E547}"/>
              </a:ext>
            </a:extLst>
          </p:cNvPr>
          <p:cNvGrpSpPr/>
          <p:nvPr/>
        </p:nvGrpSpPr>
        <p:grpSpPr>
          <a:xfrm>
            <a:off x="3311884" y="3635396"/>
            <a:ext cx="217440" cy="142560"/>
            <a:chOff x="3311884" y="3635396"/>
            <a:chExt cx="217440" cy="1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F0B4CF7-9F69-CD54-952C-A781EAA79D2C}"/>
                    </a:ext>
                  </a:extLst>
                </p14:cNvPr>
                <p14:cNvContentPartPr/>
                <p14:nvPr/>
              </p14:nvContentPartPr>
              <p14:xfrm>
                <a:off x="3311884" y="3673916"/>
                <a:ext cx="202680" cy="22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F0B4CF7-9F69-CD54-952C-A781EAA79D2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04324" y="3666356"/>
                  <a:ext cx="217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42D4D1F-CEDB-7B2F-E697-267A7212347B}"/>
                    </a:ext>
                  </a:extLst>
                </p14:cNvPr>
                <p14:cNvContentPartPr/>
                <p14:nvPr/>
              </p14:nvContentPartPr>
              <p14:xfrm>
                <a:off x="3500884" y="3635396"/>
                <a:ext cx="28440" cy="142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42D4D1F-CEDB-7B2F-E697-267A7212347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93324" y="3627836"/>
                  <a:ext cx="4356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A74277F7-B108-CADF-53A2-FB04F0E1EC41}"/>
              </a:ext>
            </a:extLst>
          </p:cNvPr>
          <p:cNvGrpSpPr/>
          <p:nvPr/>
        </p:nvGrpSpPr>
        <p:grpSpPr>
          <a:xfrm>
            <a:off x="3763620" y="5605062"/>
            <a:ext cx="263880" cy="185040"/>
            <a:chOff x="3763620" y="5605062"/>
            <a:chExt cx="26388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8705736-E74C-06AE-5F47-DB4DF0F2FE77}"/>
                    </a:ext>
                  </a:extLst>
                </p14:cNvPr>
                <p14:cNvContentPartPr/>
                <p14:nvPr/>
              </p14:nvContentPartPr>
              <p14:xfrm>
                <a:off x="3763620" y="5605062"/>
                <a:ext cx="111960" cy="1850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8705736-E74C-06AE-5F47-DB4DF0F2FE7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56060" y="5597502"/>
                  <a:ext cx="1270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02746A36-68BA-BEB2-6465-D573368D02EF}"/>
                    </a:ext>
                  </a:extLst>
                </p14:cNvPr>
                <p14:cNvContentPartPr/>
                <p14:nvPr/>
              </p14:nvContentPartPr>
              <p14:xfrm>
                <a:off x="3935340" y="5639622"/>
                <a:ext cx="92160" cy="1324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02746A36-68BA-BEB2-6465-D573368D02E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927780" y="5632062"/>
                  <a:ext cx="107280" cy="14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55C026D0-23D2-AEF8-AADF-9574CA754D79}"/>
              </a:ext>
            </a:extLst>
          </p:cNvPr>
          <p:cNvGrpSpPr/>
          <p:nvPr/>
        </p:nvGrpSpPr>
        <p:grpSpPr>
          <a:xfrm>
            <a:off x="4354020" y="5619462"/>
            <a:ext cx="384840" cy="149760"/>
            <a:chOff x="4354020" y="5619462"/>
            <a:chExt cx="38484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DF644F1-2451-9FDC-CA71-F9CBFC9EB0D3}"/>
                    </a:ext>
                  </a:extLst>
                </p14:cNvPr>
                <p14:cNvContentPartPr/>
                <p14:nvPr/>
              </p14:nvContentPartPr>
              <p14:xfrm>
                <a:off x="4354020" y="5632062"/>
                <a:ext cx="60840" cy="986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DF644F1-2451-9FDC-CA71-F9CBFC9EB0D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46460" y="5624862"/>
                  <a:ext cx="75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B335932-3D8C-2F9C-BE7B-0966D630812C}"/>
                    </a:ext>
                  </a:extLst>
                </p14:cNvPr>
                <p14:cNvContentPartPr/>
                <p14:nvPr/>
              </p14:nvContentPartPr>
              <p14:xfrm>
                <a:off x="4481100" y="5619462"/>
                <a:ext cx="122760" cy="14796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B335932-3D8C-2F9C-BE7B-0966D630812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73540" y="5611902"/>
                  <a:ext cx="1375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0F221C3-7D2B-2A03-F324-0F35B973961D}"/>
                    </a:ext>
                  </a:extLst>
                </p14:cNvPr>
                <p14:cNvContentPartPr/>
                <p14:nvPr/>
              </p14:nvContentPartPr>
              <p14:xfrm>
                <a:off x="4591620" y="5641782"/>
                <a:ext cx="93240" cy="1274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0F221C3-7D2B-2A03-F324-0F35B973961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84060" y="5634222"/>
                  <a:ext cx="1083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6D0FBE74-2AF6-A509-EDED-4DA29130C478}"/>
                    </a:ext>
                  </a:extLst>
                </p14:cNvPr>
                <p14:cNvContentPartPr/>
                <p14:nvPr/>
              </p14:nvContentPartPr>
              <p14:xfrm>
                <a:off x="4730580" y="5670942"/>
                <a:ext cx="8280" cy="918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6D0FBE74-2AF6-A509-EDED-4DA29130C47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23020" y="5663382"/>
                  <a:ext cx="23400" cy="106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E11465A2-1F4F-A4C0-34BE-813DB86EB629}"/>
                  </a:ext>
                </a:extLst>
              </p14:cNvPr>
              <p14:cNvContentPartPr/>
              <p14:nvPr/>
            </p14:nvContentPartPr>
            <p14:xfrm>
              <a:off x="5035500" y="5634942"/>
              <a:ext cx="167400" cy="12564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E11465A2-1F4F-A4C0-34BE-813DB86EB62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027940" y="5627382"/>
                <a:ext cx="182520" cy="14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733C91B6-F1B3-F027-E9B8-BC5DE8944DCE}"/>
              </a:ext>
            </a:extLst>
          </p:cNvPr>
          <p:cNvGrpSpPr/>
          <p:nvPr/>
        </p:nvGrpSpPr>
        <p:grpSpPr>
          <a:xfrm>
            <a:off x="5657580" y="5618382"/>
            <a:ext cx="924120" cy="179640"/>
            <a:chOff x="5657580" y="5618382"/>
            <a:chExt cx="92412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6A6C12FD-13B7-B8F8-DA3B-5B3BFEED80FF}"/>
                    </a:ext>
                  </a:extLst>
                </p14:cNvPr>
                <p14:cNvContentPartPr/>
                <p14:nvPr/>
              </p14:nvContentPartPr>
              <p14:xfrm>
                <a:off x="5657580" y="5618382"/>
                <a:ext cx="200880" cy="17964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6A6C12FD-13B7-B8F8-DA3B-5B3BFEED80F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50020" y="5610822"/>
                  <a:ext cx="21600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EF63453-D021-CB73-E9CA-ED5B0B1E194C}"/>
                    </a:ext>
                  </a:extLst>
                </p14:cNvPr>
                <p14:cNvContentPartPr/>
                <p14:nvPr/>
              </p14:nvContentPartPr>
              <p14:xfrm>
                <a:off x="5887980" y="5675262"/>
                <a:ext cx="110160" cy="1047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EF63453-D021-CB73-E9CA-ED5B0B1E194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880420" y="5667702"/>
                  <a:ext cx="125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CF67CA03-49F0-AAA5-0C1D-010128FE0120}"/>
                    </a:ext>
                  </a:extLst>
                </p14:cNvPr>
                <p14:cNvContentPartPr/>
                <p14:nvPr/>
              </p14:nvContentPartPr>
              <p14:xfrm>
                <a:off x="6035580" y="5674902"/>
                <a:ext cx="151920" cy="979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CF67CA03-49F0-AAA5-0C1D-010128FE012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28020" y="5667342"/>
                  <a:ext cx="1670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BBF2BC1-E8BA-93F2-72A5-A58FC48FFF7A}"/>
                    </a:ext>
                  </a:extLst>
                </p14:cNvPr>
                <p14:cNvContentPartPr/>
                <p14:nvPr/>
              </p14:nvContentPartPr>
              <p14:xfrm>
                <a:off x="6221700" y="5668782"/>
                <a:ext cx="120600" cy="990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BBF2BC1-E8BA-93F2-72A5-A58FC48FFF7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14140" y="5661222"/>
                  <a:ext cx="1357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11C9068D-F16B-2983-921A-663AE332275B}"/>
                    </a:ext>
                  </a:extLst>
                </p14:cNvPr>
                <p14:cNvContentPartPr/>
                <p14:nvPr/>
              </p14:nvContentPartPr>
              <p14:xfrm>
                <a:off x="6377580" y="5664822"/>
                <a:ext cx="97920" cy="1004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11C9068D-F16B-2983-921A-663AE332275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70020" y="5657262"/>
                  <a:ext cx="113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C97D110C-379D-E13F-545E-E4859DE5B8D3}"/>
                    </a:ext>
                  </a:extLst>
                </p14:cNvPr>
                <p14:cNvContentPartPr/>
                <p14:nvPr/>
              </p14:nvContentPartPr>
              <p14:xfrm>
                <a:off x="6566940" y="5672742"/>
                <a:ext cx="14760" cy="12132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C97D110C-379D-E13F-545E-E4859DE5B8D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59380" y="5665182"/>
                  <a:ext cx="29880" cy="13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231EB4E8-B637-40BF-3EDC-84F70E37F2DE}"/>
                  </a:ext>
                </a:extLst>
              </p14:cNvPr>
              <p14:cNvContentPartPr/>
              <p14:nvPr/>
            </p14:nvContentPartPr>
            <p14:xfrm>
              <a:off x="6733980" y="5292582"/>
              <a:ext cx="1349640" cy="10116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231EB4E8-B637-40BF-3EDC-84F70E37F2D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726420" y="5285022"/>
                <a:ext cx="1364760" cy="11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E0042D40-EA4F-DEEC-3A8C-F26031DFA5C5}"/>
              </a:ext>
            </a:extLst>
          </p:cNvPr>
          <p:cNvGrpSpPr/>
          <p:nvPr/>
        </p:nvGrpSpPr>
        <p:grpSpPr>
          <a:xfrm>
            <a:off x="6131552" y="4189182"/>
            <a:ext cx="2815348" cy="784440"/>
            <a:chOff x="6131552" y="4189182"/>
            <a:chExt cx="2815348" cy="78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0A820A3F-4479-9B8F-8CE1-34EED4120327}"/>
                    </a:ext>
                  </a:extLst>
                </p14:cNvPr>
                <p14:cNvContentPartPr/>
                <p14:nvPr/>
              </p14:nvContentPartPr>
              <p14:xfrm>
                <a:off x="6131552" y="4189182"/>
                <a:ext cx="1932840" cy="5976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0A820A3F-4479-9B8F-8CE1-34EED412032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123992" y="4181622"/>
                  <a:ext cx="194796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E5EAD28-BA85-186C-F3AD-E70FC3AD058D}"/>
                    </a:ext>
                  </a:extLst>
                </p14:cNvPr>
                <p14:cNvContentPartPr/>
                <p14:nvPr/>
              </p14:nvContentPartPr>
              <p14:xfrm>
                <a:off x="6210752" y="4614702"/>
                <a:ext cx="2116800" cy="210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E5EAD28-BA85-186C-F3AD-E70FC3AD058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203552" y="4607142"/>
                  <a:ext cx="21319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A2A3FAC9-2F50-8A49-D6FC-FAD19B6CB201}"/>
                    </a:ext>
                  </a:extLst>
                </p14:cNvPr>
                <p14:cNvContentPartPr/>
                <p14:nvPr/>
              </p14:nvContentPartPr>
              <p14:xfrm>
                <a:off x="8240580" y="4353342"/>
                <a:ext cx="477720" cy="6202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A2A3FAC9-2F50-8A49-D6FC-FAD19B6CB20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233020" y="4345782"/>
                  <a:ext cx="492840" cy="6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E882293-3DA6-B6D7-07F5-2D1CC9DD2986}"/>
                    </a:ext>
                  </a:extLst>
                </p14:cNvPr>
                <p14:cNvContentPartPr/>
                <p14:nvPr/>
              </p14:nvContentPartPr>
              <p14:xfrm>
                <a:off x="8245260" y="4263342"/>
                <a:ext cx="701640" cy="61740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E882293-3DA6-B6D7-07F5-2D1CC9DD298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237700" y="4255782"/>
                  <a:ext cx="716760" cy="63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0D35FDD0-938B-FB64-E4C5-4799EC091B80}"/>
              </a:ext>
            </a:extLst>
          </p:cNvPr>
          <p:cNvGrpSpPr/>
          <p:nvPr/>
        </p:nvGrpSpPr>
        <p:grpSpPr>
          <a:xfrm>
            <a:off x="118726" y="4157259"/>
            <a:ext cx="1978200" cy="415800"/>
            <a:chOff x="118726" y="4157259"/>
            <a:chExt cx="1978200" cy="41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5169CCC2-AA5E-1E24-B815-FF304D7E6C31}"/>
                    </a:ext>
                  </a:extLst>
                </p14:cNvPr>
                <p14:cNvContentPartPr/>
                <p14:nvPr/>
              </p14:nvContentPartPr>
              <p14:xfrm>
                <a:off x="118726" y="4190739"/>
                <a:ext cx="233640" cy="3114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5169CCC2-AA5E-1E24-B815-FF304D7E6C3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1166" y="4183179"/>
                  <a:ext cx="24876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602CFD67-8F24-2BF0-FD19-7FE46536204D}"/>
                    </a:ext>
                  </a:extLst>
                </p14:cNvPr>
                <p14:cNvContentPartPr/>
                <p14:nvPr/>
              </p14:nvContentPartPr>
              <p14:xfrm>
                <a:off x="309886" y="4343379"/>
                <a:ext cx="121320" cy="10008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602CFD67-8F24-2BF0-FD19-7FE46536204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02326" y="4335819"/>
                  <a:ext cx="1364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3BEBF539-6A84-7606-26E5-C17034685705}"/>
                    </a:ext>
                  </a:extLst>
                </p14:cNvPr>
                <p14:cNvContentPartPr/>
                <p14:nvPr/>
              </p14:nvContentPartPr>
              <p14:xfrm>
                <a:off x="445606" y="4266339"/>
                <a:ext cx="30240" cy="1886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3BEBF539-6A84-7606-26E5-C1703468570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38046" y="4258779"/>
                  <a:ext cx="453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460C1055-E777-9324-392E-AAEA2E61A2AA}"/>
                    </a:ext>
                  </a:extLst>
                </p14:cNvPr>
                <p14:cNvContentPartPr/>
                <p14:nvPr/>
              </p14:nvContentPartPr>
              <p14:xfrm>
                <a:off x="539926" y="4285059"/>
                <a:ext cx="8280" cy="1573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460C1055-E777-9324-392E-AAEA2E61A2A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32366" y="4277499"/>
                  <a:ext cx="23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67E5DDC9-D940-4BD9-8C7C-B50449AB4382}"/>
                    </a:ext>
                  </a:extLst>
                </p14:cNvPr>
                <p14:cNvContentPartPr/>
                <p14:nvPr/>
              </p14:nvContentPartPr>
              <p14:xfrm>
                <a:off x="556126" y="4343739"/>
                <a:ext cx="36000" cy="5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67E5DDC9-D940-4BD9-8C7C-B50449AB438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48566" y="4336179"/>
                  <a:ext cx="51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F03DBC99-5646-ABF1-46F9-2BCA0963B2A0}"/>
                    </a:ext>
                  </a:extLst>
                </p14:cNvPr>
                <p14:cNvContentPartPr/>
                <p14:nvPr/>
              </p14:nvContentPartPr>
              <p14:xfrm>
                <a:off x="614806" y="4325019"/>
                <a:ext cx="55080" cy="1026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F03DBC99-5646-ABF1-46F9-2BCA0963B2A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7246" y="4317459"/>
                  <a:ext cx="70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A3EBD15-1FCC-430B-A194-AEFF5D88DDAD}"/>
                    </a:ext>
                  </a:extLst>
                </p14:cNvPr>
                <p14:cNvContentPartPr/>
                <p14:nvPr/>
              </p14:nvContentPartPr>
              <p14:xfrm>
                <a:off x="706966" y="4304139"/>
                <a:ext cx="98640" cy="1180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A3EBD15-1FCC-430B-A194-AEFF5D88DDA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99766" y="4296579"/>
                  <a:ext cx="1137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63E54FF-D9BA-2BF8-8E08-DB768CC60592}"/>
                    </a:ext>
                  </a:extLst>
                </p14:cNvPr>
                <p14:cNvContentPartPr/>
                <p14:nvPr/>
              </p14:nvContentPartPr>
              <p14:xfrm>
                <a:off x="1002886" y="4317459"/>
                <a:ext cx="111600" cy="795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63E54FF-D9BA-2BF8-8E08-DB768CC6059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95326" y="4309899"/>
                  <a:ext cx="1267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98FCBCDE-C3D6-027E-4031-761A66A89F70}"/>
                    </a:ext>
                  </a:extLst>
                </p14:cNvPr>
                <p14:cNvContentPartPr/>
                <p14:nvPr/>
              </p14:nvContentPartPr>
              <p14:xfrm>
                <a:off x="1143286" y="4173459"/>
                <a:ext cx="33480" cy="2210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98FCBCDE-C3D6-027E-4031-761A66A89F7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35726" y="4165899"/>
                  <a:ext cx="486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8B1EA7FE-8128-19B0-812C-5F8E957C9AA1}"/>
                    </a:ext>
                  </a:extLst>
                </p14:cNvPr>
                <p14:cNvContentPartPr/>
                <p14:nvPr/>
              </p14:nvContentPartPr>
              <p14:xfrm>
                <a:off x="1430926" y="4187139"/>
                <a:ext cx="13320" cy="2311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8B1EA7FE-8128-19B0-812C-5F8E957C9AA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423366" y="4179579"/>
                  <a:ext cx="284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30C049A5-B50D-FFB6-B5F8-A355BEBD39C5}"/>
                    </a:ext>
                  </a:extLst>
                </p14:cNvPr>
                <p14:cNvContentPartPr/>
                <p14:nvPr/>
              </p14:nvContentPartPr>
              <p14:xfrm>
                <a:off x="1444606" y="4318899"/>
                <a:ext cx="80280" cy="327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30C049A5-B50D-FFB6-B5F8-A355BEBD39C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437046" y="4311339"/>
                  <a:ext cx="954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5293B419-5C38-B65D-CFCB-4BDC33DEA076}"/>
                    </a:ext>
                  </a:extLst>
                </p14:cNvPr>
                <p14:cNvContentPartPr/>
                <p14:nvPr/>
              </p14:nvContentPartPr>
              <p14:xfrm>
                <a:off x="1533886" y="4268499"/>
                <a:ext cx="82800" cy="1468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5293B419-5C38-B65D-CFCB-4BDC33DEA07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526326" y="4260939"/>
                  <a:ext cx="975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71400B8-4817-1735-E224-97306C7EB1D0}"/>
                    </a:ext>
                  </a:extLst>
                </p14:cNvPr>
                <p14:cNvContentPartPr/>
                <p14:nvPr/>
              </p14:nvContentPartPr>
              <p14:xfrm>
                <a:off x="1674646" y="4289019"/>
                <a:ext cx="74520" cy="99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71400B8-4817-1735-E224-97306C7EB1D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667086" y="4281819"/>
                  <a:ext cx="896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F6A69EB6-4C4C-5C49-22C4-D5EEF448CF67}"/>
                    </a:ext>
                  </a:extLst>
                </p14:cNvPr>
                <p14:cNvContentPartPr/>
                <p14:nvPr/>
              </p14:nvContentPartPr>
              <p14:xfrm>
                <a:off x="1804606" y="4268139"/>
                <a:ext cx="52200" cy="1458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F6A69EB6-4C4C-5C49-22C4-D5EEF448CF6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797046" y="4260579"/>
                  <a:ext cx="673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ECC5AE3C-5F31-4935-0B3F-D4191ACD4F37}"/>
                    </a:ext>
                  </a:extLst>
                </p14:cNvPr>
                <p14:cNvContentPartPr/>
                <p14:nvPr/>
              </p14:nvContentPartPr>
              <p14:xfrm>
                <a:off x="1898206" y="4294059"/>
                <a:ext cx="75600" cy="1080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ECC5AE3C-5F31-4935-0B3F-D4191ACD4F3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891006" y="4286499"/>
                  <a:ext cx="907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AB23FF19-BCA1-855B-953A-79F3E70EC1C9}"/>
                    </a:ext>
                  </a:extLst>
                </p14:cNvPr>
                <p14:cNvContentPartPr/>
                <p14:nvPr/>
              </p14:nvContentPartPr>
              <p14:xfrm>
                <a:off x="2047246" y="4157259"/>
                <a:ext cx="49680" cy="4158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AB23FF19-BCA1-855B-953A-79F3E70EC1C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39686" y="4149699"/>
                  <a:ext cx="6480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846FFCD-1C2D-7188-6206-31209260B25D}"/>
                    </a:ext>
                  </a:extLst>
                </p14:cNvPr>
                <p14:cNvContentPartPr/>
                <p14:nvPr/>
              </p14:nvContentPartPr>
              <p14:xfrm>
                <a:off x="1326886" y="4483620"/>
                <a:ext cx="745560" cy="806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846FFCD-1C2D-7188-6206-31209260B25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319326" y="4476060"/>
                  <a:ext cx="76068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C73301BA-CE62-B340-1AF6-EBF901AD5EC5}"/>
              </a:ext>
            </a:extLst>
          </p:cNvPr>
          <p:cNvGrpSpPr/>
          <p:nvPr/>
        </p:nvGrpSpPr>
        <p:grpSpPr>
          <a:xfrm>
            <a:off x="277126" y="3125340"/>
            <a:ext cx="2928960" cy="865800"/>
            <a:chOff x="277126" y="3125340"/>
            <a:chExt cx="2928960" cy="86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E12A152-8E89-E57A-217F-95078E0AD526}"/>
                    </a:ext>
                  </a:extLst>
                </p14:cNvPr>
                <p14:cNvContentPartPr/>
                <p14:nvPr/>
              </p14:nvContentPartPr>
              <p14:xfrm>
                <a:off x="2114121" y="3570247"/>
                <a:ext cx="183240" cy="242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E12A152-8E89-E57A-217F-95078E0AD52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106561" y="3562687"/>
                  <a:ext cx="1980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A0D3AE2-C545-F718-2B18-9A349AEE1C8E}"/>
                    </a:ext>
                  </a:extLst>
                </p14:cNvPr>
                <p14:cNvContentPartPr/>
                <p14:nvPr/>
              </p14:nvContentPartPr>
              <p14:xfrm>
                <a:off x="2355321" y="3642607"/>
                <a:ext cx="170640" cy="180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A0D3AE2-C545-F718-2B18-9A349AEE1C8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347761" y="3635047"/>
                  <a:ext cx="1857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7DCCE5B-46A0-D26C-2430-7DC30AB06828}"/>
                    </a:ext>
                  </a:extLst>
                </p14:cNvPr>
                <p14:cNvContentPartPr/>
                <p14:nvPr/>
              </p14:nvContentPartPr>
              <p14:xfrm>
                <a:off x="2556201" y="3671047"/>
                <a:ext cx="132480" cy="165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7DCCE5B-46A0-D26C-2430-7DC30AB0682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548641" y="3663487"/>
                  <a:ext cx="147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10FA3F6-243D-C7A3-E5AD-B798CFE2A385}"/>
                    </a:ext>
                  </a:extLst>
                </p14:cNvPr>
                <p14:cNvContentPartPr/>
                <p14:nvPr/>
              </p14:nvContentPartPr>
              <p14:xfrm>
                <a:off x="2727921" y="3665647"/>
                <a:ext cx="170640" cy="167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10FA3F6-243D-C7A3-E5AD-B798CFE2A38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720361" y="3658087"/>
                  <a:ext cx="1857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B1526FE-133F-4FF0-B55A-70A9B56BC462}"/>
                    </a:ext>
                  </a:extLst>
                </p14:cNvPr>
                <p14:cNvContentPartPr/>
                <p14:nvPr/>
              </p14:nvContentPartPr>
              <p14:xfrm>
                <a:off x="2882001" y="3670687"/>
                <a:ext cx="92160" cy="149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B1526FE-133F-4FF0-B55A-70A9B56BC46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874441" y="3663127"/>
                  <a:ext cx="1072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13A77B8-1B4F-2A50-0125-6195273FE80C}"/>
                    </a:ext>
                  </a:extLst>
                </p14:cNvPr>
                <p14:cNvContentPartPr/>
                <p14:nvPr/>
              </p14:nvContentPartPr>
              <p14:xfrm>
                <a:off x="643966" y="3334775"/>
                <a:ext cx="261000" cy="3236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13A77B8-1B4F-2A50-0125-6195273FE80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36406" y="3327215"/>
                  <a:ext cx="2761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03FB88F-D65F-72F0-694E-CBEE1DF37AFA}"/>
                    </a:ext>
                  </a:extLst>
                </p14:cNvPr>
                <p14:cNvContentPartPr/>
                <p14:nvPr/>
              </p14:nvContentPartPr>
              <p14:xfrm>
                <a:off x="634246" y="3498215"/>
                <a:ext cx="277200" cy="22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03FB88F-D65F-72F0-694E-CBEE1DF37AF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26686" y="3490655"/>
                  <a:ext cx="2923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0A2E5F3-CE77-0823-954D-1BD0585BD979}"/>
                    </a:ext>
                  </a:extLst>
                </p14:cNvPr>
                <p14:cNvContentPartPr/>
                <p14:nvPr/>
              </p14:nvContentPartPr>
              <p14:xfrm>
                <a:off x="606886" y="3708095"/>
                <a:ext cx="288360" cy="255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0A2E5F3-CE77-0823-954D-1BD0585BD97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9326" y="3700535"/>
                  <a:ext cx="303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3C51085-3616-F630-8596-CD95D8E81638}"/>
                    </a:ext>
                  </a:extLst>
                </p14:cNvPr>
                <p14:cNvContentPartPr/>
                <p14:nvPr/>
              </p14:nvContentPartPr>
              <p14:xfrm>
                <a:off x="771406" y="3762815"/>
                <a:ext cx="47160" cy="89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3C51085-3616-F630-8596-CD95D8E8163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63846" y="3755255"/>
                  <a:ext cx="622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8C7C4F4-EB48-F46F-EA98-0F898787F8C0}"/>
                    </a:ext>
                  </a:extLst>
                </p14:cNvPr>
                <p14:cNvContentPartPr/>
                <p14:nvPr/>
              </p14:nvContentPartPr>
              <p14:xfrm>
                <a:off x="995686" y="3483455"/>
                <a:ext cx="214920" cy="17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8C7C4F4-EB48-F46F-EA98-0F898787F8C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88486" y="3475895"/>
                  <a:ext cx="230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F7CADF7-BFEF-4A19-3EC0-5D86A968BD29}"/>
                    </a:ext>
                  </a:extLst>
                </p14:cNvPr>
                <p14:cNvContentPartPr/>
                <p14:nvPr/>
              </p14:nvContentPartPr>
              <p14:xfrm>
                <a:off x="1017286" y="3500375"/>
                <a:ext cx="168840" cy="1987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F7CADF7-BFEF-4A19-3EC0-5D86A968BD2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09726" y="3492815"/>
                  <a:ext cx="1839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945102CF-3250-362B-C548-D67799678465}"/>
                    </a:ext>
                  </a:extLst>
                </p14:cNvPr>
                <p14:cNvContentPartPr/>
                <p14:nvPr/>
              </p14:nvContentPartPr>
              <p14:xfrm>
                <a:off x="1034206" y="3614855"/>
                <a:ext cx="140760" cy="13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945102CF-3250-362B-C548-D6779967846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26646" y="3607295"/>
                  <a:ext cx="155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8706286-23F8-C18F-853B-A5326789FF2E}"/>
                    </a:ext>
                  </a:extLst>
                </p14:cNvPr>
                <p14:cNvContentPartPr/>
                <p14:nvPr/>
              </p14:nvContentPartPr>
              <p14:xfrm>
                <a:off x="1246966" y="3585695"/>
                <a:ext cx="66600" cy="18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8706286-23F8-C18F-853B-A5326789FF2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239406" y="3578135"/>
                  <a:ext cx="817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903EA05-0312-C883-6A6F-11240815D793}"/>
                    </a:ext>
                  </a:extLst>
                </p14:cNvPr>
                <p14:cNvContentPartPr/>
                <p14:nvPr/>
              </p14:nvContentPartPr>
              <p14:xfrm>
                <a:off x="1313206" y="3482735"/>
                <a:ext cx="31680" cy="2397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903EA05-0312-C883-6A6F-11240815D79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305646" y="3475175"/>
                  <a:ext cx="468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91C6C30-DB61-B60A-2233-961317C2AECF}"/>
                    </a:ext>
                  </a:extLst>
                </p14:cNvPr>
                <p14:cNvContentPartPr/>
                <p14:nvPr/>
              </p14:nvContentPartPr>
              <p14:xfrm>
                <a:off x="1644766" y="3712415"/>
                <a:ext cx="168120" cy="82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91C6C30-DB61-B60A-2233-961317C2AEC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637206" y="3704855"/>
                  <a:ext cx="183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ED942F6A-8905-6A60-B367-96EF92EFCF4D}"/>
                    </a:ext>
                  </a:extLst>
                </p14:cNvPr>
                <p14:cNvContentPartPr/>
                <p14:nvPr/>
              </p14:nvContentPartPr>
              <p14:xfrm>
                <a:off x="1813966" y="3649415"/>
                <a:ext cx="32760" cy="16812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ED942F6A-8905-6A60-B367-96EF92EFCF4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806406" y="3641855"/>
                  <a:ext cx="478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743484CB-703C-B410-C77C-2F023B41D7CE}"/>
                    </a:ext>
                  </a:extLst>
                </p14:cNvPr>
                <p14:cNvContentPartPr/>
                <p14:nvPr/>
              </p14:nvContentPartPr>
              <p14:xfrm>
                <a:off x="277126" y="3125340"/>
                <a:ext cx="1440720" cy="8388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743484CB-703C-B410-C77C-2F023B41D7C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69566" y="3117780"/>
                  <a:ext cx="1455840" cy="85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DE171D91-AE47-9E71-A8E0-30733686D03A}"/>
                    </a:ext>
                  </a:extLst>
                </p14:cNvPr>
                <p14:cNvContentPartPr/>
                <p14:nvPr/>
              </p14:nvContentPartPr>
              <p14:xfrm>
                <a:off x="1914766" y="3911580"/>
                <a:ext cx="1291320" cy="7956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DE171D91-AE47-9E71-A8E0-30733686D03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07206" y="3904020"/>
                  <a:ext cx="1306440" cy="94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3589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C4EE4-BBDA-8899-7A2B-2D1F9D18B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DD4887-5232-F6E7-F8E6-5802A0F8363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E3A3CA-D222-FE56-ABF6-0B4DF392D4BD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4AC431-7CEB-3B13-7071-0369BBE391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5A4D3B5-7641-224B-DF68-EB3D1A2C974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B1A7646-A9C1-13E5-9D0B-368B7606BF4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8CE6F5D-7062-9A58-9A48-795B16F91E8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4DC420F-9ADC-A9B2-DD7A-5AD9E3A75FD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7C28202-A55E-5891-FFC2-2BF4617B4F9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0DBB55F-A898-954F-2F52-E142FB40379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02EB4D7-CA71-976A-7A4B-D48C7AB0943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CBC4D51-C296-E635-5451-B90159BEE8A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7A205CC-B9A8-1E2D-B838-1F083F85C8C9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EA9DCB5-7060-3F78-CC54-9EF7ACE013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AB37C22-67B9-8797-4853-0805B230D5D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7A4128D-991E-900C-5425-C73D57E252B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CDB730-A6EA-7BA2-C6A3-D67A359075F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C8EC7E5-B395-70FD-6FE8-84093A56C83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5C695F0-AC97-B39B-616F-E0BBAB3B514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74D9AEF-B077-FB0C-94F6-887B0284B4A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E8F2CF7-427F-250B-453B-58DB1D95B18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26A187C-A536-B6A8-1C06-749B18C94A4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9C8DF9D-B974-2EA8-7CCA-0EA4AF7E369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E72415A-3018-BF4D-4085-206F45BE56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EE43F54-9C4E-0952-1153-203493381C1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365BDDA-0E67-49B9-371C-17B01461C65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86A3F3-B4C6-9D3F-7094-B1D29AFD96A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97B220B-3288-AEF1-3BB8-6605A36DD1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11651DA-6C25-7FCC-B497-34FA3C78DCA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48B2D05-6318-3E64-54C8-6BE4006FF7E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1B7C6A4-13DF-3DB5-41B4-5ECB12C2392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BCADC14-98D6-3E3A-2BC1-211E06F5EE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46B888F-730B-5835-0812-1661A447A8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14E587-55AF-0A14-3524-4FD929209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D54549-3846-4B7E-4B51-1F22A07386E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F51F927-FD42-E6AE-C9C5-8F24FC9EA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DC11FEE-BD73-48D4-1DB6-FD16502AB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74903C02-0F70-4E8A-413B-788978155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6850" y="2387600"/>
            <a:ext cx="4178300" cy="2082800"/>
          </a:xfrm>
          <a:prstGeom prst="rect">
            <a:avLst/>
          </a:prstGeom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0F03DA3B-304A-C037-D0AF-946E82D77160}"/>
              </a:ext>
            </a:extLst>
          </p:cNvPr>
          <p:cNvGrpSpPr/>
          <p:nvPr/>
        </p:nvGrpSpPr>
        <p:grpSpPr>
          <a:xfrm>
            <a:off x="6817076" y="2917292"/>
            <a:ext cx="1153800" cy="432720"/>
            <a:chOff x="6817076" y="2917292"/>
            <a:chExt cx="1153800" cy="43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06EBFD0-AD80-42D0-1A9C-02842996B1F9}"/>
                    </a:ext>
                  </a:extLst>
                </p14:cNvPr>
                <p14:cNvContentPartPr/>
                <p14:nvPr/>
              </p14:nvContentPartPr>
              <p14:xfrm>
                <a:off x="6817076" y="2917292"/>
                <a:ext cx="286560" cy="432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06EBFD0-AD80-42D0-1A9C-02842996B1F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09516" y="2909732"/>
                  <a:ext cx="30168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AC24E88-BCDB-F1AE-007D-415E3FDE9FBD}"/>
                    </a:ext>
                  </a:extLst>
                </p14:cNvPr>
                <p14:cNvContentPartPr/>
                <p14:nvPr/>
              </p14:nvContentPartPr>
              <p14:xfrm>
                <a:off x="7143956" y="3096932"/>
                <a:ext cx="210960" cy="162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AC24E88-BCDB-F1AE-007D-415E3FDE9FB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36396" y="3089372"/>
                  <a:ext cx="2260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F225FB8-4CA2-FAF4-3E20-1BA201416A8E}"/>
                    </a:ext>
                  </a:extLst>
                </p14:cNvPr>
                <p14:cNvContentPartPr/>
                <p14:nvPr/>
              </p14:nvContentPartPr>
              <p14:xfrm>
                <a:off x="7406756" y="3103052"/>
                <a:ext cx="111600" cy="244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F225FB8-4CA2-FAF4-3E20-1BA201416A8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9196" y="3095492"/>
                  <a:ext cx="1267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5E58F3B-1B74-1132-8A3A-9247A0D72080}"/>
                    </a:ext>
                  </a:extLst>
                </p14:cNvPr>
                <p14:cNvContentPartPr/>
                <p14:nvPr/>
              </p14:nvContentPartPr>
              <p14:xfrm>
                <a:off x="7503596" y="3143012"/>
                <a:ext cx="76320" cy="193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5E58F3B-1B74-1132-8A3A-9247A0D7208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96036" y="3135452"/>
                  <a:ext cx="914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8A133C5-EAFE-E058-99B0-AD3AD11C0F4E}"/>
                    </a:ext>
                  </a:extLst>
                </p14:cNvPr>
                <p14:cNvContentPartPr/>
                <p14:nvPr/>
              </p14:nvContentPartPr>
              <p14:xfrm>
                <a:off x="7633556" y="3107732"/>
                <a:ext cx="73800" cy="115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8A133C5-EAFE-E058-99B0-AD3AD11C0F4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25996" y="3100172"/>
                  <a:ext cx="889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6384739-1ED8-D9CF-7ED0-3BE1797E8B86}"/>
                    </a:ext>
                  </a:extLst>
                </p14:cNvPr>
                <p14:cNvContentPartPr/>
                <p14:nvPr/>
              </p14:nvContentPartPr>
              <p14:xfrm>
                <a:off x="7748756" y="3100892"/>
                <a:ext cx="68760" cy="124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6384739-1ED8-D9CF-7ED0-3BE1797E8B8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741196" y="3093332"/>
                  <a:ext cx="83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AE06766-DD2C-EAE1-A5D3-F05088B10DF6}"/>
                    </a:ext>
                  </a:extLst>
                </p14:cNvPr>
                <p14:cNvContentPartPr/>
                <p14:nvPr/>
              </p14:nvContentPartPr>
              <p14:xfrm>
                <a:off x="7867196" y="3108452"/>
                <a:ext cx="103680" cy="163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AE06766-DD2C-EAE1-A5D3-F05088B10DF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59636" y="3100892"/>
                  <a:ext cx="11880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9A95754B-485E-2A51-77DC-E2B38367B8C0}"/>
              </a:ext>
            </a:extLst>
          </p:cNvPr>
          <p:cNvGrpSpPr/>
          <p:nvPr/>
        </p:nvGrpSpPr>
        <p:grpSpPr>
          <a:xfrm>
            <a:off x="8297396" y="2945372"/>
            <a:ext cx="720000" cy="303840"/>
            <a:chOff x="8297396" y="2945372"/>
            <a:chExt cx="720000" cy="30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FA1FD26-B668-3150-9B34-6B409E3B0B45}"/>
                    </a:ext>
                  </a:extLst>
                </p14:cNvPr>
                <p14:cNvContentPartPr/>
                <p14:nvPr/>
              </p14:nvContentPartPr>
              <p14:xfrm>
                <a:off x="8297396" y="3084692"/>
                <a:ext cx="127800" cy="162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FA1FD26-B668-3150-9B34-6B409E3B0B4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289836" y="3077132"/>
                  <a:ext cx="1429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4CA4772-3762-D8AA-D0A5-79537F759889}"/>
                    </a:ext>
                  </a:extLst>
                </p14:cNvPr>
                <p14:cNvContentPartPr/>
                <p14:nvPr/>
              </p14:nvContentPartPr>
              <p14:xfrm>
                <a:off x="8472716" y="3116372"/>
                <a:ext cx="116280" cy="95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4CA4772-3762-D8AA-D0A5-79537F75988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465156" y="3109172"/>
                  <a:ext cx="131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BA5F376-F6A9-24A6-80A1-3A7ED1005473}"/>
                    </a:ext>
                  </a:extLst>
                </p14:cNvPr>
                <p14:cNvContentPartPr/>
                <p14:nvPr/>
              </p14:nvContentPartPr>
              <p14:xfrm>
                <a:off x="8664236" y="3104492"/>
                <a:ext cx="108360" cy="144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BA5F376-F6A9-24A6-80A1-3A7ED100547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56676" y="3096932"/>
                  <a:ext cx="1234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26FF9AF-4825-2DC5-E9DC-7403E456B2D2}"/>
                    </a:ext>
                  </a:extLst>
                </p14:cNvPr>
                <p14:cNvContentPartPr/>
                <p14:nvPr/>
              </p14:nvContentPartPr>
              <p14:xfrm>
                <a:off x="8781956" y="2945372"/>
                <a:ext cx="81000" cy="262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26FF9AF-4825-2DC5-E9DC-7403E456B2D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774396" y="2937812"/>
                  <a:ext cx="961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3958CD2B-A696-53AD-AF55-7C4844D9740E}"/>
                    </a:ext>
                  </a:extLst>
                </p14:cNvPr>
                <p14:cNvContentPartPr/>
                <p14:nvPr/>
              </p14:nvContentPartPr>
              <p14:xfrm>
                <a:off x="8899316" y="3086132"/>
                <a:ext cx="118080" cy="140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3958CD2B-A696-53AD-AF55-7C4844D9740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891756" y="3078572"/>
                  <a:ext cx="13320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91B0368B-CCB8-CF5D-DA7A-72578F4BB6CE}"/>
              </a:ext>
            </a:extLst>
          </p:cNvPr>
          <p:cNvGrpSpPr/>
          <p:nvPr/>
        </p:nvGrpSpPr>
        <p:grpSpPr>
          <a:xfrm>
            <a:off x="9167516" y="3138332"/>
            <a:ext cx="17280" cy="99720"/>
            <a:chOff x="9167516" y="3138332"/>
            <a:chExt cx="1728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4687FE8-78E5-1BAC-8559-F62127D415F9}"/>
                    </a:ext>
                  </a:extLst>
                </p14:cNvPr>
                <p14:cNvContentPartPr/>
                <p14:nvPr/>
              </p14:nvContentPartPr>
              <p14:xfrm>
                <a:off x="9181196" y="3138332"/>
                <a:ext cx="3600" cy="3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4687FE8-78E5-1BAC-8559-F62127D415F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73636" y="3130772"/>
                  <a:ext cx="18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88519FE-AEA0-3020-D96E-B539973BC08A}"/>
                    </a:ext>
                  </a:extLst>
                </p14:cNvPr>
                <p14:cNvContentPartPr/>
                <p14:nvPr/>
              </p14:nvContentPartPr>
              <p14:xfrm>
                <a:off x="9167516" y="3230852"/>
                <a:ext cx="2880" cy="72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88519FE-AEA0-3020-D96E-B539973BC08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159956" y="3223292"/>
                  <a:ext cx="1800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23D83E86-01AC-CBCA-1109-A2F1EC83E84D}"/>
              </a:ext>
            </a:extLst>
          </p:cNvPr>
          <p:cNvGrpSpPr/>
          <p:nvPr/>
        </p:nvGrpSpPr>
        <p:grpSpPr>
          <a:xfrm>
            <a:off x="9507134" y="2887888"/>
            <a:ext cx="647280" cy="402480"/>
            <a:chOff x="9507134" y="2887888"/>
            <a:chExt cx="647280" cy="40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9FD082D-341C-C025-0A90-ED62A8AC2498}"/>
                    </a:ext>
                  </a:extLst>
                </p14:cNvPr>
                <p14:cNvContentPartPr/>
                <p14:nvPr/>
              </p14:nvContentPartPr>
              <p14:xfrm>
                <a:off x="9539894" y="2887888"/>
                <a:ext cx="203760" cy="233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9FD082D-341C-C025-0A90-ED62A8AC249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532334" y="2880328"/>
                  <a:ext cx="2188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963C088-4D6E-5996-9D94-37CA7DDE07AC}"/>
                    </a:ext>
                  </a:extLst>
                </p14:cNvPr>
                <p14:cNvContentPartPr/>
                <p14:nvPr/>
              </p14:nvContentPartPr>
              <p14:xfrm>
                <a:off x="9507134" y="3057088"/>
                <a:ext cx="239040" cy="10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963C088-4D6E-5996-9D94-37CA7DDE07A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499574" y="3049528"/>
                  <a:ext cx="254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56382BF4-C63A-1C44-8BBA-ADE9B2471811}"/>
                    </a:ext>
                  </a:extLst>
                </p14:cNvPr>
                <p14:cNvContentPartPr/>
                <p14:nvPr/>
              </p14:nvContentPartPr>
              <p14:xfrm>
                <a:off x="9514334" y="3187768"/>
                <a:ext cx="241560" cy="13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56382BF4-C63A-1C44-8BBA-ADE9B247181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06774" y="3180208"/>
                  <a:ext cx="2566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444098C-F0B2-C799-EB37-A8FD4C9C6C07}"/>
                    </a:ext>
                  </a:extLst>
                </p14:cNvPr>
                <p14:cNvContentPartPr/>
                <p14:nvPr/>
              </p14:nvContentPartPr>
              <p14:xfrm>
                <a:off x="9660134" y="3204688"/>
                <a:ext cx="62280" cy="85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444098C-F0B2-C799-EB37-A8FD4C9C6C0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652574" y="3197128"/>
                  <a:ext cx="770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0259718-053F-F250-371D-760FC9E49A2B}"/>
                    </a:ext>
                  </a:extLst>
                </p14:cNvPr>
                <p14:cNvContentPartPr/>
                <p14:nvPr/>
              </p14:nvContentPartPr>
              <p14:xfrm>
                <a:off x="9838694" y="3029368"/>
                <a:ext cx="197280" cy="3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0259718-053F-F250-371D-760FC9E49A2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831134" y="3021808"/>
                  <a:ext cx="212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EED2113-5250-72C2-A240-CDDB32D55E49}"/>
                    </a:ext>
                  </a:extLst>
                </p14:cNvPr>
                <p14:cNvContentPartPr/>
                <p14:nvPr/>
              </p14:nvContentPartPr>
              <p14:xfrm>
                <a:off x="9838334" y="3034048"/>
                <a:ext cx="138240" cy="16056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EED2113-5250-72C2-A240-CDDB32D55E4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830774" y="3026488"/>
                  <a:ext cx="1533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F097957F-CFAF-E8CF-D2CB-BA786697BC19}"/>
                    </a:ext>
                  </a:extLst>
                </p14:cNvPr>
                <p14:cNvContentPartPr/>
                <p14:nvPr/>
              </p14:nvContentPartPr>
              <p14:xfrm>
                <a:off x="9877934" y="3104968"/>
                <a:ext cx="124560" cy="10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F097957F-CFAF-E8CF-D2CB-BA786697BC1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870374" y="3097408"/>
                  <a:ext cx="1396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1908CA9-71E5-EF67-868C-D5D2BC044505}"/>
                    </a:ext>
                  </a:extLst>
                </p14:cNvPr>
                <p14:cNvContentPartPr/>
                <p14:nvPr/>
              </p14:nvContentPartPr>
              <p14:xfrm>
                <a:off x="10029854" y="3104248"/>
                <a:ext cx="58320" cy="11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1908CA9-71E5-EF67-868C-D5D2BC04450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022654" y="3097048"/>
                  <a:ext cx="73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0741A65-4358-9C40-9820-B0231A515DAD}"/>
                    </a:ext>
                  </a:extLst>
                </p14:cNvPr>
                <p14:cNvContentPartPr/>
                <p14:nvPr/>
              </p14:nvContentPartPr>
              <p14:xfrm>
                <a:off x="10113734" y="3009568"/>
                <a:ext cx="40680" cy="2167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0741A65-4358-9C40-9820-B0231A515DA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106174" y="3002008"/>
                  <a:ext cx="55800" cy="23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19AF6BDC-6C52-BAD9-00E9-2D3AD2EA7DBA}"/>
              </a:ext>
            </a:extLst>
          </p:cNvPr>
          <p:cNvGrpSpPr/>
          <p:nvPr/>
        </p:nvGrpSpPr>
        <p:grpSpPr>
          <a:xfrm>
            <a:off x="10519094" y="3027907"/>
            <a:ext cx="311040" cy="136440"/>
            <a:chOff x="10519094" y="3027907"/>
            <a:chExt cx="311040" cy="13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E8AFC867-D31F-4085-B3B0-033D37B6A883}"/>
                    </a:ext>
                  </a:extLst>
                </p14:cNvPr>
                <p14:cNvContentPartPr/>
                <p14:nvPr/>
              </p14:nvContentPartPr>
              <p14:xfrm>
                <a:off x="10519094" y="3083707"/>
                <a:ext cx="199800" cy="79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E8AFC867-D31F-4085-B3B0-033D37B6A88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511534" y="3076147"/>
                  <a:ext cx="214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A2E2EF1-67C3-73A1-8B01-72BF6BF764BA}"/>
                    </a:ext>
                  </a:extLst>
                </p14:cNvPr>
                <p14:cNvContentPartPr/>
                <p14:nvPr/>
              </p14:nvContentPartPr>
              <p14:xfrm>
                <a:off x="10725734" y="3027907"/>
                <a:ext cx="104400" cy="1364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A2E2EF1-67C3-73A1-8B01-72BF6BF764B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718174" y="3020347"/>
                  <a:ext cx="11952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C902741E-61BA-1F69-BF7A-DA64CFF2BA61}"/>
              </a:ext>
            </a:extLst>
          </p:cNvPr>
          <p:cNvGrpSpPr/>
          <p:nvPr/>
        </p:nvGrpSpPr>
        <p:grpSpPr>
          <a:xfrm>
            <a:off x="11022374" y="2928187"/>
            <a:ext cx="727200" cy="373680"/>
            <a:chOff x="11022374" y="2928187"/>
            <a:chExt cx="72720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82F7FE9-650D-9858-A062-B2C345EE8B34}"/>
                    </a:ext>
                  </a:extLst>
                </p14:cNvPr>
                <p14:cNvContentPartPr/>
                <p14:nvPr/>
              </p14:nvContentPartPr>
              <p14:xfrm>
                <a:off x="11022374" y="2994787"/>
                <a:ext cx="77040" cy="187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82F7FE9-650D-9858-A062-B2C345EE8B3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1014814" y="2987227"/>
                  <a:ext cx="921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0F361B9-F053-2DE0-717C-1700865DE758}"/>
                    </a:ext>
                  </a:extLst>
                </p14:cNvPr>
                <p14:cNvContentPartPr/>
                <p14:nvPr/>
              </p14:nvContentPartPr>
              <p14:xfrm>
                <a:off x="11142614" y="3004507"/>
                <a:ext cx="81000" cy="1994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0F361B9-F053-2DE0-717C-1700865DE75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135054" y="2996947"/>
                  <a:ext cx="961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D28AA857-0385-7FAA-B761-9FE6431F98DE}"/>
                    </a:ext>
                  </a:extLst>
                </p14:cNvPr>
                <p14:cNvContentPartPr/>
                <p14:nvPr/>
              </p14:nvContentPartPr>
              <p14:xfrm>
                <a:off x="11274734" y="3030787"/>
                <a:ext cx="9360" cy="1796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D28AA857-0385-7FAA-B761-9FE6431F98D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267174" y="3023227"/>
                  <a:ext cx="244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CF80FFF-A635-09DF-8DD9-ECEE78366EC2}"/>
                    </a:ext>
                  </a:extLst>
                </p14:cNvPr>
                <p14:cNvContentPartPr/>
                <p14:nvPr/>
              </p14:nvContentPartPr>
              <p14:xfrm>
                <a:off x="11263574" y="3113587"/>
                <a:ext cx="118800" cy="381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CF80FFF-A635-09DF-8DD9-ECEE78366EC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256014" y="3106027"/>
                  <a:ext cx="133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838EA958-6760-F453-753C-9900C35126B2}"/>
                    </a:ext>
                  </a:extLst>
                </p14:cNvPr>
                <p14:cNvContentPartPr/>
                <p14:nvPr/>
              </p14:nvContentPartPr>
              <p14:xfrm>
                <a:off x="11432774" y="3055987"/>
                <a:ext cx="112320" cy="158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838EA958-6760-F453-753C-9900C35126B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425214" y="3048427"/>
                  <a:ext cx="127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70202AD-4EE1-EF8E-8AFA-E8E6195C57D3}"/>
                    </a:ext>
                  </a:extLst>
                </p14:cNvPr>
                <p14:cNvContentPartPr/>
                <p14:nvPr/>
              </p14:nvContentPartPr>
              <p14:xfrm>
                <a:off x="11396774" y="3060667"/>
                <a:ext cx="77760" cy="1202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70202AD-4EE1-EF8E-8AFA-E8E6195C57D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389214" y="3053107"/>
                  <a:ext cx="928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38547C01-4701-9376-AD4C-1B1FB18E0AC1}"/>
                    </a:ext>
                  </a:extLst>
                </p14:cNvPr>
                <p14:cNvContentPartPr/>
                <p14:nvPr/>
              </p14:nvContentPartPr>
              <p14:xfrm>
                <a:off x="11456174" y="3092347"/>
                <a:ext cx="23760" cy="640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38547C01-4701-9376-AD4C-1B1FB18E0AC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448614" y="3084787"/>
                  <a:ext cx="38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17C891F-DAAC-BE9D-D7B1-E45580D15FF4}"/>
                    </a:ext>
                  </a:extLst>
                </p14:cNvPr>
                <p14:cNvContentPartPr/>
                <p14:nvPr/>
              </p14:nvContentPartPr>
              <p14:xfrm>
                <a:off x="11569934" y="3053827"/>
                <a:ext cx="13320" cy="1058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17C891F-DAAC-BE9D-D7B1-E45580D15FF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562374" y="3046267"/>
                  <a:ext cx="284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6850524-1627-F16B-6AF6-C059FDD22AD3}"/>
                    </a:ext>
                  </a:extLst>
                </p14:cNvPr>
                <p14:cNvContentPartPr/>
                <p14:nvPr/>
              </p14:nvContentPartPr>
              <p14:xfrm>
                <a:off x="11718614" y="2928187"/>
                <a:ext cx="30960" cy="3736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6850524-1627-F16B-6AF6-C059FDD22AD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711414" y="2920627"/>
                  <a:ext cx="46080" cy="38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2F7919E1-D110-6657-0589-AA283069A092}"/>
              </a:ext>
            </a:extLst>
          </p:cNvPr>
          <p:cNvGrpSpPr/>
          <p:nvPr/>
        </p:nvGrpSpPr>
        <p:grpSpPr>
          <a:xfrm>
            <a:off x="10064414" y="2504647"/>
            <a:ext cx="809280" cy="188280"/>
            <a:chOff x="10064414" y="2504647"/>
            <a:chExt cx="809280" cy="18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C1086DB-3868-5F07-37D8-CE2843EF4C5B}"/>
                    </a:ext>
                  </a:extLst>
                </p14:cNvPr>
                <p14:cNvContentPartPr/>
                <p14:nvPr/>
              </p14:nvContentPartPr>
              <p14:xfrm>
                <a:off x="10064414" y="2504647"/>
                <a:ext cx="192960" cy="1620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C1086DB-3868-5F07-37D8-CE2843EF4C5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056854" y="2497087"/>
                  <a:ext cx="2077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497CF1DF-72B1-2C7D-B57F-508CF21699F3}"/>
                    </a:ext>
                  </a:extLst>
                </p14:cNvPr>
                <p14:cNvContentPartPr/>
                <p14:nvPr/>
              </p14:nvContentPartPr>
              <p14:xfrm>
                <a:off x="10269254" y="2558647"/>
                <a:ext cx="185760" cy="10872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497CF1DF-72B1-2C7D-B57F-508CF21699F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261694" y="2551087"/>
                  <a:ext cx="2008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EBD1F45E-91F0-C643-F48F-E840F7E33478}"/>
                    </a:ext>
                  </a:extLst>
                </p14:cNvPr>
                <p14:cNvContentPartPr/>
                <p14:nvPr/>
              </p14:nvContentPartPr>
              <p14:xfrm>
                <a:off x="10445294" y="2580247"/>
                <a:ext cx="119160" cy="1101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EBD1F45E-91F0-C643-F48F-E840F7E3347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437734" y="2573047"/>
                  <a:ext cx="1339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69E23AA4-2E64-DB70-125B-96134F4773DD}"/>
                    </a:ext>
                  </a:extLst>
                </p14:cNvPr>
                <p14:cNvContentPartPr/>
                <p14:nvPr/>
              </p14:nvContentPartPr>
              <p14:xfrm>
                <a:off x="10643654" y="2570167"/>
                <a:ext cx="168840" cy="1227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69E23AA4-2E64-DB70-125B-96134F4773D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636454" y="2562607"/>
                  <a:ext cx="1839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210C29C7-2851-AD55-00F6-9AC8D0CF694A}"/>
                    </a:ext>
                  </a:extLst>
                </p14:cNvPr>
                <p14:cNvContentPartPr/>
                <p14:nvPr/>
              </p14:nvContentPartPr>
              <p14:xfrm>
                <a:off x="10817534" y="2591407"/>
                <a:ext cx="56160" cy="918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210C29C7-2851-AD55-00F6-9AC8D0CF694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809974" y="2583847"/>
                  <a:ext cx="7128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BB0D3EA2-4A57-D604-D9B5-25B5587F22A3}"/>
              </a:ext>
            </a:extLst>
          </p:cNvPr>
          <p:cNvGrpSpPr/>
          <p:nvPr/>
        </p:nvGrpSpPr>
        <p:grpSpPr>
          <a:xfrm>
            <a:off x="3712214" y="3143234"/>
            <a:ext cx="233640" cy="115560"/>
            <a:chOff x="3712214" y="3143234"/>
            <a:chExt cx="233640" cy="11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747F763-258B-5E93-F2CD-D090ED3A1813}"/>
                    </a:ext>
                  </a:extLst>
                </p14:cNvPr>
                <p14:cNvContentPartPr/>
                <p14:nvPr/>
              </p14:nvContentPartPr>
              <p14:xfrm>
                <a:off x="3712214" y="3209474"/>
                <a:ext cx="193320" cy="864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747F763-258B-5E93-F2CD-D090ED3A181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704654" y="3201914"/>
                  <a:ext cx="208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9AFF8906-EA62-37A4-19E7-498EB86660AC}"/>
                    </a:ext>
                  </a:extLst>
                </p14:cNvPr>
                <p14:cNvContentPartPr/>
                <p14:nvPr/>
              </p14:nvContentPartPr>
              <p14:xfrm>
                <a:off x="3902654" y="3143234"/>
                <a:ext cx="43200" cy="1155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9AFF8906-EA62-37A4-19E7-498EB86660A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95094" y="3135674"/>
                  <a:ext cx="5832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DBB6DE4B-0DAB-81AD-B535-80178E71AADC}"/>
              </a:ext>
            </a:extLst>
          </p:cNvPr>
          <p:cNvGrpSpPr/>
          <p:nvPr/>
        </p:nvGrpSpPr>
        <p:grpSpPr>
          <a:xfrm>
            <a:off x="3795374" y="3736514"/>
            <a:ext cx="142200" cy="104400"/>
            <a:chOff x="3795374" y="3736514"/>
            <a:chExt cx="142200" cy="10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06F08D0-B55E-533F-C5E5-CF25E08B1FD7}"/>
                    </a:ext>
                  </a:extLst>
                </p14:cNvPr>
                <p14:cNvContentPartPr/>
                <p14:nvPr/>
              </p14:nvContentPartPr>
              <p14:xfrm>
                <a:off x="3795374" y="3794114"/>
                <a:ext cx="75240" cy="97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06F08D0-B55E-533F-C5E5-CF25E08B1FD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787814" y="3786554"/>
                  <a:ext cx="903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817BE19-B200-2DE1-6B2D-7F945ECA1CA4}"/>
                    </a:ext>
                  </a:extLst>
                </p14:cNvPr>
                <p14:cNvContentPartPr/>
                <p14:nvPr/>
              </p14:nvContentPartPr>
              <p14:xfrm>
                <a:off x="3898694" y="3736514"/>
                <a:ext cx="38880" cy="1044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817BE19-B200-2DE1-6B2D-7F945ECA1CA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891494" y="3729314"/>
                  <a:ext cx="53640" cy="119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9091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82D76-94B4-170D-FE23-3B4C06045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92E46E-3B96-E13E-D6E0-A28C421CC94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8CBAC48-113A-357E-CA80-A14A96B07B5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365D39B-3581-5802-3215-C70805EECAE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D885DE-F804-DF7E-5882-226EF516C0B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99AC720-C7D8-E117-0E86-E18922B7067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44B8094-AE5B-458F-F661-11AF9D3DA3C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5B1D21E-F2DB-F3C0-FD96-8A5A1EB4516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3A9D0C1-A233-CBF8-284D-8C62EE9B4E1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2BDD1C4-371D-6CA6-B652-106A98ED667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29AC6B9-11CA-01F2-06F9-70B3689E894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0CE2869-613F-9AFA-6B6A-5242BAC648C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AF13368-A837-95C6-C131-679A1C445A2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C8B9E2C-5D11-BE1C-EBED-26D1C53F8C3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3E2387A-4868-AE4B-089C-331E3B1DC84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868FC8D-A032-F453-F08E-B7D78E227DB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3646E38-6F27-BC07-1EA7-E826A6B5589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B21E215-9DE8-93A5-5343-D33B275DBC2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2079F8C-5E7D-28AA-4B0C-1CC1B74B70A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B2FDEBB-0D6A-5297-141D-74CF99196FB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729FF4A-D53F-C660-532A-2341AC88977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DF6BD15-6E6B-78AC-5009-A492D0F8A63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F85D02B-2E73-F50A-0561-E7D0D5C4CA6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D33DB80-2D1B-DBCA-41A2-0C94D6313B59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8531F69-8056-7297-BBE6-1778F715730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A8D79F8-FF90-ABED-0ED6-2BB13DBF214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B09FFA9-785B-7ADE-AE71-706DBD37A66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BD15EE2-4CAC-0EC7-2B03-05C35183885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3E89C36-6E40-7ED2-A962-CBE0CB78167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A0E0170-69FD-12D8-9E04-02BEE4700B2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11C31B5-431D-92EF-A13D-2B1E326E2D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06D5EA6-5C9A-AA6F-4E37-1D3373069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705F392-2710-CFF9-F87D-6AF188DCC22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971ECFE-CC23-30A7-4145-3F6AB7121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1F1C8E7-46B7-0B79-8D9F-E7652ACDF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682" y="86234"/>
            <a:ext cx="7307306" cy="4468265"/>
          </a:xfrm>
          <a:prstGeom prst="rect">
            <a:avLst/>
          </a:prstGeom>
        </p:spPr>
      </p:pic>
      <p:pic>
        <p:nvPicPr>
          <p:cNvPr id="12" name="Immagine 1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41203EF-7802-5834-E6F3-017BBB942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943" y="2645135"/>
            <a:ext cx="5915375" cy="4242043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F10DAFD9-7380-BF46-EF2D-52AFDFA5A377}"/>
              </a:ext>
            </a:extLst>
          </p:cNvPr>
          <p:cNvGrpSpPr/>
          <p:nvPr/>
        </p:nvGrpSpPr>
        <p:grpSpPr>
          <a:xfrm>
            <a:off x="2131126" y="266569"/>
            <a:ext cx="214920" cy="198720"/>
            <a:chOff x="2131126" y="266569"/>
            <a:chExt cx="21492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2B69F45-6B9E-C3C6-5EF1-57BFEC117908}"/>
                    </a:ext>
                  </a:extLst>
                </p14:cNvPr>
                <p14:cNvContentPartPr/>
                <p14:nvPr/>
              </p14:nvContentPartPr>
              <p14:xfrm>
                <a:off x="2131126" y="266569"/>
                <a:ext cx="99000" cy="198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2B69F45-6B9E-C3C6-5EF1-57BFEC11790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23566" y="259009"/>
                  <a:ext cx="1141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FD57F45-82F6-A118-D789-2B8995FE0F82}"/>
                    </a:ext>
                  </a:extLst>
                </p14:cNvPr>
                <p14:cNvContentPartPr/>
                <p14:nvPr/>
              </p14:nvContentPartPr>
              <p14:xfrm>
                <a:off x="2222926" y="275569"/>
                <a:ext cx="104400" cy="179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FD57F45-82F6-A118-D789-2B8995FE0F8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15366" y="268009"/>
                  <a:ext cx="1195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5563AA99-E4E9-B91B-D987-293059B3809C}"/>
                    </a:ext>
                  </a:extLst>
                </p14:cNvPr>
                <p14:cNvContentPartPr/>
                <p14:nvPr/>
              </p14:nvContentPartPr>
              <p14:xfrm>
                <a:off x="2253886" y="395809"/>
                <a:ext cx="92160" cy="34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5563AA99-E4E9-B91B-D987-293059B3809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46686" y="388249"/>
                  <a:ext cx="107280" cy="4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9FE29BC6-2E6C-47A6-A454-77F7A59C7117}"/>
                  </a:ext>
                </a:extLst>
              </p14:cNvPr>
              <p14:cNvContentPartPr/>
              <p14:nvPr/>
            </p14:nvContentPartPr>
            <p14:xfrm>
              <a:off x="2610286" y="374929"/>
              <a:ext cx="123120" cy="212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9FE29BC6-2E6C-47A6-A454-77F7A59C711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02726" y="367369"/>
                <a:ext cx="1382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3FB5E79-ED27-B4F2-6674-32F982858636}"/>
                  </a:ext>
                </a:extLst>
              </p14:cNvPr>
              <p14:cNvContentPartPr/>
              <p14:nvPr/>
            </p14:nvContentPartPr>
            <p14:xfrm>
              <a:off x="2973886" y="268369"/>
              <a:ext cx="235800" cy="9432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3FB5E79-ED27-B4F2-6674-32F98285863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66326" y="261169"/>
                <a:ext cx="250920" cy="10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uppo 32">
            <a:extLst>
              <a:ext uri="{FF2B5EF4-FFF2-40B4-BE49-F238E27FC236}">
                <a16:creationId xmlns:a16="http://schemas.microsoft.com/office/drawing/2014/main" id="{877550D8-136A-CBCA-52CC-045176A19E4F}"/>
              </a:ext>
            </a:extLst>
          </p:cNvPr>
          <p:cNvGrpSpPr/>
          <p:nvPr/>
        </p:nvGrpSpPr>
        <p:grpSpPr>
          <a:xfrm>
            <a:off x="6379899" y="542118"/>
            <a:ext cx="923760" cy="552600"/>
            <a:chOff x="6379899" y="542118"/>
            <a:chExt cx="923760" cy="55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E142A2B-1B25-686B-4040-11111727FCBC}"/>
                    </a:ext>
                  </a:extLst>
                </p14:cNvPr>
                <p14:cNvContentPartPr/>
                <p14:nvPr/>
              </p14:nvContentPartPr>
              <p14:xfrm>
                <a:off x="6379899" y="973038"/>
                <a:ext cx="895680" cy="69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E142A2B-1B25-686B-4040-11111727FCB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72339" y="965838"/>
                  <a:ext cx="9108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EA14033-E8BB-C5E6-52B1-81CFD8EDC092}"/>
                    </a:ext>
                  </a:extLst>
                </p14:cNvPr>
                <p14:cNvContentPartPr/>
                <p14:nvPr/>
              </p14:nvContentPartPr>
              <p14:xfrm>
                <a:off x="6419499" y="542118"/>
                <a:ext cx="884160" cy="552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EA14033-E8BB-C5E6-52B1-81CFD8EDC09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11939" y="534558"/>
                  <a:ext cx="899280" cy="56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A6E8F717-BFE4-6BEE-8269-2A3D08722209}"/>
              </a:ext>
            </a:extLst>
          </p:cNvPr>
          <p:cNvGrpSpPr/>
          <p:nvPr/>
        </p:nvGrpSpPr>
        <p:grpSpPr>
          <a:xfrm>
            <a:off x="11022374" y="2661395"/>
            <a:ext cx="1134000" cy="987480"/>
            <a:chOff x="11022374" y="2661395"/>
            <a:chExt cx="1134000" cy="98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381DFFD-55E6-F927-BA3A-F1084A5D419C}"/>
                    </a:ext>
                  </a:extLst>
                </p14:cNvPr>
                <p14:cNvContentPartPr/>
                <p14:nvPr/>
              </p14:nvContentPartPr>
              <p14:xfrm>
                <a:off x="11073134" y="3050915"/>
                <a:ext cx="984240" cy="597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381DFFD-55E6-F927-BA3A-F1084A5D419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065574" y="3043355"/>
                  <a:ext cx="99936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7514C63-E902-B068-9692-1753F21C1E5E}"/>
                    </a:ext>
                  </a:extLst>
                </p14:cNvPr>
                <p14:cNvContentPartPr/>
                <p14:nvPr/>
              </p14:nvContentPartPr>
              <p14:xfrm>
                <a:off x="11163494" y="3525395"/>
                <a:ext cx="992880" cy="108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7514C63-E902-B068-9692-1753F21C1E5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155934" y="3517835"/>
                  <a:ext cx="10080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64C007E-10E1-D069-054F-1D8219089009}"/>
                    </a:ext>
                  </a:extLst>
                </p14:cNvPr>
                <p14:cNvContentPartPr/>
                <p14:nvPr/>
              </p14:nvContentPartPr>
              <p14:xfrm>
                <a:off x="11022374" y="2772995"/>
                <a:ext cx="189000" cy="1112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64C007E-10E1-D069-054F-1D821908900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014814" y="2765435"/>
                  <a:ext cx="2041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15C8D78-DCDB-F717-8DFD-C1F849A419A5}"/>
                    </a:ext>
                  </a:extLst>
                </p14:cNvPr>
                <p14:cNvContentPartPr/>
                <p14:nvPr/>
              </p14:nvContentPartPr>
              <p14:xfrm>
                <a:off x="11241254" y="2773715"/>
                <a:ext cx="95400" cy="84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15C8D78-DCDB-F717-8DFD-C1F849A419A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233694" y="2766155"/>
                  <a:ext cx="1105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69A3433-19BF-306F-569C-C586F4ABDFAC}"/>
                    </a:ext>
                  </a:extLst>
                </p14:cNvPr>
                <p14:cNvContentPartPr/>
                <p14:nvPr/>
              </p14:nvContentPartPr>
              <p14:xfrm>
                <a:off x="11351774" y="2769035"/>
                <a:ext cx="64800" cy="106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69A3433-19BF-306F-569C-C586F4ABDFA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344214" y="2761475"/>
                  <a:ext cx="799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2E5255D-FB96-A3D6-9098-E0C2B130D6C6}"/>
                    </a:ext>
                  </a:extLst>
                </p14:cNvPr>
                <p14:cNvContentPartPr/>
                <p14:nvPr/>
              </p14:nvContentPartPr>
              <p14:xfrm>
                <a:off x="11461214" y="2661395"/>
                <a:ext cx="82440" cy="1774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2E5255D-FB96-A3D6-9098-E0C2B130D6C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453654" y="2653835"/>
                  <a:ext cx="972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67D2ABE-B676-D3B5-EA37-F03ABA143E96}"/>
                    </a:ext>
                  </a:extLst>
                </p14:cNvPr>
                <p14:cNvContentPartPr/>
                <p14:nvPr/>
              </p14:nvContentPartPr>
              <p14:xfrm>
                <a:off x="11545814" y="2774795"/>
                <a:ext cx="78480" cy="119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67D2ABE-B676-D3B5-EA37-F03ABA143E9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538254" y="2767235"/>
                  <a:ext cx="93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22C445F7-6429-B588-5D0E-8C1E98386785}"/>
                    </a:ext>
                  </a:extLst>
                </p14:cNvPr>
                <p14:cNvContentPartPr/>
                <p14:nvPr/>
              </p14:nvContentPartPr>
              <p14:xfrm>
                <a:off x="11405774" y="2924555"/>
                <a:ext cx="101880" cy="101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22C445F7-6429-B588-5D0E-8C1E9838678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398214" y="2916995"/>
                  <a:ext cx="117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B950E71-9436-D6B6-12A4-A20832904BA8}"/>
                    </a:ext>
                  </a:extLst>
                </p14:cNvPr>
                <p14:cNvContentPartPr/>
                <p14:nvPr/>
              </p14:nvContentPartPr>
              <p14:xfrm>
                <a:off x="11515934" y="2942195"/>
                <a:ext cx="94680" cy="82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B950E71-9436-D6B6-12A4-A20832904BA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508374" y="2934635"/>
                  <a:ext cx="109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28948D6-378E-DED6-3608-B3A47ACFB706}"/>
                    </a:ext>
                  </a:extLst>
                </p14:cNvPr>
                <p14:cNvContentPartPr/>
                <p14:nvPr/>
              </p14:nvContentPartPr>
              <p14:xfrm>
                <a:off x="11624294" y="2943995"/>
                <a:ext cx="56160" cy="820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28948D6-378E-DED6-3608-B3A47ACFB70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616734" y="2936435"/>
                  <a:ext cx="71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A243E04-B3EE-BC80-C2FC-0C87E87BEB0A}"/>
                    </a:ext>
                  </a:extLst>
                </p14:cNvPr>
                <p14:cNvContentPartPr/>
                <p14:nvPr/>
              </p14:nvContentPartPr>
              <p14:xfrm>
                <a:off x="11720774" y="2937875"/>
                <a:ext cx="112680" cy="896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A243E04-B3EE-BC80-C2FC-0C87E87BEB0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713214" y="2930315"/>
                  <a:ext cx="1278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9AE42C2-C28F-607D-36DB-3907C85C562D}"/>
                    </a:ext>
                  </a:extLst>
                </p14:cNvPr>
                <p14:cNvContentPartPr/>
                <p14:nvPr/>
              </p14:nvContentPartPr>
              <p14:xfrm>
                <a:off x="11813654" y="2914835"/>
                <a:ext cx="59040" cy="99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9AE42C2-C28F-607D-36DB-3907C85C562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806094" y="2907635"/>
                  <a:ext cx="7380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D65DF97A-74C8-5F7C-1E11-578824F0E7D5}"/>
              </a:ext>
            </a:extLst>
          </p:cNvPr>
          <p:cNvGrpSpPr/>
          <p:nvPr/>
        </p:nvGrpSpPr>
        <p:grpSpPr>
          <a:xfrm>
            <a:off x="182446" y="5373974"/>
            <a:ext cx="322560" cy="206640"/>
            <a:chOff x="182446" y="5373974"/>
            <a:chExt cx="32256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4D6D63E-F0A6-93D4-E05A-E62AE26762ED}"/>
                    </a:ext>
                  </a:extLst>
                </p14:cNvPr>
                <p14:cNvContentPartPr/>
                <p14:nvPr/>
              </p14:nvContentPartPr>
              <p14:xfrm>
                <a:off x="182446" y="5373974"/>
                <a:ext cx="181080" cy="2066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4D6D63E-F0A6-93D4-E05A-E62AE26762E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74886" y="5366414"/>
                  <a:ext cx="196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74359F2-508F-2652-1DE6-7C4F7C206171}"/>
                    </a:ext>
                  </a:extLst>
                </p14:cNvPr>
                <p14:cNvContentPartPr/>
                <p14:nvPr/>
              </p14:nvContentPartPr>
              <p14:xfrm>
                <a:off x="348046" y="5404214"/>
                <a:ext cx="156960" cy="1468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74359F2-508F-2652-1DE6-7C4F7C20617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0846" y="5396654"/>
                  <a:ext cx="17208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5E9627ED-E6E2-E647-E888-69DA076238D1}"/>
              </a:ext>
            </a:extLst>
          </p:cNvPr>
          <p:cNvGrpSpPr/>
          <p:nvPr/>
        </p:nvGrpSpPr>
        <p:grpSpPr>
          <a:xfrm>
            <a:off x="813166" y="5418614"/>
            <a:ext cx="687600" cy="135360"/>
            <a:chOff x="813166" y="5418614"/>
            <a:chExt cx="687600" cy="1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61C6EBD-0719-810A-BB30-B750813BF023}"/>
                    </a:ext>
                  </a:extLst>
                </p14:cNvPr>
                <p14:cNvContentPartPr/>
                <p14:nvPr/>
              </p14:nvContentPartPr>
              <p14:xfrm>
                <a:off x="813166" y="5433374"/>
                <a:ext cx="171000" cy="120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61C6EBD-0719-810A-BB30-B750813BF02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05966" y="5425814"/>
                  <a:ext cx="185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F76EA0FF-894E-34C7-1196-88268FDEACD1}"/>
                    </a:ext>
                  </a:extLst>
                </p14:cNvPr>
                <p14:cNvContentPartPr/>
                <p14:nvPr/>
              </p14:nvContentPartPr>
              <p14:xfrm>
                <a:off x="1036726" y="5418614"/>
                <a:ext cx="85680" cy="126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F76EA0FF-894E-34C7-1196-88268FDEACD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29166" y="5411054"/>
                  <a:ext cx="1008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78B9DB40-7374-BBF7-41D1-89A3BFE6CBB6}"/>
                    </a:ext>
                  </a:extLst>
                </p14:cNvPr>
                <p14:cNvContentPartPr/>
                <p14:nvPr/>
              </p14:nvContentPartPr>
              <p14:xfrm>
                <a:off x="1147246" y="5424014"/>
                <a:ext cx="122040" cy="943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78B9DB40-7374-BBF7-41D1-89A3BFE6CBB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39686" y="5416454"/>
                  <a:ext cx="1371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2972587-5317-9EA8-66BD-35A1EC871810}"/>
                    </a:ext>
                  </a:extLst>
                </p14:cNvPr>
                <p14:cNvContentPartPr/>
                <p14:nvPr/>
              </p14:nvContentPartPr>
              <p14:xfrm>
                <a:off x="1445686" y="5436254"/>
                <a:ext cx="55080" cy="151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2972587-5317-9EA8-66BD-35A1EC87181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438126" y="5428694"/>
                  <a:ext cx="702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13B5C9C5-AFA0-CF9B-24A2-96DBB984709E}"/>
                    </a:ext>
                  </a:extLst>
                </p14:cNvPr>
                <p14:cNvContentPartPr/>
                <p14:nvPr/>
              </p14:nvContentPartPr>
              <p14:xfrm>
                <a:off x="1401766" y="5520854"/>
                <a:ext cx="90000" cy="111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13B5C9C5-AFA0-CF9B-24A2-96DBB984709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394206" y="5513294"/>
                  <a:ext cx="10512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2052826B-DB51-68E8-082F-B2E4C4B0F091}"/>
              </a:ext>
            </a:extLst>
          </p:cNvPr>
          <p:cNvGrpSpPr/>
          <p:nvPr/>
        </p:nvGrpSpPr>
        <p:grpSpPr>
          <a:xfrm>
            <a:off x="1870486" y="5307734"/>
            <a:ext cx="668880" cy="352440"/>
            <a:chOff x="1870486" y="5307734"/>
            <a:chExt cx="66888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4DD522CF-095A-970A-333F-A8BC59A9C6F8}"/>
                    </a:ext>
                  </a:extLst>
                </p14:cNvPr>
                <p14:cNvContentPartPr/>
                <p14:nvPr/>
              </p14:nvContentPartPr>
              <p14:xfrm>
                <a:off x="1870486" y="5307734"/>
                <a:ext cx="198360" cy="3524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4DD522CF-095A-970A-333F-A8BC59A9C6F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862926" y="5300174"/>
                  <a:ext cx="21348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73F27F22-A7BB-0279-D660-B716DC7D4E45}"/>
                    </a:ext>
                  </a:extLst>
                </p14:cNvPr>
                <p14:cNvContentPartPr/>
                <p14:nvPr/>
              </p14:nvContentPartPr>
              <p14:xfrm>
                <a:off x="2121406" y="5355254"/>
                <a:ext cx="129960" cy="1472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73F27F22-A7BB-0279-D660-B716DC7D4E4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13846" y="5347694"/>
                  <a:ext cx="1447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DC5C215-C02A-0A3E-2FA2-E4B4746FCB06}"/>
                    </a:ext>
                  </a:extLst>
                </p14:cNvPr>
                <p14:cNvContentPartPr/>
                <p14:nvPr/>
              </p14:nvContentPartPr>
              <p14:xfrm>
                <a:off x="2278006" y="5348414"/>
                <a:ext cx="87480" cy="157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DC5C215-C02A-0A3E-2FA2-E4B4746FCB0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270446" y="5340854"/>
                  <a:ext cx="1026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DAA41AC3-7397-AC19-370A-A7160FE56C78}"/>
                    </a:ext>
                  </a:extLst>
                </p14:cNvPr>
                <p14:cNvContentPartPr/>
                <p14:nvPr/>
              </p14:nvContentPartPr>
              <p14:xfrm>
                <a:off x="2414806" y="5389094"/>
                <a:ext cx="124560" cy="114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DAA41AC3-7397-AC19-370A-A7160FE56C7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07246" y="5381894"/>
                  <a:ext cx="13968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E8F19FBD-444E-7E59-34FF-3E84A9180B4F}"/>
              </a:ext>
            </a:extLst>
          </p:cNvPr>
          <p:cNvGrpSpPr/>
          <p:nvPr/>
        </p:nvGrpSpPr>
        <p:grpSpPr>
          <a:xfrm>
            <a:off x="2797486" y="5353094"/>
            <a:ext cx="942120" cy="192600"/>
            <a:chOff x="2797486" y="5353094"/>
            <a:chExt cx="942120" cy="19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8B6B4EC-A94E-FD4C-6779-C589F0181863}"/>
                    </a:ext>
                  </a:extLst>
                </p14:cNvPr>
                <p14:cNvContentPartPr/>
                <p14:nvPr/>
              </p14:nvContentPartPr>
              <p14:xfrm>
                <a:off x="2797486" y="5353094"/>
                <a:ext cx="193320" cy="1652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8B6B4EC-A94E-FD4C-6779-C589F018186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790286" y="5345534"/>
                  <a:ext cx="2084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D2D62D9E-3E4A-F3AA-6263-0734021C9466}"/>
                    </a:ext>
                  </a:extLst>
                </p14:cNvPr>
                <p14:cNvContentPartPr/>
                <p14:nvPr/>
              </p14:nvContentPartPr>
              <p14:xfrm>
                <a:off x="2969206" y="5420054"/>
                <a:ext cx="174600" cy="1105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D2D62D9E-3E4A-F3AA-6263-0734021C946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961646" y="5412494"/>
                  <a:ext cx="189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0E009471-14DE-9C23-9FD5-8BA17F25D1BC}"/>
                    </a:ext>
                  </a:extLst>
                </p14:cNvPr>
                <p14:cNvContentPartPr/>
                <p14:nvPr/>
              </p14:nvContentPartPr>
              <p14:xfrm>
                <a:off x="3174766" y="5400614"/>
                <a:ext cx="125280" cy="1450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0E009471-14DE-9C23-9FD5-8BA17F25D1B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167206" y="5393054"/>
                  <a:ext cx="1404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9BB164B7-42DA-A563-E366-6BF40B239EED}"/>
                    </a:ext>
                  </a:extLst>
                </p14:cNvPr>
                <p14:cNvContentPartPr/>
                <p14:nvPr/>
              </p14:nvContentPartPr>
              <p14:xfrm>
                <a:off x="3292486" y="5387654"/>
                <a:ext cx="106920" cy="1256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9BB164B7-42DA-A563-E366-6BF40B239EE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284926" y="5380094"/>
                  <a:ext cx="122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60B0D35B-329E-AC5F-8388-70CAB6988066}"/>
                    </a:ext>
                  </a:extLst>
                </p14:cNvPr>
                <p14:cNvContentPartPr/>
                <p14:nvPr/>
              </p14:nvContentPartPr>
              <p14:xfrm>
                <a:off x="3424606" y="5434454"/>
                <a:ext cx="78480" cy="75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60B0D35B-329E-AC5F-8388-70CAB698806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417046" y="5426894"/>
                  <a:ext cx="93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FEC9577-4516-40FF-BFCB-F02116206D7A}"/>
                    </a:ext>
                  </a:extLst>
                </p14:cNvPr>
                <p14:cNvContentPartPr/>
                <p14:nvPr/>
              </p14:nvContentPartPr>
              <p14:xfrm>
                <a:off x="3544846" y="5417894"/>
                <a:ext cx="65520" cy="817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FEC9577-4516-40FF-BFCB-F02116206D7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537286" y="5410694"/>
                  <a:ext cx="802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F064C26-5EA0-6ACD-7719-2F8F24135442}"/>
                    </a:ext>
                  </a:extLst>
                </p14:cNvPr>
                <p14:cNvContentPartPr/>
                <p14:nvPr/>
              </p14:nvContentPartPr>
              <p14:xfrm>
                <a:off x="3680206" y="5390174"/>
                <a:ext cx="59400" cy="1324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F064C26-5EA0-6ACD-7719-2F8F2413544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672646" y="5382614"/>
                  <a:ext cx="74160" cy="147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D6E04ADA-CBD9-4153-D325-B65CA5F1079A}"/>
                  </a:ext>
                </a:extLst>
              </p14:cNvPr>
              <p14:cNvContentPartPr/>
              <p14:nvPr/>
            </p14:nvContentPartPr>
            <p14:xfrm>
              <a:off x="243646" y="5996414"/>
              <a:ext cx="10800" cy="19728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D6E04ADA-CBD9-4153-D325-B65CA5F1079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36086" y="5988854"/>
                <a:ext cx="25560" cy="21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uppo 98">
            <a:extLst>
              <a:ext uri="{FF2B5EF4-FFF2-40B4-BE49-F238E27FC236}">
                <a16:creationId xmlns:a16="http://schemas.microsoft.com/office/drawing/2014/main" id="{D6716051-35E4-6225-78E6-A02F28475964}"/>
              </a:ext>
            </a:extLst>
          </p:cNvPr>
          <p:cNvGrpSpPr/>
          <p:nvPr/>
        </p:nvGrpSpPr>
        <p:grpSpPr>
          <a:xfrm>
            <a:off x="444526" y="5917214"/>
            <a:ext cx="666720" cy="289440"/>
            <a:chOff x="444526" y="5917214"/>
            <a:chExt cx="666720" cy="28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0FCB59C3-905A-54BF-ECFD-1C22DE82AE4A}"/>
                    </a:ext>
                  </a:extLst>
                </p14:cNvPr>
                <p14:cNvContentPartPr/>
                <p14:nvPr/>
              </p14:nvContentPartPr>
              <p14:xfrm>
                <a:off x="444526" y="6010094"/>
                <a:ext cx="167400" cy="19656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0FCB59C3-905A-54BF-ECFD-1C22DE82AE4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36966" y="6002534"/>
                  <a:ext cx="1825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C85FC56C-2B99-A73B-6480-63BF1A98861D}"/>
                    </a:ext>
                  </a:extLst>
                </p14:cNvPr>
                <p14:cNvContentPartPr/>
                <p14:nvPr/>
              </p14:nvContentPartPr>
              <p14:xfrm>
                <a:off x="663406" y="6010094"/>
                <a:ext cx="28440" cy="1594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C85FC56C-2B99-A73B-6480-63BF1A98861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55846" y="6002534"/>
                  <a:ext cx="435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E8DF0E33-9938-2852-9291-1B009F431C77}"/>
                    </a:ext>
                  </a:extLst>
                </p14:cNvPr>
                <p14:cNvContentPartPr/>
                <p14:nvPr/>
              </p14:nvContentPartPr>
              <p14:xfrm>
                <a:off x="723886" y="6040694"/>
                <a:ext cx="68040" cy="111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E8DF0E33-9938-2852-9291-1B009F431C7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6686" y="6033134"/>
                  <a:ext cx="83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A16ABF1E-926A-3748-30E3-BD0126AE93A6}"/>
                    </a:ext>
                  </a:extLst>
                </p14:cNvPr>
                <p14:cNvContentPartPr/>
                <p14:nvPr/>
              </p14:nvContentPartPr>
              <p14:xfrm>
                <a:off x="873646" y="6048614"/>
                <a:ext cx="65520" cy="9468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A16ABF1E-926A-3748-30E3-BD0126AE93A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66086" y="6041054"/>
                  <a:ext cx="802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EDDD8BA4-8A1B-0B55-F2A9-5DB97497D0F5}"/>
                    </a:ext>
                  </a:extLst>
                </p14:cNvPr>
                <p14:cNvContentPartPr/>
                <p14:nvPr/>
              </p14:nvContentPartPr>
              <p14:xfrm>
                <a:off x="961486" y="5917214"/>
                <a:ext cx="41400" cy="234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EDDD8BA4-8A1B-0B55-F2A9-5DB97497D0F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53926" y="5910014"/>
                  <a:ext cx="565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0FFFDDF5-989B-68A4-61C1-DE8B956D3510}"/>
                    </a:ext>
                  </a:extLst>
                </p14:cNvPr>
                <p14:cNvContentPartPr/>
                <p14:nvPr/>
              </p14:nvContentPartPr>
              <p14:xfrm>
                <a:off x="969766" y="6060134"/>
                <a:ext cx="65880" cy="255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0FFFDDF5-989B-68A4-61C1-DE8B956D351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62206" y="6052574"/>
                  <a:ext cx="810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89FDE06-89EA-714E-1ADC-A30269359826}"/>
                    </a:ext>
                  </a:extLst>
                </p14:cNvPr>
                <p14:cNvContentPartPr/>
                <p14:nvPr/>
              </p14:nvContentPartPr>
              <p14:xfrm>
                <a:off x="1084246" y="6015494"/>
                <a:ext cx="27000" cy="1288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89FDE06-89EA-714E-1ADC-A3026935982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76686" y="6007934"/>
                  <a:ext cx="4212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1D9AC4F4-693A-4144-9F2C-51439769B1EC}"/>
              </a:ext>
            </a:extLst>
          </p:cNvPr>
          <p:cNvGrpSpPr/>
          <p:nvPr/>
        </p:nvGrpSpPr>
        <p:grpSpPr>
          <a:xfrm>
            <a:off x="1326886" y="6026294"/>
            <a:ext cx="182160" cy="130680"/>
            <a:chOff x="1326886" y="6026294"/>
            <a:chExt cx="182160" cy="13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F84E0047-7CA9-035C-4B3D-4C1B7FB746BF}"/>
                    </a:ext>
                  </a:extLst>
                </p14:cNvPr>
                <p14:cNvContentPartPr/>
                <p14:nvPr/>
              </p14:nvContentPartPr>
              <p14:xfrm>
                <a:off x="1326886" y="6026294"/>
                <a:ext cx="146520" cy="187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F84E0047-7CA9-035C-4B3D-4C1B7FB746B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319326" y="6018734"/>
                  <a:ext cx="161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ED6AD658-DACE-61F7-7AB1-7117B3F06600}"/>
                    </a:ext>
                  </a:extLst>
                </p14:cNvPr>
                <p14:cNvContentPartPr/>
                <p14:nvPr/>
              </p14:nvContentPartPr>
              <p14:xfrm>
                <a:off x="1374766" y="6124934"/>
                <a:ext cx="134280" cy="320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ED6AD658-DACE-61F7-7AB1-7117B3F0660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367566" y="6117734"/>
                  <a:ext cx="14940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92F7645A-9BB8-5F66-D3E0-69F0291F0AFC}"/>
              </a:ext>
            </a:extLst>
          </p:cNvPr>
          <p:cNvGrpSpPr/>
          <p:nvPr/>
        </p:nvGrpSpPr>
        <p:grpSpPr>
          <a:xfrm>
            <a:off x="1795606" y="6015494"/>
            <a:ext cx="504360" cy="192960"/>
            <a:chOff x="1795606" y="6015494"/>
            <a:chExt cx="50436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875516C-950B-2E62-62BC-5F7CEE343FFD}"/>
                    </a:ext>
                  </a:extLst>
                </p14:cNvPr>
                <p14:cNvContentPartPr/>
                <p14:nvPr/>
              </p14:nvContentPartPr>
              <p14:xfrm>
                <a:off x="1795606" y="6015494"/>
                <a:ext cx="169560" cy="18180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875516C-950B-2E62-62BC-5F7CEE343FF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788046" y="6007934"/>
                  <a:ext cx="1846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7913D383-B6C3-C8B9-2DB0-16ADA9AC18C5}"/>
                    </a:ext>
                  </a:extLst>
                </p14:cNvPr>
                <p14:cNvContentPartPr/>
                <p14:nvPr/>
              </p14:nvContentPartPr>
              <p14:xfrm>
                <a:off x="1994686" y="6063374"/>
                <a:ext cx="27720" cy="1396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7913D383-B6C3-C8B9-2DB0-16ADA9AC18C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987126" y="6055814"/>
                  <a:ext cx="428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E201DF5D-485E-1BE2-284A-009349408EF6}"/>
                    </a:ext>
                  </a:extLst>
                </p14:cNvPr>
                <p14:cNvContentPartPr/>
                <p14:nvPr/>
              </p14:nvContentPartPr>
              <p14:xfrm>
                <a:off x="2081086" y="6082454"/>
                <a:ext cx="100440" cy="1098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E201DF5D-485E-1BE2-284A-009349408EF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073526" y="6074894"/>
                  <a:ext cx="115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A808B83E-0341-1A75-8E45-19D3340D8D79}"/>
                    </a:ext>
                  </a:extLst>
                </p14:cNvPr>
                <p14:cNvContentPartPr/>
                <p14:nvPr/>
              </p14:nvContentPartPr>
              <p14:xfrm>
                <a:off x="2248846" y="6114494"/>
                <a:ext cx="51120" cy="93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A808B83E-0341-1A75-8E45-19D3340D8D7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241286" y="6107294"/>
                  <a:ext cx="662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C3E589BB-0579-57C5-7D2C-27E83D9849FF}"/>
              </a:ext>
            </a:extLst>
          </p:cNvPr>
          <p:cNvGrpSpPr/>
          <p:nvPr/>
        </p:nvGrpSpPr>
        <p:grpSpPr>
          <a:xfrm>
            <a:off x="2634406" y="6051854"/>
            <a:ext cx="793440" cy="162000"/>
            <a:chOff x="2634406" y="6051854"/>
            <a:chExt cx="79344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D2F7B514-6202-33E5-8548-FEADACD85E9D}"/>
                    </a:ext>
                  </a:extLst>
                </p14:cNvPr>
                <p14:cNvContentPartPr/>
                <p14:nvPr/>
              </p14:nvContentPartPr>
              <p14:xfrm>
                <a:off x="2634406" y="6051854"/>
                <a:ext cx="151920" cy="162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D2F7B514-6202-33E5-8548-FEADACD85E9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626846" y="6044654"/>
                  <a:ext cx="1670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B0D888E-61ED-6C47-F803-886D3A02A0DA}"/>
                    </a:ext>
                  </a:extLst>
                </p14:cNvPr>
                <p14:cNvContentPartPr/>
                <p14:nvPr/>
              </p14:nvContentPartPr>
              <p14:xfrm>
                <a:off x="2809366" y="6074534"/>
                <a:ext cx="86760" cy="1231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B0D888E-61ED-6C47-F803-886D3A02A0D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801806" y="6066974"/>
                  <a:ext cx="1018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4930BFF-B35C-D34F-C69A-7543E072AA63}"/>
                    </a:ext>
                  </a:extLst>
                </p14:cNvPr>
                <p14:cNvContentPartPr/>
                <p14:nvPr/>
              </p14:nvContentPartPr>
              <p14:xfrm>
                <a:off x="2945086" y="6067694"/>
                <a:ext cx="78480" cy="1051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4930BFF-B35C-D34F-C69A-7543E072AA6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937886" y="6060134"/>
                  <a:ext cx="936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FB6D60B8-0342-0DA2-7CCD-F2DA438E708B}"/>
                    </a:ext>
                  </a:extLst>
                </p14:cNvPr>
                <p14:cNvContentPartPr/>
                <p14:nvPr/>
              </p14:nvContentPartPr>
              <p14:xfrm>
                <a:off x="3070726" y="6096854"/>
                <a:ext cx="64080" cy="84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FB6D60B8-0342-0DA2-7CCD-F2DA438E708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063166" y="6089294"/>
                  <a:ext cx="79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3A85C2E-FBB2-DF4D-88C3-E9A053375110}"/>
                    </a:ext>
                  </a:extLst>
                </p14:cNvPr>
                <p14:cNvContentPartPr/>
                <p14:nvPr/>
              </p14:nvContentPartPr>
              <p14:xfrm>
                <a:off x="3195646" y="6091454"/>
                <a:ext cx="63360" cy="63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3A85C2E-FBB2-DF4D-88C3-E9A05337511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88086" y="6083894"/>
                  <a:ext cx="784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CFF7F08B-364C-487B-FC0D-CE4B9B31DAF2}"/>
                    </a:ext>
                  </a:extLst>
                </p14:cNvPr>
                <p14:cNvContentPartPr/>
                <p14:nvPr/>
              </p14:nvContentPartPr>
              <p14:xfrm>
                <a:off x="3292486" y="6107654"/>
                <a:ext cx="47880" cy="622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CFF7F08B-364C-487B-FC0D-CE4B9B31DAF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284926" y="6100094"/>
                  <a:ext cx="63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2F47C978-3E34-F121-CEB1-7EEE764B03AB}"/>
                    </a:ext>
                  </a:extLst>
                </p14:cNvPr>
                <p14:cNvContentPartPr/>
                <p14:nvPr/>
              </p14:nvContentPartPr>
              <p14:xfrm>
                <a:off x="3388606" y="6096854"/>
                <a:ext cx="39240" cy="972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2F47C978-3E34-F121-CEB1-7EEE764B03A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381046" y="6089294"/>
                  <a:ext cx="5436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EDBCD573-5CA3-74A0-43F4-3BEDBA4E673B}"/>
              </a:ext>
            </a:extLst>
          </p:cNvPr>
          <p:cNvGrpSpPr/>
          <p:nvPr/>
        </p:nvGrpSpPr>
        <p:grpSpPr>
          <a:xfrm>
            <a:off x="4002406" y="5395214"/>
            <a:ext cx="166680" cy="105120"/>
            <a:chOff x="4002406" y="5395214"/>
            <a:chExt cx="166680" cy="10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4BB4CD6-BAF2-D7CF-0492-9BBC763B6D0F}"/>
                    </a:ext>
                  </a:extLst>
                </p14:cNvPr>
                <p14:cNvContentPartPr/>
                <p14:nvPr/>
              </p14:nvContentPartPr>
              <p14:xfrm>
                <a:off x="4025446" y="5395214"/>
                <a:ext cx="98640" cy="144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4BB4CD6-BAF2-D7CF-0492-9BBC763B6D0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017886" y="5387654"/>
                  <a:ext cx="113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13D9FD6F-2DB4-191A-02B9-BD61B6E5ECCD}"/>
                    </a:ext>
                  </a:extLst>
                </p14:cNvPr>
                <p14:cNvContentPartPr/>
                <p14:nvPr/>
              </p14:nvContentPartPr>
              <p14:xfrm>
                <a:off x="4002406" y="5484494"/>
                <a:ext cx="166680" cy="158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13D9FD6F-2DB4-191A-02B9-BD61B6E5ECC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994846" y="5476934"/>
                  <a:ext cx="1818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9D6B6649-E119-203C-4866-2B6172DAEAB7}"/>
              </a:ext>
            </a:extLst>
          </p:cNvPr>
          <p:cNvGrpSpPr/>
          <p:nvPr/>
        </p:nvGrpSpPr>
        <p:grpSpPr>
          <a:xfrm>
            <a:off x="4324246" y="5183174"/>
            <a:ext cx="1377360" cy="421920"/>
            <a:chOff x="4324246" y="5183174"/>
            <a:chExt cx="1377360" cy="42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C0D8BFF1-767A-E8D6-C561-80747D33603F}"/>
                    </a:ext>
                  </a:extLst>
                </p14:cNvPr>
                <p14:cNvContentPartPr/>
                <p14:nvPr/>
              </p14:nvContentPartPr>
              <p14:xfrm>
                <a:off x="4324246" y="5263094"/>
                <a:ext cx="169560" cy="5184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C0D8BFF1-767A-E8D6-C561-80747D33603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316686" y="5255534"/>
                  <a:ext cx="1846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2120D9E-CFA8-0A0B-47BD-03FFEC304CF5}"/>
                    </a:ext>
                  </a:extLst>
                </p14:cNvPr>
                <p14:cNvContentPartPr/>
                <p14:nvPr/>
              </p14:nvContentPartPr>
              <p14:xfrm>
                <a:off x="4353046" y="5350574"/>
                <a:ext cx="118080" cy="403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2120D9E-CFA8-0A0B-47BD-03FFEC304CF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345486" y="5343014"/>
                  <a:ext cx="133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17383A56-F268-4835-00CC-7B28A68ACDD6}"/>
                    </a:ext>
                  </a:extLst>
                </p14:cNvPr>
                <p14:cNvContentPartPr/>
                <p14:nvPr/>
              </p14:nvContentPartPr>
              <p14:xfrm>
                <a:off x="4351246" y="5380814"/>
                <a:ext cx="109440" cy="990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17383A56-F268-4835-00CC-7B28A68ACDD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343686" y="5373254"/>
                  <a:ext cx="1245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8FDB0014-EACB-0C39-6A97-9CAFD1514179}"/>
                    </a:ext>
                  </a:extLst>
                </p14:cNvPr>
                <p14:cNvContentPartPr/>
                <p14:nvPr/>
              </p14:nvContentPartPr>
              <p14:xfrm>
                <a:off x="4487686" y="5309174"/>
                <a:ext cx="38880" cy="1756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8FDB0014-EACB-0C39-6A97-9CAFD151417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480126" y="5301614"/>
                  <a:ext cx="53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D844AED-ED2A-9C6D-797D-8D2D7206B519}"/>
                    </a:ext>
                  </a:extLst>
                </p14:cNvPr>
                <p14:cNvContentPartPr/>
                <p14:nvPr/>
              </p14:nvContentPartPr>
              <p14:xfrm>
                <a:off x="4495246" y="5390174"/>
                <a:ext cx="105120" cy="504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D844AED-ED2A-9C6D-797D-8D2D7206B51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488046" y="5382614"/>
                  <a:ext cx="1202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321CCBE9-A5C0-5F82-036D-3ED077D0538C}"/>
                    </a:ext>
                  </a:extLst>
                </p14:cNvPr>
                <p14:cNvContentPartPr/>
                <p14:nvPr/>
              </p14:nvContentPartPr>
              <p14:xfrm>
                <a:off x="4584526" y="5305574"/>
                <a:ext cx="93960" cy="1796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321CCBE9-A5C0-5F82-036D-3ED077D0538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576966" y="5298374"/>
                  <a:ext cx="1090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F8DAF7DB-3620-0B3C-57CB-5A5B3D97E209}"/>
                    </a:ext>
                  </a:extLst>
                </p14:cNvPr>
                <p14:cNvContentPartPr/>
                <p14:nvPr/>
              </p14:nvContentPartPr>
              <p14:xfrm>
                <a:off x="4704046" y="5327534"/>
                <a:ext cx="42120" cy="1342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F8DAF7DB-3620-0B3C-57CB-5A5B3D97E20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696486" y="5319974"/>
                  <a:ext cx="568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CE3D6A34-E43F-0993-08C9-5A430FC5839F}"/>
                    </a:ext>
                  </a:extLst>
                </p14:cNvPr>
                <p14:cNvContentPartPr/>
                <p14:nvPr/>
              </p14:nvContentPartPr>
              <p14:xfrm>
                <a:off x="4733566" y="5409974"/>
                <a:ext cx="81000" cy="252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CE3D6A34-E43F-0993-08C9-5A430FC5839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726006" y="5402414"/>
                  <a:ext cx="961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9764977-D1F1-D183-C678-1126CE53967A}"/>
                    </a:ext>
                  </a:extLst>
                </p14:cNvPr>
                <p14:cNvContentPartPr/>
                <p14:nvPr/>
              </p14:nvContentPartPr>
              <p14:xfrm>
                <a:off x="4894846" y="5189294"/>
                <a:ext cx="151560" cy="34956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9764977-D1F1-D183-C678-1126CE53967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887286" y="5181734"/>
                  <a:ext cx="1666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4B9BF49-CD04-96A3-FBA1-CEDF962B2438}"/>
                    </a:ext>
                  </a:extLst>
                </p14:cNvPr>
                <p14:cNvContentPartPr/>
                <p14:nvPr/>
              </p14:nvContentPartPr>
              <p14:xfrm>
                <a:off x="5081326" y="5293694"/>
                <a:ext cx="106920" cy="104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4B9BF49-CD04-96A3-FBA1-CEDF962B2438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073766" y="5286134"/>
                  <a:ext cx="1220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4E1795F-2B46-14E0-CF20-0DB56301CF4C}"/>
                    </a:ext>
                  </a:extLst>
                </p14:cNvPr>
                <p14:cNvContentPartPr/>
                <p14:nvPr/>
              </p14:nvContentPartPr>
              <p14:xfrm>
                <a:off x="5028766" y="5298374"/>
                <a:ext cx="139680" cy="1033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4E1795F-2B46-14E0-CF20-0DB56301CF4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021206" y="5290814"/>
                  <a:ext cx="1544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15D65C85-5260-332C-8FA7-A596A00041FF}"/>
                    </a:ext>
                  </a:extLst>
                </p14:cNvPr>
                <p14:cNvContentPartPr/>
                <p14:nvPr/>
              </p14:nvContentPartPr>
              <p14:xfrm>
                <a:off x="5015446" y="5417894"/>
                <a:ext cx="112680" cy="36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15D65C85-5260-332C-8FA7-A596A00041F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007886" y="5410694"/>
                  <a:ext cx="1278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FF64A576-DED2-98D7-5862-F475B19B12A2}"/>
                    </a:ext>
                  </a:extLst>
                </p14:cNvPr>
                <p14:cNvContentPartPr/>
                <p14:nvPr/>
              </p14:nvContentPartPr>
              <p14:xfrm>
                <a:off x="5088526" y="5420774"/>
                <a:ext cx="20520" cy="680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FF64A576-DED2-98D7-5862-F475B19B12A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080966" y="5413214"/>
                  <a:ext cx="35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FAAA3C0E-3712-A4CF-A9D8-63C9D09D671C}"/>
                    </a:ext>
                  </a:extLst>
                </p14:cNvPr>
                <p14:cNvContentPartPr/>
                <p14:nvPr/>
              </p14:nvContentPartPr>
              <p14:xfrm>
                <a:off x="5029846" y="5490974"/>
                <a:ext cx="67320" cy="1141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FAAA3C0E-3712-A4CF-A9D8-63C9D09D671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022286" y="5483774"/>
                  <a:ext cx="82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8D61FA7-E1E5-73FF-D9CC-A8B677EAC928}"/>
                    </a:ext>
                  </a:extLst>
                </p14:cNvPr>
                <p14:cNvContentPartPr/>
                <p14:nvPr/>
              </p14:nvContentPartPr>
              <p14:xfrm>
                <a:off x="5211286" y="5183174"/>
                <a:ext cx="167400" cy="35280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8D61FA7-E1E5-73FF-D9CC-A8B677EAC92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203726" y="5175614"/>
                  <a:ext cx="1825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15CDBE16-BF25-0C6D-A4BD-2F194005E9EC}"/>
                    </a:ext>
                  </a:extLst>
                </p14:cNvPr>
                <p14:cNvContentPartPr/>
                <p14:nvPr/>
              </p14:nvContentPartPr>
              <p14:xfrm>
                <a:off x="5373286" y="5265254"/>
                <a:ext cx="137520" cy="1890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15CDBE16-BF25-0C6D-A4BD-2F194005E9E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365726" y="5257694"/>
                  <a:ext cx="1526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AB884AA-08B4-E43B-D1BF-47B2A42D7C8D}"/>
                    </a:ext>
                  </a:extLst>
                </p14:cNvPr>
                <p14:cNvContentPartPr/>
                <p14:nvPr/>
              </p14:nvContentPartPr>
              <p14:xfrm>
                <a:off x="5448166" y="5357774"/>
                <a:ext cx="56880" cy="727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AB884AA-08B4-E43B-D1BF-47B2A42D7C8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440606" y="5350214"/>
                  <a:ext cx="72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585C9EE9-74D4-3FB1-5A46-F9876C41EF5A}"/>
                    </a:ext>
                  </a:extLst>
                </p14:cNvPr>
                <p14:cNvContentPartPr/>
                <p14:nvPr/>
              </p14:nvContentPartPr>
              <p14:xfrm>
                <a:off x="5509006" y="5359934"/>
                <a:ext cx="67320" cy="165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585C9EE9-74D4-3FB1-5A46-F9876C41EF5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501446" y="5352374"/>
                  <a:ext cx="82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E7FF531-ACBA-8AC6-3E32-9DE31B955C30}"/>
                    </a:ext>
                  </a:extLst>
                </p14:cNvPr>
                <p14:cNvContentPartPr/>
                <p14:nvPr/>
              </p14:nvContentPartPr>
              <p14:xfrm>
                <a:off x="5578126" y="5291534"/>
                <a:ext cx="36720" cy="1256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E7FF531-ACBA-8AC6-3E32-9DE31B955C3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570566" y="5283974"/>
                  <a:ext cx="518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81C409BA-C1A5-D051-1F8F-1E4942594150}"/>
                    </a:ext>
                  </a:extLst>
                </p14:cNvPr>
                <p14:cNvContentPartPr/>
                <p14:nvPr/>
              </p14:nvContentPartPr>
              <p14:xfrm>
                <a:off x="5662006" y="5319254"/>
                <a:ext cx="15480" cy="10332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81C409BA-C1A5-D051-1F8F-1E494259415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654446" y="5311694"/>
                  <a:ext cx="302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5683E40-3296-51DA-43CB-4577E879432C}"/>
                    </a:ext>
                  </a:extLst>
                </p14:cNvPr>
                <p14:cNvContentPartPr/>
                <p14:nvPr/>
              </p14:nvContentPartPr>
              <p14:xfrm>
                <a:off x="5493526" y="5489894"/>
                <a:ext cx="48960" cy="4284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5683E40-3296-51DA-43CB-4577E879432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485966" y="5482334"/>
                  <a:ext cx="64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A4C9DF81-9AAA-CAD8-FF1D-4E15F3F38411}"/>
                    </a:ext>
                  </a:extLst>
                </p14:cNvPr>
                <p14:cNvContentPartPr/>
                <p14:nvPr/>
              </p14:nvContentPartPr>
              <p14:xfrm>
                <a:off x="5609446" y="5481614"/>
                <a:ext cx="92160" cy="7056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A4C9DF81-9AAA-CAD8-FF1D-4E15F3F3841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01886" y="5474054"/>
                  <a:ext cx="10728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851D0F4F-DF4A-3451-EA70-E3C9A2E4E4CE}"/>
              </a:ext>
            </a:extLst>
          </p:cNvPr>
          <p:cNvGrpSpPr/>
          <p:nvPr/>
        </p:nvGrpSpPr>
        <p:grpSpPr>
          <a:xfrm>
            <a:off x="3615046" y="6171734"/>
            <a:ext cx="190800" cy="117360"/>
            <a:chOff x="3615046" y="6171734"/>
            <a:chExt cx="190800" cy="11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F0D8EFB3-3C01-D059-5D15-180A92234A63}"/>
                    </a:ext>
                  </a:extLst>
                </p14:cNvPr>
                <p14:cNvContentPartPr/>
                <p14:nvPr/>
              </p14:nvContentPartPr>
              <p14:xfrm>
                <a:off x="3619006" y="6171734"/>
                <a:ext cx="156960" cy="248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F0D8EFB3-3C01-D059-5D15-180A92234A6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611446" y="6164174"/>
                  <a:ext cx="1720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3F7D36AB-ADCF-153F-D488-C2E6812F3B95}"/>
                    </a:ext>
                  </a:extLst>
                </p14:cNvPr>
                <p14:cNvContentPartPr/>
                <p14:nvPr/>
              </p14:nvContentPartPr>
              <p14:xfrm>
                <a:off x="3615046" y="6260294"/>
                <a:ext cx="190800" cy="288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3F7D36AB-ADCF-153F-D488-C2E6812F3B9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607486" y="6252734"/>
                  <a:ext cx="2059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6F0D4CF2-DB47-D250-F5D0-57D33869ED7E}"/>
              </a:ext>
            </a:extLst>
          </p:cNvPr>
          <p:cNvGrpSpPr/>
          <p:nvPr/>
        </p:nvGrpSpPr>
        <p:grpSpPr>
          <a:xfrm>
            <a:off x="3997006" y="6015854"/>
            <a:ext cx="1120320" cy="406080"/>
            <a:chOff x="3997006" y="6015854"/>
            <a:chExt cx="1120320" cy="40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DE348A3A-162A-5DAD-B619-F2DEBFC5CE96}"/>
                    </a:ext>
                  </a:extLst>
                </p14:cNvPr>
                <p14:cNvContentPartPr/>
                <p14:nvPr/>
              </p14:nvContentPartPr>
              <p14:xfrm>
                <a:off x="3997006" y="6113054"/>
                <a:ext cx="120960" cy="1364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DE348A3A-162A-5DAD-B619-F2DEBFC5CE9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989446" y="6105494"/>
                  <a:ext cx="1360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9C7289F7-736E-C033-A2E4-EF1619384301}"/>
                    </a:ext>
                  </a:extLst>
                </p14:cNvPr>
                <p14:cNvContentPartPr/>
                <p14:nvPr/>
              </p14:nvContentPartPr>
              <p14:xfrm>
                <a:off x="4218406" y="6129974"/>
                <a:ext cx="6120" cy="1058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9C7289F7-736E-C033-A2E4-EF161938430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210846" y="6122414"/>
                  <a:ext cx="212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91C1FA5A-4A97-797A-02E2-29A1B743401F}"/>
                    </a:ext>
                  </a:extLst>
                </p14:cNvPr>
                <p14:cNvContentPartPr/>
                <p14:nvPr/>
              </p14:nvContentPartPr>
              <p14:xfrm>
                <a:off x="4107166" y="6274694"/>
                <a:ext cx="163080" cy="1044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91C1FA5A-4A97-797A-02E2-29A1B743401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099606" y="6267134"/>
                  <a:ext cx="1778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6E2A3BD-336A-9215-D359-F9A2FA588EBA}"/>
                    </a:ext>
                  </a:extLst>
                </p14:cNvPr>
                <p14:cNvContentPartPr/>
                <p14:nvPr/>
              </p14:nvContentPartPr>
              <p14:xfrm>
                <a:off x="4358086" y="6015854"/>
                <a:ext cx="144000" cy="4060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6E2A3BD-336A-9215-D359-F9A2FA588EB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350526" y="6008294"/>
                  <a:ext cx="1591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1A861D40-5698-4D99-9781-74945679FC91}"/>
                    </a:ext>
                  </a:extLst>
                </p14:cNvPr>
                <p14:cNvContentPartPr/>
                <p14:nvPr/>
              </p14:nvContentPartPr>
              <p14:xfrm>
                <a:off x="4528726" y="6124574"/>
                <a:ext cx="110160" cy="1004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1A861D40-5698-4D99-9781-74945679FC9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521166" y="6117014"/>
                  <a:ext cx="1252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9BA4A560-13BC-0CE1-C046-3CE98B730C21}"/>
                    </a:ext>
                  </a:extLst>
                </p14:cNvPr>
                <p14:cNvContentPartPr/>
                <p14:nvPr/>
              </p14:nvContentPartPr>
              <p14:xfrm>
                <a:off x="4678126" y="6099374"/>
                <a:ext cx="12600" cy="2034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9BA4A560-13BC-0CE1-C046-3CE98B730C2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670566" y="6091814"/>
                  <a:ext cx="27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1204F3C-9A3B-8514-618D-579B916AD74B}"/>
                    </a:ext>
                  </a:extLst>
                </p14:cNvPr>
                <p14:cNvContentPartPr/>
                <p14:nvPr/>
              </p14:nvContentPartPr>
              <p14:xfrm>
                <a:off x="4762366" y="6017654"/>
                <a:ext cx="118440" cy="3344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1204F3C-9A3B-8514-618D-579B916AD74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754806" y="6010094"/>
                  <a:ext cx="13356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99A2F08-EE20-8FE3-A287-3C161FBCE631}"/>
                    </a:ext>
                  </a:extLst>
                </p14:cNvPr>
                <p14:cNvContentPartPr/>
                <p14:nvPr/>
              </p14:nvContentPartPr>
              <p14:xfrm>
                <a:off x="4892686" y="6110894"/>
                <a:ext cx="86760" cy="193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99A2F08-EE20-8FE3-A287-3C161FBCE63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885126" y="6103334"/>
                  <a:ext cx="1018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5A8BBF5-9F9C-BD68-54DA-3BA13499892C}"/>
                    </a:ext>
                  </a:extLst>
                </p14:cNvPr>
                <p14:cNvContentPartPr/>
                <p14:nvPr/>
              </p14:nvContentPartPr>
              <p14:xfrm>
                <a:off x="4933726" y="6204854"/>
                <a:ext cx="50400" cy="648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5A8BBF5-9F9C-BD68-54DA-3BA13499892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926166" y="6197294"/>
                  <a:ext cx="65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E7FB865-2099-A227-5E97-2DAD9F9ADE5E}"/>
                    </a:ext>
                  </a:extLst>
                </p14:cNvPr>
                <p14:cNvContentPartPr/>
                <p14:nvPr/>
              </p14:nvContentPartPr>
              <p14:xfrm>
                <a:off x="5041726" y="6091454"/>
                <a:ext cx="19080" cy="16956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E7FB865-2099-A227-5E97-2DAD9F9ADE5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034166" y="6083894"/>
                  <a:ext cx="342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70E50C40-B2C0-58FD-3085-BC01F4B9429E}"/>
                    </a:ext>
                  </a:extLst>
                </p14:cNvPr>
                <p14:cNvContentPartPr/>
                <p14:nvPr/>
              </p14:nvContentPartPr>
              <p14:xfrm>
                <a:off x="5050726" y="6167054"/>
                <a:ext cx="66600" cy="3240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70E50C40-B2C0-58FD-3085-BC01F4B9429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043166" y="6159494"/>
                  <a:ext cx="81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AFC2706F-C383-FA38-1EF8-34434237B7E3}"/>
                    </a:ext>
                  </a:extLst>
                </p14:cNvPr>
                <p14:cNvContentPartPr/>
                <p14:nvPr/>
              </p14:nvContentPartPr>
              <p14:xfrm>
                <a:off x="4942726" y="6285494"/>
                <a:ext cx="12600" cy="918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AFC2706F-C383-FA38-1EF8-34434237B7E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935166" y="6277934"/>
                  <a:ext cx="277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ACF2E7E-AB5E-6A45-8759-46678B01BD17}"/>
                    </a:ext>
                  </a:extLst>
                </p14:cNvPr>
                <p14:cNvContentPartPr/>
                <p14:nvPr/>
              </p14:nvContentPartPr>
              <p14:xfrm>
                <a:off x="4945966" y="6298454"/>
                <a:ext cx="113040" cy="9036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ACF2E7E-AB5E-6A45-8759-46678B01BD1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938406" y="6290894"/>
                  <a:ext cx="12816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CA43BBA4-C7B4-AA10-BC24-B6A1488060FD}"/>
              </a:ext>
            </a:extLst>
          </p:cNvPr>
          <p:cNvGrpSpPr/>
          <p:nvPr/>
        </p:nvGrpSpPr>
        <p:grpSpPr>
          <a:xfrm>
            <a:off x="8185214" y="5085974"/>
            <a:ext cx="746280" cy="179640"/>
            <a:chOff x="8185214" y="5085974"/>
            <a:chExt cx="74628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4346643-5681-261C-AD80-46F931AD05F0}"/>
                    </a:ext>
                  </a:extLst>
                </p14:cNvPr>
                <p14:cNvContentPartPr/>
                <p14:nvPr/>
              </p14:nvContentPartPr>
              <p14:xfrm>
                <a:off x="8185214" y="5085974"/>
                <a:ext cx="206640" cy="1872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4346643-5681-261C-AD80-46F931AD05F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177654" y="5078414"/>
                  <a:ext cx="2214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28248640-292A-74E3-8A02-0B2A1F2DB270}"/>
                    </a:ext>
                  </a:extLst>
                </p14:cNvPr>
                <p14:cNvContentPartPr/>
                <p14:nvPr/>
              </p14:nvContentPartPr>
              <p14:xfrm>
                <a:off x="8283494" y="5088494"/>
                <a:ext cx="42120" cy="1432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28248640-292A-74E3-8A02-0B2A1F2DB27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275934" y="5080934"/>
                  <a:ext cx="56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D00C8041-6BB2-530A-B6BD-6D076B2C5B43}"/>
                    </a:ext>
                  </a:extLst>
                </p14:cNvPr>
                <p14:cNvContentPartPr/>
                <p14:nvPr/>
              </p14:nvContentPartPr>
              <p14:xfrm>
                <a:off x="8386454" y="5139254"/>
                <a:ext cx="128880" cy="8712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D00C8041-6BB2-530A-B6BD-6D076B2C5B4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378894" y="5131694"/>
                  <a:ext cx="144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B16788E-89AA-EA5F-8BBB-6134428C26DB}"/>
                    </a:ext>
                  </a:extLst>
                </p14:cNvPr>
                <p14:cNvContentPartPr/>
                <p14:nvPr/>
              </p14:nvContentPartPr>
              <p14:xfrm>
                <a:off x="8563574" y="5148254"/>
                <a:ext cx="86040" cy="795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B16788E-89AA-EA5F-8BBB-6134428C26D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556374" y="5140694"/>
                  <a:ext cx="1011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BDA4B23C-DE4F-A87C-735C-9F73949EF412}"/>
                    </a:ext>
                  </a:extLst>
                </p14:cNvPr>
                <p14:cNvContentPartPr/>
                <p14:nvPr/>
              </p14:nvContentPartPr>
              <p14:xfrm>
                <a:off x="8682734" y="5154734"/>
                <a:ext cx="104400" cy="1108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BDA4B23C-DE4F-A87C-735C-9F73949EF41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675174" y="5147174"/>
                  <a:ext cx="119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02DDE433-BA23-CD0E-55CA-D91066893DFD}"/>
                    </a:ext>
                  </a:extLst>
                </p14:cNvPr>
                <p14:cNvContentPartPr/>
                <p14:nvPr/>
              </p14:nvContentPartPr>
              <p14:xfrm>
                <a:off x="8855174" y="5137814"/>
                <a:ext cx="76320" cy="820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02DDE433-BA23-CD0E-55CA-D91066893DF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847614" y="5130254"/>
                  <a:ext cx="91440" cy="97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0062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1A75D-0281-CBF4-F148-9B2792190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7AF27C5-4909-125B-CEBB-70CE3B833A39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A7B15F-810F-D05C-E9FD-AD0B5A51D04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BFF89C8-51B7-674F-BEFD-BF5B504F582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2192DA6-4DCE-D658-1DA7-4CBD2DE934E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8ED43FD-4155-5DAE-1C4F-F6C198720A4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305ABB0-4FC8-3572-665A-F69C090A4BF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A0088A1-1025-251D-8791-8AA70C39148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C170856-FBF0-A46E-8152-576E220500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2B5D888-7A96-14AC-062E-FD9A5D269C2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69D4F35-70DF-0AD9-E23F-C8D5C212687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22339F0-FE1D-464C-23A6-E159CD66351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F8A3D69-354D-7513-B4EE-C2B58C7EEB8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D8B44B1-738A-25E8-E564-062B428636B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7467204-0D61-B475-6283-E9AFDD9BCB2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5C84F0E-68C7-C76F-36E0-B03216D6A90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F96B811-E289-95B2-2675-AE890EB0BEF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BBEC752-0FFB-CE49-8252-D59E9FC4D87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25F2B6D0-4338-5271-DC2B-87443E00223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4870D9-8A87-0A38-1338-8EADC42523D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3224236-5486-498F-9772-BEEF3415899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F2D4DAF-3CEC-54C9-1945-E01A16E5256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9B756CE-15D7-5594-C007-855E270132B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77CA36E-8311-B674-A333-B6FD23467F2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B96E79C-69B2-BEAE-5378-17090A3CBCA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EE3C9B7-F38B-CDDF-FE1D-348D98E4C51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9E6E591E-4341-44E3-2D49-4B5DF99EE5E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6F79E45-2801-2344-92EA-452D70975E1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A1B8546-0493-0EA2-6648-3404D7C35C7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6620B64-DF3A-6AF8-D93B-8CAA9233E2E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DF4ECB-0E04-6504-C523-B976D81D34D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5777AE0-47BA-DE07-7AFA-53D55D02AA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843965C-2C31-7B03-47EC-EAE899812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57C037A-1854-7EF8-0628-A8B33AAFF48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F8E39D9-7AF9-85C3-9A2E-DD334CA38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BC785F2-196F-9BDA-7ECE-13A3AF904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ricevuta, Carattere&#10;&#10;Descrizione generata automaticamente">
            <a:extLst>
              <a:ext uri="{FF2B5EF4-FFF2-40B4-BE49-F238E27FC236}">
                <a16:creationId xmlns:a16="http://schemas.microsoft.com/office/drawing/2014/main" id="{91D06592-9C98-8DD4-E5B9-FF236E224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222" y="2067186"/>
            <a:ext cx="9578263" cy="2807959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9403432A-41F7-5295-12CD-DBE2FFDE0BCA}"/>
              </a:ext>
            </a:extLst>
          </p:cNvPr>
          <p:cNvGrpSpPr/>
          <p:nvPr/>
        </p:nvGrpSpPr>
        <p:grpSpPr>
          <a:xfrm>
            <a:off x="7455480" y="2521920"/>
            <a:ext cx="3374640" cy="272520"/>
            <a:chOff x="7455480" y="2521920"/>
            <a:chExt cx="337464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B9A4FB41-C7AA-AA4E-FD5A-BF9289C5BCD0}"/>
                    </a:ext>
                  </a:extLst>
                </p14:cNvPr>
                <p14:cNvContentPartPr/>
                <p14:nvPr/>
              </p14:nvContentPartPr>
              <p14:xfrm>
                <a:off x="7455480" y="2521920"/>
                <a:ext cx="1207440" cy="1598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B9A4FB41-C7AA-AA4E-FD5A-BF9289C5BCD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47920" y="2514360"/>
                  <a:ext cx="12225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EBD0B07-5EF0-0EBA-7C3C-CF544C559AED}"/>
                    </a:ext>
                  </a:extLst>
                </p14:cNvPr>
                <p14:cNvContentPartPr/>
                <p14:nvPr/>
              </p14:nvContentPartPr>
              <p14:xfrm>
                <a:off x="9302280" y="2574840"/>
                <a:ext cx="1527840" cy="219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EBD0B07-5EF0-0EBA-7C3C-CF544C559AE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294720" y="2567280"/>
                  <a:ext cx="1542960" cy="23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4FD4309F-E65D-C947-DD1D-7F91D4FFA66A}"/>
              </a:ext>
            </a:extLst>
          </p:cNvPr>
          <p:cNvGrpSpPr/>
          <p:nvPr/>
        </p:nvGrpSpPr>
        <p:grpSpPr>
          <a:xfrm>
            <a:off x="1088563" y="2839654"/>
            <a:ext cx="108720" cy="58320"/>
            <a:chOff x="1088563" y="2839654"/>
            <a:chExt cx="108720" cy="5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3CF362E-A278-12F2-A9BB-897A4F7B3B91}"/>
                    </a:ext>
                  </a:extLst>
                </p14:cNvPr>
                <p14:cNvContentPartPr/>
                <p14:nvPr/>
              </p14:nvContentPartPr>
              <p14:xfrm>
                <a:off x="1088563" y="2852974"/>
                <a:ext cx="108720" cy="14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3CF362E-A278-12F2-A9BB-897A4F7B3B9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81003" y="2845414"/>
                  <a:ext cx="123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4E4102E-9317-622C-D602-872F1CFD62EC}"/>
                    </a:ext>
                  </a:extLst>
                </p14:cNvPr>
                <p14:cNvContentPartPr/>
                <p14:nvPr/>
              </p14:nvContentPartPr>
              <p14:xfrm>
                <a:off x="1174963" y="2839654"/>
                <a:ext cx="16560" cy="58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4E4102E-9317-622C-D602-872F1CFD62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67403" y="2832094"/>
                  <a:ext cx="3168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5EFDAB84-25DC-A464-D6F4-BC38FD88B06D}"/>
              </a:ext>
            </a:extLst>
          </p:cNvPr>
          <p:cNvGrpSpPr/>
          <p:nvPr/>
        </p:nvGrpSpPr>
        <p:grpSpPr>
          <a:xfrm>
            <a:off x="2428483" y="2692054"/>
            <a:ext cx="305640" cy="147240"/>
            <a:chOff x="2428483" y="2692054"/>
            <a:chExt cx="305640" cy="1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65145E4-62FE-2CC2-8AE3-0DDF492D6266}"/>
                    </a:ext>
                  </a:extLst>
                </p14:cNvPr>
                <p14:cNvContentPartPr/>
                <p14:nvPr/>
              </p14:nvContentPartPr>
              <p14:xfrm>
                <a:off x="2428483" y="2728414"/>
                <a:ext cx="48960" cy="79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65145E4-62FE-2CC2-8AE3-0DDF492D626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20923" y="2721214"/>
                  <a:ext cx="637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8EB3BD5-D06D-2DDB-E4FF-FFF6AC9E4CAD}"/>
                    </a:ext>
                  </a:extLst>
                </p14:cNvPr>
                <p14:cNvContentPartPr/>
                <p14:nvPr/>
              </p14:nvContentPartPr>
              <p14:xfrm>
                <a:off x="2482123" y="2750374"/>
                <a:ext cx="49680" cy="11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8EB3BD5-D06D-2DDB-E4FF-FFF6AC9E4CA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74563" y="2742814"/>
                  <a:ext cx="648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12E571B-5D40-9601-76EE-0DE712EDB8F0}"/>
                    </a:ext>
                  </a:extLst>
                </p14:cNvPr>
                <p14:cNvContentPartPr/>
                <p14:nvPr/>
              </p14:nvContentPartPr>
              <p14:xfrm>
                <a:off x="2531443" y="2696374"/>
                <a:ext cx="17280" cy="1339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12E571B-5D40-9601-76EE-0DE712EDB8F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23883" y="2688814"/>
                  <a:ext cx="324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00E9670-BA57-2BBE-437D-1FD565EBD971}"/>
                    </a:ext>
                  </a:extLst>
                </p14:cNvPr>
                <p14:cNvContentPartPr/>
                <p14:nvPr/>
              </p14:nvContentPartPr>
              <p14:xfrm>
                <a:off x="2559883" y="2692414"/>
                <a:ext cx="25920" cy="113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00E9670-BA57-2BBE-437D-1FD565EBD97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552323" y="2684854"/>
                  <a:ext cx="41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375275C-AAA2-DA90-DAE4-4CF2861CDFFA}"/>
                    </a:ext>
                  </a:extLst>
                </p14:cNvPr>
                <p14:cNvContentPartPr/>
                <p14:nvPr/>
              </p14:nvContentPartPr>
              <p14:xfrm>
                <a:off x="2604163" y="2692054"/>
                <a:ext cx="50400" cy="102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375275C-AAA2-DA90-DAE4-4CF2861CDFF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596603" y="2684494"/>
                  <a:ext cx="655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BD5BCFA-CEF2-E6B2-435B-7BC9C01C032B}"/>
                    </a:ext>
                  </a:extLst>
                </p14:cNvPr>
                <p14:cNvContentPartPr/>
                <p14:nvPr/>
              </p14:nvContentPartPr>
              <p14:xfrm>
                <a:off x="2624323" y="2762614"/>
                <a:ext cx="48240" cy="19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BD5BCFA-CEF2-E6B2-435B-7BC9C01C032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616763" y="2755054"/>
                  <a:ext cx="633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1B57CE6-2E71-1517-9BCE-C23BF191CE9F}"/>
                    </a:ext>
                  </a:extLst>
                </p14:cNvPr>
                <p14:cNvContentPartPr/>
                <p14:nvPr/>
              </p14:nvContentPartPr>
              <p14:xfrm>
                <a:off x="2680483" y="2752174"/>
                <a:ext cx="37800" cy="7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1B57CE6-2E71-1517-9BCE-C23BF191CE9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672923" y="2744614"/>
                  <a:ext cx="529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793DD3E8-84F4-D3A0-7DAF-9CDE3ABBC983}"/>
                    </a:ext>
                  </a:extLst>
                </p14:cNvPr>
                <p14:cNvContentPartPr/>
                <p14:nvPr/>
              </p14:nvContentPartPr>
              <p14:xfrm>
                <a:off x="2697403" y="2694214"/>
                <a:ext cx="36720" cy="145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793DD3E8-84F4-D3A0-7DAF-9CDE3ABBC98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689843" y="2686654"/>
                  <a:ext cx="51840" cy="16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BEA815D3-675B-A2FD-20C4-81DFD356BA60}"/>
              </a:ext>
            </a:extLst>
          </p:cNvPr>
          <p:cNvGrpSpPr/>
          <p:nvPr/>
        </p:nvGrpSpPr>
        <p:grpSpPr>
          <a:xfrm>
            <a:off x="3266241" y="2716155"/>
            <a:ext cx="317880" cy="122760"/>
            <a:chOff x="3266241" y="2716155"/>
            <a:chExt cx="317880" cy="12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7890B7B-60B9-6896-8E2D-E58C6CCA39CB}"/>
                    </a:ext>
                  </a:extLst>
                </p14:cNvPr>
                <p14:cNvContentPartPr/>
                <p14:nvPr/>
              </p14:nvContentPartPr>
              <p14:xfrm>
                <a:off x="3266241" y="2716155"/>
                <a:ext cx="69480" cy="110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7890B7B-60B9-6896-8E2D-E58C6CCA39C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58681" y="2708595"/>
                  <a:ext cx="846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F5F0295-467F-8521-BC29-E9725747997D}"/>
                    </a:ext>
                  </a:extLst>
                </p14:cNvPr>
                <p14:cNvContentPartPr/>
                <p14:nvPr/>
              </p14:nvContentPartPr>
              <p14:xfrm>
                <a:off x="3337521" y="2738115"/>
                <a:ext cx="61560" cy="100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F5F0295-467F-8521-BC29-E9725747997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329961" y="2730555"/>
                  <a:ext cx="766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6A63C97-9870-61DD-6AB8-6A9E38CB49E2}"/>
                    </a:ext>
                  </a:extLst>
                </p14:cNvPr>
                <p14:cNvContentPartPr/>
                <p14:nvPr/>
              </p14:nvContentPartPr>
              <p14:xfrm>
                <a:off x="3405921" y="2757915"/>
                <a:ext cx="11160" cy="78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6A63C97-9870-61DD-6AB8-6A9E38CB49E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98361" y="2750355"/>
                  <a:ext cx="262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437D6D1-4AD8-4FA2-BDB5-CF0A16AF75A2}"/>
                    </a:ext>
                  </a:extLst>
                </p14:cNvPr>
                <p14:cNvContentPartPr/>
                <p14:nvPr/>
              </p14:nvContentPartPr>
              <p14:xfrm>
                <a:off x="3410601" y="2798235"/>
                <a:ext cx="55440" cy="208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437D6D1-4AD8-4FA2-BDB5-CF0A16AF75A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403041" y="2790675"/>
                  <a:ext cx="70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CFFF424E-15A5-95EF-56D9-2AB8DFF113D1}"/>
                    </a:ext>
                  </a:extLst>
                </p14:cNvPr>
                <p14:cNvContentPartPr/>
                <p14:nvPr/>
              </p14:nvContentPartPr>
              <p14:xfrm>
                <a:off x="3500961" y="2751075"/>
                <a:ext cx="53280" cy="1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CFFF424E-15A5-95EF-56D9-2AB8DFF113D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93401" y="2743515"/>
                  <a:ext cx="680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78B63CB-828C-B38B-0579-9F8B53FF4FB1}"/>
                    </a:ext>
                  </a:extLst>
                </p14:cNvPr>
                <p14:cNvContentPartPr/>
                <p14:nvPr/>
              </p14:nvContentPartPr>
              <p14:xfrm>
                <a:off x="3471441" y="2750355"/>
                <a:ext cx="54000" cy="85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78B63CB-828C-B38B-0579-9F8B53FF4FB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463881" y="2742795"/>
                  <a:ext cx="69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F1D14BC-DFED-66C7-A37B-58ABA9755275}"/>
                    </a:ext>
                  </a:extLst>
                </p14:cNvPr>
                <p14:cNvContentPartPr/>
                <p14:nvPr/>
              </p14:nvContentPartPr>
              <p14:xfrm>
                <a:off x="3500601" y="2772315"/>
                <a:ext cx="10440" cy="39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F1D14BC-DFED-66C7-A37B-58ABA975527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93041" y="2764755"/>
                  <a:ext cx="252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2ADBE36-6964-0003-BE86-0CB493EC70B3}"/>
                    </a:ext>
                  </a:extLst>
                </p14:cNvPr>
                <p14:cNvContentPartPr/>
                <p14:nvPr/>
              </p14:nvContentPartPr>
              <p14:xfrm>
                <a:off x="3567921" y="2747475"/>
                <a:ext cx="16200" cy="745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2ADBE36-6964-0003-BE86-0CB493EC70B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560361" y="2739915"/>
                  <a:ext cx="31320" cy="8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F12774AB-D49B-99D6-02DD-60A49B777396}"/>
              </a:ext>
            </a:extLst>
          </p:cNvPr>
          <p:cNvGrpSpPr/>
          <p:nvPr/>
        </p:nvGrpSpPr>
        <p:grpSpPr>
          <a:xfrm>
            <a:off x="5604259" y="2727613"/>
            <a:ext cx="1839600" cy="764640"/>
            <a:chOff x="5604259" y="2727613"/>
            <a:chExt cx="1839600" cy="7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8F3AB50E-3C90-C11F-ABFE-0DDC7434ACAD}"/>
                    </a:ext>
                  </a:extLst>
                </p14:cNvPr>
                <p14:cNvContentPartPr/>
                <p14:nvPr/>
              </p14:nvContentPartPr>
              <p14:xfrm>
                <a:off x="5604259" y="2791693"/>
                <a:ext cx="107280" cy="129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8F3AB50E-3C90-C11F-ABFE-0DDC7434ACA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596699" y="2784133"/>
                  <a:ext cx="1224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40F3F569-969A-679C-511A-B0F2A2C8D6C0}"/>
                    </a:ext>
                  </a:extLst>
                </p14:cNvPr>
                <p14:cNvContentPartPr/>
                <p14:nvPr/>
              </p14:nvContentPartPr>
              <p14:xfrm>
                <a:off x="5749339" y="2805013"/>
                <a:ext cx="67320" cy="1800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40F3F569-969A-679C-511A-B0F2A2C8D6C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41779" y="2797453"/>
                  <a:ext cx="824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46BBAE5-5506-CFA6-69C1-F82E52DF65F2}"/>
                    </a:ext>
                  </a:extLst>
                </p14:cNvPr>
                <p14:cNvContentPartPr/>
                <p14:nvPr/>
              </p14:nvContentPartPr>
              <p14:xfrm>
                <a:off x="5759059" y="2861533"/>
                <a:ext cx="39240" cy="162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46BBAE5-5506-CFA6-69C1-F82E52DF65F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51499" y="2853973"/>
                  <a:ext cx="543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87DA524-4148-6677-D2B9-71474D80FC33}"/>
                    </a:ext>
                  </a:extLst>
                </p14:cNvPr>
                <p14:cNvContentPartPr/>
                <p14:nvPr/>
              </p14:nvContentPartPr>
              <p14:xfrm>
                <a:off x="5828539" y="2727613"/>
                <a:ext cx="45720" cy="217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87DA524-4148-6677-D2B9-71474D80FC3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821339" y="2720053"/>
                  <a:ext cx="604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A51DE01-CC81-3750-9C8B-DB74D7E1D5CB}"/>
                    </a:ext>
                  </a:extLst>
                </p14:cNvPr>
                <p14:cNvContentPartPr/>
                <p14:nvPr/>
              </p14:nvContentPartPr>
              <p14:xfrm>
                <a:off x="5955619" y="2774053"/>
                <a:ext cx="68040" cy="1044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A51DE01-CC81-3750-9C8B-DB74D7E1D5C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48059" y="2766493"/>
                  <a:ext cx="83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51F2C83-1E0C-11DD-239A-B3484CF90EFB}"/>
                    </a:ext>
                  </a:extLst>
                </p14:cNvPr>
                <p14:cNvContentPartPr/>
                <p14:nvPr/>
              </p14:nvContentPartPr>
              <p14:xfrm>
                <a:off x="5952739" y="2837053"/>
                <a:ext cx="55440" cy="1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51F2C83-1E0C-11DD-239A-B3484CF90EF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945179" y="2829493"/>
                  <a:ext cx="705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AEB1CB9D-5DCE-B2A2-014B-FB735346455C}"/>
                    </a:ext>
                  </a:extLst>
                </p14:cNvPr>
                <p14:cNvContentPartPr/>
                <p14:nvPr/>
              </p14:nvContentPartPr>
              <p14:xfrm>
                <a:off x="5955259" y="2857573"/>
                <a:ext cx="49680" cy="655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AEB1CB9D-5DCE-B2A2-014B-FB735346455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947699" y="2850013"/>
                  <a:ext cx="64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70CB272-E176-B902-26C5-131233E1223F}"/>
                    </a:ext>
                  </a:extLst>
                </p14:cNvPr>
                <p14:cNvContentPartPr/>
                <p14:nvPr/>
              </p14:nvContentPartPr>
              <p14:xfrm>
                <a:off x="6062179" y="2783773"/>
                <a:ext cx="18720" cy="1368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70CB272-E176-B902-26C5-131233E1223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054619" y="2776213"/>
                  <a:ext cx="338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1ACF1ADD-ACAF-6145-5249-B71C8537BFEE}"/>
                    </a:ext>
                  </a:extLst>
                </p14:cNvPr>
                <p14:cNvContentPartPr/>
                <p14:nvPr/>
              </p14:nvContentPartPr>
              <p14:xfrm>
                <a:off x="6069379" y="2869453"/>
                <a:ext cx="37080" cy="140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1ACF1ADD-ACAF-6145-5249-B71C8537BFE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061819" y="2861893"/>
                  <a:ext cx="52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B4301BCA-A3E0-084E-D027-D1E9A7444290}"/>
                    </a:ext>
                  </a:extLst>
                </p14:cNvPr>
                <p14:cNvContentPartPr/>
                <p14:nvPr/>
              </p14:nvContentPartPr>
              <p14:xfrm>
                <a:off x="6145339" y="2793493"/>
                <a:ext cx="20520" cy="1252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B4301BCA-A3E0-084E-D027-D1E9A744429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37779" y="2785933"/>
                  <a:ext cx="35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ED7CB779-2E41-0CA0-7196-90D9DDFB8E6D}"/>
                    </a:ext>
                  </a:extLst>
                </p14:cNvPr>
                <p14:cNvContentPartPr/>
                <p14:nvPr/>
              </p14:nvContentPartPr>
              <p14:xfrm>
                <a:off x="6061459" y="2937853"/>
                <a:ext cx="76680" cy="795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ED7CB779-2E41-0CA0-7196-90D9DDFB8E6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53899" y="2930293"/>
                  <a:ext cx="918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96924B9-8540-4813-604A-8873790DCA6C}"/>
                    </a:ext>
                  </a:extLst>
                </p14:cNvPr>
                <p14:cNvContentPartPr/>
                <p14:nvPr/>
              </p14:nvContentPartPr>
              <p14:xfrm>
                <a:off x="6329299" y="2840293"/>
                <a:ext cx="51480" cy="176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96924B9-8540-4813-604A-8873790DCA6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21739" y="2832733"/>
                  <a:ext cx="66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99ED0301-3AE0-FEE2-4862-24FB892059BB}"/>
                    </a:ext>
                  </a:extLst>
                </p14:cNvPr>
                <p14:cNvContentPartPr/>
                <p14:nvPr/>
              </p14:nvContentPartPr>
              <p14:xfrm>
                <a:off x="6291859" y="2916613"/>
                <a:ext cx="127800" cy="133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99ED0301-3AE0-FEE2-4862-24FB892059B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84299" y="2909053"/>
                  <a:ext cx="142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9B5A047-195E-5E2E-9E47-1D89FBB5A7B4}"/>
                    </a:ext>
                  </a:extLst>
                </p14:cNvPr>
                <p14:cNvContentPartPr/>
                <p14:nvPr/>
              </p14:nvContentPartPr>
              <p14:xfrm>
                <a:off x="6556459" y="2811853"/>
                <a:ext cx="86040" cy="99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9B5A047-195E-5E2E-9E47-1D89FBB5A7B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548899" y="2804293"/>
                  <a:ext cx="1011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8DDA061-8AF2-EBF7-BA5C-C03417EA6A1B}"/>
                    </a:ext>
                  </a:extLst>
                </p14:cNvPr>
                <p14:cNvContentPartPr/>
                <p14:nvPr/>
              </p14:nvContentPartPr>
              <p14:xfrm>
                <a:off x="6644299" y="2829853"/>
                <a:ext cx="26280" cy="939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8DDA061-8AF2-EBF7-BA5C-C03417EA6A1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36739" y="2822293"/>
                  <a:ext cx="41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E6696F6-8A21-5B0A-E1AE-842DC3FEC171}"/>
                    </a:ext>
                  </a:extLst>
                </p14:cNvPr>
                <p14:cNvContentPartPr/>
                <p14:nvPr/>
              </p14:nvContentPartPr>
              <p14:xfrm>
                <a:off x="6723859" y="2846413"/>
                <a:ext cx="90720" cy="4752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E6696F6-8A21-5B0A-E1AE-842DC3FEC17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16299" y="2838853"/>
                  <a:ext cx="105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C9168A5-E1D4-55C2-B5E2-B702BC51F361}"/>
                    </a:ext>
                  </a:extLst>
                </p14:cNvPr>
                <p14:cNvContentPartPr/>
                <p14:nvPr/>
              </p14:nvContentPartPr>
              <p14:xfrm>
                <a:off x="6848779" y="2835613"/>
                <a:ext cx="50760" cy="878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C9168A5-E1D4-55C2-B5E2-B702BC51F36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841219" y="2828053"/>
                  <a:ext cx="65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7DBF2D3-3391-E206-5F8B-72EC64F9A633}"/>
                    </a:ext>
                  </a:extLst>
                </p14:cNvPr>
                <p14:cNvContentPartPr/>
                <p14:nvPr/>
              </p14:nvContentPartPr>
              <p14:xfrm>
                <a:off x="6935179" y="2850013"/>
                <a:ext cx="52560" cy="85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7DBF2D3-3391-E206-5F8B-72EC64F9A63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27619" y="2842453"/>
                  <a:ext cx="676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D715E31B-545D-89B9-282D-0F82E463C256}"/>
                    </a:ext>
                  </a:extLst>
                </p14:cNvPr>
                <p14:cNvContentPartPr/>
                <p14:nvPr/>
              </p14:nvContentPartPr>
              <p14:xfrm>
                <a:off x="7010419" y="2864413"/>
                <a:ext cx="11160" cy="529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D715E31B-545D-89B9-282D-0F82E463C25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002859" y="2856853"/>
                  <a:ext cx="262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90868337-50B5-D697-2DF6-0DFA9EA316B7}"/>
                    </a:ext>
                  </a:extLst>
                </p14:cNvPr>
                <p14:cNvContentPartPr/>
                <p14:nvPr/>
              </p14:nvContentPartPr>
              <p14:xfrm>
                <a:off x="7082779" y="2851093"/>
                <a:ext cx="55800" cy="752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90868337-50B5-D697-2DF6-0DFA9EA316B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075219" y="2843533"/>
                  <a:ext cx="709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992A9E74-0401-D249-00AD-812F026E0E6A}"/>
                    </a:ext>
                  </a:extLst>
                </p14:cNvPr>
                <p14:cNvContentPartPr/>
                <p14:nvPr/>
              </p14:nvContentPartPr>
              <p14:xfrm>
                <a:off x="5722699" y="3269413"/>
                <a:ext cx="141840" cy="118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992A9E74-0401-D249-00AD-812F026E0E6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715139" y="3261853"/>
                  <a:ext cx="1569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4F11BA3-DFD9-F5B3-C891-92F007545981}"/>
                    </a:ext>
                  </a:extLst>
                </p14:cNvPr>
                <p14:cNvContentPartPr/>
                <p14:nvPr/>
              </p14:nvContentPartPr>
              <p14:xfrm>
                <a:off x="5732419" y="3350413"/>
                <a:ext cx="113040" cy="86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4F11BA3-DFD9-F5B3-C891-92F0075459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724859" y="3342853"/>
                  <a:ext cx="1281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BBA4CD1D-05F5-8B47-84AD-E381E1A505D2}"/>
                    </a:ext>
                  </a:extLst>
                </p14:cNvPr>
                <p14:cNvContentPartPr/>
                <p14:nvPr/>
              </p14:nvContentPartPr>
              <p14:xfrm>
                <a:off x="5760859" y="3361573"/>
                <a:ext cx="65880" cy="946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BBA4CD1D-05F5-8B47-84AD-E381E1A505D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753299" y="3354013"/>
                  <a:ext cx="810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725CC62A-9D4E-BCE3-F6AB-4DC2455FD30A}"/>
                    </a:ext>
                  </a:extLst>
                </p14:cNvPr>
                <p14:cNvContentPartPr/>
                <p14:nvPr/>
              </p14:nvContentPartPr>
              <p14:xfrm>
                <a:off x="5892619" y="3287053"/>
                <a:ext cx="25920" cy="1756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725CC62A-9D4E-BCE3-F6AB-4DC2455FD30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885059" y="3279493"/>
                  <a:ext cx="410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FDB345F6-CE1C-2AA5-68B8-5AD2BA497D07}"/>
                    </a:ext>
                  </a:extLst>
                </p14:cNvPr>
                <p14:cNvContentPartPr/>
                <p14:nvPr/>
              </p14:nvContentPartPr>
              <p14:xfrm>
                <a:off x="5911339" y="3373453"/>
                <a:ext cx="55440" cy="115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FDB345F6-CE1C-2AA5-68B8-5AD2BA497D0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903779" y="3365893"/>
                  <a:ext cx="70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5312B460-D933-E51F-9739-8EE4A8C74CE5}"/>
                    </a:ext>
                  </a:extLst>
                </p14:cNvPr>
                <p14:cNvContentPartPr/>
                <p14:nvPr/>
              </p14:nvContentPartPr>
              <p14:xfrm>
                <a:off x="5987299" y="3294253"/>
                <a:ext cx="26280" cy="1702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5312B460-D933-E51F-9739-8EE4A8C74CE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979739" y="3286693"/>
                  <a:ext cx="410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F7350EB-D3D5-E42D-F1E1-8D27E087A781}"/>
                    </a:ext>
                  </a:extLst>
                </p14:cNvPr>
                <p14:cNvContentPartPr/>
                <p14:nvPr/>
              </p14:nvContentPartPr>
              <p14:xfrm>
                <a:off x="6118699" y="3309013"/>
                <a:ext cx="82800" cy="108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F7350EB-D3D5-E42D-F1E1-8D27E087A78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111139" y="3301453"/>
                  <a:ext cx="979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CFF6702-7868-99FE-DD9C-8CEC28BBC735}"/>
                    </a:ext>
                  </a:extLst>
                </p14:cNvPr>
                <p14:cNvContentPartPr/>
                <p14:nvPr/>
              </p14:nvContentPartPr>
              <p14:xfrm>
                <a:off x="6143179" y="3420613"/>
                <a:ext cx="15120" cy="626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CFF6702-7868-99FE-DD9C-8CEC28BBC73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135619" y="3413053"/>
                  <a:ext cx="302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93E495C-846D-8BBE-CC01-44EAF07B1CC8}"/>
                    </a:ext>
                  </a:extLst>
                </p14:cNvPr>
                <p14:cNvContentPartPr/>
                <p14:nvPr/>
              </p14:nvContentPartPr>
              <p14:xfrm>
                <a:off x="6200059" y="3415933"/>
                <a:ext cx="4680" cy="6912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93E495C-846D-8BBE-CC01-44EAF07B1CC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192499" y="3408373"/>
                  <a:ext cx="198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DF54E8B1-42C9-C115-A409-6F0E102009C3}"/>
                    </a:ext>
                  </a:extLst>
                </p14:cNvPr>
                <p14:cNvContentPartPr/>
                <p14:nvPr/>
              </p14:nvContentPartPr>
              <p14:xfrm>
                <a:off x="6083779" y="3481453"/>
                <a:ext cx="192240" cy="108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DF54E8B1-42C9-C115-A409-6F0E102009C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076219" y="3474253"/>
                  <a:ext cx="2073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182BFB53-CDEA-D920-D149-68492498B9E5}"/>
                    </a:ext>
                  </a:extLst>
                </p14:cNvPr>
                <p14:cNvContentPartPr/>
                <p14:nvPr/>
              </p14:nvContentPartPr>
              <p14:xfrm>
                <a:off x="6426499" y="3310453"/>
                <a:ext cx="87840" cy="151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182BFB53-CDEA-D920-D149-68492498B9E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418939" y="3302893"/>
                  <a:ext cx="1026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9753057-0B04-CC59-E7E1-9C2E3B63D618}"/>
                    </a:ext>
                  </a:extLst>
                </p14:cNvPr>
                <p14:cNvContentPartPr/>
                <p14:nvPr/>
              </p14:nvContentPartPr>
              <p14:xfrm>
                <a:off x="6436939" y="3387493"/>
                <a:ext cx="76680" cy="190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9753057-0B04-CC59-E7E1-9C2E3B63D61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429379" y="3379933"/>
                  <a:ext cx="914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7D5258E8-5902-632C-4E46-6B5743B2E433}"/>
                    </a:ext>
                  </a:extLst>
                </p14:cNvPr>
                <p14:cNvContentPartPr/>
                <p14:nvPr/>
              </p14:nvContentPartPr>
              <p14:xfrm>
                <a:off x="6654379" y="3258253"/>
                <a:ext cx="163800" cy="1954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7D5258E8-5902-632C-4E46-6B5743B2E43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646819" y="3250693"/>
                  <a:ext cx="1789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382DDF6C-227C-FAF1-F753-04D507EA1C7E}"/>
                    </a:ext>
                  </a:extLst>
                </p14:cNvPr>
                <p14:cNvContentPartPr/>
                <p14:nvPr/>
              </p14:nvContentPartPr>
              <p14:xfrm>
                <a:off x="6714499" y="3349693"/>
                <a:ext cx="119880" cy="104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382DDF6C-227C-FAF1-F753-04D507EA1C7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706939" y="3342133"/>
                  <a:ext cx="134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29091C3F-D514-5821-F7C7-AAA9F49C8430}"/>
                    </a:ext>
                  </a:extLst>
                </p14:cNvPr>
                <p14:cNvContentPartPr/>
                <p14:nvPr/>
              </p14:nvContentPartPr>
              <p14:xfrm>
                <a:off x="6822139" y="3321973"/>
                <a:ext cx="81360" cy="813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29091C3F-D514-5821-F7C7-AAA9F49C843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814579" y="3314413"/>
                  <a:ext cx="964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CFC7EDE3-27C6-B3E9-A6F3-32D9FE798E96}"/>
                    </a:ext>
                  </a:extLst>
                </p14:cNvPr>
                <p14:cNvContentPartPr/>
                <p14:nvPr/>
              </p14:nvContentPartPr>
              <p14:xfrm>
                <a:off x="6931219" y="3338533"/>
                <a:ext cx="33840" cy="5580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CFC7EDE3-27C6-B3E9-A6F3-32D9FE798E9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923659" y="3330973"/>
                  <a:ext cx="48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72F22E0-AD47-3FEA-FD60-C58496692DB2}"/>
                    </a:ext>
                  </a:extLst>
                </p14:cNvPr>
                <p14:cNvContentPartPr/>
                <p14:nvPr/>
              </p14:nvContentPartPr>
              <p14:xfrm>
                <a:off x="6986659" y="3324853"/>
                <a:ext cx="128880" cy="11340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72F22E0-AD47-3FEA-FD60-C58496692DB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979099" y="3317293"/>
                  <a:ext cx="144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DAEC27D0-4CBA-466E-8D99-A59A5515E9C7}"/>
                    </a:ext>
                  </a:extLst>
                </p14:cNvPr>
                <p14:cNvContentPartPr/>
                <p14:nvPr/>
              </p14:nvContentPartPr>
              <p14:xfrm>
                <a:off x="7256299" y="2915893"/>
                <a:ext cx="187560" cy="5032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DAEC27D0-4CBA-466E-8D99-A59A5515E9C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248739" y="2908333"/>
                  <a:ext cx="202680" cy="51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66E4489C-7043-D222-7111-5EB11444A53E}"/>
              </a:ext>
            </a:extLst>
          </p:cNvPr>
          <p:cNvGrpSpPr/>
          <p:nvPr/>
        </p:nvGrpSpPr>
        <p:grpSpPr>
          <a:xfrm>
            <a:off x="7649169" y="3069034"/>
            <a:ext cx="778320" cy="135720"/>
            <a:chOff x="7649169" y="3069034"/>
            <a:chExt cx="77832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382C1A05-E465-DE5A-BBBD-38677F8159C2}"/>
                    </a:ext>
                  </a:extLst>
                </p14:cNvPr>
                <p14:cNvContentPartPr/>
                <p14:nvPr/>
              </p14:nvContentPartPr>
              <p14:xfrm>
                <a:off x="7649169" y="3069034"/>
                <a:ext cx="106560" cy="12672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382C1A05-E465-DE5A-BBBD-38677F8159C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641609" y="3061474"/>
                  <a:ext cx="1216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83ADE6CE-FC6F-046A-085C-BA8999C0BFD8}"/>
                    </a:ext>
                  </a:extLst>
                </p14:cNvPr>
                <p14:cNvContentPartPr/>
                <p14:nvPr/>
              </p14:nvContentPartPr>
              <p14:xfrm>
                <a:off x="7794249" y="3093154"/>
                <a:ext cx="21600" cy="8856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83ADE6CE-FC6F-046A-085C-BA8999C0BFD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786689" y="3085954"/>
                  <a:ext cx="363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7E620AD5-2156-FB04-553E-048EDEA9AE88}"/>
                    </a:ext>
                  </a:extLst>
                </p14:cNvPr>
                <p14:cNvContentPartPr/>
                <p14:nvPr/>
              </p14:nvContentPartPr>
              <p14:xfrm>
                <a:off x="7881729" y="3119794"/>
                <a:ext cx="57600" cy="619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7E620AD5-2156-FB04-553E-048EDEA9AE8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874169" y="3112234"/>
                  <a:ext cx="727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FE464FC-C2CD-1DF2-0949-08A2ABEFFFD9}"/>
                    </a:ext>
                  </a:extLst>
                </p14:cNvPr>
                <p14:cNvContentPartPr/>
                <p14:nvPr/>
              </p14:nvContentPartPr>
              <p14:xfrm>
                <a:off x="7986849" y="3122674"/>
                <a:ext cx="30600" cy="759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FE464FC-C2CD-1DF2-0949-08A2ABEFFFD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979289" y="3115114"/>
                  <a:ext cx="457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22D55996-C11E-559C-EB7C-7F55ABAD53A9}"/>
                    </a:ext>
                  </a:extLst>
                </p14:cNvPr>
                <p14:cNvContentPartPr/>
                <p14:nvPr/>
              </p14:nvContentPartPr>
              <p14:xfrm>
                <a:off x="8058129" y="3112954"/>
                <a:ext cx="58320" cy="824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22D55996-C11E-559C-EB7C-7F55ABAD53A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050569" y="3105754"/>
                  <a:ext cx="734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5D21946-9368-FE28-78C1-74F494F9995D}"/>
                    </a:ext>
                  </a:extLst>
                </p14:cNvPr>
                <p14:cNvContentPartPr/>
                <p14:nvPr/>
              </p14:nvContentPartPr>
              <p14:xfrm>
                <a:off x="8171169" y="3086314"/>
                <a:ext cx="16920" cy="903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5D21946-9368-FE28-78C1-74F494F9995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63609" y="3078754"/>
                  <a:ext cx="32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0C9C3E94-7480-4F2B-D575-6B30966973A8}"/>
                    </a:ext>
                  </a:extLst>
                </p14:cNvPr>
                <p14:cNvContentPartPr/>
                <p14:nvPr/>
              </p14:nvContentPartPr>
              <p14:xfrm>
                <a:off x="8208609" y="3113674"/>
                <a:ext cx="43920" cy="882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0C9C3E94-7480-4F2B-D575-6B30966973A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201049" y="3106114"/>
                  <a:ext cx="590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B78A98B-CD08-CFD9-C5A7-83608E5699FF}"/>
                    </a:ext>
                  </a:extLst>
                </p14:cNvPr>
                <p14:cNvContentPartPr/>
                <p14:nvPr/>
              </p14:nvContentPartPr>
              <p14:xfrm>
                <a:off x="8291769" y="3112594"/>
                <a:ext cx="26640" cy="684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B78A98B-CD08-CFD9-C5A7-83608E5699F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284209" y="3105034"/>
                  <a:ext cx="417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271503A8-6A0E-D276-D584-1644C58838C8}"/>
                    </a:ext>
                  </a:extLst>
                </p14:cNvPr>
                <p14:cNvContentPartPr/>
                <p14:nvPr/>
              </p14:nvContentPartPr>
              <p14:xfrm>
                <a:off x="8325609" y="3108994"/>
                <a:ext cx="101880" cy="957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271503A8-6A0E-D276-D584-1644C58838C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318049" y="3101434"/>
                  <a:ext cx="11664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643906D9-10DD-69E4-AE85-A9EAE5B7532C}"/>
              </a:ext>
            </a:extLst>
          </p:cNvPr>
          <p:cNvGrpSpPr/>
          <p:nvPr/>
        </p:nvGrpSpPr>
        <p:grpSpPr>
          <a:xfrm>
            <a:off x="185190" y="203691"/>
            <a:ext cx="300600" cy="222480"/>
            <a:chOff x="185190" y="203691"/>
            <a:chExt cx="300600" cy="22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A7135794-F51B-9EE9-02F0-3653FD75977F}"/>
                    </a:ext>
                  </a:extLst>
                </p14:cNvPr>
                <p14:cNvContentPartPr/>
                <p14:nvPr/>
              </p14:nvContentPartPr>
              <p14:xfrm>
                <a:off x="289590" y="203691"/>
                <a:ext cx="1080" cy="7452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A7135794-F51B-9EE9-02F0-3653FD75977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82030" y="196131"/>
                  <a:ext cx="162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F12D0FDF-9617-5BF2-398C-2005AD6A9B76}"/>
                    </a:ext>
                  </a:extLst>
                </p14:cNvPr>
                <p14:cNvContentPartPr/>
                <p14:nvPr/>
              </p14:nvContentPartPr>
              <p14:xfrm>
                <a:off x="185190" y="288651"/>
                <a:ext cx="240840" cy="172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F12D0FDF-9617-5BF2-398C-2005AD6A9B7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77630" y="281091"/>
                  <a:ext cx="2556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A60488E5-B10A-123B-4D16-C54A2B7405A6}"/>
                    </a:ext>
                  </a:extLst>
                </p14:cNvPr>
                <p14:cNvContentPartPr/>
                <p14:nvPr/>
              </p14:nvContentPartPr>
              <p14:xfrm>
                <a:off x="258630" y="298731"/>
                <a:ext cx="52560" cy="1072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A60488E5-B10A-123B-4D16-C54A2B7405A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51070" y="291171"/>
                  <a:ext cx="676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87761FC1-79CF-FF84-E061-66B67A599477}"/>
                    </a:ext>
                  </a:extLst>
                </p14:cNvPr>
                <p14:cNvContentPartPr/>
                <p14:nvPr/>
              </p14:nvContentPartPr>
              <p14:xfrm>
                <a:off x="316590" y="297291"/>
                <a:ext cx="26640" cy="1242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87761FC1-79CF-FF84-E061-66B67A59947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09030" y="289731"/>
                  <a:ext cx="417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D9EFFF51-A1FB-47D0-42B7-DBF87630B42F}"/>
                    </a:ext>
                  </a:extLst>
                </p14:cNvPr>
                <p14:cNvContentPartPr/>
                <p14:nvPr/>
              </p14:nvContentPartPr>
              <p14:xfrm>
                <a:off x="418470" y="274611"/>
                <a:ext cx="15480" cy="151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D9EFFF51-A1FB-47D0-42B7-DBF87630B42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10910" y="267051"/>
                  <a:ext cx="3060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2FA7A296-B269-8EAF-7DA3-699E9E02F087}"/>
                    </a:ext>
                  </a:extLst>
                </p14:cNvPr>
                <p14:cNvContentPartPr/>
                <p14:nvPr/>
              </p14:nvContentPartPr>
              <p14:xfrm>
                <a:off x="427470" y="362091"/>
                <a:ext cx="58320" cy="68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2FA7A296-B269-8EAF-7DA3-699E9E02F08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19910" y="354531"/>
                  <a:ext cx="7344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9" name="Gruppo 158">
            <a:extLst>
              <a:ext uri="{FF2B5EF4-FFF2-40B4-BE49-F238E27FC236}">
                <a16:creationId xmlns:a16="http://schemas.microsoft.com/office/drawing/2014/main" id="{BF46C69C-0BEB-8035-D98C-C291F5D58518}"/>
              </a:ext>
            </a:extLst>
          </p:cNvPr>
          <p:cNvGrpSpPr/>
          <p:nvPr/>
        </p:nvGrpSpPr>
        <p:grpSpPr>
          <a:xfrm>
            <a:off x="1792950" y="124851"/>
            <a:ext cx="991800" cy="417600"/>
            <a:chOff x="1792950" y="124851"/>
            <a:chExt cx="991800" cy="41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958BD772-CA08-8AB9-9726-69C3E26BAC5F}"/>
                    </a:ext>
                  </a:extLst>
                </p14:cNvPr>
                <p14:cNvContentPartPr/>
                <p14:nvPr/>
              </p14:nvContentPartPr>
              <p14:xfrm>
                <a:off x="1792950" y="124851"/>
                <a:ext cx="167040" cy="41760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958BD772-CA08-8AB9-9726-69C3E26BAC5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785390" y="117291"/>
                  <a:ext cx="18216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865A0074-5CCE-D9AC-06CF-1A8E9370D2C4}"/>
                    </a:ext>
                  </a:extLst>
                </p14:cNvPr>
                <p14:cNvContentPartPr/>
                <p14:nvPr/>
              </p14:nvContentPartPr>
              <p14:xfrm>
                <a:off x="2020830" y="227811"/>
                <a:ext cx="155160" cy="1807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865A0074-5CCE-D9AC-06CF-1A8E9370D2C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013270" y="220251"/>
                  <a:ext cx="1699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26519E41-BA26-6840-0631-7B644C6A82D2}"/>
                    </a:ext>
                  </a:extLst>
                </p14:cNvPr>
                <p14:cNvContentPartPr/>
                <p14:nvPr/>
              </p14:nvContentPartPr>
              <p14:xfrm>
                <a:off x="2214510" y="272091"/>
                <a:ext cx="81000" cy="828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26519E41-BA26-6840-0631-7B644C6A82D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206950" y="264531"/>
                  <a:ext cx="961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F028A4F0-FFCA-9304-44D3-CDD57A860BA8}"/>
                    </a:ext>
                  </a:extLst>
                </p14:cNvPr>
                <p14:cNvContentPartPr/>
                <p14:nvPr/>
              </p14:nvContentPartPr>
              <p14:xfrm>
                <a:off x="2321430" y="290811"/>
                <a:ext cx="69840" cy="79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F028A4F0-FFCA-9304-44D3-CDD57A860BA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313870" y="283251"/>
                  <a:ext cx="849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21834D52-8F82-5638-BA5E-1809C2035585}"/>
                    </a:ext>
                  </a:extLst>
                </p14:cNvPr>
                <p14:cNvContentPartPr/>
                <p14:nvPr/>
              </p14:nvContentPartPr>
              <p14:xfrm>
                <a:off x="2363550" y="298371"/>
                <a:ext cx="44640" cy="950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21834D52-8F82-5638-BA5E-1809C203558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355990" y="290811"/>
                  <a:ext cx="597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639B9FB9-BDE1-95D2-BFA2-72FA37CEE95C}"/>
                    </a:ext>
                  </a:extLst>
                </p14:cNvPr>
                <p14:cNvContentPartPr/>
                <p14:nvPr/>
              </p14:nvContentPartPr>
              <p14:xfrm>
                <a:off x="2437350" y="227811"/>
                <a:ext cx="57240" cy="16128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639B9FB9-BDE1-95D2-BFA2-72FA37CEE95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429790" y="220251"/>
                  <a:ext cx="720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9B09EE67-76BF-69CE-729E-4ADD075C1947}"/>
                    </a:ext>
                  </a:extLst>
                </p14:cNvPr>
                <p14:cNvContentPartPr/>
                <p14:nvPr/>
              </p14:nvContentPartPr>
              <p14:xfrm>
                <a:off x="2525910" y="319971"/>
                <a:ext cx="21600" cy="5148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9B09EE67-76BF-69CE-729E-4ADD075C194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518710" y="312411"/>
                  <a:ext cx="36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87E6C8E-3964-1FFA-276C-7DA58ED0F763}"/>
                    </a:ext>
                  </a:extLst>
                </p14:cNvPr>
                <p14:cNvContentPartPr/>
                <p14:nvPr/>
              </p14:nvContentPartPr>
              <p14:xfrm>
                <a:off x="2560110" y="311691"/>
                <a:ext cx="50040" cy="6552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87E6C8E-3964-1FFA-276C-7DA58ED0F76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552550" y="304491"/>
                  <a:ext cx="651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EED52B81-D56E-DB7E-E474-DBB1F01786EC}"/>
                    </a:ext>
                  </a:extLst>
                </p14:cNvPr>
                <p14:cNvContentPartPr/>
                <p14:nvPr/>
              </p14:nvContentPartPr>
              <p14:xfrm>
                <a:off x="2654430" y="330771"/>
                <a:ext cx="130320" cy="8892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EED52B81-D56E-DB7E-E474-DBB1F01786E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646870" y="323211"/>
                  <a:ext cx="145440" cy="10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945DA1B2-C6FA-94A5-72C2-77408EF8B717}"/>
                  </a:ext>
                </a:extLst>
              </p14:cNvPr>
              <p14:cNvContentPartPr/>
              <p14:nvPr/>
            </p14:nvContentPartPr>
            <p14:xfrm>
              <a:off x="3592229" y="146433"/>
              <a:ext cx="231120" cy="43668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945DA1B2-C6FA-94A5-72C2-77408EF8B717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584669" y="138873"/>
                <a:ext cx="246240" cy="45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7" name="Gruppo 166">
            <a:extLst>
              <a:ext uri="{FF2B5EF4-FFF2-40B4-BE49-F238E27FC236}">
                <a16:creationId xmlns:a16="http://schemas.microsoft.com/office/drawing/2014/main" id="{3152F532-2CCE-6821-C116-ADD5C221533C}"/>
              </a:ext>
            </a:extLst>
          </p:cNvPr>
          <p:cNvGrpSpPr/>
          <p:nvPr/>
        </p:nvGrpSpPr>
        <p:grpSpPr>
          <a:xfrm>
            <a:off x="3931349" y="264153"/>
            <a:ext cx="503280" cy="147240"/>
            <a:chOff x="3931349" y="264153"/>
            <a:chExt cx="503280" cy="1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FEF0F797-AAAD-245C-26A8-336E83A60316}"/>
                    </a:ext>
                  </a:extLst>
                </p14:cNvPr>
                <p14:cNvContentPartPr/>
                <p14:nvPr/>
              </p14:nvContentPartPr>
              <p14:xfrm>
                <a:off x="3931349" y="303753"/>
                <a:ext cx="214920" cy="6876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FEF0F797-AAAD-245C-26A8-336E83A6031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923789" y="296193"/>
                  <a:ext cx="230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FBDFA95-CDE4-5A05-8B87-81476DBB636F}"/>
                    </a:ext>
                  </a:extLst>
                </p14:cNvPr>
                <p14:cNvContentPartPr/>
                <p14:nvPr/>
              </p14:nvContentPartPr>
              <p14:xfrm>
                <a:off x="4180469" y="264153"/>
                <a:ext cx="66600" cy="3024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FBDFA95-CDE4-5A05-8B87-81476DBB636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172909" y="256593"/>
                  <a:ext cx="81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30721F74-3D42-5712-F68A-D8AB4A0294EB}"/>
                    </a:ext>
                  </a:extLst>
                </p14:cNvPr>
                <p14:cNvContentPartPr/>
                <p14:nvPr/>
              </p14:nvContentPartPr>
              <p14:xfrm>
                <a:off x="4148789" y="276753"/>
                <a:ext cx="93960" cy="1270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30721F74-3D42-5712-F68A-D8AB4A0294E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141229" y="269193"/>
                  <a:ext cx="1090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19439537-A63D-83F9-C474-3813192220D6}"/>
                    </a:ext>
                  </a:extLst>
                </p14:cNvPr>
                <p14:cNvContentPartPr/>
                <p14:nvPr/>
              </p14:nvContentPartPr>
              <p14:xfrm>
                <a:off x="4278389" y="289713"/>
                <a:ext cx="13680" cy="1216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19439537-A63D-83F9-C474-3813192220D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270829" y="282153"/>
                  <a:ext cx="288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C79840C-8556-7584-F7DE-4005489C34D8}"/>
                    </a:ext>
                  </a:extLst>
                </p14:cNvPr>
                <p14:cNvContentPartPr/>
                <p14:nvPr/>
              </p14:nvContentPartPr>
              <p14:xfrm>
                <a:off x="4297829" y="359193"/>
                <a:ext cx="136800" cy="2340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C79840C-8556-7584-F7DE-4005489C34D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290269" y="351633"/>
                  <a:ext cx="15192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o 180">
            <a:extLst>
              <a:ext uri="{FF2B5EF4-FFF2-40B4-BE49-F238E27FC236}">
                <a16:creationId xmlns:a16="http://schemas.microsoft.com/office/drawing/2014/main" id="{CD6844F0-3CF1-1BB1-BF7E-5C5BF648280D}"/>
              </a:ext>
            </a:extLst>
          </p:cNvPr>
          <p:cNvGrpSpPr/>
          <p:nvPr/>
        </p:nvGrpSpPr>
        <p:grpSpPr>
          <a:xfrm>
            <a:off x="5347374" y="173091"/>
            <a:ext cx="775080" cy="223200"/>
            <a:chOff x="5347374" y="173091"/>
            <a:chExt cx="775080" cy="22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E652D3E-AED6-C998-CF4B-D2DB3EAEED1D}"/>
                    </a:ext>
                  </a:extLst>
                </p14:cNvPr>
                <p14:cNvContentPartPr/>
                <p14:nvPr/>
              </p14:nvContentPartPr>
              <p14:xfrm>
                <a:off x="5461134" y="173091"/>
                <a:ext cx="10800" cy="900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E652D3E-AED6-C998-CF4B-D2DB3EAEED1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453934" y="165531"/>
                  <a:ext cx="25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5511EB2D-6764-E580-07D0-94DE9F73D78E}"/>
                    </a:ext>
                  </a:extLst>
                </p14:cNvPr>
                <p14:cNvContentPartPr/>
                <p14:nvPr/>
              </p14:nvContentPartPr>
              <p14:xfrm>
                <a:off x="5347374" y="250491"/>
                <a:ext cx="219600" cy="90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5511EB2D-6764-E580-07D0-94DE9F73D78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339814" y="242931"/>
                  <a:ext cx="234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6405EE51-61E2-5139-2216-60410006CFF6}"/>
                    </a:ext>
                  </a:extLst>
                </p14:cNvPr>
                <p14:cNvContentPartPr/>
                <p14:nvPr/>
              </p14:nvContentPartPr>
              <p14:xfrm>
                <a:off x="5410014" y="252291"/>
                <a:ext cx="73440" cy="14400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6405EE51-61E2-5139-2216-60410006CFF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402454" y="245091"/>
                  <a:ext cx="885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DA7CEA74-8B04-27FF-14F8-C6688F276E38}"/>
                    </a:ext>
                  </a:extLst>
                </p14:cNvPr>
                <p14:cNvContentPartPr/>
                <p14:nvPr/>
              </p14:nvContentPartPr>
              <p14:xfrm>
                <a:off x="5485974" y="259851"/>
                <a:ext cx="10800" cy="1299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DA7CEA74-8B04-27FF-14F8-C6688F276E38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478414" y="252291"/>
                  <a:ext cx="259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E8AA9259-CBA9-C5FA-8975-39D7D6963848}"/>
                    </a:ext>
                  </a:extLst>
                </p14:cNvPr>
                <p14:cNvContentPartPr/>
                <p14:nvPr/>
              </p14:nvContentPartPr>
              <p14:xfrm>
                <a:off x="5566974" y="258771"/>
                <a:ext cx="24840" cy="1234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E8AA9259-CBA9-C5FA-8975-39D7D696384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559414" y="251211"/>
                  <a:ext cx="39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2B4ECE4-EC87-52DB-3E7F-B92CD3232DBD}"/>
                    </a:ext>
                  </a:extLst>
                </p14:cNvPr>
                <p14:cNvContentPartPr/>
                <p14:nvPr/>
              </p14:nvContentPartPr>
              <p14:xfrm>
                <a:off x="5585694" y="318891"/>
                <a:ext cx="69480" cy="255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2B4ECE4-EC87-52DB-3E7F-B92CD3232DB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578134" y="311331"/>
                  <a:ext cx="846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0EC4F1C4-C993-3F42-F94F-E04737CAA44E}"/>
                    </a:ext>
                  </a:extLst>
                </p14:cNvPr>
                <p14:cNvContentPartPr/>
                <p14:nvPr/>
              </p14:nvContentPartPr>
              <p14:xfrm>
                <a:off x="5739054" y="251571"/>
                <a:ext cx="72720" cy="295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0EC4F1C4-C993-3F42-F94F-E04737CAA44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731494" y="244011"/>
                  <a:ext cx="87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8C9C868E-414F-6937-4A7D-E4A15CAEF117}"/>
                    </a:ext>
                  </a:extLst>
                </p14:cNvPr>
                <p14:cNvContentPartPr/>
                <p14:nvPr/>
              </p14:nvContentPartPr>
              <p14:xfrm>
                <a:off x="5708814" y="274611"/>
                <a:ext cx="83880" cy="10656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8C9C868E-414F-6937-4A7D-E4A15CAEF11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701254" y="267051"/>
                  <a:ext cx="990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B8BD1F96-CA31-9FAA-FB0A-6E53F5BCDD7A}"/>
                    </a:ext>
                  </a:extLst>
                </p14:cNvPr>
                <p14:cNvContentPartPr/>
                <p14:nvPr/>
              </p14:nvContentPartPr>
              <p14:xfrm>
                <a:off x="5829774" y="276411"/>
                <a:ext cx="15120" cy="11592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B8BD1F96-CA31-9FAA-FB0A-6E53F5BCDD7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822214" y="268851"/>
                  <a:ext cx="298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66E71438-6866-F628-E54E-1E28AA17A57A}"/>
                    </a:ext>
                  </a:extLst>
                </p14:cNvPr>
                <p14:cNvContentPartPr/>
                <p14:nvPr/>
              </p14:nvContentPartPr>
              <p14:xfrm>
                <a:off x="5837694" y="350211"/>
                <a:ext cx="97920" cy="147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66E71438-6866-F628-E54E-1E28AA17A57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830134" y="342651"/>
                  <a:ext cx="1130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09D963EA-A31E-7662-219E-BC59BB4AB255}"/>
                    </a:ext>
                  </a:extLst>
                </p14:cNvPr>
                <p14:cNvContentPartPr/>
                <p14:nvPr/>
              </p14:nvContentPartPr>
              <p14:xfrm>
                <a:off x="6060174" y="315651"/>
                <a:ext cx="62280" cy="21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09D963EA-A31E-7662-219E-BC59BB4AB25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052614" y="308091"/>
                  <a:ext cx="774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A862E61D-6D65-A527-F645-6ADD1C096D2E}"/>
                    </a:ext>
                  </a:extLst>
                </p14:cNvPr>
                <p14:cNvContentPartPr/>
                <p14:nvPr/>
              </p14:nvContentPartPr>
              <p14:xfrm>
                <a:off x="6049374" y="370731"/>
                <a:ext cx="70920" cy="684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A862E61D-6D65-A527-F645-6ADD1C096D2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041814" y="363171"/>
                  <a:ext cx="8604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FA55196B-3ABE-C190-5E5E-68C85D611E86}"/>
              </a:ext>
            </a:extLst>
          </p:cNvPr>
          <p:cNvGrpSpPr/>
          <p:nvPr/>
        </p:nvGrpSpPr>
        <p:grpSpPr>
          <a:xfrm>
            <a:off x="6317414" y="242333"/>
            <a:ext cx="167040" cy="142200"/>
            <a:chOff x="6317414" y="242333"/>
            <a:chExt cx="167040" cy="14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C6A69716-68AC-9838-9643-58B7740E0BF0}"/>
                    </a:ext>
                  </a:extLst>
                </p14:cNvPr>
                <p14:cNvContentPartPr/>
                <p14:nvPr/>
              </p14:nvContentPartPr>
              <p14:xfrm>
                <a:off x="6317414" y="256013"/>
                <a:ext cx="112320" cy="1285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C6A69716-68AC-9838-9643-58B7740E0BF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309854" y="248813"/>
                  <a:ext cx="1274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65858C4F-6137-FAE5-F941-D67C84A26904}"/>
                    </a:ext>
                  </a:extLst>
                </p14:cNvPr>
                <p14:cNvContentPartPr/>
                <p14:nvPr/>
              </p14:nvContentPartPr>
              <p14:xfrm>
                <a:off x="6424334" y="242333"/>
                <a:ext cx="60120" cy="316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65858C4F-6137-FAE5-F941-D67C84A2690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416774" y="234773"/>
                  <a:ext cx="752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BE335D85-0341-1106-AB9D-5A4EC97AA5F6}"/>
              </a:ext>
            </a:extLst>
          </p:cNvPr>
          <p:cNvGrpSpPr/>
          <p:nvPr/>
        </p:nvGrpSpPr>
        <p:grpSpPr>
          <a:xfrm>
            <a:off x="6715574" y="170333"/>
            <a:ext cx="479520" cy="262440"/>
            <a:chOff x="6715574" y="170333"/>
            <a:chExt cx="47952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B9E1CEB3-A010-94EF-67FE-D58D77CB1E6B}"/>
                    </a:ext>
                  </a:extLst>
                </p14:cNvPr>
                <p14:cNvContentPartPr/>
                <p14:nvPr/>
              </p14:nvContentPartPr>
              <p14:xfrm>
                <a:off x="6715574" y="170333"/>
                <a:ext cx="119880" cy="26244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B9E1CEB3-A010-94EF-67FE-D58D77CB1E6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708014" y="162773"/>
                  <a:ext cx="1350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380590F5-7539-6E0D-BDA0-51C3A5BCAA0A}"/>
                    </a:ext>
                  </a:extLst>
                </p14:cNvPr>
                <p14:cNvContentPartPr/>
                <p14:nvPr/>
              </p14:nvContentPartPr>
              <p14:xfrm>
                <a:off x="6718454" y="320093"/>
                <a:ext cx="61920" cy="576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380590F5-7539-6E0D-BDA0-51C3A5BCAA0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710894" y="312533"/>
                  <a:ext cx="770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DD8A589-CB29-6982-5946-1CE0F303862E}"/>
                    </a:ext>
                  </a:extLst>
                </p14:cNvPr>
                <p14:cNvContentPartPr/>
                <p14:nvPr/>
              </p14:nvContentPartPr>
              <p14:xfrm>
                <a:off x="6809174" y="317213"/>
                <a:ext cx="70920" cy="925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DD8A589-CB29-6982-5946-1CE0F303862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801974" y="309653"/>
                  <a:ext cx="860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9E22861F-572C-681A-BBCA-1CC179E7FCDE}"/>
                    </a:ext>
                  </a:extLst>
                </p14:cNvPr>
                <p14:cNvContentPartPr/>
                <p14:nvPr/>
              </p14:nvContentPartPr>
              <p14:xfrm>
                <a:off x="6888734" y="335573"/>
                <a:ext cx="72000" cy="770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9E22861F-572C-681A-BBCA-1CC179E7FCD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881174" y="328013"/>
                  <a:ext cx="871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6E0CF855-62D4-99CC-E854-6562505359AF}"/>
                    </a:ext>
                  </a:extLst>
                </p14:cNvPr>
                <p14:cNvContentPartPr/>
                <p14:nvPr/>
              </p14:nvContentPartPr>
              <p14:xfrm>
                <a:off x="6977294" y="247373"/>
                <a:ext cx="97560" cy="1587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6E0CF855-62D4-99CC-E854-6562505359A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970094" y="239813"/>
                  <a:ext cx="1126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AF4D9BB6-E721-B933-273D-F0D6DF95025A}"/>
                    </a:ext>
                  </a:extLst>
                </p14:cNvPr>
                <p14:cNvContentPartPr/>
                <p14:nvPr/>
              </p14:nvContentPartPr>
              <p14:xfrm>
                <a:off x="7064774" y="251333"/>
                <a:ext cx="75240" cy="1414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AF4D9BB6-E721-B933-273D-F0D6DF95025A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57214" y="243773"/>
                  <a:ext cx="90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954CD198-242F-478F-CE9D-D812E9DEBEB7}"/>
                    </a:ext>
                  </a:extLst>
                </p14:cNvPr>
                <p14:cNvContentPartPr/>
                <p14:nvPr/>
              </p14:nvContentPartPr>
              <p14:xfrm>
                <a:off x="7148294" y="312893"/>
                <a:ext cx="46800" cy="1036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954CD198-242F-478F-CE9D-D812E9DEBEB7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140734" y="305333"/>
                  <a:ext cx="6192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0DDA4583-FB61-AD5F-C671-05438247EBC9}"/>
              </a:ext>
            </a:extLst>
          </p:cNvPr>
          <p:cNvGrpSpPr/>
          <p:nvPr/>
        </p:nvGrpSpPr>
        <p:grpSpPr>
          <a:xfrm>
            <a:off x="269430" y="841373"/>
            <a:ext cx="333720" cy="186840"/>
            <a:chOff x="269430" y="841373"/>
            <a:chExt cx="33372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07188BE-AA6B-7D29-EC06-A735801C0B7F}"/>
                    </a:ext>
                  </a:extLst>
                </p14:cNvPr>
                <p14:cNvContentPartPr/>
                <p14:nvPr/>
              </p14:nvContentPartPr>
              <p14:xfrm>
                <a:off x="356910" y="851453"/>
                <a:ext cx="15120" cy="622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07188BE-AA6B-7D29-EC06-A735801C0B7F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49350" y="843893"/>
                  <a:ext cx="302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2AB265C-BA8C-D49F-65FB-1B8319B333EA}"/>
                    </a:ext>
                  </a:extLst>
                </p14:cNvPr>
                <p14:cNvContentPartPr/>
                <p14:nvPr/>
              </p14:nvContentPartPr>
              <p14:xfrm>
                <a:off x="269430" y="918413"/>
                <a:ext cx="195840" cy="20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2AB265C-BA8C-D49F-65FB-1B8319B333E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61870" y="910853"/>
                  <a:ext cx="210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FA24D98-412C-1DFA-10F0-2B05EB0F64AD}"/>
                    </a:ext>
                  </a:extLst>
                </p14:cNvPr>
                <p14:cNvContentPartPr/>
                <p14:nvPr/>
              </p14:nvContentPartPr>
              <p14:xfrm>
                <a:off x="334230" y="911213"/>
                <a:ext cx="44280" cy="1170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FA24D98-412C-1DFA-10F0-2B05EB0F64A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26670" y="903653"/>
                  <a:ext cx="594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6967390-FFA1-A65F-6779-1794EBEF04AF}"/>
                    </a:ext>
                  </a:extLst>
                </p14:cNvPr>
                <p14:cNvContentPartPr/>
                <p14:nvPr/>
              </p14:nvContentPartPr>
              <p14:xfrm>
                <a:off x="384630" y="921653"/>
                <a:ext cx="24120" cy="102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6967390-FFA1-A65F-6779-1794EBEF04AF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77070" y="914093"/>
                  <a:ext cx="392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308330E-6810-CC70-9434-DF4643A62EE8}"/>
                    </a:ext>
                  </a:extLst>
                </p14:cNvPr>
                <p14:cNvContentPartPr/>
                <p14:nvPr/>
              </p14:nvContentPartPr>
              <p14:xfrm>
                <a:off x="467430" y="916253"/>
                <a:ext cx="18360" cy="1105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308330E-6810-CC70-9434-DF4643A62EE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59870" y="908693"/>
                  <a:ext cx="33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F9B3F8F0-6E0F-8D2C-D7F1-3D18D448BA2F}"/>
                    </a:ext>
                  </a:extLst>
                </p14:cNvPr>
                <p14:cNvContentPartPr/>
                <p14:nvPr/>
              </p14:nvContentPartPr>
              <p14:xfrm>
                <a:off x="473910" y="954053"/>
                <a:ext cx="63000" cy="33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F9B3F8F0-6E0F-8D2C-D7F1-3D18D448BA2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66350" y="946493"/>
                  <a:ext cx="781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E906D0D3-0E32-9CDF-BF51-155D2FBEE8B2}"/>
                    </a:ext>
                  </a:extLst>
                </p14:cNvPr>
                <p14:cNvContentPartPr/>
                <p14:nvPr/>
              </p14:nvContentPartPr>
              <p14:xfrm>
                <a:off x="595590" y="841373"/>
                <a:ext cx="5400" cy="838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E906D0D3-0E32-9CDF-BF51-155D2FBEE8B2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88030" y="834173"/>
                  <a:ext cx="205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B69F11E4-A5F7-EFAB-9145-DF9F0A128E9F}"/>
                    </a:ext>
                  </a:extLst>
                </p14:cNvPr>
                <p14:cNvContentPartPr/>
                <p14:nvPr/>
              </p14:nvContentPartPr>
              <p14:xfrm>
                <a:off x="599190" y="1019933"/>
                <a:ext cx="3960" cy="28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B69F11E4-A5F7-EFAB-9145-DF9F0A128E9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91630" y="1012373"/>
                  <a:ext cx="1908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uppo 220">
            <a:extLst>
              <a:ext uri="{FF2B5EF4-FFF2-40B4-BE49-F238E27FC236}">
                <a16:creationId xmlns:a16="http://schemas.microsoft.com/office/drawing/2014/main" id="{8FECF983-6D20-FC1E-60DD-A4E8CBEFA084}"/>
              </a:ext>
            </a:extLst>
          </p:cNvPr>
          <p:cNvGrpSpPr/>
          <p:nvPr/>
        </p:nvGrpSpPr>
        <p:grpSpPr>
          <a:xfrm>
            <a:off x="773430" y="86190"/>
            <a:ext cx="817920" cy="471960"/>
            <a:chOff x="773430" y="86190"/>
            <a:chExt cx="817920" cy="47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637BF994-0F88-9EE0-BF87-0C9E632443AF}"/>
                    </a:ext>
                  </a:extLst>
                </p14:cNvPr>
                <p14:cNvContentPartPr/>
                <p14:nvPr/>
              </p14:nvContentPartPr>
              <p14:xfrm>
                <a:off x="789630" y="272091"/>
                <a:ext cx="95760" cy="936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637BF994-0F88-9EE0-BF87-0C9E632443A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82070" y="264531"/>
                  <a:ext cx="110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3F66A5C0-6EA6-CE85-45AB-4F34FF90F4D4}"/>
                    </a:ext>
                  </a:extLst>
                </p14:cNvPr>
                <p14:cNvContentPartPr/>
                <p14:nvPr/>
              </p14:nvContentPartPr>
              <p14:xfrm>
                <a:off x="773430" y="370011"/>
                <a:ext cx="130320" cy="111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3F66A5C0-6EA6-CE85-45AB-4F34FF90F4D4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765870" y="362451"/>
                  <a:ext cx="1454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02C90465-C8F5-8879-F167-E1E48336992A}"/>
                    </a:ext>
                  </a:extLst>
                </p14:cNvPr>
                <p14:cNvContentPartPr/>
                <p14:nvPr/>
              </p14:nvContentPartPr>
              <p14:xfrm>
                <a:off x="1091670" y="272811"/>
                <a:ext cx="117720" cy="1944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02C90465-C8F5-8879-F167-E1E48336992A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084110" y="265251"/>
                  <a:ext cx="1328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CEE42520-4703-5E30-A717-17565293D7EE}"/>
                    </a:ext>
                  </a:extLst>
                </p14:cNvPr>
                <p14:cNvContentPartPr/>
                <p14:nvPr/>
              </p14:nvContentPartPr>
              <p14:xfrm>
                <a:off x="1137390" y="276051"/>
                <a:ext cx="21240" cy="13284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CEE42520-4703-5E30-A717-17565293D7E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129830" y="268491"/>
                  <a:ext cx="363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7AC25121-FA32-E95A-2190-4CDEA698ACAB}"/>
                    </a:ext>
                  </a:extLst>
                </p14:cNvPr>
                <p14:cNvContentPartPr/>
                <p14:nvPr/>
              </p14:nvContentPartPr>
              <p14:xfrm>
                <a:off x="1220550" y="320691"/>
                <a:ext cx="87840" cy="12744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7AC25121-FA32-E95A-2190-4CDEA698ACA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212990" y="313131"/>
                  <a:ext cx="1029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552820B6-7830-2A03-ECB8-FF0B6BED3C43}"/>
                    </a:ext>
                  </a:extLst>
                </p14:cNvPr>
                <p14:cNvContentPartPr/>
                <p14:nvPr/>
              </p14:nvContentPartPr>
              <p14:xfrm>
                <a:off x="1326390" y="215571"/>
                <a:ext cx="56160" cy="558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552820B6-7830-2A03-ECB8-FF0B6BED3C43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318830" y="208011"/>
                  <a:ext cx="71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32451FE9-E0B9-4944-BC5F-95F2B6C9D406}"/>
                    </a:ext>
                  </a:extLst>
                </p14:cNvPr>
                <p14:cNvContentPartPr/>
                <p14:nvPr/>
              </p14:nvContentPartPr>
              <p14:xfrm>
                <a:off x="905910" y="86190"/>
                <a:ext cx="685440" cy="4719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32451FE9-E0B9-4944-BC5F-95F2B6C9D40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98350" y="78630"/>
                  <a:ext cx="700200" cy="48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4">
            <p14:nvContentPartPr>
              <p14:cNvPr id="222" name="Input penna 221">
                <a:extLst>
                  <a:ext uri="{FF2B5EF4-FFF2-40B4-BE49-F238E27FC236}">
                    <a16:creationId xmlns:a16="http://schemas.microsoft.com/office/drawing/2014/main" id="{83A7708E-B5D9-3DC4-7889-B09DED13E920}"/>
                  </a:ext>
                </a:extLst>
              </p14:cNvPr>
              <p14:cNvContentPartPr/>
              <p14:nvPr/>
            </p14:nvContentPartPr>
            <p14:xfrm>
              <a:off x="1837230" y="513870"/>
              <a:ext cx="1180080" cy="151560"/>
            </p14:xfrm>
          </p:contentPart>
        </mc:Choice>
        <mc:Fallback>
          <p:pic>
            <p:nvPicPr>
              <p:cNvPr id="222" name="Input penna 221">
                <a:extLst>
                  <a:ext uri="{FF2B5EF4-FFF2-40B4-BE49-F238E27FC236}">
                    <a16:creationId xmlns:a16="http://schemas.microsoft.com/office/drawing/2014/main" id="{83A7708E-B5D9-3DC4-7889-B09DED13E920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829670" y="506310"/>
                <a:ext cx="1195200" cy="16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81AC88E2-71F0-4804-9E22-2702E33BA420}"/>
              </a:ext>
            </a:extLst>
          </p:cNvPr>
          <p:cNvGrpSpPr/>
          <p:nvPr/>
        </p:nvGrpSpPr>
        <p:grpSpPr>
          <a:xfrm>
            <a:off x="1156477" y="3294794"/>
            <a:ext cx="69840" cy="59400"/>
            <a:chOff x="1156477" y="3294794"/>
            <a:chExt cx="69840" cy="5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C8AA58E8-79ED-8D8B-E0D5-992BD2846D16}"/>
                    </a:ext>
                  </a:extLst>
                </p14:cNvPr>
                <p14:cNvContentPartPr/>
                <p14:nvPr/>
              </p14:nvContentPartPr>
              <p14:xfrm>
                <a:off x="1156477" y="3329354"/>
                <a:ext cx="37080" cy="57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C8AA58E8-79ED-8D8B-E0D5-992BD2846D1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148917" y="3321794"/>
                  <a:ext cx="522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DDFA1760-CEEE-6D8D-AB76-CDD5249A2ABD}"/>
                    </a:ext>
                  </a:extLst>
                </p14:cNvPr>
                <p14:cNvContentPartPr/>
                <p14:nvPr/>
              </p14:nvContentPartPr>
              <p14:xfrm>
                <a:off x="1217317" y="3294794"/>
                <a:ext cx="9000" cy="594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DDFA1760-CEEE-6D8D-AB76-CDD5249A2AB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209757" y="3287234"/>
                  <a:ext cx="241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uppo 232">
            <a:extLst>
              <a:ext uri="{FF2B5EF4-FFF2-40B4-BE49-F238E27FC236}">
                <a16:creationId xmlns:a16="http://schemas.microsoft.com/office/drawing/2014/main" id="{C7B5B331-8E4C-AF10-0C29-162FAF1B42A4}"/>
              </a:ext>
            </a:extLst>
          </p:cNvPr>
          <p:cNvGrpSpPr/>
          <p:nvPr/>
        </p:nvGrpSpPr>
        <p:grpSpPr>
          <a:xfrm>
            <a:off x="2140717" y="2984474"/>
            <a:ext cx="145800" cy="205200"/>
            <a:chOff x="2140717" y="2984474"/>
            <a:chExt cx="14580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506C8A60-1E6A-2187-6818-CBE9FC35FAA3}"/>
                    </a:ext>
                  </a:extLst>
                </p14:cNvPr>
                <p14:cNvContentPartPr/>
                <p14:nvPr/>
              </p14:nvContentPartPr>
              <p14:xfrm>
                <a:off x="2140717" y="3000674"/>
                <a:ext cx="70920" cy="7416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506C8A60-1E6A-2187-6818-CBE9FC35FAA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133157" y="2993114"/>
                  <a:ext cx="86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56B326A8-E1DF-6F6F-52D2-27943762F8EA}"/>
                    </a:ext>
                  </a:extLst>
                </p14:cNvPr>
                <p14:cNvContentPartPr/>
                <p14:nvPr/>
              </p14:nvContentPartPr>
              <p14:xfrm>
                <a:off x="2222077" y="3018314"/>
                <a:ext cx="36000" cy="54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56B326A8-E1DF-6F6F-52D2-27943762F8E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214517" y="3010754"/>
                  <a:ext cx="51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D8379DE5-C95D-756A-E62F-2D3E5D60DAD3}"/>
                    </a:ext>
                  </a:extLst>
                </p14:cNvPr>
                <p14:cNvContentPartPr/>
                <p14:nvPr/>
              </p14:nvContentPartPr>
              <p14:xfrm>
                <a:off x="2223877" y="3046394"/>
                <a:ext cx="36720" cy="147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D8379DE5-C95D-756A-E62F-2D3E5D60DAD3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216317" y="3038834"/>
                  <a:ext cx="518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3C95A67D-A7C4-98EE-2E1F-D1AC967656A5}"/>
                    </a:ext>
                  </a:extLst>
                </p14:cNvPr>
                <p14:cNvContentPartPr/>
                <p14:nvPr/>
              </p14:nvContentPartPr>
              <p14:xfrm>
                <a:off x="2267437" y="2984474"/>
                <a:ext cx="19080" cy="10764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3C95A67D-A7C4-98EE-2E1F-D1AC967656A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259877" y="2976914"/>
                  <a:ext cx="34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A6DA9707-3E21-89E2-A64F-114E223122D0}"/>
                    </a:ext>
                  </a:extLst>
                </p14:cNvPr>
                <p14:cNvContentPartPr/>
                <p14:nvPr/>
              </p14:nvContentPartPr>
              <p14:xfrm>
                <a:off x="2202277" y="3105074"/>
                <a:ext cx="60120" cy="8460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A6DA9707-3E21-89E2-A64F-114E223122D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194717" y="3097514"/>
                  <a:ext cx="7524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9" name="Gruppo 238">
            <a:extLst>
              <a:ext uri="{FF2B5EF4-FFF2-40B4-BE49-F238E27FC236}">
                <a16:creationId xmlns:a16="http://schemas.microsoft.com/office/drawing/2014/main" id="{A39ABF9A-5FB9-4078-3B16-D3432D36D2DD}"/>
              </a:ext>
            </a:extLst>
          </p:cNvPr>
          <p:cNvGrpSpPr/>
          <p:nvPr/>
        </p:nvGrpSpPr>
        <p:grpSpPr>
          <a:xfrm>
            <a:off x="3236197" y="3025874"/>
            <a:ext cx="92520" cy="173160"/>
            <a:chOff x="3236197" y="3025874"/>
            <a:chExt cx="9252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98E7F871-72FF-8BB6-E61B-439B500AC177}"/>
                    </a:ext>
                  </a:extLst>
                </p14:cNvPr>
                <p14:cNvContentPartPr/>
                <p14:nvPr/>
              </p14:nvContentPartPr>
              <p14:xfrm>
                <a:off x="3258517" y="3025874"/>
                <a:ext cx="69480" cy="169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98E7F871-72FF-8BB6-E61B-439B500AC17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250957" y="3018314"/>
                  <a:ext cx="84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0E6B2650-F166-F99C-3E6E-F80D7EA539A5}"/>
                    </a:ext>
                  </a:extLst>
                </p14:cNvPr>
                <p14:cNvContentPartPr/>
                <p14:nvPr/>
              </p14:nvContentPartPr>
              <p14:xfrm>
                <a:off x="3258877" y="3040634"/>
                <a:ext cx="65160" cy="55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0E6B2650-F166-F99C-3E6E-F80D7EA539A5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251317" y="3033074"/>
                  <a:ext cx="799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F25950A0-4807-BFD8-F776-255805D4224F}"/>
                    </a:ext>
                  </a:extLst>
                </p14:cNvPr>
                <p14:cNvContentPartPr/>
                <p14:nvPr/>
              </p14:nvContentPartPr>
              <p14:xfrm>
                <a:off x="3236197" y="3127394"/>
                <a:ext cx="92520" cy="684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F25950A0-4807-BFD8-F776-255805D4224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228637" y="3119834"/>
                  <a:ext cx="1072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BD13CF28-E241-F3E2-5E36-B244A8D425EA}"/>
                    </a:ext>
                  </a:extLst>
                </p14:cNvPr>
                <p14:cNvContentPartPr/>
                <p14:nvPr/>
              </p14:nvContentPartPr>
              <p14:xfrm>
                <a:off x="3277597" y="3136394"/>
                <a:ext cx="11520" cy="6264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BD13CF28-E241-F3E2-5E36-B244A8D425E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270037" y="3128834"/>
                  <a:ext cx="2664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0" name="Gruppo 249">
            <a:extLst>
              <a:ext uri="{FF2B5EF4-FFF2-40B4-BE49-F238E27FC236}">
                <a16:creationId xmlns:a16="http://schemas.microsoft.com/office/drawing/2014/main" id="{A576DA37-3E56-C2CE-4240-B7782F5558F3}"/>
              </a:ext>
            </a:extLst>
          </p:cNvPr>
          <p:cNvGrpSpPr/>
          <p:nvPr/>
        </p:nvGrpSpPr>
        <p:grpSpPr>
          <a:xfrm>
            <a:off x="2511877" y="3155114"/>
            <a:ext cx="244440" cy="159480"/>
            <a:chOff x="2511877" y="3155114"/>
            <a:chExt cx="24444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41B14EEB-CB18-06B9-6281-DE6D6E579C01}"/>
                    </a:ext>
                  </a:extLst>
                </p14:cNvPr>
                <p14:cNvContentPartPr/>
                <p14:nvPr/>
              </p14:nvContentPartPr>
              <p14:xfrm>
                <a:off x="2522677" y="3155114"/>
                <a:ext cx="63360" cy="885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41B14EEB-CB18-06B9-6281-DE6D6E579C0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515117" y="3147554"/>
                  <a:ext cx="78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3DDEFD80-EA89-E063-AFD5-B143D4F055C5}"/>
                    </a:ext>
                  </a:extLst>
                </p14:cNvPr>
                <p14:cNvContentPartPr/>
                <p14:nvPr/>
              </p14:nvContentPartPr>
              <p14:xfrm>
                <a:off x="2528797" y="3181034"/>
                <a:ext cx="63360" cy="223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3DDEFD80-EA89-E063-AFD5-B143D4F055C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521237" y="3173474"/>
                  <a:ext cx="784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FEA965CA-C378-3227-2A83-C8E5AE2F6C0E}"/>
                    </a:ext>
                  </a:extLst>
                </p14:cNvPr>
                <p14:cNvContentPartPr/>
                <p14:nvPr/>
              </p14:nvContentPartPr>
              <p14:xfrm>
                <a:off x="2511877" y="3256634"/>
                <a:ext cx="69120" cy="136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FEA965CA-C378-3227-2A83-C8E5AE2F6C0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504317" y="3249074"/>
                  <a:ext cx="83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9EAF75A1-4FE3-6C97-210F-013E2119784F}"/>
                    </a:ext>
                  </a:extLst>
                </p14:cNvPr>
                <p14:cNvContentPartPr/>
                <p14:nvPr/>
              </p14:nvContentPartPr>
              <p14:xfrm>
                <a:off x="2541037" y="3264194"/>
                <a:ext cx="18360" cy="5040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9EAF75A1-4FE3-6C97-210F-013E2119784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533477" y="3256634"/>
                  <a:ext cx="331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FFACEDBE-50FF-8DA2-CEA5-D8DFB7FF6D67}"/>
                    </a:ext>
                  </a:extLst>
                </p14:cNvPr>
                <p14:cNvContentPartPr/>
                <p14:nvPr/>
              </p14:nvContentPartPr>
              <p14:xfrm>
                <a:off x="2643637" y="3187874"/>
                <a:ext cx="61920" cy="1188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FFACEDBE-50FF-8DA2-CEA5-D8DFB7FF6D6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636077" y="3180314"/>
                  <a:ext cx="770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DBBEA676-0FA9-C0AC-06F4-D6F47CCE4EEF}"/>
                    </a:ext>
                  </a:extLst>
                </p14:cNvPr>
                <p14:cNvContentPartPr/>
                <p14:nvPr/>
              </p14:nvContentPartPr>
              <p14:xfrm>
                <a:off x="2624557" y="3199394"/>
                <a:ext cx="52200" cy="7452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DBBEA676-0FA9-C0AC-06F4-D6F47CCE4EE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616997" y="3191834"/>
                  <a:ext cx="673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86CA7592-DFC4-0942-EFF7-9CFFEA1B4331}"/>
                    </a:ext>
                  </a:extLst>
                </p14:cNvPr>
                <p14:cNvContentPartPr/>
                <p14:nvPr/>
              </p14:nvContentPartPr>
              <p14:xfrm>
                <a:off x="2628157" y="3237554"/>
                <a:ext cx="56520" cy="432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86CA7592-DFC4-0942-EFF7-9CFFEA1B433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620597" y="3229994"/>
                  <a:ext cx="716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DE7BF90B-C157-3CEC-F2AE-F1155D565FB3}"/>
                    </a:ext>
                  </a:extLst>
                </p14:cNvPr>
                <p14:cNvContentPartPr/>
                <p14:nvPr/>
              </p14:nvContentPartPr>
              <p14:xfrm>
                <a:off x="2706997" y="3229634"/>
                <a:ext cx="27000" cy="64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DE7BF90B-C157-3CEC-F2AE-F1155D565FB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699437" y="3222074"/>
                  <a:ext cx="421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A3F47373-0854-17F5-ABB4-FCF3BABC94FE}"/>
                    </a:ext>
                  </a:extLst>
                </p14:cNvPr>
                <p14:cNvContentPartPr/>
                <p14:nvPr/>
              </p14:nvContentPartPr>
              <p14:xfrm>
                <a:off x="2723917" y="3190394"/>
                <a:ext cx="32400" cy="1029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A3F47373-0854-17F5-ABB4-FCF3BABC94FE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716357" y="3182834"/>
                  <a:ext cx="4752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0" name="Gruppo 259">
            <a:extLst>
              <a:ext uri="{FF2B5EF4-FFF2-40B4-BE49-F238E27FC236}">
                <a16:creationId xmlns:a16="http://schemas.microsoft.com/office/drawing/2014/main" id="{96257A57-CA41-8854-B9A4-325B6E8A0AF3}"/>
              </a:ext>
            </a:extLst>
          </p:cNvPr>
          <p:cNvGrpSpPr/>
          <p:nvPr/>
        </p:nvGrpSpPr>
        <p:grpSpPr>
          <a:xfrm>
            <a:off x="3565957" y="3161954"/>
            <a:ext cx="261720" cy="138240"/>
            <a:chOff x="3565957" y="3161954"/>
            <a:chExt cx="261720" cy="13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A7A0BC8E-BCA5-6509-E2FA-02C5C9E82DAD}"/>
                    </a:ext>
                  </a:extLst>
                </p14:cNvPr>
                <p14:cNvContentPartPr/>
                <p14:nvPr/>
              </p14:nvContentPartPr>
              <p14:xfrm>
                <a:off x="3565957" y="3176354"/>
                <a:ext cx="42120" cy="828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A7A0BC8E-BCA5-6509-E2FA-02C5C9E82DA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558397" y="3168794"/>
                  <a:ext cx="572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961C91EB-0095-3BD1-B736-F5991FDD67EB}"/>
                    </a:ext>
                  </a:extLst>
                </p14:cNvPr>
                <p14:cNvContentPartPr/>
                <p14:nvPr/>
              </p14:nvContentPartPr>
              <p14:xfrm>
                <a:off x="3628597" y="3161954"/>
                <a:ext cx="55440" cy="1022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961C91EB-0095-3BD1-B736-F5991FDD67EB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621037" y="3154394"/>
                  <a:ext cx="70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D6B88EEA-427E-921F-B827-527B4FC9FE53}"/>
                    </a:ext>
                  </a:extLst>
                </p14:cNvPr>
                <p14:cNvContentPartPr/>
                <p14:nvPr/>
              </p14:nvContentPartPr>
              <p14:xfrm>
                <a:off x="3694117" y="3190394"/>
                <a:ext cx="7920" cy="795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D6B88EEA-427E-921F-B827-527B4FC9FE53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686557" y="3182834"/>
                  <a:ext cx="230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D8B90EE7-73B6-152B-6D8F-E4C84106A9F5}"/>
                    </a:ext>
                  </a:extLst>
                </p14:cNvPr>
                <p14:cNvContentPartPr/>
                <p14:nvPr/>
              </p14:nvContentPartPr>
              <p14:xfrm>
                <a:off x="3703477" y="3229994"/>
                <a:ext cx="45000" cy="1260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D8B90EE7-73B6-152B-6D8F-E4C84106A9F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695917" y="3222434"/>
                  <a:ext cx="60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A7E3FC61-9620-4E18-1000-615ED6C6D772}"/>
                    </a:ext>
                  </a:extLst>
                </p14:cNvPr>
                <p14:cNvContentPartPr/>
                <p14:nvPr/>
              </p14:nvContentPartPr>
              <p14:xfrm>
                <a:off x="3768997" y="3194714"/>
                <a:ext cx="36360" cy="288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A7E3FC61-9620-4E18-1000-615ED6C6D772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761437" y="3187154"/>
                  <a:ext cx="51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35FD1B4C-439F-28AD-9896-686B30AD45C0}"/>
                    </a:ext>
                  </a:extLst>
                </p14:cNvPr>
                <p14:cNvContentPartPr/>
                <p14:nvPr/>
              </p14:nvContentPartPr>
              <p14:xfrm>
                <a:off x="3738037" y="3197954"/>
                <a:ext cx="55800" cy="7020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35FD1B4C-439F-28AD-9896-686B30AD45C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730477" y="3190394"/>
                  <a:ext cx="70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83D12BB-1956-60EC-CEA3-07E50E168C37}"/>
                    </a:ext>
                  </a:extLst>
                </p14:cNvPr>
                <p14:cNvContentPartPr/>
                <p14:nvPr/>
              </p14:nvContentPartPr>
              <p14:xfrm>
                <a:off x="3768997" y="3224954"/>
                <a:ext cx="15120" cy="3636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83D12BB-1956-60EC-CEA3-07E50E168C3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761437" y="3217394"/>
                  <a:ext cx="30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18ADEFB3-139D-C320-65ED-DE323F3F5837}"/>
                    </a:ext>
                  </a:extLst>
                </p14:cNvPr>
                <p14:cNvContentPartPr/>
                <p14:nvPr/>
              </p14:nvContentPartPr>
              <p14:xfrm>
                <a:off x="3807517" y="3207674"/>
                <a:ext cx="20160" cy="925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18ADEFB3-139D-C320-65ED-DE323F3F583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799957" y="3200114"/>
                  <a:ext cx="3492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56A9DADF-DE24-164C-56C4-7E9DDC778D30}"/>
              </a:ext>
            </a:extLst>
          </p:cNvPr>
          <p:cNvGrpSpPr/>
          <p:nvPr/>
        </p:nvGrpSpPr>
        <p:grpSpPr>
          <a:xfrm>
            <a:off x="4099606" y="2984913"/>
            <a:ext cx="480240" cy="94320"/>
            <a:chOff x="4099606" y="2984913"/>
            <a:chExt cx="480240" cy="9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5437BB1B-1935-1C22-E28C-A11F796D675B}"/>
                    </a:ext>
                  </a:extLst>
                </p14:cNvPr>
                <p14:cNvContentPartPr/>
                <p14:nvPr/>
              </p14:nvContentPartPr>
              <p14:xfrm>
                <a:off x="4099606" y="3000753"/>
                <a:ext cx="14040" cy="784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5437BB1B-1935-1C22-E28C-A11F796D675B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092046" y="2993193"/>
                  <a:ext cx="291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1C174297-91ED-DFAF-4267-7CEB8B303885}"/>
                    </a:ext>
                  </a:extLst>
                </p14:cNvPr>
                <p14:cNvContentPartPr/>
                <p14:nvPr/>
              </p14:nvContentPartPr>
              <p14:xfrm>
                <a:off x="4101766" y="3031713"/>
                <a:ext cx="36360" cy="612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1C174297-91ED-DFAF-4267-7CEB8B303885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094566" y="3024153"/>
                  <a:ext cx="514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61CF01D5-0132-D96C-013E-06C32542CB3A}"/>
                    </a:ext>
                  </a:extLst>
                </p14:cNvPr>
                <p14:cNvContentPartPr/>
                <p14:nvPr/>
              </p14:nvContentPartPr>
              <p14:xfrm>
                <a:off x="4148206" y="2997513"/>
                <a:ext cx="13320" cy="6696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61CF01D5-0132-D96C-013E-06C32542CB3A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140646" y="2989953"/>
                  <a:ext cx="28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077327DE-F65D-5A3B-77E1-784C43B205FA}"/>
                    </a:ext>
                  </a:extLst>
                </p14:cNvPr>
                <p14:cNvContentPartPr/>
                <p14:nvPr/>
              </p14:nvContentPartPr>
              <p14:xfrm>
                <a:off x="4171606" y="3018753"/>
                <a:ext cx="53280" cy="4968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077327DE-F65D-5A3B-77E1-784C43B205F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164046" y="3011193"/>
                  <a:ext cx="680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A2A258A9-2B0E-A532-5DDB-FF5EB0B724F7}"/>
                    </a:ext>
                  </a:extLst>
                </p14:cNvPr>
                <p14:cNvContentPartPr/>
                <p14:nvPr/>
              </p14:nvContentPartPr>
              <p14:xfrm>
                <a:off x="4361326" y="3004713"/>
                <a:ext cx="62280" cy="6264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A2A258A9-2B0E-A532-5DDB-FF5EB0B724F7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353766" y="2997153"/>
                  <a:ext cx="77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E3BC805F-5CB3-8361-3283-C8F4CD110153}"/>
                    </a:ext>
                  </a:extLst>
                </p14:cNvPr>
                <p14:cNvContentPartPr/>
                <p14:nvPr/>
              </p14:nvContentPartPr>
              <p14:xfrm>
                <a:off x="4430446" y="3000393"/>
                <a:ext cx="94680" cy="6048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E3BC805F-5CB3-8361-3283-C8F4CD110153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422886" y="2992833"/>
                  <a:ext cx="1098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1D48CE9F-4F18-3E00-CB87-38B98BCECF70}"/>
                    </a:ext>
                  </a:extLst>
                </p14:cNvPr>
                <p14:cNvContentPartPr/>
                <p14:nvPr/>
              </p14:nvContentPartPr>
              <p14:xfrm>
                <a:off x="4523326" y="2984913"/>
                <a:ext cx="35280" cy="734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1D48CE9F-4F18-3E00-CB87-38B98BCECF70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515766" y="2977353"/>
                  <a:ext cx="504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8B35A725-A7F6-BACE-2403-3686252DC646}"/>
                    </a:ext>
                  </a:extLst>
                </p14:cNvPr>
                <p14:cNvContentPartPr/>
                <p14:nvPr/>
              </p14:nvContentPartPr>
              <p14:xfrm>
                <a:off x="4529086" y="3033513"/>
                <a:ext cx="50760" cy="54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8B35A725-A7F6-BACE-2403-3686252DC646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521526" y="3026313"/>
                  <a:ext cx="6588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E0F30F8E-6E59-1BA5-9977-5F694C5CB132}"/>
              </a:ext>
            </a:extLst>
          </p:cNvPr>
          <p:cNvGrpSpPr/>
          <p:nvPr/>
        </p:nvGrpSpPr>
        <p:grpSpPr>
          <a:xfrm>
            <a:off x="4771006" y="2989593"/>
            <a:ext cx="391680" cy="101520"/>
            <a:chOff x="4771006" y="2989593"/>
            <a:chExt cx="391680" cy="10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AF8297F3-6F53-FE5E-38A9-99D0CA72A3E5}"/>
                    </a:ext>
                  </a:extLst>
                </p14:cNvPr>
                <p14:cNvContentPartPr/>
                <p14:nvPr/>
              </p14:nvContentPartPr>
              <p14:xfrm>
                <a:off x="4771006" y="2989593"/>
                <a:ext cx="10800" cy="745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AF8297F3-6F53-FE5E-38A9-99D0CA72A3E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4763446" y="2982033"/>
                  <a:ext cx="25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AD87115E-2470-BD7C-CA25-FFAEA5EE5957}"/>
                    </a:ext>
                  </a:extLst>
                </p14:cNvPr>
                <p14:cNvContentPartPr/>
                <p14:nvPr/>
              </p14:nvContentPartPr>
              <p14:xfrm>
                <a:off x="4797286" y="3026673"/>
                <a:ext cx="59040" cy="644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AD87115E-2470-BD7C-CA25-FFAEA5EE5957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789726" y="3019113"/>
                  <a:ext cx="73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130F9E8B-304B-2523-9270-B07C39B84C53}"/>
                    </a:ext>
                  </a:extLst>
                </p14:cNvPr>
                <p14:cNvContentPartPr/>
                <p14:nvPr/>
              </p14:nvContentPartPr>
              <p14:xfrm>
                <a:off x="4878646" y="3013713"/>
                <a:ext cx="50040" cy="7128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130F9E8B-304B-2523-9270-B07C39B84C53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4871086" y="3006513"/>
                  <a:ext cx="651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42F1E0CB-2535-B17E-EE46-1EE3E25043E2}"/>
                    </a:ext>
                  </a:extLst>
                </p14:cNvPr>
                <p14:cNvContentPartPr/>
                <p14:nvPr/>
              </p14:nvContentPartPr>
              <p14:xfrm>
                <a:off x="4943446" y="3021633"/>
                <a:ext cx="16200" cy="4464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42F1E0CB-2535-B17E-EE46-1EE3E25043E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935886" y="3014073"/>
                  <a:ext cx="313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AC4FA460-9A4D-04DE-9908-0CA2B185E932}"/>
                    </a:ext>
                  </a:extLst>
                </p14:cNvPr>
                <p14:cNvContentPartPr/>
                <p14:nvPr/>
              </p14:nvContentPartPr>
              <p14:xfrm>
                <a:off x="4983046" y="3020913"/>
                <a:ext cx="43560" cy="586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AC4FA460-9A4D-04DE-9908-0CA2B185E93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975486" y="3013713"/>
                  <a:ext cx="586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C2890306-7A81-FA12-62DE-DB913E2ADF0D}"/>
                    </a:ext>
                  </a:extLst>
                </p14:cNvPr>
                <p14:cNvContentPartPr/>
                <p14:nvPr/>
              </p14:nvContentPartPr>
              <p14:xfrm>
                <a:off x="5045686" y="3015513"/>
                <a:ext cx="36360" cy="4176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C2890306-7A81-FA12-62DE-DB913E2ADF0D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038126" y="3007953"/>
                  <a:ext cx="514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FB2F372F-DB17-A2C8-F023-D555B93E9F9E}"/>
                    </a:ext>
                  </a:extLst>
                </p14:cNvPr>
                <p14:cNvContentPartPr/>
                <p14:nvPr/>
              </p14:nvContentPartPr>
              <p14:xfrm>
                <a:off x="5081326" y="3008313"/>
                <a:ext cx="81360" cy="8208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FB2F372F-DB17-A2C8-F023-D555B93E9F9E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073766" y="3000753"/>
                  <a:ext cx="96480" cy="9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1">
            <p14:nvContentPartPr>
              <p14:cNvPr id="276" name="Input penna 275">
                <a:extLst>
                  <a:ext uri="{FF2B5EF4-FFF2-40B4-BE49-F238E27FC236}">
                    <a16:creationId xmlns:a16="http://schemas.microsoft.com/office/drawing/2014/main" id="{803446D7-AE85-8E3D-FC47-BC23E4B606A7}"/>
                  </a:ext>
                </a:extLst>
              </p14:cNvPr>
              <p14:cNvContentPartPr/>
              <p14:nvPr/>
            </p14:nvContentPartPr>
            <p14:xfrm>
              <a:off x="3970726" y="3426633"/>
              <a:ext cx="222120" cy="12600"/>
            </p14:xfrm>
          </p:contentPart>
        </mc:Choice>
        <mc:Fallback>
          <p:pic>
            <p:nvPicPr>
              <p:cNvPr id="276" name="Input penna 275">
                <a:extLst>
                  <a:ext uri="{FF2B5EF4-FFF2-40B4-BE49-F238E27FC236}">
                    <a16:creationId xmlns:a16="http://schemas.microsoft.com/office/drawing/2014/main" id="{803446D7-AE85-8E3D-FC47-BC23E4B606A7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3963166" y="3419073"/>
                <a:ext cx="23724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2422B9BE-7553-EFEE-DED9-EA469F0D65D5}"/>
              </a:ext>
            </a:extLst>
          </p:cNvPr>
          <p:cNvGrpSpPr/>
          <p:nvPr/>
        </p:nvGrpSpPr>
        <p:grpSpPr>
          <a:xfrm>
            <a:off x="263670" y="5053822"/>
            <a:ext cx="525240" cy="245160"/>
            <a:chOff x="263670" y="5053822"/>
            <a:chExt cx="52524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912BBEAB-235D-8C22-65D7-7D4C5D7B6475}"/>
                    </a:ext>
                  </a:extLst>
                </p14:cNvPr>
                <p14:cNvContentPartPr/>
                <p14:nvPr/>
              </p14:nvContentPartPr>
              <p14:xfrm>
                <a:off x="304710" y="5053822"/>
                <a:ext cx="146880" cy="133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912BBEAB-235D-8C22-65D7-7D4C5D7B6475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97150" y="5046262"/>
                  <a:ext cx="162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75E9431E-EE52-DA61-3F1C-D6127A28F2D5}"/>
                    </a:ext>
                  </a:extLst>
                </p14:cNvPr>
                <p14:cNvContentPartPr/>
                <p14:nvPr/>
              </p14:nvContentPartPr>
              <p14:xfrm>
                <a:off x="376710" y="5202862"/>
                <a:ext cx="30600" cy="756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75E9431E-EE52-DA61-3F1C-D6127A28F2D5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369150" y="5195302"/>
                  <a:ext cx="45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0536D5C-89E3-6EDF-43E1-E972D967C804}"/>
                    </a:ext>
                  </a:extLst>
                </p14:cNvPr>
                <p14:cNvContentPartPr/>
                <p14:nvPr/>
              </p14:nvContentPartPr>
              <p14:xfrm>
                <a:off x="263670" y="5255782"/>
                <a:ext cx="282960" cy="432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0536D5C-89E3-6EDF-43E1-E972D967C804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56110" y="5248222"/>
                  <a:ext cx="2980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6A3D4A9-957B-9A9A-528C-A48701C70430}"/>
                    </a:ext>
                  </a:extLst>
                </p14:cNvPr>
                <p14:cNvContentPartPr/>
                <p14:nvPr/>
              </p14:nvContentPartPr>
              <p14:xfrm>
                <a:off x="533670" y="5053822"/>
                <a:ext cx="207720" cy="140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6A3D4A9-957B-9A9A-528C-A48701C70430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26110" y="5046262"/>
                  <a:ext cx="222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8E80D23C-E847-5E14-286B-B740C025221A}"/>
                    </a:ext>
                  </a:extLst>
                </p14:cNvPr>
                <p14:cNvContentPartPr/>
                <p14:nvPr/>
              </p14:nvContentPartPr>
              <p14:xfrm>
                <a:off x="609270" y="5080102"/>
                <a:ext cx="19080" cy="403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8E80D23C-E847-5E14-286B-B740C025221A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01710" y="5072542"/>
                  <a:ext cx="34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9C3AA81-73EB-1C3A-6F6E-8BEFDDBCB00D}"/>
                    </a:ext>
                  </a:extLst>
                </p14:cNvPr>
                <p14:cNvContentPartPr/>
                <p14:nvPr/>
              </p14:nvContentPartPr>
              <p14:xfrm>
                <a:off x="643830" y="5071822"/>
                <a:ext cx="66960" cy="514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9C3AA81-73EB-1C3A-6F6E-8BEFDDBCB00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36630" y="5064262"/>
                  <a:ext cx="820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73AFDA9C-86A3-6E0B-0758-D2F76E0CEE1F}"/>
                    </a:ext>
                  </a:extLst>
                </p14:cNvPr>
                <p14:cNvContentPartPr/>
                <p14:nvPr/>
              </p14:nvContentPartPr>
              <p14:xfrm>
                <a:off x="728070" y="5102062"/>
                <a:ext cx="42840" cy="147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73AFDA9C-86A3-6E0B-0758-D2F76E0CEE1F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20510" y="5094862"/>
                  <a:ext cx="579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FE9D1A98-2F33-C393-553A-F838152BF851}"/>
                    </a:ext>
                  </a:extLst>
                </p14:cNvPr>
                <p14:cNvContentPartPr/>
                <p14:nvPr/>
              </p14:nvContentPartPr>
              <p14:xfrm>
                <a:off x="782430" y="5072542"/>
                <a:ext cx="5760" cy="604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FE9D1A98-2F33-C393-553A-F838152BF851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74870" y="5064982"/>
                  <a:ext cx="20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2735274-61CA-A31B-95CA-A2F0A8371FA7}"/>
                    </a:ext>
                  </a:extLst>
                </p14:cNvPr>
                <p14:cNvContentPartPr/>
                <p14:nvPr/>
              </p14:nvContentPartPr>
              <p14:xfrm>
                <a:off x="680190" y="5176582"/>
                <a:ext cx="108720" cy="644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2735274-61CA-A31B-95CA-A2F0A8371FA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672630" y="5169022"/>
                  <a:ext cx="12384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371165FB-64E4-52E1-4621-BDE6467992F3}"/>
              </a:ext>
            </a:extLst>
          </p:cNvPr>
          <p:cNvGrpSpPr/>
          <p:nvPr/>
        </p:nvGrpSpPr>
        <p:grpSpPr>
          <a:xfrm>
            <a:off x="163325" y="5630138"/>
            <a:ext cx="687240" cy="412560"/>
            <a:chOff x="163325" y="5630138"/>
            <a:chExt cx="687240" cy="41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DBFB8953-0F3D-3A3B-F676-A81B024D07C2}"/>
                    </a:ext>
                  </a:extLst>
                </p14:cNvPr>
                <p14:cNvContentPartPr/>
                <p14:nvPr/>
              </p14:nvContentPartPr>
              <p14:xfrm>
                <a:off x="163325" y="5815178"/>
                <a:ext cx="127800" cy="1483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DBFB8953-0F3D-3A3B-F676-A81B024D07C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55765" y="5807618"/>
                  <a:ext cx="1425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435D5707-B9DF-91BA-B030-F404EE6F833C}"/>
                    </a:ext>
                  </a:extLst>
                </p14:cNvPr>
                <p14:cNvContentPartPr/>
                <p14:nvPr/>
              </p14:nvContentPartPr>
              <p14:xfrm>
                <a:off x="300485" y="5822738"/>
                <a:ext cx="128520" cy="1101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435D5707-B9DF-91BA-B030-F404EE6F833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92925" y="5815178"/>
                  <a:ext cx="143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2FCB031-2287-585A-A475-50D19FFE616C}"/>
                    </a:ext>
                  </a:extLst>
                </p14:cNvPr>
                <p14:cNvContentPartPr/>
                <p14:nvPr/>
              </p14:nvContentPartPr>
              <p14:xfrm>
                <a:off x="365285" y="5821298"/>
                <a:ext cx="71280" cy="2214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2FCB031-2287-585A-A475-50D19FFE616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58085" y="5813738"/>
                  <a:ext cx="864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500BCEB8-3EE6-85FE-4E1B-2C718AE844A5}"/>
                    </a:ext>
                  </a:extLst>
                </p14:cNvPr>
                <p14:cNvContentPartPr/>
                <p14:nvPr/>
              </p14:nvContentPartPr>
              <p14:xfrm>
                <a:off x="481565" y="5630138"/>
                <a:ext cx="138960" cy="4122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500BCEB8-3EE6-85FE-4E1B-2C718AE844A5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474005" y="5622578"/>
                  <a:ext cx="15408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17096D18-93DC-25A9-8DA3-E5DC15CFD2ED}"/>
                    </a:ext>
                  </a:extLst>
                </p14:cNvPr>
                <p14:cNvContentPartPr/>
                <p14:nvPr/>
              </p14:nvContentPartPr>
              <p14:xfrm>
                <a:off x="591725" y="5797538"/>
                <a:ext cx="111240" cy="1299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17096D18-93DC-25A9-8DA3-E5DC15CFD2ED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584525" y="5790338"/>
                  <a:ext cx="1263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C60815D2-5528-6B8F-FBA7-2CE1533A2D67}"/>
                    </a:ext>
                  </a:extLst>
                </p14:cNvPr>
                <p14:cNvContentPartPr/>
                <p14:nvPr/>
              </p14:nvContentPartPr>
              <p14:xfrm>
                <a:off x="731405" y="5793938"/>
                <a:ext cx="119160" cy="1191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C60815D2-5528-6B8F-FBA7-2CE1533A2D67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723845" y="5786378"/>
                  <a:ext cx="1342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FFB5D24-83FC-4A69-9D72-6A7E7FDA7A2F}"/>
                    </a:ext>
                  </a:extLst>
                </p14:cNvPr>
                <p14:cNvContentPartPr/>
                <p14:nvPr/>
              </p14:nvContentPartPr>
              <p14:xfrm>
                <a:off x="819965" y="5798618"/>
                <a:ext cx="22320" cy="21672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FFB5D24-83FC-4A69-9D72-6A7E7FDA7A2F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812405" y="5791058"/>
                  <a:ext cx="37080" cy="23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0C6AB0A0-20DE-ED87-349A-F2ABEB47D135}"/>
              </a:ext>
            </a:extLst>
          </p:cNvPr>
          <p:cNvGrpSpPr/>
          <p:nvPr/>
        </p:nvGrpSpPr>
        <p:grpSpPr>
          <a:xfrm>
            <a:off x="1435205" y="5614658"/>
            <a:ext cx="556920" cy="380520"/>
            <a:chOff x="1435205" y="5614658"/>
            <a:chExt cx="556920" cy="38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49A5CACF-BFA4-A65C-F00E-9110F267D346}"/>
                    </a:ext>
                  </a:extLst>
                </p14:cNvPr>
                <p14:cNvContentPartPr/>
                <p14:nvPr/>
              </p14:nvContentPartPr>
              <p14:xfrm>
                <a:off x="1435205" y="5774498"/>
                <a:ext cx="74520" cy="15048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49A5CACF-BFA4-A65C-F00E-9110F267D346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428005" y="5766938"/>
                  <a:ext cx="896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3FB3A634-3B16-DC24-B163-B80809EE3A59}"/>
                    </a:ext>
                  </a:extLst>
                </p14:cNvPr>
                <p14:cNvContentPartPr/>
                <p14:nvPr/>
              </p14:nvContentPartPr>
              <p14:xfrm>
                <a:off x="1560485" y="5794298"/>
                <a:ext cx="85320" cy="1490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3FB3A634-3B16-DC24-B163-B80809EE3A59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553285" y="5786738"/>
                  <a:ext cx="100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D88FD388-5AD4-461F-BCCE-0615BC87AC14}"/>
                    </a:ext>
                  </a:extLst>
                </p14:cNvPr>
                <p14:cNvContentPartPr/>
                <p14:nvPr/>
              </p14:nvContentPartPr>
              <p14:xfrm>
                <a:off x="1682165" y="5614658"/>
                <a:ext cx="107280" cy="38052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D88FD388-5AD4-461F-BCCE-0615BC87AC14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674605" y="5607098"/>
                  <a:ext cx="12240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1D1BED0B-BF35-23A9-E5D8-F730637B6FCF}"/>
                    </a:ext>
                  </a:extLst>
                </p14:cNvPr>
                <p14:cNvContentPartPr/>
                <p14:nvPr/>
              </p14:nvContentPartPr>
              <p14:xfrm>
                <a:off x="1771085" y="5774498"/>
                <a:ext cx="78480" cy="15228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1D1BED0B-BF35-23A9-E5D8-F730637B6FCF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763885" y="5766938"/>
                  <a:ext cx="936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2B7C1FEF-5D49-A27D-842B-B91FC58506B0}"/>
                    </a:ext>
                  </a:extLst>
                </p14:cNvPr>
                <p14:cNvContentPartPr/>
                <p14:nvPr/>
              </p14:nvContentPartPr>
              <p14:xfrm>
                <a:off x="1890965" y="5826698"/>
                <a:ext cx="101160" cy="932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2B7C1FEF-5D49-A27D-842B-B91FC58506B0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883405" y="5819138"/>
                  <a:ext cx="11628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4" name="Gruppo 333">
            <a:extLst>
              <a:ext uri="{FF2B5EF4-FFF2-40B4-BE49-F238E27FC236}">
                <a16:creationId xmlns:a16="http://schemas.microsoft.com/office/drawing/2014/main" id="{A7DEEB5E-0331-F0CC-D1A6-39ABE26CA3CB}"/>
              </a:ext>
            </a:extLst>
          </p:cNvPr>
          <p:cNvGrpSpPr/>
          <p:nvPr/>
        </p:nvGrpSpPr>
        <p:grpSpPr>
          <a:xfrm>
            <a:off x="331085" y="4729778"/>
            <a:ext cx="314280" cy="173520"/>
            <a:chOff x="331085" y="4729778"/>
            <a:chExt cx="314280" cy="1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E26B702F-424D-B408-90CD-239790F241E6}"/>
                    </a:ext>
                  </a:extLst>
                </p14:cNvPr>
                <p14:cNvContentPartPr/>
                <p14:nvPr/>
              </p14:nvContentPartPr>
              <p14:xfrm>
                <a:off x="331085" y="4743458"/>
                <a:ext cx="91080" cy="1598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E26B702F-424D-B408-90CD-239790F241E6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23525" y="4736258"/>
                  <a:ext cx="106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65B6F224-256C-B789-62C0-885200B1D3CC}"/>
                    </a:ext>
                  </a:extLst>
                </p14:cNvPr>
                <p14:cNvContentPartPr/>
                <p14:nvPr/>
              </p14:nvContentPartPr>
              <p14:xfrm>
                <a:off x="335045" y="4835978"/>
                <a:ext cx="103680" cy="205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65B6F224-256C-B789-62C0-885200B1D3CC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327485" y="4828418"/>
                  <a:ext cx="1188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CDF29742-B57E-2C17-E41F-93115E99B5AB}"/>
                    </a:ext>
                  </a:extLst>
                </p14:cNvPr>
                <p14:cNvContentPartPr/>
                <p14:nvPr/>
              </p14:nvContentPartPr>
              <p14:xfrm>
                <a:off x="552125" y="4760018"/>
                <a:ext cx="9360" cy="10368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CDF29742-B57E-2C17-E41F-93115E99B5A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544565" y="4752458"/>
                  <a:ext cx="244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379784CD-7F40-93D4-DFCB-28947E8DE572}"/>
                    </a:ext>
                  </a:extLst>
                </p14:cNvPr>
                <p14:cNvContentPartPr/>
                <p14:nvPr/>
              </p14:nvContentPartPr>
              <p14:xfrm>
                <a:off x="553565" y="4729778"/>
                <a:ext cx="91800" cy="1342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379784CD-7F40-93D4-DFCB-28947E8DE57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46005" y="4722218"/>
                  <a:ext cx="10692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o 331">
            <a:extLst>
              <a:ext uri="{FF2B5EF4-FFF2-40B4-BE49-F238E27FC236}">
                <a16:creationId xmlns:a16="http://schemas.microsoft.com/office/drawing/2014/main" id="{C5B8EC84-4C17-BBC0-C8FC-C5595A53034D}"/>
              </a:ext>
            </a:extLst>
          </p:cNvPr>
          <p:cNvGrpSpPr/>
          <p:nvPr/>
        </p:nvGrpSpPr>
        <p:grpSpPr>
          <a:xfrm>
            <a:off x="1061165" y="4787018"/>
            <a:ext cx="667440" cy="518760"/>
            <a:chOff x="1061165" y="4787018"/>
            <a:chExt cx="667440" cy="51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EBBFF833-39E6-67B6-FD1F-047682EC8FC4}"/>
                    </a:ext>
                  </a:extLst>
                </p14:cNvPr>
                <p14:cNvContentPartPr/>
                <p14:nvPr/>
              </p14:nvContentPartPr>
              <p14:xfrm>
                <a:off x="1061165" y="4940738"/>
                <a:ext cx="116640" cy="3650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EBBFF833-39E6-67B6-FD1F-047682EC8FC4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053605" y="4933178"/>
                  <a:ext cx="13176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8BF37D5-3900-3AEA-BA20-48157FC3636C}"/>
                    </a:ext>
                  </a:extLst>
                </p14:cNvPr>
                <p14:cNvContentPartPr/>
                <p14:nvPr/>
              </p14:nvContentPartPr>
              <p14:xfrm>
                <a:off x="1291925" y="5014538"/>
                <a:ext cx="155160" cy="1094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8BF37D5-3900-3AEA-BA20-48157FC3636C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284365" y="5006978"/>
                  <a:ext cx="1702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63B66CCF-8CE4-118E-029F-51146D4615D3}"/>
                    </a:ext>
                  </a:extLst>
                </p14:cNvPr>
                <p14:cNvContentPartPr/>
                <p14:nvPr/>
              </p14:nvContentPartPr>
              <p14:xfrm>
                <a:off x="1371485" y="5116418"/>
                <a:ext cx="9000" cy="756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63B66CCF-8CE4-118E-029F-51146D4615D3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363925" y="5108858"/>
                  <a:ext cx="24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90DCDF1E-F915-E0EC-24E9-6032C0A497DF}"/>
                    </a:ext>
                  </a:extLst>
                </p14:cNvPr>
                <p14:cNvContentPartPr/>
                <p14:nvPr/>
              </p14:nvContentPartPr>
              <p14:xfrm>
                <a:off x="1274645" y="5200658"/>
                <a:ext cx="231480" cy="291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90DCDF1E-F915-E0EC-24E9-6032C0A497DF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267085" y="5193098"/>
                  <a:ext cx="2466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33BB782-F29A-24BE-87EB-1AF34B43402B}"/>
                    </a:ext>
                  </a:extLst>
                </p14:cNvPr>
                <p14:cNvContentPartPr/>
                <p14:nvPr/>
              </p14:nvContentPartPr>
              <p14:xfrm>
                <a:off x="1565165" y="5017058"/>
                <a:ext cx="137520" cy="61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33BB782-F29A-24BE-87EB-1AF34B43402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557605" y="5009498"/>
                  <a:ext cx="1526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79F770EE-A82F-2E7E-F599-F3EE5206CD1D}"/>
                    </a:ext>
                  </a:extLst>
                </p14:cNvPr>
                <p14:cNvContentPartPr/>
                <p14:nvPr/>
              </p14:nvContentPartPr>
              <p14:xfrm>
                <a:off x="1569845" y="5062778"/>
                <a:ext cx="128160" cy="280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79F770EE-A82F-2E7E-F599-F3EE5206CD1D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562285" y="5055218"/>
                  <a:ext cx="1432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C4FED24D-1565-9926-02AF-AF818A18C8B9}"/>
                    </a:ext>
                  </a:extLst>
                </p14:cNvPr>
                <p14:cNvContentPartPr/>
                <p14:nvPr/>
              </p14:nvContentPartPr>
              <p14:xfrm>
                <a:off x="1601885" y="5088698"/>
                <a:ext cx="75960" cy="7596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C4FED24D-1565-9926-02AF-AF818A18C8B9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594325" y="5081138"/>
                  <a:ext cx="910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BCC60B33-D8EE-25CE-CF98-6072C6F8CF29}"/>
                    </a:ext>
                  </a:extLst>
                </p14:cNvPr>
                <p14:cNvContentPartPr/>
                <p14:nvPr/>
              </p14:nvContentPartPr>
              <p14:xfrm>
                <a:off x="1565885" y="5175458"/>
                <a:ext cx="162720" cy="442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BCC60B33-D8EE-25CE-CF98-6072C6F8CF29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558325" y="5167898"/>
                  <a:ext cx="1774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A8CEDC77-05B7-C60F-CE4F-8DB58E60F36B}"/>
                    </a:ext>
                  </a:extLst>
                </p14:cNvPr>
                <p14:cNvContentPartPr/>
                <p14:nvPr/>
              </p14:nvContentPartPr>
              <p14:xfrm>
                <a:off x="1645445" y="5184818"/>
                <a:ext cx="32040" cy="1051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A8CEDC77-05B7-C60F-CE4F-8DB58E60F36B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637885" y="5177258"/>
                  <a:ext cx="471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767B022B-AE48-280B-67A6-045D4279134C}"/>
                    </a:ext>
                  </a:extLst>
                </p14:cNvPr>
                <p14:cNvContentPartPr/>
                <p14:nvPr/>
              </p14:nvContentPartPr>
              <p14:xfrm>
                <a:off x="1281485" y="4787018"/>
                <a:ext cx="89280" cy="1558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767B022B-AE48-280B-67A6-045D4279134C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273925" y="4779818"/>
                  <a:ext cx="1040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A103DE14-2983-A29E-C61C-9CFA43A7C27D}"/>
                    </a:ext>
                  </a:extLst>
                </p14:cNvPr>
                <p14:cNvContentPartPr/>
                <p14:nvPr/>
              </p14:nvContentPartPr>
              <p14:xfrm>
                <a:off x="1423325" y="4792058"/>
                <a:ext cx="104760" cy="1112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A103DE14-2983-A29E-C61C-9CFA43A7C27D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415765" y="4784498"/>
                  <a:ext cx="11988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5">
            <p14:nvContentPartPr>
              <p14:cNvPr id="335" name="Input penna 334">
                <a:extLst>
                  <a:ext uri="{FF2B5EF4-FFF2-40B4-BE49-F238E27FC236}">
                    <a16:creationId xmlns:a16="http://schemas.microsoft.com/office/drawing/2014/main" id="{981AB213-E097-A2BF-89CE-DD929966E3E6}"/>
                  </a:ext>
                </a:extLst>
              </p14:cNvPr>
              <p14:cNvContentPartPr/>
              <p14:nvPr/>
            </p14:nvContentPartPr>
            <p14:xfrm>
              <a:off x="2972405" y="5341418"/>
              <a:ext cx="151920" cy="122040"/>
            </p14:xfrm>
          </p:contentPart>
        </mc:Choice>
        <mc:Fallback>
          <p:pic>
            <p:nvPicPr>
              <p:cNvPr id="335" name="Input penna 334">
                <a:extLst>
                  <a:ext uri="{FF2B5EF4-FFF2-40B4-BE49-F238E27FC236}">
                    <a16:creationId xmlns:a16="http://schemas.microsoft.com/office/drawing/2014/main" id="{981AB213-E097-A2BF-89CE-DD929966E3E6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2964845" y="5333858"/>
                <a:ext cx="167040" cy="13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28AFA5F5-B047-88BB-00B6-DECC07F60B5B}"/>
              </a:ext>
            </a:extLst>
          </p:cNvPr>
          <p:cNvGrpSpPr/>
          <p:nvPr/>
        </p:nvGrpSpPr>
        <p:grpSpPr>
          <a:xfrm>
            <a:off x="3345725" y="5315498"/>
            <a:ext cx="362160" cy="116640"/>
            <a:chOff x="3345725" y="5315498"/>
            <a:chExt cx="362160" cy="11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D38A11FE-C8B5-EECC-46B3-74FAB2C03052}"/>
                    </a:ext>
                  </a:extLst>
                </p14:cNvPr>
                <p14:cNvContentPartPr/>
                <p14:nvPr/>
              </p14:nvContentPartPr>
              <p14:xfrm>
                <a:off x="3345725" y="5337458"/>
                <a:ext cx="125640" cy="946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D38A11FE-C8B5-EECC-46B3-74FAB2C03052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3338165" y="5330258"/>
                  <a:ext cx="1407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0F369AD1-2D6D-D972-1A58-B3185EC3F176}"/>
                    </a:ext>
                  </a:extLst>
                </p14:cNvPr>
                <p14:cNvContentPartPr/>
                <p14:nvPr/>
              </p14:nvContentPartPr>
              <p14:xfrm>
                <a:off x="3501245" y="5397938"/>
                <a:ext cx="15840" cy="180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0F369AD1-2D6D-D972-1A58-B3185EC3F176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3494045" y="5390378"/>
                  <a:ext cx="30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7DDECA16-287D-E3C3-BB82-3A767FDEC8B0}"/>
                    </a:ext>
                  </a:extLst>
                </p14:cNvPr>
                <p14:cNvContentPartPr/>
                <p14:nvPr/>
              </p14:nvContentPartPr>
              <p14:xfrm>
                <a:off x="3575405" y="5315498"/>
                <a:ext cx="132480" cy="1130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7DDECA16-287D-E3C3-BB82-3A767FDEC8B0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3568205" y="5307938"/>
                  <a:ext cx="147600" cy="12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3">
            <p14:nvContentPartPr>
              <p14:cNvPr id="341" name="Input penna 340">
                <a:extLst>
                  <a:ext uri="{FF2B5EF4-FFF2-40B4-BE49-F238E27FC236}">
                    <a16:creationId xmlns:a16="http://schemas.microsoft.com/office/drawing/2014/main" id="{31CEBA7D-7F54-6FEB-7047-0BCE2EFE413D}"/>
                  </a:ext>
                </a:extLst>
              </p14:cNvPr>
              <p14:cNvContentPartPr/>
              <p14:nvPr/>
            </p14:nvContentPartPr>
            <p14:xfrm>
              <a:off x="4181808" y="5285496"/>
              <a:ext cx="130680" cy="96480"/>
            </p14:xfrm>
          </p:contentPart>
        </mc:Choice>
        <mc:Fallback>
          <p:pic>
            <p:nvPicPr>
              <p:cNvPr id="341" name="Input penna 340">
                <a:extLst>
                  <a:ext uri="{FF2B5EF4-FFF2-40B4-BE49-F238E27FC236}">
                    <a16:creationId xmlns:a16="http://schemas.microsoft.com/office/drawing/2014/main" id="{31CEBA7D-7F54-6FEB-7047-0BCE2EFE413D}"/>
                  </a:ext>
                </a:extLst>
              </p:cNvPr>
              <p:cNvPicPr/>
              <p:nvPr/>
            </p:nvPicPr>
            <p:blipFill>
              <a:blip r:embed="rId424"/>
              <a:stretch>
                <a:fillRect/>
              </a:stretch>
            </p:blipFill>
            <p:spPr>
              <a:xfrm>
                <a:off x="4174248" y="5277936"/>
                <a:ext cx="145800" cy="11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3" name="Gruppo 382">
            <a:extLst>
              <a:ext uri="{FF2B5EF4-FFF2-40B4-BE49-F238E27FC236}">
                <a16:creationId xmlns:a16="http://schemas.microsoft.com/office/drawing/2014/main" id="{5729D8F0-6049-7F8C-B007-783B05B25795}"/>
              </a:ext>
            </a:extLst>
          </p:cNvPr>
          <p:cNvGrpSpPr/>
          <p:nvPr/>
        </p:nvGrpSpPr>
        <p:grpSpPr>
          <a:xfrm>
            <a:off x="4480608" y="5220696"/>
            <a:ext cx="153000" cy="153000"/>
            <a:chOff x="4480608" y="5220696"/>
            <a:chExt cx="15300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9E99F427-6902-4348-47A3-4F5BB3ECD8FA}"/>
                    </a:ext>
                  </a:extLst>
                </p14:cNvPr>
                <p14:cNvContentPartPr/>
                <p14:nvPr/>
              </p14:nvContentPartPr>
              <p14:xfrm>
                <a:off x="4480608" y="5220696"/>
                <a:ext cx="85320" cy="1530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9E99F427-6902-4348-47A3-4F5BB3ECD8FA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4473048" y="5213136"/>
                  <a:ext cx="1004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8816B383-413D-A251-094E-C88339BA5BC9}"/>
                    </a:ext>
                  </a:extLst>
                </p14:cNvPr>
                <p14:cNvContentPartPr/>
                <p14:nvPr/>
              </p14:nvContentPartPr>
              <p14:xfrm>
                <a:off x="4623168" y="5311416"/>
                <a:ext cx="10440" cy="590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8816B383-413D-A251-094E-C88339BA5BC9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4615608" y="5303856"/>
                  <a:ext cx="2520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Gruppo 380">
            <a:extLst>
              <a:ext uri="{FF2B5EF4-FFF2-40B4-BE49-F238E27FC236}">
                <a16:creationId xmlns:a16="http://schemas.microsoft.com/office/drawing/2014/main" id="{A4DFE9EE-A05C-7BB2-F89C-B8A9AB87FABC}"/>
              </a:ext>
            </a:extLst>
          </p:cNvPr>
          <p:cNvGrpSpPr/>
          <p:nvPr/>
        </p:nvGrpSpPr>
        <p:grpSpPr>
          <a:xfrm>
            <a:off x="4885608" y="5255256"/>
            <a:ext cx="386280" cy="135720"/>
            <a:chOff x="4885608" y="5255256"/>
            <a:chExt cx="38628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451419C1-E9B4-EE6D-6C61-8CE78A730D6A}"/>
                    </a:ext>
                  </a:extLst>
                </p14:cNvPr>
                <p14:cNvContentPartPr/>
                <p14:nvPr/>
              </p14:nvContentPartPr>
              <p14:xfrm>
                <a:off x="4885608" y="5300256"/>
                <a:ext cx="87120" cy="907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451419C1-E9B4-EE6D-6C61-8CE78A730D6A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4878048" y="5292696"/>
                  <a:ext cx="102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4042EA4F-ED59-0CD5-8055-A5C89F560F13}"/>
                    </a:ext>
                  </a:extLst>
                </p14:cNvPr>
                <p14:cNvContentPartPr/>
                <p14:nvPr/>
              </p14:nvContentPartPr>
              <p14:xfrm>
                <a:off x="5023128" y="5322216"/>
                <a:ext cx="56160" cy="615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4042EA4F-ED59-0CD5-8055-A5C89F560F1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5015568" y="5314656"/>
                  <a:ext cx="712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2B1D42C6-D864-8FC6-D2FA-23D540BBDDA5}"/>
                    </a:ext>
                  </a:extLst>
                </p14:cNvPr>
                <p14:cNvContentPartPr/>
                <p14:nvPr/>
              </p14:nvContentPartPr>
              <p14:xfrm>
                <a:off x="5104848" y="5255256"/>
                <a:ext cx="19440" cy="1335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2B1D42C6-D864-8FC6-D2FA-23D540BBDDA5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5097288" y="5247696"/>
                  <a:ext cx="345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95B2CBCF-ACD5-87C9-9E16-010FC33946AE}"/>
                    </a:ext>
                  </a:extLst>
                </p14:cNvPr>
                <p14:cNvContentPartPr/>
                <p14:nvPr/>
              </p14:nvContentPartPr>
              <p14:xfrm>
                <a:off x="5096928" y="5328336"/>
                <a:ext cx="42480" cy="1764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95B2CBCF-ACD5-87C9-9E16-010FC33946AE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5089368" y="5320776"/>
                  <a:ext cx="57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FDE39211-E56E-18EB-84A4-1442CF94A277}"/>
                    </a:ext>
                  </a:extLst>
                </p14:cNvPr>
                <p14:cNvContentPartPr/>
                <p14:nvPr/>
              </p14:nvContentPartPr>
              <p14:xfrm>
                <a:off x="5165328" y="5268576"/>
                <a:ext cx="16920" cy="8856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FDE39211-E56E-18EB-84A4-1442CF94A27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5157768" y="5261016"/>
                  <a:ext cx="32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30EB65D6-5353-8EFC-F10D-9860345BEB8E}"/>
                    </a:ext>
                  </a:extLst>
                </p14:cNvPr>
                <p14:cNvContentPartPr/>
                <p14:nvPr/>
              </p14:nvContentPartPr>
              <p14:xfrm>
                <a:off x="5200608" y="5331216"/>
                <a:ext cx="50040" cy="169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30EB65D6-5353-8EFC-F10D-9860345BEB8E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5193048" y="5323656"/>
                  <a:ext cx="65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D3C2168B-2D8A-F75A-3D05-E988CED3F464}"/>
                    </a:ext>
                  </a:extLst>
                </p14:cNvPr>
                <p14:cNvContentPartPr/>
                <p14:nvPr/>
              </p14:nvContentPartPr>
              <p14:xfrm>
                <a:off x="5212488" y="5296296"/>
                <a:ext cx="59400" cy="784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D3C2168B-2D8A-F75A-3D05-E988CED3F464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5204928" y="5288736"/>
                  <a:ext cx="7452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" name="Gruppo 378">
            <a:extLst>
              <a:ext uri="{FF2B5EF4-FFF2-40B4-BE49-F238E27FC236}">
                <a16:creationId xmlns:a16="http://schemas.microsoft.com/office/drawing/2014/main" id="{A4DDB343-3B5E-1FBF-0807-5227589D73A4}"/>
              </a:ext>
            </a:extLst>
          </p:cNvPr>
          <p:cNvGrpSpPr/>
          <p:nvPr/>
        </p:nvGrpSpPr>
        <p:grpSpPr>
          <a:xfrm>
            <a:off x="2962848" y="5747376"/>
            <a:ext cx="596160" cy="196200"/>
            <a:chOff x="2962848" y="5747376"/>
            <a:chExt cx="596160" cy="19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E7A58998-75D7-AFA7-780F-79DCB74D8DEE}"/>
                    </a:ext>
                  </a:extLst>
                </p14:cNvPr>
                <p14:cNvContentPartPr/>
                <p14:nvPr/>
              </p14:nvContentPartPr>
              <p14:xfrm>
                <a:off x="2962848" y="5747376"/>
                <a:ext cx="191880" cy="1350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E7A58998-75D7-AFA7-780F-79DCB74D8DEE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955288" y="5740176"/>
                  <a:ext cx="207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8C12D13-2B3D-3B5D-E587-59DE681721D1}"/>
                    </a:ext>
                  </a:extLst>
                </p14:cNvPr>
                <p14:cNvContentPartPr/>
                <p14:nvPr/>
              </p14:nvContentPartPr>
              <p14:xfrm>
                <a:off x="3265608" y="5773656"/>
                <a:ext cx="95400" cy="16992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8C12D13-2B3D-3B5D-E587-59DE681721D1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258048" y="5766096"/>
                  <a:ext cx="1105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AB74F5E6-F120-CC54-6C08-48C53BF4F490}"/>
                    </a:ext>
                  </a:extLst>
                </p14:cNvPr>
                <p14:cNvContentPartPr/>
                <p14:nvPr/>
              </p14:nvContentPartPr>
              <p14:xfrm>
                <a:off x="3447768" y="5851416"/>
                <a:ext cx="1080" cy="64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AB74F5E6-F120-CC54-6C08-48C53BF4F490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3440208" y="5843856"/>
                  <a:ext cx="162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10617E38-E3AA-5C10-488C-1B42A014CFCC}"/>
                    </a:ext>
                  </a:extLst>
                </p14:cNvPr>
                <p14:cNvContentPartPr/>
                <p14:nvPr/>
              </p14:nvContentPartPr>
              <p14:xfrm>
                <a:off x="3483048" y="5777976"/>
                <a:ext cx="75960" cy="1011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10617E38-E3AA-5C10-488C-1B42A014CFCC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3475488" y="5770416"/>
                  <a:ext cx="9108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A0F8442C-5761-C6E1-EE2F-3E8BB8E7E188}"/>
              </a:ext>
            </a:extLst>
          </p:cNvPr>
          <p:cNvGrpSpPr/>
          <p:nvPr/>
        </p:nvGrpSpPr>
        <p:grpSpPr>
          <a:xfrm>
            <a:off x="4094688" y="5715336"/>
            <a:ext cx="668520" cy="221400"/>
            <a:chOff x="4094688" y="5715336"/>
            <a:chExt cx="66852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9267D45F-602E-7CCB-B708-D15FDF10A1CB}"/>
                    </a:ext>
                  </a:extLst>
                </p14:cNvPr>
                <p14:cNvContentPartPr/>
                <p14:nvPr/>
              </p14:nvContentPartPr>
              <p14:xfrm>
                <a:off x="4094688" y="5758176"/>
                <a:ext cx="71640" cy="1591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9267D45F-602E-7CCB-B708-D15FDF10A1CB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4087128" y="5750616"/>
                  <a:ext cx="867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34DABBC-4DBE-F017-B5AE-5CB9714491BD}"/>
                    </a:ext>
                  </a:extLst>
                </p14:cNvPr>
                <p14:cNvContentPartPr/>
                <p14:nvPr/>
              </p14:nvContentPartPr>
              <p14:xfrm>
                <a:off x="4211688" y="5726496"/>
                <a:ext cx="145800" cy="1256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34DABBC-4DBE-F017-B5AE-5CB9714491BD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4204128" y="5718936"/>
                  <a:ext cx="160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3717D927-6CD4-4CCA-0CDD-FD2CC9996969}"/>
                    </a:ext>
                  </a:extLst>
                </p14:cNvPr>
                <p14:cNvContentPartPr/>
                <p14:nvPr/>
              </p14:nvContentPartPr>
              <p14:xfrm>
                <a:off x="4292328" y="5715336"/>
                <a:ext cx="50400" cy="2214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3717D927-6CD4-4CCA-0CDD-FD2CC9996969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284768" y="5707776"/>
                  <a:ext cx="655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7A33984A-80C4-A89B-CCC7-A37FD584A6E0}"/>
                    </a:ext>
                  </a:extLst>
                </p14:cNvPr>
                <p14:cNvContentPartPr/>
                <p14:nvPr/>
              </p14:nvContentPartPr>
              <p14:xfrm>
                <a:off x="4492848" y="5749536"/>
                <a:ext cx="3600" cy="4068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7A33984A-80C4-A89B-CCC7-A37FD584A6E0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485288" y="5741976"/>
                  <a:ext cx="187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DFA73647-C21E-1799-0943-CD3A6C178D28}"/>
                    </a:ext>
                  </a:extLst>
                </p14:cNvPr>
                <p14:cNvContentPartPr/>
                <p14:nvPr/>
              </p14:nvContentPartPr>
              <p14:xfrm>
                <a:off x="4458288" y="5878416"/>
                <a:ext cx="35280" cy="61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DFA73647-C21E-1799-0943-CD3A6C178D28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4450728" y="5870856"/>
                  <a:ext cx="50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693AECF9-B509-D560-19FF-A982E139B18F}"/>
                    </a:ext>
                  </a:extLst>
                </p14:cNvPr>
                <p14:cNvContentPartPr/>
                <p14:nvPr/>
              </p14:nvContentPartPr>
              <p14:xfrm>
                <a:off x="4569168" y="5795256"/>
                <a:ext cx="66960" cy="939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693AECF9-B509-D560-19FF-A982E139B18F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4561608" y="5787696"/>
                  <a:ext cx="820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B2ED35BC-A9FF-2937-E7B0-5A69A008484C}"/>
                    </a:ext>
                  </a:extLst>
                </p14:cNvPr>
                <p14:cNvContentPartPr/>
                <p14:nvPr/>
              </p14:nvContentPartPr>
              <p14:xfrm>
                <a:off x="4688328" y="5804976"/>
                <a:ext cx="74880" cy="8676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B2ED35BC-A9FF-2937-E7B0-5A69A008484C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4680768" y="5797416"/>
                  <a:ext cx="8964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42C46BFF-42D8-3C45-770F-484CBA2D3557}"/>
              </a:ext>
            </a:extLst>
          </p:cNvPr>
          <p:cNvGrpSpPr/>
          <p:nvPr/>
        </p:nvGrpSpPr>
        <p:grpSpPr>
          <a:xfrm>
            <a:off x="5032848" y="5590056"/>
            <a:ext cx="222480" cy="339480"/>
            <a:chOff x="5032848" y="5590056"/>
            <a:chExt cx="22248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182CC312-85AF-5C43-9B74-DE156F5CEAD2}"/>
                    </a:ext>
                  </a:extLst>
                </p14:cNvPr>
                <p14:cNvContentPartPr/>
                <p14:nvPr/>
              </p14:nvContentPartPr>
              <p14:xfrm>
                <a:off x="5032848" y="5590056"/>
                <a:ext cx="149400" cy="33948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182CC312-85AF-5C43-9B74-DE156F5CEAD2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5025288" y="5582496"/>
                  <a:ext cx="16452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E18CBABC-1900-8F27-5F66-8DD77D179F04}"/>
                    </a:ext>
                  </a:extLst>
                </p14:cNvPr>
                <p14:cNvContentPartPr/>
                <p14:nvPr/>
              </p14:nvContentPartPr>
              <p14:xfrm>
                <a:off x="5151648" y="5750976"/>
                <a:ext cx="103680" cy="12384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E18CBABC-1900-8F27-5F66-8DD77D179F04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5144088" y="5743416"/>
                  <a:ext cx="11880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3" name="Gruppo 372">
            <a:extLst>
              <a:ext uri="{FF2B5EF4-FFF2-40B4-BE49-F238E27FC236}">
                <a16:creationId xmlns:a16="http://schemas.microsoft.com/office/drawing/2014/main" id="{34132937-A0D9-74AB-CEC1-8177347E4127}"/>
              </a:ext>
            </a:extLst>
          </p:cNvPr>
          <p:cNvGrpSpPr/>
          <p:nvPr/>
        </p:nvGrpSpPr>
        <p:grpSpPr>
          <a:xfrm>
            <a:off x="5431368" y="5677896"/>
            <a:ext cx="142200" cy="192960"/>
            <a:chOff x="5431368" y="5677896"/>
            <a:chExt cx="14220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B1343411-9795-0D31-3B7D-CBBE28A77366}"/>
                    </a:ext>
                  </a:extLst>
                </p14:cNvPr>
                <p14:cNvContentPartPr/>
                <p14:nvPr/>
              </p14:nvContentPartPr>
              <p14:xfrm>
                <a:off x="5431368" y="5677896"/>
                <a:ext cx="85320" cy="1616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B1343411-9795-0D31-3B7D-CBBE28A77366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5423808" y="5670336"/>
                  <a:ext cx="1004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CCCC6773-BDEA-EA5A-0A81-BE4048AFAD03}"/>
                    </a:ext>
                  </a:extLst>
                </p14:cNvPr>
                <p14:cNvContentPartPr/>
                <p14:nvPr/>
              </p14:nvContentPartPr>
              <p14:xfrm>
                <a:off x="5556288" y="5803536"/>
                <a:ext cx="17280" cy="6732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CCCC6773-BDEA-EA5A-0A81-BE4048AFAD03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5548728" y="5795976"/>
                  <a:ext cx="3240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Gruppo 391">
            <a:extLst>
              <a:ext uri="{FF2B5EF4-FFF2-40B4-BE49-F238E27FC236}">
                <a16:creationId xmlns:a16="http://schemas.microsoft.com/office/drawing/2014/main" id="{F5933EAD-18B1-F8D8-983B-250629D8E368}"/>
              </a:ext>
            </a:extLst>
          </p:cNvPr>
          <p:cNvGrpSpPr/>
          <p:nvPr/>
        </p:nvGrpSpPr>
        <p:grpSpPr>
          <a:xfrm>
            <a:off x="5745648" y="5616152"/>
            <a:ext cx="743410" cy="261904"/>
            <a:chOff x="5745648" y="5616152"/>
            <a:chExt cx="743410" cy="26190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4530880C-5ADC-20D7-043C-A0695B1A2CDA}"/>
                    </a:ext>
                  </a:extLst>
                </p14:cNvPr>
                <p14:cNvContentPartPr/>
                <p14:nvPr/>
              </p14:nvContentPartPr>
              <p14:xfrm>
                <a:off x="5745648" y="5746656"/>
                <a:ext cx="71280" cy="1314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4530880C-5ADC-20D7-043C-A0695B1A2CDA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5738088" y="5739096"/>
                  <a:ext cx="864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2C55FD4E-2B6A-52E4-154D-E629E178348B}"/>
                    </a:ext>
                  </a:extLst>
                </p14:cNvPr>
                <p14:cNvContentPartPr/>
                <p14:nvPr/>
              </p14:nvContentPartPr>
              <p14:xfrm>
                <a:off x="5843208" y="5773296"/>
                <a:ext cx="42840" cy="547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2C55FD4E-2B6A-52E4-154D-E629E178348B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5835648" y="5765736"/>
                  <a:ext cx="57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7591A57E-4607-8649-A143-2B8A8B9B4DA7}"/>
                    </a:ext>
                  </a:extLst>
                </p14:cNvPr>
                <p14:cNvContentPartPr/>
                <p14:nvPr/>
              </p14:nvContentPartPr>
              <p14:xfrm>
                <a:off x="5886048" y="5763216"/>
                <a:ext cx="59760" cy="604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7591A57E-4607-8649-A143-2B8A8B9B4DA7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5878488" y="5755656"/>
                  <a:ext cx="74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07B8CBB2-F770-5CC1-EDD0-CE9FE673D31A}"/>
                    </a:ext>
                  </a:extLst>
                </p14:cNvPr>
                <p14:cNvContentPartPr/>
                <p14:nvPr/>
              </p14:nvContentPartPr>
              <p14:xfrm>
                <a:off x="5950488" y="5777616"/>
                <a:ext cx="64800" cy="7596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07B8CBB2-F770-5CC1-EDD0-CE9FE673D31A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5942928" y="5770056"/>
                  <a:ext cx="799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FE4B61C6-851A-0AC8-225C-05EA204CD0B6}"/>
                    </a:ext>
                  </a:extLst>
                </p14:cNvPr>
                <p14:cNvContentPartPr/>
                <p14:nvPr/>
              </p14:nvContentPartPr>
              <p14:xfrm>
                <a:off x="6068578" y="5727392"/>
                <a:ext cx="38880" cy="1029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FE4B61C6-851A-0AC8-225C-05EA204CD0B6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6061018" y="5720192"/>
                  <a:ext cx="540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47324C14-FAA4-4F8D-19EC-140E5E930266}"/>
                    </a:ext>
                  </a:extLst>
                </p14:cNvPr>
                <p14:cNvContentPartPr/>
                <p14:nvPr/>
              </p14:nvContentPartPr>
              <p14:xfrm>
                <a:off x="6149578" y="5750072"/>
                <a:ext cx="7560" cy="3924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47324C14-FAA4-4F8D-19EC-140E5E930266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6142018" y="5742872"/>
                  <a:ext cx="226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ACD764D0-79F0-717D-D1CF-65E1790D81B0}"/>
                    </a:ext>
                  </a:extLst>
                </p14:cNvPr>
                <p14:cNvContentPartPr/>
                <p14:nvPr/>
              </p14:nvContentPartPr>
              <p14:xfrm>
                <a:off x="6187018" y="5721272"/>
                <a:ext cx="33120" cy="1058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ACD764D0-79F0-717D-D1CF-65E1790D81B0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6179458" y="5713712"/>
                  <a:ext cx="482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1787D65E-32CD-A9A9-225C-6257AFC288D0}"/>
                    </a:ext>
                  </a:extLst>
                </p14:cNvPr>
                <p14:cNvContentPartPr/>
                <p14:nvPr/>
              </p14:nvContentPartPr>
              <p14:xfrm>
                <a:off x="6244258" y="5730272"/>
                <a:ext cx="51840" cy="1242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1787D65E-32CD-A9A9-225C-6257AFC288D0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6236698" y="5723072"/>
                  <a:ext cx="669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064482D1-E9E8-7610-7261-B268B636F0F4}"/>
                    </a:ext>
                  </a:extLst>
                </p14:cNvPr>
                <p14:cNvContentPartPr/>
                <p14:nvPr/>
              </p14:nvContentPartPr>
              <p14:xfrm>
                <a:off x="6300058" y="5774192"/>
                <a:ext cx="17640" cy="5112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064482D1-E9E8-7610-7261-B268B636F0F4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6292498" y="5766632"/>
                  <a:ext cx="327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45C1EDC2-C05E-B18A-F640-EB32F43CFE70}"/>
                    </a:ext>
                  </a:extLst>
                </p14:cNvPr>
                <p14:cNvContentPartPr/>
                <p14:nvPr/>
              </p14:nvContentPartPr>
              <p14:xfrm>
                <a:off x="6351178" y="5756912"/>
                <a:ext cx="41760" cy="666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45C1EDC2-C05E-B18A-F640-EB32F43CFE70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6343618" y="5749352"/>
                  <a:ext cx="568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C88A5D4-5E0D-DA9C-6FF7-405BF990A5FB}"/>
                    </a:ext>
                  </a:extLst>
                </p14:cNvPr>
                <p14:cNvContentPartPr/>
                <p14:nvPr/>
              </p14:nvContentPartPr>
              <p14:xfrm>
                <a:off x="6462778" y="5616152"/>
                <a:ext cx="26280" cy="2520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C88A5D4-5E0D-DA9C-6FF7-405BF990A5FB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455218" y="5608592"/>
                  <a:ext cx="41040" cy="26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6" name="Gruppo 395">
            <a:extLst>
              <a:ext uri="{FF2B5EF4-FFF2-40B4-BE49-F238E27FC236}">
                <a16:creationId xmlns:a16="http://schemas.microsoft.com/office/drawing/2014/main" id="{8236FF6F-2AF5-70D6-B605-7F044A313AF9}"/>
              </a:ext>
            </a:extLst>
          </p:cNvPr>
          <p:cNvGrpSpPr/>
          <p:nvPr/>
        </p:nvGrpSpPr>
        <p:grpSpPr>
          <a:xfrm>
            <a:off x="1165783" y="3691827"/>
            <a:ext cx="91080" cy="74160"/>
            <a:chOff x="1165783" y="3691827"/>
            <a:chExt cx="91080" cy="7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CCE17B0C-7FEA-4CDB-B9B8-B1B69E2FC17E}"/>
                    </a:ext>
                  </a:extLst>
                </p14:cNvPr>
                <p14:cNvContentPartPr/>
                <p14:nvPr/>
              </p14:nvContentPartPr>
              <p14:xfrm>
                <a:off x="1165783" y="3712347"/>
                <a:ext cx="53280" cy="180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CCE17B0C-7FEA-4CDB-B9B8-B1B69E2FC17E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1158223" y="3704787"/>
                  <a:ext cx="68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074A9161-2595-6F5B-0E98-88BB151A80EE}"/>
                    </a:ext>
                  </a:extLst>
                </p14:cNvPr>
                <p14:cNvContentPartPr/>
                <p14:nvPr/>
              </p14:nvContentPartPr>
              <p14:xfrm>
                <a:off x="1231303" y="3691827"/>
                <a:ext cx="25560" cy="741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074A9161-2595-6F5B-0E98-88BB151A80EE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1223743" y="3684267"/>
                  <a:ext cx="4068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8" name="Gruppo 407">
            <a:extLst>
              <a:ext uri="{FF2B5EF4-FFF2-40B4-BE49-F238E27FC236}">
                <a16:creationId xmlns:a16="http://schemas.microsoft.com/office/drawing/2014/main" id="{028C3A29-3DD7-E1BF-EF3A-978EF6A3916B}"/>
              </a:ext>
            </a:extLst>
          </p:cNvPr>
          <p:cNvGrpSpPr/>
          <p:nvPr/>
        </p:nvGrpSpPr>
        <p:grpSpPr>
          <a:xfrm>
            <a:off x="1888303" y="3612987"/>
            <a:ext cx="285480" cy="160200"/>
            <a:chOff x="1888303" y="3612987"/>
            <a:chExt cx="285480" cy="16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CBBBB611-16BE-1A83-1652-A2F9AF7B224C}"/>
                    </a:ext>
                  </a:extLst>
                </p14:cNvPr>
                <p14:cNvContentPartPr/>
                <p14:nvPr/>
              </p14:nvContentPartPr>
              <p14:xfrm>
                <a:off x="1888303" y="3663387"/>
                <a:ext cx="47160" cy="698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CBBBB611-16BE-1A83-1652-A2F9AF7B224C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1880743" y="3655827"/>
                  <a:ext cx="62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8B751712-ADA7-5D9F-FFA1-5A5DEAFDAC4C}"/>
                    </a:ext>
                  </a:extLst>
                </p14:cNvPr>
                <p14:cNvContentPartPr/>
                <p14:nvPr/>
              </p14:nvContentPartPr>
              <p14:xfrm>
                <a:off x="1932223" y="3665547"/>
                <a:ext cx="360" cy="3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8B751712-ADA7-5D9F-FFA1-5A5DEAFDAC4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924663" y="365798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DA94CDBD-60DC-9973-9D94-A72518972AAD}"/>
                    </a:ext>
                  </a:extLst>
                </p14:cNvPr>
                <p14:cNvContentPartPr/>
                <p14:nvPr/>
              </p14:nvContentPartPr>
              <p14:xfrm>
                <a:off x="1932223" y="3665547"/>
                <a:ext cx="360" cy="3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DA94CDBD-60DC-9973-9D94-A72518972AAD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924663" y="365798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194F3C31-E9BA-1890-D6F1-217AD6290B6B}"/>
                    </a:ext>
                  </a:extLst>
                </p14:cNvPr>
                <p14:cNvContentPartPr/>
                <p14:nvPr/>
              </p14:nvContentPartPr>
              <p14:xfrm>
                <a:off x="1987303" y="3642507"/>
                <a:ext cx="16200" cy="1098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194F3C31-E9BA-1890-D6F1-217AD6290B6B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979743" y="3634947"/>
                  <a:ext cx="31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7647B598-5FFF-7FB8-B51D-A2B0D06F0F74}"/>
                    </a:ext>
                  </a:extLst>
                </p14:cNvPr>
                <p14:cNvContentPartPr/>
                <p14:nvPr/>
              </p14:nvContentPartPr>
              <p14:xfrm>
                <a:off x="1933303" y="3694347"/>
                <a:ext cx="36000" cy="828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7647B598-5FFF-7FB8-B51D-A2B0D06F0F74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925743" y="3686787"/>
                  <a:ext cx="51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428E595E-A78F-7825-5BB4-F582B3EF9814}"/>
                    </a:ext>
                  </a:extLst>
                </p14:cNvPr>
                <p14:cNvContentPartPr/>
                <p14:nvPr/>
              </p14:nvContentPartPr>
              <p14:xfrm>
                <a:off x="2007103" y="3645387"/>
                <a:ext cx="24840" cy="1278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428E595E-A78F-7825-5BB4-F582B3EF9814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999543" y="3637827"/>
                  <a:ext cx="396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7D0E1CA5-5264-BB5B-A427-0EE7AF80FBD8}"/>
                    </a:ext>
                  </a:extLst>
                </p14:cNvPr>
                <p14:cNvContentPartPr/>
                <p14:nvPr/>
              </p14:nvContentPartPr>
              <p14:xfrm>
                <a:off x="2072983" y="3635667"/>
                <a:ext cx="32400" cy="968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7D0E1CA5-5264-BB5B-A427-0EE7AF80FBD8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2065423" y="3628107"/>
                  <a:ext cx="475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AA7A70C7-1CE6-9185-A87D-0F43218D6BFA}"/>
                    </a:ext>
                  </a:extLst>
                </p14:cNvPr>
                <p14:cNvContentPartPr/>
                <p14:nvPr/>
              </p14:nvContentPartPr>
              <p14:xfrm>
                <a:off x="2089903" y="3674907"/>
                <a:ext cx="15840" cy="489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AA7A70C7-1CE6-9185-A87D-0F43218D6BFA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2082343" y="3667347"/>
                  <a:ext cx="309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BDF911B7-C307-2106-DD88-5CBDB8E0601D}"/>
                    </a:ext>
                  </a:extLst>
                </p14:cNvPr>
                <p14:cNvContentPartPr/>
                <p14:nvPr/>
              </p14:nvContentPartPr>
              <p14:xfrm>
                <a:off x="2131303" y="3684987"/>
                <a:ext cx="20520" cy="900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BDF911B7-C307-2106-DD88-5CBDB8E0601D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2123743" y="3677427"/>
                  <a:ext cx="35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47710097-72CB-846F-CA9E-0D049ED23656}"/>
                    </a:ext>
                  </a:extLst>
                </p14:cNvPr>
                <p14:cNvContentPartPr/>
                <p14:nvPr/>
              </p14:nvContentPartPr>
              <p14:xfrm>
                <a:off x="2157583" y="3612987"/>
                <a:ext cx="16200" cy="15084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47710097-72CB-846F-CA9E-0D049ED23656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2150383" y="3605427"/>
                  <a:ext cx="3132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4" name="Gruppo 423">
            <a:extLst>
              <a:ext uri="{FF2B5EF4-FFF2-40B4-BE49-F238E27FC236}">
                <a16:creationId xmlns:a16="http://schemas.microsoft.com/office/drawing/2014/main" id="{521DA8D7-22F6-F339-B7BC-50FDCB64FA0D}"/>
              </a:ext>
            </a:extLst>
          </p:cNvPr>
          <p:cNvGrpSpPr/>
          <p:nvPr/>
        </p:nvGrpSpPr>
        <p:grpSpPr>
          <a:xfrm>
            <a:off x="2277103" y="3435147"/>
            <a:ext cx="466920" cy="123120"/>
            <a:chOff x="2277103" y="3435147"/>
            <a:chExt cx="466920" cy="12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2250CD90-B6DE-98B3-1F21-88CEC623CB17}"/>
                    </a:ext>
                  </a:extLst>
                </p14:cNvPr>
                <p14:cNvContentPartPr/>
                <p14:nvPr/>
              </p14:nvContentPartPr>
              <p14:xfrm>
                <a:off x="2277103" y="3454227"/>
                <a:ext cx="52920" cy="9360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2250CD90-B6DE-98B3-1F21-88CEC623CB17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2269543" y="3446667"/>
                  <a:ext cx="680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6A6CD8E0-60C2-7A19-33C6-ED3B87A5220B}"/>
                    </a:ext>
                  </a:extLst>
                </p14:cNvPr>
                <p14:cNvContentPartPr/>
                <p14:nvPr/>
              </p14:nvContentPartPr>
              <p14:xfrm>
                <a:off x="2351623" y="3498147"/>
                <a:ext cx="11880" cy="5544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6A6CD8E0-60C2-7A19-33C6-ED3B87A5220B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2344063" y="3490587"/>
                  <a:ext cx="270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A367BAA-0A9C-1AD1-E51A-64DD9E1B9BD0}"/>
                    </a:ext>
                  </a:extLst>
                </p14:cNvPr>
                <p14:cNvContentPartPr/>
                <p14:nvPr/>
              </p14:nvContentPartPr>
              <p14:xfrm>
                <a:off x="2394463" y="3435147"/>
                <a:ext cx="27360" cy="11376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A367BAA-0A9C-1AD1-E51A-64DD9E1B9BD0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2386903" y="3427587"/>
                  <a:ext cx="424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2C963292-5603-0D38-DCD9-D2190994C7F3}"/>
                    </a:ext>
                  </a:extLst>
                </p14:cNvPr>
                <p14:cNvContentPartPr/>
                <p14:nvPr/>
              </p14:nvContentPartPr>
              <p14:xfrm>
                <a:off x="2457463" y="3439827"/>
                <a:ext cx="20520" cy="8064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2C963292-5603-0D38-DCD9-D2190994C7F3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2449903" y="3432267"/>
                  <a:ext cx="356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37FBA5E1-7B6F-84EC-A53D-88C6BA3CAC94}"/>
                    </a:ext>
                  </a:extLst>
                </p14:cNvPr>
                <p14:cNvContentPartPr/>
                <p14:nvPr/>
              </p14:nvContentPartPr>
              <p14:xfrm>
                <a:off x="2472943" y="3495987"/>
                <a:ext cx="15120" cy="4392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37FBA5E1-7B6F-84EC-A53D-88C6BA3CAC94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2465383" y="3488787"/>
                  <a:ext cx="302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37D3564F-CCA7-3CC1-69BC-49F16E404AE6}"/>
                    </a:ext>
                  </a:extLst>
                </p14:cNvPr>
                <p14:cNvContentPartPr/>
                <p14:nvPr/>
              </p14:nvContentPartPr>
              <p14:xfrm>
                <a:off x="2502103" y="3510027"/>
                <a:ext cx="30600" cy="482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37D3564F-CCA7-3CC1-69BC-49F16E404AE6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2494543" y="3502467"/>
                  <a:ext cx="457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B61426E6-4362-54F8-2059-42D544EAC393}"/>
                    </a:ext>
                  </a:extLst>
                </p14:cNvPr>
                <p14:cNvContentPartPr/>
                <p14:nvPr/>
              </p14:nvContentPartPr>
              <p14:xfrm>
                <a:off x="2561143" y="3447387"/>
                <a:ext cx="12240" cy="8676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B61426E6-4362-54F8-2059-42D544EAC393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2553583" y="3439827"/>
                  <a:ext cx="273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529F86B2-50A1-557B-8148-6C737CED06DD}"/>
                    </a:ext>
                  </a:extLst>
                </p14:cNvPr>
                <p14:cNvContentPartPr/>
                <p14:nvPr/>
              </p14:nvContentPartPr>
              <p14:xfrm>
                <a:off x="2569783" y="3495987"/>
                <a:ext cx="16560" cy="684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529F86B2-50A1-557B-8148-6C737CED06DD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2562223" y="3488787"/>
                  <a:ext cx="31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1433BF4B-29F1-375E-F8A3-3F68067DBBE6}"/>
                    </a:ext>
                  </a:extLst>
                </p14:cNvPr>
                <p14:cNvContentPartPr/>
                <p14:nvPr/>
              </p14:nvContentPartPr>
              <p14:xfrm>
                <a:off x="2569783" y="3502827"/>
                <a:ext cx="360" cy="3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1433BF4B-29F1-375E-F8A3-3F68067DBBE6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2562223" y="349526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4C7E724B-018F-34A9-3D1A-2972BCA47658}"/>
                    </a:ext>
                  </a:extLst>
                </p14:cNvPr>
                <p14:cNvContentPartPr/>
                <p14:nvPr/>
              </p14:nvContentPartPr>
              <p14:xfrm>
                <a:off x="2569783" y="3502827"/>
                <a:ext cx="360" cy="3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4C7E724B-018F-34A9-3D1A-2972BCA47658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2562223" y="349526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815CACDA-36D6-DD0B-2FC6-6B17E7A113E4}"/>
                    </a:ext>
                  </a:extLst>
                </p14:cNvPr>
                <p14:cNvContentPartPr/>
                <p14:nvPr/>
              </p14:nvContentPartPr>
              <p14:xfrm>
                <a:off x="2657263" y="3481227"/>
                <a:ext cx="23760" cy="187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815CACDA-36D6-DD0B-2FC6-6B17E7A113E4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2649703" y="3473667"/>
                  <a:ext cx="385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AF5BF627-A26B-756C-C32E-427B1CED8434}"/>
                    </a:ext>
                  </a:extLst>
                </p14:cNvPr>
                <p14:cNvContentPartPr/>
                <p14:nvPr/>
              </p14:nvContentPartPr>
              <p14:xfrm>
                <a:off x="2607943" y="3501027"/>
                <a:ext cx="35280" cy="432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AF5BF627-A26B-756C-C32E-427B1CED8434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2600383" y="3493467"/>
                  <a:ext cx="50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54787E9C-990D-7277-45C7-56A07FD2584E}"/>
                    </a:ext>
                  </a:extLst>
                </p14:cNvPr>
                <p14:cNvContentPartPr/>
                <p14:nvPr/>
              </p14:nvContentPartPr>
              <p14:xfrm>
                <a:off x="2660503" y="3481947"/>
                <a:ext cx="26640" cy="522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54787E9C-990D-7277-45C7-56A07FD2584E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2652943" y="3474387"/>
                  <a:ext cx="417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55D6C82B-D577-EC76-54E7-26ECFA3277D6}"/>
                    </a:ext>
                  </a:extLst>
                </p14:cNvPr>
                <p14:cNvContentPartPr/>
                <p14:nvPr/>
              </p14:nvContentPartPr>
              <p14:xfrm>
                <a:off x="2701903" y="3481227"/>
                <a:ext cx="42120" cy="3456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55D6C82B-D577-EC76-54E7-26ECFA3277D6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2694343" y="3473667"/>
                  <a:ext cx="5724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4053E3C5-26BE-B5F8-D77C-7A0F01F9A792}"/>
              </a:ext>
            </a:extLst>
          </p:cNvPr>
          <p:cNvGrpSpPr/>
          <p:nvPr/>
        </p:nvGrpSpPr>
        <p:grpSpPr>
          <a:xfrm>
            <a:off x="2763823" y="3634947"/>
            <a:ext cx="276840" cy="97200"/>
            <a:chOff x="2763823" y="3634947"/>
            <a:chExt cx="276840" cy="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D646AEFA-A432-6ED7-906E-C5EFA2F1CCD2}"/>
                    </a:ext>
                  </a:extLst>
                </p14:cNvPr>
                <p14:cNvContentPartPr/>
                <p14:nvPr/>
              </p14:nvContentPartPr>
              <p14:xfrm>
                <a:off x="2763823" y="3641787"/>
                <a:ext cx="42480" cy="903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D646AEFA-A432-6ED7-906E-C5EFA2F1CCD2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2756263" y="3634227"/>
                  <a:ext cx="576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6D0B3700-D779-E148-002D-26AFC148EF40}"/>
                    </a:ext>
                  </a:extLst>
                </p14:cNvPr>
                <p14:cNvContentPartPr/>
                <p14:nvPr/>
              </p14:nvContentPartPr>
              <p14:xfrm>
                <a:off x="2823583" y="3634947"/>
                <a:ext cx="66240" cy="921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6D0B3700-D779-E148-002D-26AFC148EF40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2816023" y="3627387"/>
                  <a:ext cx="81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60B1C1E1-FACC-0179-601B-6E1039C9B8AB}"/>
                    </a:ext>
                  </a:extLst>
                </p14:cNvPr>
                <p14:cNvContentPartPr/>
                <p14:nvPr/>
              </p14:nvContentPartPr>
              <p14:xfrm>
                <a:off x="2908183" y="3641787"/>
                <a:ext cx="6480" cy="8028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60B1C1E1-FACC-0179-601B-6E1039C9B8AB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2900623" y="3634227"/>
                  <a:ext cx="212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20A84F6B-354A-7C08-80BF-123F41FF101E}"/>
                    </a:ext>
                  </a:extLst>
                </p14:cNvPr>
                <p14:cNvContentPartPr/>
                <p14:nvPr/>
              </p14:nvContentPartPr>
              <p14:xfrm>
                <a:off x="2919703" y="3668427"/>
                <a:ext cx="51480" cy="1332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20A84F6B-354A-7C08-80BF-123F41FF101E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2912143" y="3660867"/>
                  <a:ext cx="66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B3CB8287-5F22-A9B4-FDA5-5842824DB75D}"/>
                    </a:ext>
                  </a:extLst>
                </p14:cNvPr>
                <p14:cNvContentPartPr/>
                <p14:nvPr/>
              </p14:nvContentPartPr>
              <p14:xfrm>
                <a:off x="2971543" y="3650067"/>
                <a:ext cx="46080" cy="540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B3CB8287-5F22-A9B4-FDA5-5842824DB75D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2963983" y="3642507"/>
                  <a:ext cx="61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3B559F3A-305D-6613-862F-8572E4140D63}"/>
                    </a:ext>
                  </a:extLst>
                </p14:cNvPr>
                <p14:cNvContentPartPr/>
                <p14:nvPr/>
              </p14:nvContentPartPr>
              <p14:xfrm>
                <a:off x="2966143" y="3650427"/>
                <a:ext cx="38520" cy="464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3B559F3A-305D-6613-862F-8572E4140D63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2958583" y="3642867"/>
                  <a:ext cx="536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11255EF3-61F3-E3EE-F6A2-40F927F612B4}"/>
                    </a:ext>
                  </a:extLst>
                </p14:cNvPr>
                <p14:cNvContentPartPr/>
                <p14:nvPr/>
              </p14:nvContentPartPr>
              <p14:xfrm>
                <a:off x="2991343" y="3658347"/>
                <a:ext cx="19080" cy="342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11255EF3-61F3-E3EE-F6A2-40F927F612B4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2983783" y="3650787"/>
                  <a:ext cx="342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CAAC828C-1D26-103D-13D6-A6700177CD44}"/>
                    </a:ext>
                  </a:extLst>
                </p14:cNvPr>
                <p14:cNvContentPartPr/>
                <p14:nvPr/>
              </p14:nvContentPartPr>
              <p14:xfrm>
                <a:off x="3035623" y="3642147"/>
                <a:ext cx="5040" cy="604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CAAC828C-1D26-103D-13D6-A6700177CD44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3028063" y="3634587"/>
                  <a:ext cx="2016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0" name="Gruppo 439">
            <a:extLst>
              <a:ext uri="{FF2B5EF4-FFF2-40B4-BE49-F238E27FC236}">
                <a16:creationId xmlns:a16="http://schemas.microsoft.com/office/drawing/2014/main" id="{F1B05F8E-6765-03B2-DB88-2365B2205BB1}"/>
              </a:ext>
            </a:extLst>
          </p:cNvPr>
          <p:cNvGrpSpPr/>
          <p:nvPr/>
        </p:nvGrpSpPr>
        <p:grpSpPr>
          <a:xfrm>
            <a:off x="3753860" y="3469443"/>
            <a:ext cx="231480" cy="111960"/>
            <a:chOff x="3753860" y="3469443"/>
            <a:chExt cx="231480" cy="11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0264AA88-FA8D-861C-4318-EE77AB3EA88E}"/>
                    </a:ext>
                  </a:extLst>
                </p14:cNvPr>
                <p14:cNvContentPartPr/>
                <p14:nvPr/>
              </p14:nvContentPartPr>
              <p14:xfrm>
                <a:off x="3753860" y="3515883"/>
                <a:ext cx="57600" cy="655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0264AA88-FA8D-861C-4318-EE77AB3EA88E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3746300" y="3508323"/>
                  <a:ext cx="72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975D6FA4-9AE2-D705-B37D-5EB199B8EBF2}"/>
                    </a:ext>
                  </a:extLst>
                </p14:cNvPr>
                <p14:cNvContentPartPr/>
                <p14:nvPr/>
              </p14:nvContentPartPr>
              <p14:xfrm>
                <a:off x="3826220" y="3525603"/>
                <a:ext cx="48600" cy="381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975D6FA4-9AE2-D705-B37D-5EB199B8EBF2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3819020" y="3518043"/>
                  <a:ext cx="63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D7757499-F10B-DA14-5632-1B734F5DD159}"/>
                    </a:ext>
                  </a:extLst>
                </p14:cNvPr>
                <p14:cNvContentPartPr/>
                <p14:nvPr/>
              </p14:nvContentPartPr>
              <p14:xfrm>
                <a:off x="3894620" y="3469443"/>
                <a:ext cx="56520" cy="9000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D7757499-F10B-DA14-5632-1B734F5DD159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3887060" y="3461883"/>
                  <a:ext cx="716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A8E7FDB0-A82D-B347-DD8F-EA4D4A3338CD}"/>
                    </a:ext>
                  </a:extLst>
                </p14:cNvPr>
                <p14:cNvContentPartPr/>
                <p14:nvPr/>
              </p14:nvContentPartPr>
              <p14:xfrm>
                <a:off x="3933860" y="3513003"/>
                <a:ext cx="51480" cy="579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A8E7FDB0-A82D-B347-DD8F-EA4D4A3338CD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3926300" y="3505443"/>
                  <a:ext cx="6660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8" name="Gruppo 447">
            <a:extLst>
              <a:ext uri="{FF2B5EF4-FFF2-40B4-BE49-F238E27FC236}">
                <a16:creationId xmlns:a16="http://schemas.microsoft.com/office/drawing/2014/main" id="{757E79B0-10C8-B065-0294-B8258A4BD6D9}"/>
              </a:ext>
            </a:extLst>
          </p:cNvPr>
          <p:cNvGrpSpPr/>
          <p:nvPr/>
        </p:nvGrpSpPr>
        <p:grpSpPr>
          <a:xfrm>
            <a:off x="3151220" y="3450723"/>
            <a:ext cx="371160" cy="150120"/>
            <a:chOff x="3151220" y="3450723"/>
            <a:chExt cx="371160" cy="15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84365D0D-CA49-4A80-9107-294EF06AACF5}"/>
                    </a:ext>
                  </a:extLst>
                </p14:cNvPr>
                <p14:cNvContentPartPr/>
                <p14:nvPr/>
              </p14:nvContentPartPr>
              <p14:xfrm>
                <a:off x="3151220" y="3484923"/>
                <a:ext cx="64080" cy="590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84365D0D-CA49-4A80-9107-294EF06AACF5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3143660" y="3477363"/>
                  <a:ext cx="792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BD7803A6-44DC-5CC5-6577-AF10ABB3E7C0}"/>
                    </a:ext>
                  </a:extLst>
                </p14:cNvPr>
                <p14:cNvContentPartPr/>
                <p14:nvPr/>
              </p14:nvContentPartPr>
              <p14:xfrm>
                <a:off x="3272900" y="3506163"/>
                <a:ext cx="63000" cy="946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BD7803A6-44DC-5CC5-6577-AF10ABB3E7C0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3265340" y="3498603"/>
                  <a:ext cx="781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43257304-CC5B-30D6-D1FA-879BC8EC4AFE}"/>
                    </a:ext>
                  </a:extLst>
                </p14:cNvPr>
                <p14:cNvContentPartPr/>
                <p14:nvPr/>
              </p14:nvContentPartPr>
              <p14:xfrm>
                <a:off x="3358940" y="3515163"/>
                <a:ext cx="16920" cy="3384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43257304-CC5B-30D6-D1FA-879BC8EC4AFE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3351380" y="3507603"/>
                  <a:ext cx="320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8A7974AD-5CEE-053B-69F1-EB164BE0821D}"/>
                    </a:ext>
                  </a:extLst>
                </p14:cNvPr>
                <p14:cNvContentPartPr/>
                <p14:nvPr/>
              </p14:nvContentPartPr>
              <p14:xfrm>
                <a:off x="3394940" y="3509043"/>
                <a:ext cx="42480" cy="345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8A7974AD-5CEE-053B-69F1-EB164BE0821D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3387380" y="3501483"/>
                  <a:ext cx="576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EC8843E1-FDDA-390A-9A4D-5AFF938E9665}"/>
                    </a:ext>
                  </a:extLst>
                </p14:cNvPr>
                <p14:cNvContentPartPr/>
                <p14:nvPr/>
              </p14:nvContentPartPr>
              <p14:xfrm>
                <a:off x="3440660" y="3450723"/>
                <a:ext cx="57600" cy="957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EC8843E1-FDDA-390A-9A4D-5AFF938E9665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3433100" y="3443163"/>
                  <a:ext cx="723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7528707F-E1F0-0397-2251-FDDF37FE035D}"/>
                    </a:ext>
                  </a:extLst>
                </p14:cNvPr>
                <p14:cNvContentPartPr/>
                <p14:nvPr/>
              </p14:nvContentPartPr>
              <p14:xfrm>
                <a:off x="3518420" y="3492843"/>
                <a:ext cx="3960" cy="5436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7528707F-E1F0-0397-2251-FDDF37FE035D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3510860" y="3485283"/>
                  <a:ext cx="1872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2" name="Gruppo 451">
            <a:extLst>
              <a:ext uri="{FF2B5EF4-FFF2-40B4-BE49-F238E27FC236}">
                <a16:creationId xmlns:a16="http://schemas.microsoft.com/office/drawing/2014/main" id="{4E12F097-1296-9923-3C78-2FED5B1AF196}"/>
              </a:ext>
            </a:extLst>
          </p:cNvPr>
          <p:cNvGrpSpPr/>
          <p:nvPr/>
        </p:nvGrpSpPr>
        <p:grpSpPr>
          <a:xfrm>
            <a:off x="1202377" y="4164426"/>
            <a:ext cx="33480" cy="71280"/>
            <a:chOff x="1202377" y="4164426"/>
            <a:chExt cx="33480" cy="7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F7A4C8FC-E46D-9F6F-8A7C-3E58E438EDFA}"/>
                    </a:ext>
                  </a:extLst>
                </p14:cNvPr>
                <p14:cNvContentPartPr/>
                <p14:nvPr/>
              </p14:nvContentPartPr>
              <p14:xfrm>
                <a:off x="1202377" y="4182426"/>
                <a:ext cx="19080" cy="1152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F7A4C8FC-E46D-9F6F-8A7C-3E58E438EDFA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194817" y="4174866"/>
                  <a:ext cx="34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E7DA335A-D232-75C8-B74E-1B25975553CF}"/>
                    </a:ext>
                  </a:extLst>
                </p14:cNvPr>
                <p14:cNvContentPartPr/>
                <p14:nvPr/>
              </p14:nvContentPartPr>
              <p14:xfrm>
                <a:off x="1221457" y="4164426"/>
                <a:ext cx="14400" cy="7128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E7DA335A-D232-75C8-B74E-1B25975553CF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213897" y="4156866"/>
                  <a:ext cx="2952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0" name="Gruppo 459">
            <a:extLst>
              <a:ext uri="{FF2B5EF4-FFF2-40B4-BE49-F238E27FC236}">
                <a16:creationId xmlns:a16="http://schemas.microsoft.com/office/drawing/2014/main" id="{8EF08237-69E3-CBF8-0B4E-23D573DB1126}"/>
              </a:ext>
            </a:extLst>
          </p:cNvPr>
          <p:cNvGrpSpPr/>
          <p:nvPr/>
        </p:nvGrpSpPr>
        <p:grpSpPr>
          <a:xfrm>
            <a:off x="1621777" y="3934026"/>
            <a:ext cx="109440" cy="160560"/>
            <a:chOff x="1621777" y="3934026"/>
            <a:chExt cx="109440" cy="16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310C18B6-1D35-3973-EDDF-7D52237CD0D5}"/>
                    </a:ext>
                  </a:extLst>
                </p14:cNvPr>
                <p14:cNvContentPartPr/>
                <p14:nvPr/>
              </p14:nvContentPartPr>
              <p14:xfrm>
                <a:off x="1621777" y="3939066"/>
                <a:ext cx="38520" cy="7092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310C18B6-1D35-3973-EDDF-7D52237CD0D5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614217" y="3931506"/>
                  <a:ext cx="536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4FBDEE2C-CD51-A8C4-F6D0-BD97EBEEBAB9}"/>
                    </a:ext>
                  </a:extLst>
                </p14:cNvPr>
                <p14:cNvContentPartPr/>
                <p14:nvPr/>
              </p14:nvContentPartPr>
              <p14:xfrm>
                <a:off x="1634737" y="3973626"/>
                <a:ext cx="24480" cy="2772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4FBDEE2C-CD51-A8C4-F6D0-BD97EBEEBAB9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1627177" y="3966066"/>
                  <a:ext cx="39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4449F205-E28C-416A-862D-2B611F37C0F3}"/>
                    </a:ext>
                  </a:extLst>
                </p14:cNvPr>
                <p14:cNvContentPartPr/>
                <p14:nvPr/>
              </p14:nvContentPartPr>
              <p14:xfrm>
                <a:off x="1697017" y="3934026"/>
                <a:ext cx="2160" cy="4860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4449F205-E28C-416A-862D-2B611F37C0F3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689457" y="3926466"/>
                  <a:ext cx="17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B5647541-B288-B0F9-574D-D79AC4BA8DAA}"/>
                    </a:ext>
                  </a:extLst>
                </p14:cNvPr>
                <p14:cNvContentPartPr/>
                <p14:nvPr/>
              </p14:nvContentPartPr>
              <p14:xfrm>
                <a:off x="1709617" y="3970746"/>
                <a:ext cx="21600" cy="1008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B5647541-B288-B0F9-574D-D79AC4BA8DAA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702057" y="3963186"/>
                  <a:ext cx="36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393B2924-9839-F9EE-4A46-2164A6F92CDE}"/>
                    </a:ext>
                  </a:extLst>
                </p14:cNvPr>
                <p14:cNvContentPartPr/>
                <p14:nvPr/>
              </p14:nvContentPartPr>
              <p14:xfrm>
                <a:off x="1646617" y="4047426"/>
                <a:ext cx="7200" cy="399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393B2924-9839-F9EE-4A46-2164A6F92CDE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639057" y="4039866"/>
                  <a:ext cx="223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9BF87F1B-0639-4E04-1B9D-17F90F5A8C60}"/>
                    </a:ext>
                  </a:extLst>
                </p14:cNvPr>
                <p14:cNvContentPartPr/>
                <p14:nvPr/>
              </p14:nvContentPartPr>
              <p14:xfrm>
                <a:off x="1640137" y="4037346"/>
                <a:ext cx="50040" cy="572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9BF87F1B-0639-4E04-1B9D-17F90F5A8C60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632577" y="4029786"/>
                  <a:ext cx="6480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F5B2841B-F8BB-2B28-2224-978B490B3351}"/>
              </a:ext>
            </a:extLst>
          </p:cNvPr>
          <p:cNvGrpSpPr/>
          <p:nvPr/>
        </p:nvGrpSpPr>
        <p:grpSpPr>
          <a:xfrm>
            <a:off x="2031817" y="4071546"/>
            <a:ext cx="217080" cy="162000"/>
            <a:chOff x="2031817" y="4071546"/>
            <a:chExt cx="21708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F2791B25-B387-2AC4-F56E-8C0A8ADA1270}"/>
                    </a:ext>
                  </a:extLst>
                </p14:cNvPr>
                <p14:cNvContentPartPr/>
                <p14:nvPr/>
              </p14:nvContentPartPr>
              <p14:xfrm>
                <a:off x="2035777" y="4071546"/>
                <a:ext cx="60120" cy="1036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F2791B25-B387-2AC4-F56E-8C0A8ADA1270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2028217" y="4063986"/>
                  <a:ext cx="748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E39CF2E0-29EC-4AA9-7CA5-7362176D7D7E}"/>
                    </a:ext>
                  </a:extLst>
                </p14:cNvPr>
                <p14:cNvContentPartPr/>
                <p14:nvPr/>
              </p14:nvContentPartPr>
              <p14:xfrm>
                <a:off x="2040457" y="4115106"/>
                <a:ext cx="50400" cy="1260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E39CF2E0-29EC-4AA9-7CA5-7362176D7D7E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2032897" y="4107546"/>
                  <a:ext cx="655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943AA7DB-79B6-B5CE-D0D7-8A5B38C7AEBC}"/>
                    </a:ext>
                  </a:extLst>
                </p14:cNvPr>
                <p14:cNvContentPartPr/>
                <p14:nvPr/>
              </p14:nvContentPartPr>
              <p14:xfrm>
                <a:off x="2031817" y="4188186"/>
                <a:ext cx="42480" cy="432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943AA7DB-79B6-B5CE-D0D7-8A5B38C7AEBC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2024257" y="4180626"/>
                  <a:ext cx="576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F5F677FF-7EA7-3E86-86C4-0F9E5E5F68C0}"/>
                    </a:ext>
                  </a:extLst>
                </p14:cNvPr>
                <p14:cNvContentPartPr/>
                <p14:nvPr/>
              </p14:nvContentPartPr>
              <p14:xfrm>
                <a:off x="2065297" y="4183866"/>
                <a:ext cx="9000" cy="4968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F5F677FF-7EA7-3E86-86C4-0F9E5E5F68C0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2057737" y="4176306"/>
                  <a:ext cx="237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D2F0F891-333E-CBA0-12CD-3F4B310CA04A}"/>
                    </a:ext>
                  </a:extLst>
                </p14:cNvPr>
                <p14:cNvContentPartPr/>
                <p14:nvPr/>
              </p14:nvContentPartPr>
              <p14:xfrm>
                <a:off x="2138737" y="4107906"/>
                <a:ext cx="43560" cy="756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D2F0F891-333E-CBA0-12CD-3F4B310CA04A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2131177" y="4100346"/>
                  <a:ext cx="586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F89B379C-D3B2-357D-5EDE-2748DF8B51A5}"/>
                    </a:ext>
                  </a:extLst>
                </p14:cNvPr>
                <p14:cNvContentPartPr/>
                <p14:nvPr/>
              </p14:nvContentPartPr>
              <p14:xfrm>
                <a:off x="2100937" y="4113306"/>
                <a:ext cx="60120" cy="10188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F89B379C-D3B2-357D-5EDE-2748DF8B51A5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2093377" y="4105746"/>
                  <a:ext cx="74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5EAD02F3-72AE-0998-71E7-FC56522C94BE}"/>
                    </a:ext>
                  </a:extLst>
                </p14:cNvPr>
                <p14:cNvContentPartPr/>
                <p14:nvPr/>
              </p14:nvContentPartPr>
              <p14:xfrm>
                <a:off x="2126137" y="4151466"/>
                <a:ext cx="49320" cy="46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5EAD02F3-72AE-0998-71E7-FC56522C94BE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2118577" y="4143906"/>
                  <a:ext cx="644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9A71638A-C830-DE33-5807-6FCD19097195}"/>
                    </a:ext>
                  </a:extLst>
                </p14:cNvPr>
                <p14:cNvContentPartPr/>
                <p14:nvPr/>
              </p14:nvContentPartPr>
              <p14:xfrm>
                <a:off x="2191657" y="4142106"/>
                <a:ext cx="30960" cy="190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9A71638A-C830-DE33-5807-6FCD19097195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2184097" y="4134546"/>
                  <a:ext cx="460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CDAD440C-C8AE-83F7-60B9-A5928B200DCE}"/>
                    </a:ext>
                  </a:extLst>
                </p14:cNvPr>
                <p14:cNvContentPartPr/>
                <p14:nvPr/>
              </p14:nvContentPartPr>
              <p14:xfrm>
                <a:off x="2222617" y="4098186"/>
                <a:ext cx="26280" cy="13032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CDAD440C-C8AE-83F7-60B9-A5928B200DCE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2215057" y="4090626"/>
                  <a:ext cx="4140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8" name="Gruppo 477">
            <a:extLst>
              <a:ext uri="{FF2B5EF4-FFF2-40B4-BE49-F238E27FC236}">
                <a16:creationId xmlns:a16="http://schemas.microsoft.com/office/drawing/2014/main" id="{2BA6867F-8DDB-861D-7FF2-835D1886E480}"/>
              </a:ext>
            </a:extLst>
          </p:cNvPr>
          <p:cNvGrpSpPr/>
          <p:nvPr/>
        </p:nvGrpSpPr>
        <p:grpSpPr>
          <a:xfrm>
            <a:off x="2353297" y="3883626"/>
            <a:ext cx="91440" cy="180000"/>
            <a:chOff x="2353297" y="3883626"/>
            <a:chExt cx="91440" cy="18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505D1837-1D57-BF11-DAB5-96ABA5B44080}"/>
                    </a:ext>
                  </a:extLst>
                </p14:cNvPr>
                <p14:cNvContentPartPr/>
                <p14:nvPr/>
              </p14:nvContentPartPr>
              <p14:xfrm>
                <a:off x="2388577" y="3883626"/>
                <a:ext cx="56160" cy="5508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505D1837-1D57-BF11-DAB5-96ABA5B44080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2381017" y="3876066"/>
                  <a:ext cx="712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3FDD633D-D359-D09C-931F-7A1BE8BCE647}"/>
                    </a:ext>
                  </a:extLst>
                </p14:cNvPr>
                <p14:cNvContentPartPr/>
                <p14:nvPr/>
              </p14:nvContentPartPr>
              <p14:xfrm>
                <a:off x="2361937" y="3941946"/>
                <a:ext cx="67680" cy="3456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3FDD633D-D359-D09C-931F-7A1BE8BCE647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2354377" y="3934386"/>
                  <a:ext cx="828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E138140C-96FE-F6A4-22F6-033C884723FB}"/>
                    </a:ext>
                  </a:extLst>
                </p14:cNvPr>
                <p14:cNvContentPartPr/>
                <p14:nvPr/>
              </p14:nvContentPartPr>
              <p14:xfrm>
                <a:off x="2391097" y="3982266"/>
                <a:ext cx="6480" cy="2628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E138140C-96FE-F6A4-22F6-033C884723FB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2383537" y="3975066"/>
                  <a:ext cx="212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106725A9-7950-3A0D-752F-B94D05D60BF0}"/>
                    </a:ext>
                  </a:extLst>
                </p14:cNvPr>
                <p14:cNvContentPartPr/>
                <p14:nvPr/>
              </p14:nvContentPartPr>
              <p14:xfrm>
                <a:off x="2408737" y="3986226"/>
                <a:ext cx="1440" cy="2520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106725A9-7950-3A0D-752F-B94D05D60BF0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2401177" y="3978666"/>
                  <a:ext cx="162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477FBDCB-D582-C677-DDBF-E244B5D6CAD4}"/>
                    </a:ext>
                  </a:extLst>
                </p14:cNvPr>
                <p14:cNvContentPartPr/>
                <p14:nvPr/>
              </p14:nvContentPartPr>
              <p14:xfrm>
                <a:off x="2353297" y="4013226"/>
                <a:ext cx="68040" cy="5040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477FBDCB-D582-C677-DDBF-E244B5D6CAD4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2345737" y="4005666"/>
                  <a:ext cx="8316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8" name="Gruppo 487">
            <a:extLst>
              <a:ext uri="{FF2B5EF4-FFF2-40B4-BE49-F238E27FC236}">
                <a16:creationId xmlns:a16="http://schemas.microsoft.com/office/drawing/2014/main" id="{882C5774-ADD0-E84E-158F-23636A72A3E3}"/>
              </a:ext>
            </a:extLst>
          </p:cNvPr>
          <p:cNvGrpSpPr/>
          <p:nvPr/>
        </p:nvGrpSpPr>
        <p:grpSpPr>
          <a:xfrm>
            <a:off x="2678017" y="4090266"/>
            <a:ext cx="281880" cy="109800"/>
            <a:chOff x="2678017" y="4090266"/>
            <a:chExt cx="281880" cy="10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E989D2D2-D2A8-4870-26ED-8781DB1FC034}"/>
                    </a:ext>
                  </a:extLst>
                </p14:cNvPr>
                <p14:cNvContentPartPr/>
                <p14:nvPr/>
              </p14:nvContentPartPr>
              <p14:xfrm>
                <a:off x="2678017" y="4094586"/>
                <a:ext cx="56520" cy="1054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E989D2D2-D2A8-4870-26ED-8781DB1FC034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2670457" y="4087026"/>
                  <a:ext cx="716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970FE4FC-232A-9EDF-CCC3-ACB765A9B147}"/>
                    </a:ext>
                  </a:extLst>
                </p14:cNvPr>
                <p14:cNvContentPartPr/>
                <p14:nvPr/>
              </p14:nvContentPartPr>
              <p14:xfrm>
                <a:off x="2761537" y="4090266"/>
                <a:ext cx="45360" cy="1090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970FE4FC-232A-9EDF-CCC3-ACB765A9B147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2753977" y="4083066"/>
                  <a:ext cx="601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0EA4096F-AC00-0757-B06E-69FD9FB5D1A4}"/>
                    </a:ext>
                  </a:extLst>
                </p14:cNvPr>
                <p14:cNvContentPartPr/>
                <p14:nvPr/>
              </p14:nvContentPartPr>
              <p14:xfrm>
                <a:off x="2820577" y="4093506"/>
                <a:ext cx="12960" cy="9108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0EA4096F-AC00-0757-B06E-69FD9FB5D1A4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2813017" y="4085946"/>
                  <a:ext cx="28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CA5A2DBD-8527-97B7-3211-3BF23C365D65}"/>
                    </a:ext>
                  </a:extLst>
                </p14:cNvPr>
                <p14:cNvContentPartPr/>
                <p14:nvPr/>
              </p14:nvContentPartPr>
              <p14:xfrm>
                <a:off x="2833177" y="4149666"/>
                <a:ext cx="32040" cy="1368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CA5A2DBD-8527-97B7-3211-3BF23C365D65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2825617" y="4142106"/>
                  <a:ext cx="47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DDBF16FA-F5C5-50B1-766E-EB3238BB3FD8}"/>
                    </a:ext>
                  </a:extLst>
                </p14:cNvPr>
                <p14:cNvContentPartPr/>
                <p14:nvPr/>
              </p14:nvContentPartPr>
              <p14:xfrm>
                <a:off x="2887897" y="4094226"/>
                <a:ext cx="47880" cy="1692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DDBF16FA-F5C5-50B1-766E-EB3238BB3FD8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2880337" y="4086666"/>
                  <a:ext cx="62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44A0C531-CF6F-B3E6-1C55-05EDD9FE0FF7}"/>
                    </a:ext>
                  </a:extLst>
                </p14:cNvPr>
                <p14:cNvContentPartPr/>
                <p14:nvPr/>
              </p14:nvContentPartPr>
              <p14:xfrm>
                <a:off x="2865217" y="4112586"/>
                <a:ext cx="30960" cy="5796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44A0C531-CF6F-B3E6-1C55-05EDD9FE0FF7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2857657" y="4105026"/>
                  <a:ext cx="460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4315CF31-BC52-8B92-39C8-8BE8E4017494}"/>
                    </a:ext>
                  </a:extLst>
                </p14:cNvPr>
                <p14:cNvContentPartPr/>
                <p14:nvPr/>
              </p14:nvContentPartPr>
              <p14:xfrm>
                <a:off x="2905897" y="4105746"/>
                <a:ext cx="10440" cy="374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4315CF31-BC52-8B92-39C8-8BE8E401749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98337" y="4098186"/>
                  <a:ext cx="25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A7517CBB-F411-E5E5-594C-E7EB9016418F}"/>
                    </a:ext>
                  </a:extLst>
                </p14:cNvPr>
                <p14:cNvContentPartPr/>
                <p14:nvPr/>
              </p14:nvContentPartPr>
              <p14:xfrm>
                <a:off x="2953777" y="4090266"/>
                <a:ext cx="6120" cy="6696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A7517CBB-F411-E5E5-594C-E7EB9016418F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2946217" y="4082706"/>
                  <a:ext cx="21240" cy="82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9">
            <p14:nvContentPartPr>
              <p14:cNvPr id="489" name="Input penna 488">
                <a:extLst>
                  <a:ext uri="{FF2B5EF4-FFF2-40B4-BE49-F238E27FC236}">
                    <a16:creationId xmlns:a16="http://schemas.microsoft.com/office/drawing/2014/main" id="{8AC06A30-60BC-1173-A12D-B62CE13C70E5}"/>
                  </a:ext>
                </a:extLst>
              </p14:cNvPr>
              <p14:cNvContentPartPr/>
              <p14:nvPr/>
            </p14:nvContentPartPr>
            <p14:xfrm>
              <a:off x="3855894" y="4334329"/>
              <a:ext cx="711360" cy="60120"/>
            </p14:xfrm>
          </p:contentPart>
        </mc:Choice>
        <mc:Fallback>
          <p:pic>
            <p:nvPicPr>
              <p:cNvPr id="489" name="Input penna 488">
                <a:extLst>
                  <a:ext uri="{FF2B5EF4-FFF2-40B4-BE49-F238E27FC236}">
                    <a16:creationId xmlns:a16="http://schemas.microsoft.com/office/drawing/2014/main" id="{8AC06A30-60BC-1173-A12D-B62CE13C70E5}"/>
                  </a:ext>
                </a:extLst>
              </p:cNvPr>
              <p:cNvPicPr/>
              <p:nvPr/>
            </p:nvPicPr>
            <p:blipFill>
              <a:blip r:embed="rId640"/>
              <a:stretch>
                <a:fillRect/>
              </a:stretch>
            </p:blipFill>
            <p:spPr>
              <a:xfrm>
                <a:off x="3848694" y="4326769"/>
                <a:ext cx="726480" cy="7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04" name="Gruppo 503">
            <a:extLst>
              <a:ext uri="{FF2B5EF4-FFF2-40B4-BE49-F238E27FC236}">
                <a16:creationId xmlns:a16="http://schemas.microsoft.com/office/drawing/2014/main" id="{FF245105-A60D-251D-E869-2DC8C777CDA0}"/>
              </a:ext>
            </a:extLst>
          </p:cNvPr>
          <p:cNvGrpSpPr/>
          <p:nvPr/>
        </p:nvGrpSpPr>
        <p:grpSpPr>
          <a:xfrm>
            <a:off x="3884334" y="3870649"/>
            <a:ext cx="144360" cy="149400"/>
            <a:chOff x="3884334" y="3870649"/>
            <a:chExt cx="144360" cy="1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F3CEBF6C-1B15-6ED9-06FE-45532D424955}"/>
                    </a:ext>
                  </a:extLst>
                </p14:cNvPr>
                <p14:cNvContentPartPr/>
                <p14:nvPr/>
              </p14:nvContentPartPr>
              <p14:xfrm>
                <a:off x="3884334" y="3870649"/>
                <a:ext cx="57240" cy="14940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F3CEBF6C-1B15-6ED9-06FE-45532D424955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3876774" y="3863089"/>
                  <a:ext cx="723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769612CF-7520-7388-02BC-52647D6705D1}"/>
                    </a:ext>
                  </a:extLst>
                </p14:cNvPr>
                <p14:cNvContentPartPr/>
                <p14:nvPr/>
              </p14:nvContentPartPr>
              <p14:xfrm>
                <a:off x="3992694" y="3937969"/>
                <a:ext cx="36000" cy="5940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769612CF-7520-7388-02BC-52647D6705D1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3985134" y="3930409"/>
                  <a:ext cx="511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4" name="Gruppo 523">
            <a:extLst>
              <a:ext uri="{FF2B5EF4-FFF2-40B4-BE49-F238E27FC236}">
                <a16:creationId xmlns:a16="http://schemas.microsoft.com/office/drawing/2014/main" id="{5C7B3B18-110C-3D52-B979-63DEAD9F6EE0}"/>
              </a:ext>
            </a:extLst>
          </p:cNvPr>
          <p:cNvGrpSpPr/>
          <p:nvPr/>
        </p:nvGrpSpPr>
        <p:grpSpPr>
          <a:xfrm>
            <a:off x="4216974" y="3834289"/>
            <a:ext cx="1120353" cy="199080"/>
            <a:chOff x="4216974" y="3834289"/>
            <a:chExt cx="1120353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23E3A653-90A2-F08B-4CB0-488EFB995998}"/>
                    </a:ext>
                  </a:extLst>
                </p14:cNvPr>
                <p14:cNvContentPartPr/>
                <p14:nvPr/>
              </p14:nvContentPartPr>
              <p14:xfrm>
                <a:off x="4216974" y="3921769"/>
                <a:ext cx="9360" cy="8388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23E3A653-90A2-F08B-4CB0-488EFB995998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4209414" y="3914209"/>
                  <a:ext cx="244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41FE260A-9AB3-7370-647A-5A3427550148}"/>
                    </a:ext>
                  </a:extLst>
                </p14:cNvPr>
                <p14:cNvContentPartPr/>
                <p14:nvPr/>
              </p14:nvContentPartPr>
              <p14:xfrm>
                <a:off x="4255854" y="3925009"/>
                <a:ext cx="77400" cy="464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41FE260A-9AB3-7370-647A-5A3427550148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248294" y="3917449"/>
                  <a:ext cx="925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C1BD4CE8-91C8-A80A-BEC9-BAD7046A9D56}"/>
                    </a:ext>
                  </a:extLst>
                </p14:cNvPr>
                <p14:cNvContentPartPr/>
                <p14:nvPr/>
              </p14:nvContentPartPr>
              <p14:xfrm>
                <a:off x="4340454" y="3925729"/>
                <a:ext cx="55080" cy="10764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C1BD4CE8-91C8-A80A-BEC9-BAD7046A9D56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332894" y="3918169"/>
                  <a:ext cx="702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F198E94A-E883-18E5-D864-788AB1A1D049}"/>
                    </a:ext>
                  </a:extLst>
                </p14:cNvPr>
                <p14:cNvContentPartPr/>
                <p14:nvPr/>
              </p14:nvContentPartPr>
              <p14:xfrm>
                <a:off x="4413534" y="3943369"/>
                <a:ext cx="34920" cy="3708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F198E94A-E883-18E5-D864-788AB1A1D049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405974" y="3935809"/>
                  <a:ext cx="500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62456B3A-DFC6-826D-D624-F04C2E9151B6}"/>
                    </a:ext>
                  </a:extLst>
                </p14:cNvPr>
                <p14:cNvContentPartPr/>
                <p14:nvPr/>
              </p14:nvContentPartPr>
              <p14:xfrm>
                <a:off x="4482654" y="3931489"/>
                <a:ext cx="34920" cy="6408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62456B3A-DFC6-826D-D624-F04C2E9151B6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475094" y="3923929"/>
                  <a:ext cx="50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0ECCBA8F-F68B-BE8F-C1A1-B2F7DA9A7CB2}"/>
                    </a:ext>
                  </a:extLst>
                </p14:cNvPr>
                <p14:cNvContentPartPr/>
                <p14:nvPr/>
              </p14:nvContentPartPr>
              <p14:xfrm>
                <a:off x="4542774" y="3934729"/>
                <a:ext cx="39600" cy="4644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0ECCBA8F-F68B-BE8F-C1A1-B2F7DA9A7CB2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535214" y="3927169"/>
                  <a:ext cx="54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002EBB53-9FEB-3202-8F32-72DD439695E4}"/>
                    </a:ext>
                  </a:extLst>
                </p14:cNvPr>
                <p14:cNvContentPartPr/>
                <p14:nvPr/>
              </p14:nvContentPartPr>
              <p14:xfrm>
                <a:off x="4611534" y="3843649"/>
                <a:ext cx="25200" cy="13716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002EBB53-9FEB-3202-8F32-72DD439695E4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4603974" y="3836089"/>
                  <a:ext cx="403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73493826-1382-1EBC-5179-17B8FC66544E}"/>
                    </a:ext>
                  </a:extLst>
                </p14:cNvPr>
                <p14:cNvContentPartPr/>
                <p14:nvPr/>
              </p14:nvContentPartPr>
              <p14:xfrm>
                <a:off x="4600374" y="3957049"/>
                <a:ext cx="48240" cy="828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73493826-1382-1EBC-5179-17B8FC66544E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4592814" y="3949489"/>
                  <a:ext cx="63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B7A4F249-8297-E9A1-9D52-264F4AEC75BA}"/>
                    </a:ext>
                  </a:extLst>
                </p14:cNvPr>
                <p14:cNvContentPartPr/>
                <p14:nvPr/>
              </p14:nvContentPartPr>
              <p14:xfrm>
                <a:off x="4675254" y="3922489"/>
                <a:ext cx="40320" cy="6624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B7A4F249-8297-E9A1-9D52-264F4AEC75BA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4667694" y="3914929"/>
                  <a:ext cx="554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71F90922-F3F6-CF95-5D0A-C7F3863A381D}"/>
                    </a:ext>
                  </a:extLst>
                </p14:cNvPr>
                <p14:cNvContentPartPr/>
                <p14:nvPr/>
              </p14:nvContentPartPr>
              <p14:xfrm>
                <a:off x="4772127" y="3834289"/>
                <a:ext cx="56880" cy="16416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71F90922-F3F6-CF95-5D0A-C7F3863A381D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4764927" y="3827089"/>
                  <a:ext cx="720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0B691A46-9A43-B04E-8C5F-7518632AC779}"/>
                    </a:ext>
                  </a:extLst>
                </p14:cNvPr>
                <p14:cNvContentPartPr/>
                <p14:nvPr/>
              </p14:nvContentPartPr>
              <p14:xfrm>
                <a:off x="4845567" y="3911329"/>
                <a:ext cx="37440" cy="7056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0B691A46-9A43-B04E-8C5F-7518632AC779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4838007" y="3903769"/>
                  <a:ext cx="525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978655A0-C0D0-167E-0E0E-7868B47EE48E}"/>
                    </a:ext>
                  </a:extLst>
                </p14:cNvPr>
                <p14:cNvContentPartPr/>
                <p14:nvPr/>
              </p14:nvContentPartPr>
              <p14:xfrm>
                <a:off x="4915407" y="3870289"/>
                <a:ext cx="14400" cy="8460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978655A0-C0D0-167E-0E0E-7868B47EE48E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4907847" y="3862729"/>
                  <a:ext cx="295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B01D3AC2-DA07-8971-74BA-DA507F7BE762}"/>
                    </a:ext>
                  </a:extLst>
                </p14:cNvPr>
                <p14:cNvContentPartPr/>
                <p14:nvPr/>
              </p14:nvContentPartPr>
              <p14:xfrm>
                <a:off x="4910727" y="3921409"/>
                <a:ext cx="27720" cy="792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B01D3AC2-DA07-8971-74BA-DA507F7BE762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4903167" y="3913849"/>
                  <a:ext cx="42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655BB003-5339-25CA-CE5D-E2E8BD4F617D}"/>
                    </a:ext>
                  </a:extLst>
                </p14:cNvPr>
                <p14:cNvContentPartPr/>
                <p14:nvPr/>
              </p14:nvContentPartPr>
              <p14:xfrm>
                <a:off x="4952847" y="3928609"/>
                <a:ext cx="61560" cy="4320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655BB003-5339-25CA-CE5D-E2E8BD4F617D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4945287" y="3921049"/>
                  <a:ext cx="766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7A95E555-26AD-0AF0-08A9-4B7BC8892D26}"/>
                    </a:ext>
                  </a:extLst>
                </p14:cNvPr>
                <p14:cNvContentPartPr/>
                <p14:nvPr/>
              </p14:nvContentPartPr>
              <p14:xfrm>
                <a:off x="5014047" y="3855889"/>
                <a:ext cx="79920" cy="10476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7A95E555-26AD-0AF0-08A9-4B7BC8892D26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5006487" y="3848329"/>
                  <a:ext cx="950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9477E8EE-EC24-352E-9A4B-ACE3CC4AAF0B}"/>
                    </a:ext>
                  </a:extLst>
                </p14:cNvPr>
                <p14:cNvContentPartPr/>
                <p14:nvPr/>
              </p14:nvContentPartPr>
              <p14:xfrm>
                <a:off x="5112327" y="3909529"/>
                <a:ext cx="33840" cy="7524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9477E8EE-EC24-352E-9A4B-ACE3CC4AAF0B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5104767" y="3901969"/>
                  <a:ext cx="489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1A86517E-2C06-CC2C-7B0D-556B9D47849C}"/>
                    </a:ext>
                  </a:extLst>
                </p14:cNvPr>
                <p14:cNvContentPartPr/>
                <p14:nvPr/>
              </p14:nvContentPartPr>
              <p14:xfrm>
                <a:off x="5146887" y="3914569"/>
                <a:ext cx="57240" cy="3852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1A86517E-2C06-CC2C-7B0D-556B9D47849C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5139327" y="3907009"/>
                  <a:ext cx="723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8E96B25B-6D96-8A42-CC55-5BA956BD247A}"/>
                    </a:ext>
                  </a:extLst>
                </p14:cNvPr>
                <p14:cNvContentPartPr/>
                <p14:nvPr/>
              </p14:nvContentPartPr>
              <p14:xfrm>
                <a:off x="5247327" y="3864889"/>
                <a:ext cx="10080" cy="7128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8E96B25B-6D96-8A42-CC55-5BA956BD247A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5239767" y="3857329"/>
                  <a:ext cx="25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96847243-6AEB-321C-6189-F95779707463}"/>
                    </a:ext>
                  </a:extLst>
                </p14:cNvPr>
                <p14:cNvContentPartPr/>
                <p14:nvPr/>
              </p14:nvContentPartPr>
              <p14:xfrm>
                <a:off x="5242647" y="3919969"/>
                <a:ext cx="360" cy="36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96847243-6AEB-321C-6189-F95779707463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5235087" y="3912409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BB8EE03B-97BF-AE9A-B340-66659AC51B95}"/>
                    </a:ext>
                  </a:extLst>
                </p14:cNvPr>
                <p14:cNvContentPartPr/>
                <p14:nvPr/>
              </p14:nvContentPartPr>
              <p14:xfrm>
                <a:off x="5297007" y="3897289"/>
                <a:ext cx="40320" cy="5256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BB8EE03B-97BF-AE9A-B340-66659AC51B95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5289447" y="3889729"/>
                  <a:ext cx="55440" cy="6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5" name="Gruppo 534">
            <a:extLst>
              <a:ext uri="{FF2B5EF4-FFF2-40B4-BE49-F238E27FC236}">
                <a16:creationId xmlns:a16="http://schemas.microsoft.com/office/drawing/2014/main" id="{A5494536-3DE8-55BF-5EC9-764CA9DE7A03}"/>
              </a:ext>
            </a:extLst>
          </p:cNvPr>
          <p:cNvGrpSpPr/>
          <p:nvPr/>
        </p:nvGrpSpPr>
        <p:grpSpPr>
          <a:xfrm>
            <a:off x="5044287" y="4115089"/>
            <a:ext cx="758160" cy="154800"/>
            <a:chOff x="5044287" y="4115089"/>
            <a:chExt cx="75816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3D94450D-9B14-5DC8-4521-7F8A8A07A9F3}"/>
                    </a:ext>
                  </a:extLst>
                </p14:cNvPr>
                <p14:cNvContentPartPr/>
                <p14:nvPr/>
              </p14:nvContentPartPr>
              <p14:xfrm>
                <a:off x="5044287" y="4115089"/>
                <a:ext cx="125280" cy="14616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3D94450D-9B14-5DC8-4521-7F8A8A07A9F3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5036727" y="4107529"/>
                  <a:ext cx="1404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E93C9F35-1FA5-7686-E156-53FD1D7C5AAD}"/>
                    </a:ext>
                  </a:extLst>
                </p14:cNvPr>
                <p14:cNvContentPartPr/>
                <p14:nvPr/>
              </p14:nvContentPartPr>
              <p14:xfrm>
                <a:off x="5057607" y="4184569"/>
                <a:ext cx="114480" cy="1080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E93C9F35-1FA5-7686-E156-53FD1D7C5AAD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5050047" y="4177009"/>
                  <a:ext cx="129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2E3B3C84-C5C0-C168-F0B8-A66E4369F1CC}"/>
                    </a:ext>
                  </a:extLst>
                </p14:cNvPr>
                <p14:cNvContentPartPr/>
                <p14:nvPr/>
              </p14:nvContentPartPr>
              <p14:xfrm>
                <a:off x="5202327" y="4131289"/>
                <a:ext cx="26280" cy="13860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2E3B3C84-C5C0-C168-F0B8-A66E4369F1CC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5194767" y="4123729"/>
                  <a:ext cx="414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54A226D3-955C-ABE3-D53D-045B0F224BDA}"/>
                    </a:ext>
                  </a:extLst>
                </p14:cNvPr>
                <p14:cNvContentPartPr/>
                <p14:nvPr/>
              </p14:nvContentPartPr>
              <p14:xfrm>
                <a:off x="5212767" y="4211929"/>
                <a:ext cx="35640" cy="540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54A226D3-955C-ABE3-D53D-045B0F224BDA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5205207" y="4204369"/>
                  <a:ext cx="504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6521E346-563C-0309-1950-6E595C4C56AF}"/>
                    </a:ext>
                  </a:extLst>
                </p14:cNvPr>
                <p14:cNvContentPartPr/>
                <p14:nvPr/>
              </p14:nvContentPartPr>
              <p14:xfrm>
                <a:off x="5264967" y="4123729"/>
                <a:ext cx="38880" cy="13608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6521E346-563C-0309-1950-6E595C4C56AF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5257767" y="4116169"/>
                  <a:ext cx="540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2528E4FD-9C2F-4386-F84F-495CF9801137}"/>
                    </a:ext>
                  </a:extLst>
                </p14:cNvPr>
                <p14:cNvContentPartPr/>
                <p14:nvPr/>
              </p14:nvContentPartPr>
              <p14:xfrm>
                <a:off x="5386647" y="4115809"/>
                <a:ext cx="88560" cy="5472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2528E4FD-9C2F-4386-F84F-495CF9801137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5379087" y="4108249"/>
                  <a:ext cx="1036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74FCA09A-8B2A-9B0A-AE44-A98CE529E17B}"/>
                    </a:ext>
                  </a:extLst>
                </p14:cNvPr>
                <p14:cNvContentPartPr/>
                <p14:nvPr/>
              </p14:nvContentPartPr>
              <p14:xfrm>
                <a:off x="5349207" y="4187089"/>
                <a:ext cx="101520" cy="828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74FCA09A-8B2A-9B0A-AE44-A98CE529E17B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5341647" y="4179529"/>
                  <a:ext cx="1166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E95E4738-5388-1BEF-85CA-633913CB38F5}"/>
                    </a:ext>
                  </a:extLst>
                </p14:cNvPr>
                <p14:cNvContentPartPr/>
                <p14:nvPr/>
              </p14:nvContentPartPr>
              <p14:xfrm>
                <a:off x="5407527" y="4192489"/>
                <a:ext cx="16560" cy="6156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E95E4738-5388-1BEF-85CA-633913CB38F5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5399967" y="4184929"/>
                  <a:ext cx="31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B8970DAC-A053-B1F4-9A17-BDEE9571D102}"/>
                    </a:ext>
                  </a:extLst>
                </p14:cNvPr>
                <p14:cNvContentPartPr/>
                <p14:nvPr/>
              </p14:nvContentPartPr>
              <p14:xfrm>
                <a:off x="5525247" y="4133089"/>
                <a:ext cx="59760" cy="756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B8970DAC-A053-B1F4-9A17-BDEE9571D102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5517687" y="4125529"/>
                  <a:ext cx="74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9BC1713A-423B-FF6E-62A5-38CB765E3781}"/>
                    </a:ext>
                  </a:extLst>
                </p14:cNvPr>
                <p14:cNvContentPartPr/>
                <p14:nvPr/>
              </p14:nvContentPartPr>
              <p14:xfrm>
                <a:off x="5500407" y="4154689"/>
                <a:ext cx="57600" cy="6732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9BC1713A-423B-FF6E-62A5-38CB765E3781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5492847" y="4147129"/>
                  <a:ext cx="72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CA7DE4E6-AF96-5E26-4953-12EB93F53B3C}"/>
                    </a:ext>
                  </a:extLst>
                </p14:cNvPr>
                <p14:cNvContentPartPr/>
                <p14:nvPr/>
              </p14:nvContentPartPr>
              <p14:xfrm>
                <a:off x="5581407" y="4136689"/>
                <a:ext cx="17640" cy="10260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CA7DE4E6-AF96-5E26-4953-12EB93F53B3C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5573847" y="4129129"/>
                  <a:ext cx="32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EB8EA50C-C4EB-DAC1-F200-DD02C2D67396}"/>
                    </a:ext>
                  </a:extLst>
                </p14:cNvPr>
                <p14:cNvContentPartPr/>
                <p14:nvPr/>
              </p14:nvContentPartPr>
              <p14:xfrm>
                <a:off x="5600127" y="4174489"/>
                <a:ext cx="101520" cy="504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EB8EA50C-C4EB-DAC1-F200-DD02C2D67396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5592567" y="4166929"/>
                  <a:ext cx="1166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FD78B8ED-781A-F497-36A1-F54F3577C9FD}"/>
                    </a:ext>
                  </a:extLst>
                </p14:cNvPr>
                <p14:cNvContentPartPr/>
                <p14:nvPr/>
              </p14:nvContentPartPr>
              <p14:xfrm>
                <a:off x="5730447" y="4135609"/>
                <a:ext cx="72000" cy="1476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FD78B8ED-781A-F497-36A1-F54F3577C9FD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5722887" y="4128049"/>
                  <a:ext cx="86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77D58D29-A6E2-9276-EADF-77E1D8B5AF36}"/>
                    </a:ext>
                  </a:extLst>
                </p14:cNvPr>
                <p14:cNvContentPartPr/>
                <p14:nvPr/>
              </p14:nvContentPartPr>
              <p14:xfrm>
                <a:off x="5733327" y="4183849"/>
                <a:ext cx="68040" cy="612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77D58D29-A6E2-9276-EADF-77E1D8B5AF36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5725767" y="4176289"/>
                  <a:ext cx="83160" cy="2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1" name="Gruppo 560">
            <a:extLst>
              <a:ext uri="{FF2B5EF4-FFF2-40B4-BE49-F238E27FC236}">
                <a16:creationId xmlns:a16="http://schemas.microsoft.com/office/drawing/2014/main" id="{391872BE-1B82-9303-6728-4494E06F8DC1}"/>
              </a:ext>
            </a:extLst>
          </p:cNvPr>
          <p:cNvGrpSpPr/>
          <p:nvPr/>
        </p:nvGrpSpPr>
        <p:grpSpPr>
          <a:xfrm>
            <a:off x="5959106" y="3969659"/>
            <a:ext cx="1473480" cy="343800"/>
            <a:chOff x="5959106" y="3969659"/>
            <a:chExt cx="147348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B07F911D-7064-7B4C-B831-503E0EB5BD2A}"/>
                    </a:ext>
                  </a:extLst>
                </p14:cNvPr>
                <p14:cNvContentPartPr/>
                <p14:nvPr/>
              </p14:nvContentPartPr>
              <p14:xfrm>
                <a:off x="6001586" y="4102859"/>
                <a:ext cx="5760" cy="903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B07F911D-7064-7B4C-B831-503E0EB5BD2A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5994026" y="4095299"/>
                  <a:ext cx="208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554F1E03-F4D6-BA8A-B233-C5FB5DCC474C}"/>
                    </a:ext>
                  </a:extLst>
                </p14:cNvPr>
                <p14:cNvContentPartPr/>
                <p14:nvPr/>
              </p14:nvContentPartPr>
              <p14:xfrm>
                <a:off x="6053066" y="4128419"/>
                <a:ext cx="60840" cy="5868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554F1E03-F4D6-BA8A-B233-C5FB5DCC474C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6045506" y="4120859"/>
                  <a:ext cx="759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80E19515-57F0-A369-B228-A0A89E517EE2}"/>
                    </a:ext>
                  </a:extLst>
                </p14:cNvPr>
                <p14:cNvContentPartPr/>
                <p14:nvPr/>
              </p14:nvContentPartPr>
              <p14:xfrm>
                <a:off x="6131186" y="4122659"/>
                <a:ext cx="54360" cy="12528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80E19515-57F0-A369-B228-A0A89E517EE2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6123626" y="4115459"/>
                  <a:ext cx="694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97B5B0EF-583C-D8E4-42E5-0D71A4E96EBA}"/>
                    </a:ext>
                  </a:extLst>
                </p14:cNvPr>
                <p14:cNvContentPartPr/>
                <p14:nvPr/>
              </p14:nvContentPartPr>
              <p14:xfrm>
                <a:off x="6206786" y="4147139"/>
                <a:ext cx="41760" cy="4860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97B5B0EF-583C-D8E4-42E5-0D71A4E96EBA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6199226" y="4139579"/>
                  <a:ext cx="56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783D8C77-12AE-883A-B1EF-0373077282B8}"/>
                    </a:ext>
                  </a:extLst>
                </p14:cNvPr>
                <p14:cNvContentPartPr/>
                <p14:nvPr/>
              </p14:nvContentPartPr>
              <p14:xfrm>
                <a:off x="6275186" y="4121939"/>
                <a:ext cx="47160" cy="8856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783D8C77-12AE-883A-B1EF-0373077282B8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6267626" y="4114379"/>
                  <a:ext cx="622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66CF6CD4-DAA2-0B7D-2258-582973B33EB5}"/>
                    </a:ext>
                  </a:extLst>
                </p14:cNvPr>
                <p14:cNvContentPartPr/>
                <p14:nvPr/>
              </p14:nvContentPartPr>
              <p14:xfrm>
                <a:off x="6351866" y="4125539"/>
                <a:ext cx="34920" cy="5292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66CF6CD4-DAA2-0B7D-2258-582973B33EB5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6344306" y="4117979"/>
                  <a:ext cx="50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2EAA8C74-92DD-4358-7FB2-3543B52F051C}"/>
                    </a:ext>
                  </a:extLst>
                </p14:cNvPr>
                <p14:cNvContentPartPr/>
                <p14:nvPr/>
              </p14:nvContentPartPr>
              <p14:xfrm>
                <a:off x="6410546" y="4105739"/>
                <a:ext cx="23400" cy="6660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2EAA8C74-92DD-4358-7FB2-3543B52F051C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6402986" y="4098179"/>
                  <a:ext cx="385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7E7D5BEC-012C-51BB-C7BA-D68269FA7A08}"/>
                    </a:ext>
                  </a:extLst>
                </p14:cNvPr>
                <p14:cNvContentPartPr/>
                <p14:nvPr/>
              </p14:nvContentPartPr>
              <p14:xfrm>
                <a:off x="6444026" y="4121219"/>
                <a:ext cx="52200" cy="6084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7E7D5BEC-012C-51BB-C7BA-D68269FA7A08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6436466" y="4113659"/>
                  <a:ext cx="673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9A059FDE-B52F-CB98-E868-914A95FE8ED3}"/>
                    </a:ext>
                  </a:extLst>
                </p14:cNvPr>
                <p14:cNvContentPartPr/>
                <p14:nvPr/>
              </p14:nvContentPartPr>
              <p14:xfrm>
                <a:off x="5959106" y="4294739"/>
                <a:ext cx="726120" cy="1872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9A059FDE-B52F-CB98-E868-914A95FE8ED3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5951906" y="4287179"/>
                  <a:ext cx="7412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AFEFF539-D4E7-1520-5C90-920C00EFD941}"/>
                    </a:ext>
                  </a:extLst>
                </p14:cNvPr>
                <p14:cNvContentPartPr/>
                <p14:nvPr/>
              </p14:nvContentPartPr>
              <p14:xfrm>
                <a:off x="6755426" y="3974339"/>
                <a:ext cx="153720" cy="28152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AFEFF539-D4E7-1520-5C90-920C00EFD941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6747866" y="3966779"/>
                  <a:ext cx="16884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95B0B3F4-DCD1-F14B-928D-9FF9937DA0B8}"/>
                    </a:ext>
                  </a:extLst>
                </p14:cNvPr>
                <p14:cNvContentPartPr/>
                <p14:nvPr/>
              </p14:nvContentPartPr>
              <p14:xfrm>
                <a:off x="6944066" y="4073339"/>
                <a:ext cx="52920" cy="7416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95B0B3F4-DCD1-F14B-928D-9FF9937DA0B8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6936506" y="4065779"/>
                  <a:ext cx="67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19D15FE8-2092-BBF5-AE71-ECBC1C2E046B}"/>
                    </a:ext>
                  </a:extLst>
                </p14:cNvPr>
                <p14:cNvContentPartPr/>
                <p14:nvPr/>
              </p14:nvContentPartPr>
              <p14:xfrm>
                <a:off x="7026146" y="4009619"/>
                <a:ext cx="23760" cy="12816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19D15FE8-2092-BBF5-AE71-ECBC1C2E046B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7018586" y="4002059"/>
                  <a:ext cx="388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3C3BC1FC-2AE6-EED6-7B68-651908BF7565}"/>
                    </a:ext>
                  </a:extLst>
                </p14:cNvPr>
                <p14:cNvContentPartPr/>
                <p14:nvPr/>
              </p14:nvContentPartPr>
              <p14:xfrm>
                <a:off x="7039466" y="4074419"/>
                <a:ext cx="28800" cy="828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3C3BC1FC-2AE6-EED6-7B68-651908BF7565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7031906" y="4067219"/>
                  <a:ext cx="43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31074091-D88C-FA09-3EA5-9530E582FF77}"/>
                    </a:ext>
                  </a:extLst>
                </p14:cNvPr>
                <p14:cNvContentPartPr/>
                <p14:nvPr/>
              </p14:nvContentPartPr>
              <p14:xfrm>
                <a:off x="7069706" y="4095299"/>
                <a:ext cx="45360" cy="5652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31074091-D88C-FA09-3EA5-9530E582FF77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7062146" y="4087739"/>
                  <a:ext cx="604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5915925F-1CEB-9F9A-6000-984A6A385DD5}"/>
                    </a:ext>
                  </a:extLst>
                </p14:cNvPr>
                <p14:cNvContentPartPr/>
                <p14:nvPr/>
              </p14:nvContentPartPr>
              <p14:xfrm>
                <a:off x="7137386" y="4039859"/>
                <a:ext cx="52560" cy="11232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5915925F-1CEB-9F9A-6000-984A6A385DD5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7129826" y="4032299"/>
                  <a:ext cx="676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1F4DBFF3-0AF5-E8D2-A061-97170C6366E1}"/>
                    </a:ext>
                  </a:extLst>
                </p14:cNvPr>
                <p14:cNvContentPartPr/>
                <p14:nvPr/>
              </p14:nvContentPartPr>
              <p14:xfrm>
                <a:off x="7202546" y="4088099"/>
                <a:ext cx="9000" cy="4860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1F4DBFF3-0AF5-E8D2-A061-97170C6366E1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7194986" y="4080539"/>
                  <a:ext cx="241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A590CCEF-0F83-6F31-9448-5B6580DE7408}"/>
                    </a:ext>
                  </a:extLst>
                </p14:cNvPr>
                <p14:cNvContentPartPr/>
                <p14:nvPr/>
              </p14:nvContentPartPr>
              <p14:xfrm>
                <a:off x="7233866" y="4081259"/>
                <a:ext cx="36360" cy="4788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A590CCEF-0F83-6F31-9448-5B6580DE7408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7226306" y="4073699"/>
                  <a:ext cx="51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27CFD065-04AB-9EB9-DC56-6C75A82CDA82}"/>
                    </a:ext>
                  </a:extLst>
                </p14:cNvPr>
                <p14:cNvContentPartPr/>
                <p14:nvPr/>
              </p14:nvContentPartPr>
              <p14:xfrm>
                <a:off x="7295426" y="4080899"/>
                <a:ext cx="14040" cy="5148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27CFD065-04AB-9EB9-DC56-6C75A82CDA82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7287866" y="4073339"/>
                  <a:ext cx="291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B8A2063F-981A-0D6A-FC3B-5FCBC5920362}"/>
                    </a:ext>
                  </a:extLst>
                </p14:cNvPr>
                <p14:cNvContentPartPr/>
                <p14:nvPr/>
              </p14:nvContentPartPr>
              <p14:xfrm>
                <a:off x="7331786" y="4073339"/>
                <a:ext cx="38520" cy="5976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B8A2063F-981A-0D6A-FC3B-5FCBC5920362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7324226" y="4065779"/>
                  <a:ext cx="53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D9D286E1-055D-04AC-859B-AFD063DC4FCE}"/>
                    </a:ext>
                  </a:extLst>
                </p14:cNvPr>
                <p14:cNvContentPartPr/>
                <p14:nvPr/>
              </p14:nvContentPartPr>
              <p14:xfrm>
                <a:off x="7413866" y="3969659"/>
                <a:ext cx="18720" cy="20088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D9D286E1-055D-04AC-859B-AFD063DC4FCE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7406306" y="3962099"/>
                  <a:ext cx="33840" cy="21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5" name="Gruppo 564">
            <a:extLst>
              <a:ext uri="{FF2B5EF4-FFF2-40B4-BE49-F238E27FC236}">
                <a16:creationId xmlns:a16="http://schemas.microsoft.com/office/drawing/2014/main" id="{FC457727-C47F-3B27-96F7-EBD35A6D132C}"/>
              </a:ext>
            </a:extLst>
          </p:cNvPr>
          <p:cNvGrpSpPr/>
          <p:nvPr/>
        </p:nvGrpSpPr>
        <p:grpSpPr>
          <a:xfrm>
            <a:off x="1161955" y="4544083"/>
            <a:ext cx="63720" cy="61200"/>
            <a:chOff x="1161955" y="4544083"/>
            <a:chExt cx="63720" cy="6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D636931D-EC8C-B45C-F47E-BC0ACB0EF8DF}"/>
                    </a:ext>
                  </a:extLst>
                </p14:cNvPr>
                <p14:cNvContentPartPr/>
                <p14:nvPr/>
              </p14:nvContentPartPr>
              <p14:xfrm>
                <a:off x="1161955" y="4590523"/>
                <a:ext cx="35640" cy="1404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D636931D-EC8C-B45C-F47E-BC0ACB0EF8DF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1154395" y="4582963"/>
                  <a:ext cx="50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FDD308F4-B653-EA34-7B81-208C3EDB2B91}"/>
                    </a:ext>
                  </a:extLst>
                </p14:cNvPr>
                <p14:cNvContentPartPr/>
                <p14:nvPr/>
              </p14:nvContentPartPr>
              <p14:xfrm>
                <a:off x="1212715" y="4544083"/>
                <a:ext cx="12960" cy="6120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FDD308F4-B653-EA34-7B81-208C3EDB2B91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1205515" y="4536523"/>
                  <a:ext cx="2808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5" name="Gruppo 574">
            <a:extLst>
              <a:ext uri="{FF2B5EF4-FFF2-40B4-BE49-F238E27FC236}">
                <a16:creationId xmlns:a16="http://schemas.microsoft.com/office/drawing/2014/main" id="{23A882DD-8CF7-E01B-E911-B2AC4B09493E}"/>
              </a:ext>
            </a:extLst>
          </p:cNvPr>
          <p:cNvGrpSpPr/>
          <p:nvPr/>
        </p:nvGrpSpPr>
        <p:grpSpPr>
          <a:xfrm>
            <a:off x="2066055" y="4520225"/>
            <a:ext cx="261720" cy="113760"/>
            <a:chOff x="2066055" y="4520225"/>
            <a:chExt cx="261720" cy="1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EAB9078F-FAD6-1A2C-4A10-B45681D0476B}"/>
                    </a:ext>
                  </a:extLst>
                </p14:cNvPr>
                <p14:cNvContentPartPr/>
                <p14:nvPr/>
              </p14:nvContentPartPr>
              <p14:xfrm>
                <a:off x="2066055" y="4561625"/>
                <a:ext cx="36360" cy="7236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EAB9078F-FAD6-1A2C-4A10-B45681D0476B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2058495" y="4554065"/>
                  <a:ext cx="514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BE7F80CE-24C8-9768-85D6-7B7F10E9FA78}"/>
                    </a:ext>
                  </a:extLst>
                </p14:cNvPr>
                <p14:cNvContentPartPr/>
                <p14:nvPr/>
              </p14:nvContentPartPr>
              <p14:xfrm>
                <a:off x="2121135" y="4582145"/>
                <a:ext cx="30240" cy="1512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BE7F80CE-24C8-9768-85D6-7B7F10E9FA78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2113575" y="4574585"/>
                  <a:ext cx="453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21210B05-61B8-E755-8A4D-79508FC1594D}"/>
                    </a:ext>
                  </a:extLst>
                </p14:cNvPr>
                <p14:cNvContentPartPr/>
                <p14:nvPr/>
              </p14:nvContentPartPr>
              <p14:xfrm>
                <a:off x="2158935" y="4543625"/>
                <a:ext cx="6840" cy="7560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21210B05-61B8-E755-8A4D-79508FC1594D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2151375" y="4536065"/>
                  <a:ext cx="219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B2F245DA-2F65-F952-A8C6-DD9DB861FF8F}"/>
                    </a:ext>
                  </a:extLst>
                </p14:cNvPr>
                <p14:cNvContentPartPr/>
                <p14:nvPr/>
              </p14:nvContentPartPr>
              <p14:xfrm>
                <a:off x="2189175" y="4538945"/>
                <a:ext cx="13320" cy="7956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B2F245DA-2F65-F952-A8C6-DD9DB861FF8F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2181615" y="4531385"/>
                  <a:ext cx="28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0D31CDE2-9CEF-9B40-0BC5-D451808708EF}"/>
                    </a:ext>
                  </a:extLst>
                </p14:cNvPr>
                <p14:cNvContentPartPr/>
                <p14:nvPr/>
              </p14:nvContentPartPr>
              <p14:xfrm>
                <a:off x="2222295" y="4533185"/>
                <a:ext cx="34920" cy="6264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0D31CDE2-9CEF-9B40-0BC5-D451808708EF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2214735" y="4525625"/>
                  <a:ext cx="496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F9C91A47-6C91-2388-D3F6-837E5BF874D0}"/>
                    </a:ext>
                  </a:extLst>
                </p14:cNvPr>
                <p14:cNvContentPartPr/>
                <p14:nvPr/>
              </p14:nvContentPartPr>
              <p14:xfrm>
                <a:off x="2239215" y="4580705"/>
                <a:ext cx="22320" cy="1188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F9C91A47-6C91-2388-D3F6-837E5BF874D0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2231655" y="4573145"/>
                  <a:ext cx="370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AD1FD218-35EE-E42A-7633-97E15BB511FC}"/>
                    </a:ext>
                  </a:extLst>
                </p14:cNvPr>
                <p14:cNvContentPartPr/>
                <p14:nvPr/>
              </p14:nvContentPartPr>
              <p14:xfrm>
                <a:off x="2280255" y="4571705"/>
                <a:ext cx="18720" cy="684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AD1FD218-35EE-E42A-7633-97E15BB511FC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2272695" y="4564145"/>
                  <a:ext cx="338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BC9A1F2F-CF51-8A41-696D-6AA009F6D39F}"/>
                    </a:ext>
                  </a:extLst>
                </p14:cNvPr>
                <p14:cNvContentPartPr/>
                <p14:nvPr/>
              </p14:nvContentPartPr>
              <p14:xfrm>
                <a:off x="2311215" y="4520225"/>
                <a:ext cx="16560" cy="10296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BC9A1F2F-CF51-8A41-696D-6AA009F6D39F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2303655" y="4512665"/>
                  <a:ext cx="3168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5" name="Gruppo 584">
            <a:extLst>
              <a:ext uri="{FF2B5EF4-FFF2-40B4-BE49-F238E27FC236}">
                <a16:creationId xmlns:a16="http://schemas.microsoft.com/office/drawing/2014/main" id="{2E44468E-0340-4914-EF4F-BD2791F49F35}"/>
              </a:ext>
            </a:extLst>
          </p:cNvPr>
          <p:cNvGrpSpPr/>
          <p:nvPr/>
        </p:nvGrpSpPr>
        <p:grpSpPr>
          <a:xfrm>
            <a:off x="2621175" y="4545785"/>
            <a:ext cx="271440" cy="93240"/>
            <a:chOff x="2621175" y="4545785"/>
            <a:chExt cx="271440" cy="9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4FC41D83-72B7-A787-91A4-0903F2998DFC}"/>
                    </a:ext>
                  </a:extLst>
                </p14:cNvPr>
                <p14:cNvContentPartPr/>
                <p14:nvPr/>
              </p14:nvContentPartPr>
              <p14:xfrm>
                <a:off x="2621175" y="4555145"/>
                <a:ext cx="44640" cy="7524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4FC41D83-72B7-A787-91A4-0903F2998DFC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2613615" y="4547585"/>
                  <a:ext cx="59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DC9A3E43-9C5B-CA51-E6E4-077B11BBD313}"/>
                    </a:ext>
                  </a:extLst>
                </p14:cNvPr>
                <p14:cNvContentPartPr/>
                <p14:nvPr/>
              </p14:nvContentPartPr>
              <p14:xfrm>
                <a:off x="2698575" y="4545785"/>
                <a:ext cx="38160" cy="8244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DC9A3E43-9C5B-CA51-E6E4-077B11BBD313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2691015" y="4538225"/>
                  <a:ext cx="532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D32D677B-E958-0379-16EF-0EE8CD4A707F}"/>
                    </a:ext>
                  </a:extLst>
                </p14:cNvPr>
                <p14:cNvContentPartPr/>
                <p14:nvPr/>
              </p14:nvContentPartPr>
              <p14:xfrm>
                <a:off x="2750775" y="4547225"/>
                <a:ext cx="22320" cy="9180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D32D677B-E958-0379-16EF-0EE8CD4A707F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2743215" y="4539665"/>
                  <a:ext cx="37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A3F2BE24-82EC-5450-49C0-A0EE265151F2}"/>
                    </a:ext>
                  </a:extLst>
                </p14:cNvPr>
                <p14:cNvContentPartPr/>
                <p14:nvPr/>
              </p14:nvContentPartPr>
              <p14:xfrm>
                <a:off x="2752935" y="4606625"/>
                <a:ext cx="30600" cy="1224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A3F2BE24-82EC-5450-49C0-A0EE265151F2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2745375" y="4599065"/>
                  <a:ext cx="453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2B035456-ADCC-4D8D-16B8-93F0CC67CA93}"/>
                    </a:ext>
                  </a:extLst>
                </p14:cNvPr>
                <p14:cNvContentPartPr/>
                <p14:nvPr/>
              </p14:nvContentPartPr>
              <p14:xfrm>
                <a:off x="2809815" y="4565225"/>
                <a:ext cx="54720" cy="432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2B035456-ADCC-4D8D-16B8-93F0CC67CA93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2802255" y="4557665"/>
                  <a:ext cx="698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F8CB5D89-12E0-8BBE-354E-D2A17BE8D560}"/>
                    </a:ext>
                  </a:extLst>
                </p14:cNvPr>
                <p14:cNvContentPartPr/>
                <p14:nvPr/>
              </p14:nvContentPartPr>
              <p14:xfrm>
                <a:off x="2808015" y="4569905"/>
                <a:ext cx="36720" cy="6624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F8CB5D89-12E0-8BBE-354E-D2A17BE8D560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2800455" y="4562705"/>
                  <a:ext cx="518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C0208921-BBB2-16C5-08C1-DBBB420DB9DD}"/>
                    </a:ext>
                  </a:extLst>
                </p14:cNvPr>
                <p14:cNvContentPartPr/>
                <p14:nvPr/>
              </p14:nvContentPartPr>
              <p14:xfrm>
                <a:off x="2830335" y="4583225"/>
                <a:ext cx="10440" cy="3384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C0208921-BBB2-16C5-08C1-DBBB420DB9DD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2822775" y="4575665"/>
                  <a:ext cx="25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A730CDBF-21D7-2C83-A41E-C306456A0083}"/>
                    </a:ext>
                  </a:extLst>
                </p14:cNvPr>
                <p14:cNvContentPartPr/>
                <p14:nvPr/>
              </p14:nvContentPartPr>
              <p14:xfrm>
                <a:off x="2876775" y="4555145"/>
                <a:ext cx="15840" cy="8172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A730CDBF-21D7-2C83-A41E-C306456A0083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2869215" y="4547585"/>
                  <a:ext cx="3096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70ACB111-D0E1-CF1F-9EFA-BEB629DD3C0D}"/>
              </a:ext>
            </a:extLst>
          </p:cNvPr>
          <p:cNvGrpSpPr/>
          <p:nvPr/>
        </p:nvGrpSpPr>
        <p:grpSpPr>
          <a:xfrm>
            <a:off x="1585915" y="4335445"/>
            <a:ext cx="336960" cy="156240"/>
            <a:chOff x="1585915" y="4335445"/>
            <a:chExt cx="33696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97B2A7DE-0981-C114-BF58-16DF45BC156F}"/>
                    </a:ext>
                  </a:extLst>
                </p14:cNvPr>
                <p14:cNvContentPartPr/>
                <p14:nvPr/>
              </p14:nvContentPartPr>
              <p14:xfrm>
                <a:off x="1585915" y="4424725"/>
                <a:ext cx="66240" cy="6696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97B2A7DE-0981-C114-BF58-16DF45BC156F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1578355" y="4417165"/>
                  <a:ext cx="810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2058F2CB-193A-F128-3FFE-934C23B8391E}"/>
                    </a:ext>
                  </a:extLst>
                </p14:cNvPr>
                <p14:cNvContentPartPr/>
                <p14:nvPr/>
              </p14:nvContentPartPr>
              <p14:xfrm>
                <a:off x="1682395" y="4355965"/>
                <a:ext cx="27000" cy="12276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2058F2CB-193A-F128-3FFE-934C23B8391E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1674835" y="4348405"/>
                  <a:ext cx="421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DFBFF3FF-A528-9732-BBFB-5A21EA325ED0}"/>
                    </a:ext>
                  </a:extLst>
                </p14:cNvPr>
                <p14:cNvContentPartPr/>
                <p14:nvPr/>
              </p14:nvContentPartPr>
              <p14:xfrm>
                <a:off x="1693915" y="4407085"/>
                <a:ext cx="39240" cy="684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DFBFF3FF-A528-9732-BBFB-5A21EA325ED0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1686355" y="4399525"/>
                  <a:ext cx="54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4E99917F-732E-3339-60D8-132FBE725B05}"/>
                    </a:ext>
                  </a:extLst>
                </p14:cNvPr>
                <p14:cNvContentPartPr/>
                <p14:nvPr/>
              </p14:nvContentPartPr>
              <p14:xfrm>
                <a:off x="1730275" y="4335445"/>
                <a:ext cx="28800" cy="13392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4E99917F-732E-3339-60D8-132FBE725B05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1723075" y="4327885"/>
                  <a:ext cx="439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A095A88A-0B2A-38BB-3AD1-2E81F862B0AB}"/>
                    </a:ext>
                  </a:extLst>
                </p14:cNvPr>
                <p14:cNvContentPartPr/>
                <p14:nvPr/>
              </p14:nvContentPartPr>
              <p14:xfrm>
                <a:off x="1734595" y="4415005"/>
                <a:ext cx="32040" cy="468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A095A88A-0B2A-38BB-3AD1-2E81F862B0AB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1727035" y="4407445"/>
                  <a:ext cx="471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1ED63320-6975-F75D-E2EE-3680CDEB50BF}"/>
                    </a:ext>
                  </a:extLst>
                </p14:cNvPr>
                <p14:cNvContentPartPr/>
                <p14:nvPr/>
              </p14:nvContentPartPr>
              <p14:xfrm>
                <a:off x="1778155" y="4411765"/>
                <a:ext cx="5400" cy="3744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1ED63320-6975-F75D-E2EE-3680CDEB50BF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1770955" y="4404205"/>
                  <a:ext cx="205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B8DD4973-7E77-52D1-F4D2-C1C7CB598A29}"/>
                    </a:ext>
                  </a:extLst>
                </p14:cNvPr>
                <p14:cNvContentPartPr/>
                <p14:nvPr/>
              </p14:nvContentPartPr>
              <p14:xfrm>
                <a:off x="1813435" y="4413565"/>
                <a:ext cx="19440" cy="4392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B8DD4973-7E77-52D1-F4D2-C1C7CB598A29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1805875" y="4406005"/>
                  <a:ext cx="34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9868D57B-01E4-7FCE-0AAB-438B8A3CCF69}"/>
                    </a:ext>
                  </a:extLst>
                </p14:cNvPr>
                <p14:cNvContentPartPr/>
                <p14:nvPr/>
              </p14:nvContentPartPr>
              <p14:xfrm>
                <a:off x="1867075" y="4412845"/>
                <a:ext cx="6840" cy="3924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9868D57B-01E4-7FCE-0AAB-438B8A3CCF69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1859515" y="4405285"/>
                  <a:ext cx="21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5705810D-F13E-1D43-8385-4C51770997FD}"/>
                    </a:ext>
                  </a:extLst>
                </p14:cNvPr>
                <p14:cNvContentPartPr/>
                <p14:nvPr/>
              </p14:nvContentPartPr>
              <p14:xfrm>
                <a:off x="1887235" y="4423285"/>
                <a:ext cx="35640" cy="4248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5705810D-F13E-1D43-8385-4C51770997FD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1879675" y="4415725"/>
                  <a:ext cx="5076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5" name="Gruppo 614">
            <a:extLst>
              <a:ext uri="{FF2B5EF4-FFF2-40B4-BE49-F238E27FC236}">
                <a16:creationId xmlns:a16="http://schemas.microsoft.com/office/drawing/2014/main" id="{798A0687-E6ED-948A-F14B-CABC52C867B8}"/>
              </a:ext>
            </a:extLst>
          </p:cNvPr>
          <p:cNvGrpSpPr/>
          <p:nvPr/>
        </p:nvGrpSpPr>
        <p:grpSpPr>
          <a:xfrm>
            <a:off x="3208795" y="4393405"/>
            <a:ext cx="197640" cy="88560"/>
            <a:chOff x="3208795" y="4393405"/>
            <a:chExt cx="197640" cy="8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E2D48476-182A-15B7-3993-A1B9918ECF57}"/>
                    </a:ext>
                  </a:extLst>
                </p14:cNvPr>
                <p14:cNvContentPartPr/>
                <p14:nvPr/>
              </p14:nvContentPartPr>
              <p14:xfrm>
                <a:off x="3208795" y="4393405"/>
                <a:ext cx="70920" cy="7596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E2D48476-182A-15B7-3993-A1B9918ECF57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3201235" y="4385845"/>
                  <a:ext cx="856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5B593537-4262-F6AC-8F60-11E93933E1EB}"/>
                    </a:ext>
                  </a:extLst>
                </p14:cNvPr>
                <p14:cNvContentPartPr/>
                <p14:nvPr/>
              </p14:nvContentPartPr>
              <p14:xfrm>
                <a:off x="3308515" y="4415005"/>
                <a:ext cx="32760" cy="6696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5B593537-4262-F6AC-8F60-11E93933E1EB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3300955" y="4407445"/>
                  <a:ext cx="475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D1EAED13-B8BA-CE71-E538-2979EAED2DDD}"/>
                    </a:ext>
                  </a:extLst>
                </p14:cNvPr>
                <p14:cNvContentPartPr/>
                <p14:nvPr/>
              </p14:nvContentPartPr>
              <p14:xfrm>
                <a:off x="3355675" y="4409605"/>
                <a:ext cx="50760" cy="6048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D1EAED13-B8BA-CE71-E538-2979EAED2DDD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3348115" y="4402045"/>
                  <a:ext cx="6588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1">
            <p14:nvContentPartPr>
              <p14:cNvPr id="616" name="Input penna 615">
                <a:extLst>
                  <a:ext uri="{FF2B5EF4-FFF2-40B4-BE49-F238E27FC236}">
                    <a16:creationId xmlns:a16="http://schemas.microsoft.com/office/drawing/2014/main" id="{0900D8F8-A0B3-3838-EC76-64EC1BAA8C30}"/>
                  </a:ext>
                </a:extLst>
              </p14:cNvPr>
              <p14:cNvContentPartPr/>
              <p14:nvPr/>
            </p14:nvContentPartPr>
            <p14:xfrm>
              <a:off x="2992435" y="4406005"/>
              <a:ext cx="79200" cy="67680"/>
            </p14:xfrm>
          </p:contentPart>
        </mc:Choice>
        <mc:Fallback>
          <p:pic>
            <p:nvPicPr>
              <p:cNvPr id="616" name="Input penna 615">
                <a:extLst>
                  <a:ext uri="{FF2B5EF4-FFF2-40B4-BE49-F238E27FC236}">
                    <a16:creationId xmlns:a16="http://schemas.microsoft.com/office/drawing/2014/main" id="{0900D8F8-A0B3-3838-EC76-64EC1BAA8C30}"/>
                  </a:ext>
                </a:extLst>
              </p:cNvPr>
              <p:cNvPicPr/>
              <p:nvPr/>
            </p:nvPicPr>
            <p:blipFill>
              <a:blip r:embed="rId812"/>
              <a:stretch>
                <a:fillRect/>
              </a:stretch>
            </p:blipFill>
            <p:spPr>
              <a:xfrm>
                <a:off x="2984875" y="4398445"/>
                <a:ext cx="94320" cy="8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0" name="Gruppo 619">
            <a:extLst>
              <a:ext uri="{FF2B5EF4-FFF2-40B4-BE49-F238E27FC236}">
                <a16:creationId xmlns:a16="http://schemas.microsoft.com/office/drawing/2014/main" id="{93DEA54C-4E1C-B04C-F483-19968B47877B}"/>
              </a:ext>
            </a:extLst>
          </p:cNvPr>
          <p:cNvGrpSpPr/>
          <p:nvPr/>
        </p:nvGrpSpPr>
        <p:grpSpPr>
          <a:xfrm>
            <a:off x="4326570" y="4584895"/>
            <a:ext cx="91080" cy="53280"/>
            <a:chOff x="4326570" y="4584895"/>
            <a:chExt cx="91080" cy="5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2BC946B9-E3A5-8322-D50E-6908052A406F}"/>
                    </a:ext>
                  </a:extLst>
                </p14:cNvPr>
                <p14:cNvContentPartPr/>
                <p14:nvPr/>
              </p14:nvContentPartPr>
              <p14:xfrm>
                <a:off x="4326570" y="4600735"/>
                <a:ext cx="54000" cy="1044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2BC946B9-E3A5-8322-D50E-6908052A406F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4319010" y="4593175"/>
                  <a:ext cx="69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3587700F-6C5C-7A78-5F09-A323AE5FA8C4}"/>
                    </a:ext>
                  </a:extLst>
                </p14:cNvPr>
                <p14:cNvContentPartPr/>
                <p14:nvPr/>
              </p14:nvContentPartPr>
              <p14:xfrm>
                <a:off x="4401450" y="4584895"/>
                <a:ext cx="16200" cy="5328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3587700F-6C5C-7A78-5F09-A323AE5FA8C4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4393890" y="4577695"/>
                  <a:ext cx="3132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5" name="Gruppo 644">
            <a:extLst>
              <a:ext uri="{FF2B5EF4-FFF2-40B4-BE49-F238E27FC236}">
                <a16:creationId xmlns:a16="http://schemas.microsoft.com/office/drawing/2014/main" id="{B87A00F4-B097-71D7-FCA1-642A989CCDB8}"/>
              </a:ext>
            </a:extLst>
          </p:cNvPr>
          <p:cNvGrpSpPr/>
          <p:nvPr/>
        </p:nvGrpSpPr>
        <p:grpSpPr>
          <a:xfrm>
            <a:off x="4559490" y="4519375"/>
            <a:ext cx="1485000" cy="204480"/>
            <a:chOff x="4559490" y="4519375"/>
            <a:chExt cx="1485000" cy="20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D6242FE8-8B59-4F7F-1916-AA290A27937D}"/>
                    </a:ext>
                  </a:extLst>
                </p14:cNvPr>
                <p14:cNvContentPartPr/>
                <p14:nvPr/>
              </p14:nvContentPartPr>
              <p14:xfrm>
                <a:off x="4559490" y="4525495"/>
                <a:ext cx="73440" cy="10332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D6242FE8-8B59-4F7F-1916-AA290A27937D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4551930" y="4517935"/>
                  <a:ext cx="885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0D6FC77F-EBD3-66BF-AA0C-80DF724A75AA}"/>
                    </a:ext>
                  </a:extLst>
                </p14:cNvPr>
                <p14:cNvContentPartPr/>
                <p14:nvPr/>
              </p14:nvContentPartPr>
              <p14:xfrm>
                <a:off x="4659570" y="4580935"/>
                <a:ext cx="24840" cy="144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0D6FC77F-EBD3-66BF-AA0C-80DF724A75AA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4652010" y="4573375"/>
                  <a:ext cx="399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D1602591-B571-F0AC-3669-C2357CC361B4}"/>
                    </a:ext>
                  </a:extLst>
                </p14:cNvPr>
                <p14:cNvContentPartPr/>
                <p14:nvPr/>
              </p14:nvContentPartPr>
              <p14:xfrm>
                <a:off x="4695210" y="4519375"/>
                <a:ext cx="14760" cy="9288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D1602591-B571-F0AC-3669-C2357CC361B4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4687650" y="4512175"/>
                  <a:ext cx="298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426FC1B9-12C2-E319-3253-7503C5E069A0}"/>
                    </a:ext>
                  </a:extLst>
                </p14:cNvPr>
                <p14:cNvContentPartPr/>
                <p14:nvPr/>
              </p14:nvContentPartPr>
              <p14:xfrm>
                <a:off x="4617810" y="4636375"/>
                <a:ext cx="82080" cy="8748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426FC1B9-12C2-E319-3253-7503C5E069A0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4610250" y="4628815"/>
                  <a:ext cx="97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40D9091F-7D4F-380C-A834-6EC9F56F270A}"/>
                    </a:ext>
                  </a:extLst>
                </p14:cNvPr>
                <p14:cNvContentPartPr/>
                <p14:nvPr/>
              </p14:nvContentPartPr>
              <p14:xfrm>
                <a:off x="4792770" y="4542415"/>
                <a:ext cx="61920" cy="11844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40D9091F-7D4F-380C-A834-6EC9F56F270A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4785210" y="4534855"/>
                  <a:ext cx="766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73EB03C1-BF17-E6D2-1D67-9B2B3B8831C3}"/>
                    </a:ext>
                  </a:extLst>
                </p14:cNvPr>
                <p14:cNvContentPartPr/>
                <p14:nvPr/>
              </p14:nvContentPartPr>
              <p14:xfrm>
                <a:off x="4899690" y="4557535"/>
                <a:ext cx="3600" cy="9828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73EB03C1-BF17-E6D2-1D67-9B2B3B8831C3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4892130" y="4549975"/>
                  <a:ext cx="187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7CE8140B-2297-D07E-015A-8A22FA0FD8B0}"/>
                    </a:ext>
                  </a:extLst>
                </p14:cNvPr>
                <p14:cNvContentPartPr/>
                <p14:nvPr/>
              </p14:nvContentPartPr>
              <p14:xfrm>
                <a:off x="4964850" y="4560775"/>
                <a:ext cx="88920" cy="468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7CE8140B-2297-D07E-015A-8A22FA0FD8B0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4957290" y="4553215"/>
                  <a:ext cx="1040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9565F94D-F3A2-68FE-F64F-AF1B7A242024}"/>
                    </a:ext>
                  </a:extLst>
                </p14:cNvPr>
                <p14:cNvContentPartPr/>
                <p14:nvPr/>
              </p14:nvContentPartPr>
              <p14:xfrm>
                <a:off x="4969890" y="4559335"/>
                <a:ext cx="82800" cy="10620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9565F94D-F3A2-68FE-F64F-AF1B7A242024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4962330" y="4552135"/>
                  <a:ext cx="979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E7E5802B-AA53-5307-1C3E-664BB5022BFF}"/>
                    </a:ext>
                  </a:extLst>
                </p14:cNvPr>
                <p14:cNvContentPartPr/>
                <p14:nvPr/>
              </p14:nvContentPartPr>
              <p14:xfrm>
                <a:off x="5080770" y="4541335"/>
                <a:ext cx="21960" cy="12348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E7E5802B-AA53-5307-1C3E-664BB5022BFF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5073570" y="4533775"/>
                  <a:ext cx="370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8B5EFE1B-1CDE-3A78-2D34-8644EB718E28}"/>
                    </a:ext>
                  </a:extLst>
                </p14:cNvPr>
                <p14:cNvContentPartPr/>
                <p14:nvPr/>
              </p14:nvContentPartPr>
              <p14:xfrm>
                <a:off x="5099490" y="4606855"/>
                <a:ext cx="64080" cy="684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8B5EFE1B-1CDE-3A78-2D34-8644EB718E28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5091930" y="4599295"/>
                  <a:ext cx="79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A83EC54F-F969-8127-BDFF-5FFF9B60F56A}"/>
                    </a:ext>
                  </a:extLst>
                </p14:cNvPr>
                <p14:cNvContentPartPr/>
                <p14:nvPr/>
              </p14:nvContentPartPr>
              <p14:xfrm>
                <a:off x="5275170" y="4566175"/>
                <a:ext cx="73080" cy="504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A83EC54F-F969-8127-BDFF-5FFF9B60F56A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5267610" y="4558615"/>
                  <a:ext cx="88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2736B051-4B0E-B316-B5FE-8FC1858A9612}"/>
                    </a:ext>
                  </a:extLst>
                </p14:cNvPr>
                <p14:cNvContentPartPr/>
                <p14:nvPr/>
              </p14:nvContentPartPr>
              <p14:xfrm>
                <a:off x="5275170" y="4630255"/>
                <a:ext cx="92520" cy="1080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2736B051-4B0E-B316-B5FE-8FC1858A9612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5267610" y="4622695"/>
                  <a:ext cx="1076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954C1785-6C9F-BEBD-24D0-F2106C70E152}"/>
                    </a:ext>
                  </a:extLst>
                </p14:cNvPr>
                <p14:cNvContentPartPr/>
                <p14:nvPr/>
              </p14:nvContentPartPr>
              <p14:xfrm>
                <a:off x="5457690" y="4575535"/>
                <a:ext cx="9720" cy="7632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954C1785-6C9F-BEBD-24D0-F2106C70E152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5450130" y="4567975"/>
                  <a:ext cx="248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9E592B91-D6C9-96C8-DDF9-3E3C33D619D9}"/>
                    </a:ext>
                  </a:extLst>
                </p14:cNvPr>
                <p14:cNvContentPartPr/>
                <p14:nvPr/>
              </p14:nvContentPartPr>
              <p14:xfrm>
                <a:off x="5504850" y="4571575"/>
                <a:ext cx="61560" cy="6984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9E592B91-D6C9-96C8-DDF9-3E3C33D619D9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5497290" y="4564015"/>
                  <a:ext cx="76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39B1D96A-B6EC-F075-2B2B-6D39ECB95F61}"/>
                    </a:ext>
                  </a:extLst>
                </p14:cNvPr>
                <p14:cNvContentPartPr/>
                <p14:nvPr/>
              </p14:nvContentPartPr>
              <p14:xfrm>
                <a:off x="5584410" y="4569415"/>
                <a:ext cx="56880" cy="11160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39B1D96A-B6EC-F075-2B2B-6D39ECB95F61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5576850" y="4561855"/>
                  <a:ext cx="720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87E59C5C-187C-5F62-97FA-89779DEB7FF5}"/>
                    </a:ext>
                  </a:extLst>
                </p14:cNvPr>
                <p14:cNvContentPartPr/>
                <p14:nvPr/>
              </p14:nvContentPartPr>
              <p14:xfrm>
                <a:off x="5678730" y="4563655"/>
                <a:ext cx="10440" cy="5868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87E59C5C-187C-5F62-97FA-89779DEB7FF5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5671170" y="4556095"/>
                  <a:ext cx="25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127DFAD2-DFD6-6E0A-F251-C0F50F2DD0B2}"/>
                    </a:ext>
                  </a:extLst>
                </p14:cNvPr>
                <p14:cNvContentPartPr/>
                <p14:nvPr/>
              </p14:nvContentPartPr>
              <p14:xfrm>
                <a:off x="5727690" y="4575535"/>
                <a:ext cx="39960" cy="5760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127DFAD2-DFD6-6E0A-F251-C0F50F2DD0B2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5720130" y="4567975"/>
                  <a:ext cx="550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578148EC-5CAE-41ED-06E0-2B0C3646F757}"/>
                    </a:ext>
                  </a:extLst>
                </p14:cNvPr>
                <p14:cNvContentPartPr/>
                <p14:nvPr/>
              </p14:nvContentPartPr>
              <p14:xfrm>
                <a:off x="5805450" y="4584895"/>
                <a:ext cx="31320" cy="8100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578148EC-5CAE-41ED-06E0-2B0C3646F757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5797890" y="4577335"/>
                  <a:ext cx="464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DD880D7C-15C6-8CE6-AC88-2833CFE76D39}"/>
                    </a:ext>
                  </a:extLst>
                </p14:cNvPr>
                <p14:cNvContentPartPr/>
                <p14:nvPr/>
              </p14:nvContentPartPr>
              <p14:xfrm>
                <a:off x="5863770" y="4584895"/>
                <a:ext cx="39240" cy="4932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DD880D7C-15C6-8CE6-AC88-2833CFE76D39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5856570" y="4577335"/>
                  <a:ext cx="543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BF324268-AC6C-7B5A-1FA6-0A3E1A45D081}"/>
                    </a:ext>
                  </a:extLst>
                </p14:cNvPr>
                <p14:cNvContentPartPr/>
                <p14:nvPr/>
              </p14:nvContentPartPr>
              <p14:xfrm>
                <a:off x="5933250" y="4575535"/>
                <a:ext cx="28440" cy="4968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BF324268-AC6C-7B5A-1FA6-0A3E1A45D081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5925690" y="4567975"/>
                  <a:ext cx="435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0806C4FF-CE10-67B1-5A92-99237932C154}"/>
                    </a:ext>
                  </a:extLst>
                </p14:cNvPr>
                <p14:cNvContentPartPr/>
                <p14:nvPr/>
              </p14:nvContentPartPr>
              <p14:xfrm>
                <a:off x="5988690" y="4574815"/>
                <a:ext cx="55800" cy="6444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0806C4FF-CE10-67B1-5A92-99237932C154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5981130" y="4567255"/>
                  <a:ext cx="70920" cy="79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0878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59C3-56AB-CEAF-E291-ABE535B3E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A6B4833-682C-638F-2F67-2CDBBA831A1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00BE397-E2F9-9106-3DF7-95F3837F066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FB25D91-A942-A4E8-CFD2-8EF876C5987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86155B9-F002-00B6-18E4-3BA50486B2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F07FB4C-DE4C-C86E-7A76-97166E89BD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3E2F359-8189-49EA-1744-1FF37673E2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22ADB17-794D-9998-0D51-5EF6C476775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6DAB5E3-42C2-75E6-1B1A-0E4069C789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30B8FD3-20FB-D9BF-3836-1B5E373395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87C1676-F8D2-CCC2-84E8-4281767337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F739959-F61F-FC6D-D83B-F04B9F62974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0C628B5-7A69-D0AA-F6D0-BFA38B6997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ED08433-4909-FA3E-128B-67693DCA38B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CB53443-DD80-E559-5608-8901678FAA9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D835D2A-129B-9F99-DC73-3E17C4EFE5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8F40703-CFA9-AB45-BA44-3FE82D3C79E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9B914CF-9C56-B7E5-C04B-49907B3E5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E630ECA-2AE1-E81E-DB34-77D37E7B2F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42C253E-891E-0FAA-59C1-DDC92E40BD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E4A53D-23A8-19C6-EE2A-16B9D54A82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3CB4B91-1299-6C18-5569-5E1374848D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500CBC8-2B88-C6C3-08DC-60006F6A33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FB23041-A24B-2EA6-4BAA-79F34F953B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9EE9C0C-D2F6-CE43-5533-55DD1B3FF0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0E767F6-ABD0-023F-93D9-6931330305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C1EDB73-4D8E-CCE0-68EF-946C3C8209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617F25-A8F6-230A-CB77-4F43C3EC42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5A81642-6463-7C18-3667-DE06D6EC44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1032EE7-2F99-B04E-4C60-DFB978A825D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E4A438-32A0-6737-900D-51CA727BBC2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03545BF-8134-22E6-822B-C06B44294B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C979280-DA1D-9D97-F690-AF8C6AF3099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246E6DD-7B8D-27AD-CB91-D1C9A3DB3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BC0647-4ACD-ACAE-6A45-B7078912EC8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27D7E21-3761-991A-26A4-EEF8800AC42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D1EA959-A1D2-6EE2-412A-6FCAFA3490F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EDC51FA-FDD7-828F-7D97-5A253EB838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A7B202D-3F51-11AD-96CF-1D9D71CDEB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0FC4A6F-880C-92A1-1739-67B0FA63A6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ADA716F-BE9E-CB78-7833-8A4792418B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F6B9724-F481-D286-2C04-8228A5F395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D7B46D2-046D-50F8-2EFF-CED5659FF5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E125C90-5887-9149-D5B5-614E81B379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37BAC35-3E96-1880-F223-DF306AB025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AC43C2E-C398-E83A-F700-6150CAA359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88CB59B-1DA6-B817-4D7F-0711304AD5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98CF5B-4535-9860-D6BE-C4903C2F01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219A528-2028-BE55-8DC7-73C0F56CAC8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5C23A6D-ACA2-9D38-6BB0-4E745DB013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994A06-CBD3-A6EB-3F51-1A6013002B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B0076B8-BF4B-E557-8146-CA191DE6F7A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04691C7-CB64-FA8D-1A8E-4F3F4D5ADA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C644ACB-030A-11A9-0E0E-6B9032C0F39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6FE46D8-E342-A86C-DA2D-8424E7C1D6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56E37FA-926B-0D13-8284-39EC32472E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C78C9F4-63FC-F62C-7EC8-7160837C33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9A2F42-204D-DCDB-4537-A68B0C8B42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CFF6557-A970-48E7-9922-EEDC5A1B73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74D667B-FEBF-DEE4-EF80-3E0DB8D39C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519480-A30A-A58E-2449-AA27F38F20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DF82167-C5FB-409D-D835-6F4C747E23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BB9DFAD-2941-D029-BAAF-249B978CD7F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1D78E7BB-BF7B-1D2D-5EFC-7A3420726076}"/>
              </a:ext>
            </a:extLst>
          </p:cNvPr>
          <p:cNvGrpSpPr/>
          <p:nvPr/>
        </p:nvGrpSpPr>
        <p:grpSpPr>
          <a:xfrm>
            <a:off x="162240" y="294720"/>
            <a:ext cx="837720" cy="239040"/>
            <a:chOff x="162240" y="294720"/>
            <a:chExt cx="837720" cy="23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F2E5A08-8F07-A6EC-670A-258FFB740EE3}"/>
                    </a:ext>
                  </a:extLst>
                </p14:cNvPr>
                <p14:cNvContentPartPr/>
                <p14:nvPr/>
              </p14:nvContentPartPr>
              <p14:xfrm>
                <a:off x="162240" y="294720"/>
                <a:ext cx="275040" cy="331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F2E5A08-8F07-A6EC-670A-258FFB740EE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4680" y="287520"/>
                  <a:ext cx="290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933A4BEF-D3A0-71FE-4D44-9266C4D026BF}"/>
                    </a:ext>
                  </a:extLst>
                </p14:cNvPr>
                <p14:cNvContentPartPr/>
                <p14:nvPr/>
              </p14:nvContentPartPr>
              <p14:xfrm>
                <a:off x="292560" y="335400"/>
                <a:ext cx="25560" cy="17604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933A4BEF-D3A0-71FE-4D44-9266C4D026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5360" y="327840"/>
                  <a:ext cx="406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5C8AD22-F3EB-8417-2C4B-302715854BD2}"/>
                    </a:ext>
                  </a:extLst>
                </p14:cNvPr>
                <p14:cNvContentPartPr/>
                <p14:nvPr/>
              </p14:nvContentPartPr>
              <p14:xfrm>
                <a:off x="435480" y="350880"/>
                <a:ext cx="109440" cy="159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5C8AD22-F3EB-8417-2C4B-302715854BD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7920" y="343320"/>
                  <a:ext cx="1245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3DC74F2-030D-4D02-21D2-9413627E98C6}"/>
                    </a:ext>
                  </a:extLst>
                </p14:cNvPr>
                <p14:cNvContentPartPr/>
                <p14:nvPr/>
              </p14:nvContentPartPr>
              <p14:xfrm>
                <a:off x="604320" y="364920"/>
                <a:ext cx="93600" cy="128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3DC74F2-030D-4D02-21D2-9413627E98C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7120" y="357360"/>
                  <a:ext cx="1087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F1F96EB-8D1F-FFD5-1EB5-C464F9DF9883}"/>
                    </a:ext>
                  </a:extLst>
                </p14:cNvPr>
                <p14:cNvContentPartPr/>
                <p14:nvPr/>
              </p14:nvContentPartPr>
              <p14:xfrm>
                <a:off x="763800" y="350520"/>
                <a:ext cx="115920" cy="183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F1F96EB-8D1F-FFD5-1EB5-C464F9DF988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6240" y="342960"/>
                  <a:ext cx="1310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B1900EA-ACD4-4F58-D9D7-3093317EC700}"/>
                    </a:ext>
                  </a:extLst>
                </p14:cNvPr>
                <p14:cNvContentPartPr/>
                <p14:nvPr/>
              </p14:nvContentPartPr>
              <p14:xfrm>
                <a:off x="925440" y="356640"/>
                <a:ext cx="74520" cy="107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B1900EA-ACD4-4F58-D9D7-3093317EC70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17880" y="349080"/>
                  <a:ext cx="8964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33B312D8-F7FE-9AD2-C845-3A3349D96C20}"/>
              </a:ext>
            </a:extLst>
          </p:cNvPr>
          <p:cNvGrpSpPr/>
          <p:nvPr/>
        </p:nvGrpSpPr>
        <p:grpSpPr>
          <a:xfrm>
            <a:off x="1264200" y="365280"/>
            <a:ext cx="20520" cy="84240"/>
            <a:chOff x="1264200" y="365280"/>
            <a:chExt cx="20520" cy="8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4D75DB0-C165-A2A0-FE15-365B8A690104}"/>
                    </a:ext>
                  </a:extLst>
                </p14:cNvPr>
                <p14:cNvContentPartPr/>
                <p14:nvPr/>
              </p14:nvContentPartPr>
              <p14:xfrm>
                <a:off x="1264200" y="365280"/>
                <a:ext cx="12240" cy="291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4D75DB0-C165-A2A0-FE15-365B8A69010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56640" y="358080"/>
                  <a:ext cx="27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FB7A89F-E106-73EE-17B6-A10A5C84CA09}"/>
                    </a:ext>
                  </a:extLst>
                </p14:cNvPr>
                <p14:cNvContentPartPr/>
                <p14:nvPr/>
              </p14:nvContentPartPr>
              <p14:xfrm>
                <a:off x="1267800" y="441960"/>
                <a:ext cx="16920" cy="75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FB7A89F-E106-73EE-17B6-A10A5C84CA0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260240" y="434760"/>
                  <a:ext cx="3204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39861EFD-98E4-D710-8F21-3B8204CB6EDC}"/>
                  </a:ext>
                </a:extLst>
              </p14:cNvPr>
              <p14:cNvContentPartPr/>
              <p14:nvPr/>
            </p14:nvContentPartPr>
            <p14:xfrm>
              <a:off x="152880" y="908080"/>
              <a:ext cx="111960" cy="23904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39861EFD-98E4-D710-8F21-3B8204CB6ED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5320" y="900520"/>
                <a:ext cx="127080" cy="25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uppo 55">
            <a:extLst>
              <a:ext uri="{FF2B5EF4-FFF2-40B4-BE49-F238E27FC236}">
                <a16:creationId xmlns:a16="http://schemas.microsoft.com/office/drawing/2014/main" id="{58FE2851-981C-7F2E-D518-C69461645112}"/>
              </a:ext>
            </a:extLst>
          </p:cNvPr>
          <p:cNvGrpSpPr/>
          <p:nvPr/>
        </p:nvGrpSpPr>
        <p:grpSpPr>
          <a:xfrm>
            <a:off x="448800" y="887200"/>
            <a:ext cx="388800" cy="233280"/>
            <a:chOff x="448800" y="887200"/>
            <a:chExt cx="388800" cy="23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01A07297-8A9F-583B-4A33-B7199CC50D53}"/>
                    </a:ext>
                  </a:extLst>
                </p14:cNvPr>
                <p14:cNvContentPartPr/>
                <p14:nvPr/>
              </p14:nvContentPartPr>
              <p14:xfrm>
                <a:off x="448800" y="888280"/>
                <a:ext cx="65880" cy="155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01A07297-8A9F-583B-4A33-B7199CC50D5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1240" y="880720"/>
                  <a:ext cx="80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CFA9286-4EDC-4FB8-8AE8-8CC7BF12F389}"/>
                    </a:ext>
                  </a:extLst>
                </p14:cNvPr>
                <p14:cNvContentPartPr/>
                <p14:nvPr/>
              </p14:nvContentPartPr>
              <p14:xfrm>
                <a:off x="487680" y="963520"/>
                <a:ext cx="67680" cy="421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CFA9286-4EDC-4FB8-8AE8-8CC7BF12F38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0120" y="955960"/>
                  <a:ext cx="828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4EF8968-2371-878A-9D6F-D382A69095EC}"/>
                    </a:ext>
                  </a:extLst>
                </p14:cNvPr>
                <p14:cNvContentPartPr/>
                <p14:nvPr/>
              </p14:nvContentPartPr>
              <p14:xfrm>
                <a:off x="605040" y="887200"/>
                <a:ext cx="12960" cy="1476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4EF8968-2371-878A-9D6F-D382A69095E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97480" y="879640"/>
                  <a:ext cx="280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5350A28-D0A7-0989-09C0-AECDCEB455AD}"/>
                    </a:ext>
                  </a:extLst>
                </p14:cNvPr>
                <p14:cNvContentPartPr/>
                <p14:nvPr/>
              </p14:nvContentPartPr>
              <p14:xfrm>
                <a:off x="679560" y="896560"/>
                <a:ext cx="65160" cy="124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5350A28-D0A7-0989-09C0-AECDCEB455A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72000" y="889000"/>
                  <a:ext cx="802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34D3B8F-A93D-A770-8DE5-6E32EF3C8A5E}"/>
                    </a:ext>
                  </a:extLst>
                </p14:cNvPr>
                <p14:cNvContentPartPr/>
                <p14:nvPr/>
              </p14:nvContentPartPr>
              <p14:xfrm>
                <a:off x="780360" y="908080"/>
                <a:ext cx="18360" cy="1098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34D3B8F-A93D-A770-8DE5-6E32EF3C8A5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72800" y="900520"/>
                  <a:ext cx="334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D24B27F-D040-EF44-5387-2D53A7E063B9}"/>
                    </a:ext>
                  </a:extLst>
                </p14:cNvPr>
                <p14:cNvContentPartPr/>
                <p14:nvPr/>
              </p14:nvContentPartPr>
              <p14:xfrm>
                <a:off x="790080" y="968560"/>
                <a:ext cx="40680" cy="11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D24B27F-D040-EF44-5387-2D53A7E063B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82520" y="961000"/>
                  <a:ext cx="558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49F0F6D-9C28-F144-6A37-0C9BE6925559}"/>
                    </a:ext>
                  </a:extLst>
                </p14:cNvPr>
                <p14:cNvContentPartPr/>
                <p14:nvPr/>
              </p14:nvContentPartPr>
              <p14:xfrm>
                <a:off x="710520" y="1058920"/>
                <a:ext cx="127080" cy="61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49F0F6D-9C28-F144-6A37-0C9BE692555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02960" y="1051360"/>
                  <a:ext cx="142200" cy="7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C3892797-8B1A-06A7-A33B-8A4F43F32D6B}"/>
              </a:ext>
            </a:extLst>
          </p:cNvPr>
          <p:cNvGrpSpPr/>
          <p:nvPr/>
        </p:nvGrpSpPr>
        <p:grpSpPr>
          <a:xfrm>
            <a:off x="1088160" y="773800"/>
            <a:ext cx="285120" cy="427320"/>
            <a:chOff x="1088160" y="773800"/>
            <a:chExt cx="285120" cy="42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796FB18-B80E-B8BE-83EA-EBB42F83B285}"/>
                    </a:ext>
                  </a:extLst>
                </p14:cNvPr>
                <p14:cNvContentPartPr/>
                <p14:nvPr/>
              </p14:nvContentPartPr>
              <p14:xfrm>
                <a:off x="1088160" y="773800"/>
                <a:ext cx="135360" cy="427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796FB18-B80E-B8BE-83EA-EBB42F83B28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80600" y="766240"/>
                  <a:ext cx="15048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5E2BC60-4A78-6636-2314-F3AA4E250CAF}"/>
                    </a:ext>
                  </a:extLst>
                </p14:cNvPr>
                <p14:cNvContentPartPr/>
                <p14:nvPr/>
              </p14:nvContentPartPr>
              <p14:xfrm>
                <a:off x="1254120" y="932200"/>
                <a:ext cx="119160" cy="130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5E2BC60-4A78-6636-2314-F3AA4E250CA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246560" y="924640"/>
                  <a:ext cx="1342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FB9AA331-046C-07C9-FEB9-044B345BC6BD}"/>
              </a:ext>
            </a:extLst>
          </p:cNvPr>
          <p:cNvGrpSpPr/>
          <p:nvPr/>
        </p:nvGrpSpPr>
        <p:grpSpPr>
          <a:xfrm>
            <a:off x="1510800" y="899440"/>
            <a:ext cx="427680" cy="212040"/>
            <a:chOff x="1510800" y="899440"/>
            <a:chExt cx="42768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63A4E3D-47A6-40B0-3649-3F3B04E35656}"/>
                    </a:ext>
                  </a:extLst>
                </p14:cNvPr>
                <p14:cNvContentPartPr/>
                <p14:nvPr/>
              </p14:nvContentPartPr>
              <p14:xfrm>
                <a:off x="1510800" y="902680"/>
                <a:ext cx="78480" cy="147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63A4E3D-47A6-40B0-3649-3F3B04E3565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503240" y="895120"/>
                  <a:ext cx="936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7905F4DD-3A21-70EB-FF79-E5F9CE596682}"/>
                    </a:ext>
                  </a:extLst>
                </p14:cNvPr>
                <p14:cNvContentPartPr/>
                <p14:nvPr/>
              </p14:nvContentPartPr>
              <p14:xfrm>
                <a:off x="1548240" y="984760"/>
                <a:ext cx="70560" cy="234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7905F4DD-3A21-70EB-FF79-E5F9CE59668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540680" y="977200"/>
                  <a:ext cx="85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63EB439-1151-76F8-F6C2-BD095E149043}"/>
                    </a:ext>
                  </a:extLst>
                </p14:cNvPr>
                <p14:cNvContentPartPr/>
                <p14:nvPr/>
              </p14:nvContentPartPr>
              <p14:xfrm>
                <a:off x="1644720" y="912760"/>
                <a:ext cx="23040" cy="1317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63EB439-1151-76F8-F6C2-BD095E14904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37160" y="905200"/>
                  <a:ext cx="381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6170AFB-2B80-FF56-7CF0-1E905A11AD4A}"/>
                    </a:ext>
                  </a:extLst>
                </p14:cNvPr>
                <p14:cNvContentPartPr/>
                <p14:nvPr/>
              </p14:nvContentPartPr>
              <p14:xfrm>
                <a:off x="1721040" y="909160"/>
                <a:ext cx="77400" cy="1231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6170AFB-2B80-FF56-7CF0-1E905A11AD4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13480" y="901600"/>
                  <a:ext cx="92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A12B082C-881D-FB06-A8EF-916E9701F3B5}"/>
                    </a:ext>
                  </a:extLst>
                </p14:cNvPr>
                <p14:cNvContentPartPr/>
                <p14:nvPr/>
              </p14:nvContentPartPr>
              <p14:xfrm>
                <a:off x="1857120" y="899440"/>
                <a:ext cx="9720" cy="1126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A12B082C-881D-FB06-A8EF-916E9701F3B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849920" y="891880"/>
                  <a:ext cx="24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23EF6E20-3377-E2CE-1737-2F03DB0714A6}"/>
                    </a:ext>
                  </a:extLst>
                </p14:cNvPr>
                <p14:cNvContentPartPr/>
                <p14:nvPr/>
              </p14:nvContentPartPr>
              <p14:xfrm>
                <a:off x="1870440" y="957400"/>
                <a:ext cx="68040" cy="11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23EF6E20-3377-E2CE-1737-2F03DB0714A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62880" y="949840"/>
                  <a:ext cx="831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84A94913-3E00-1A8E-2F93-94D3558EF746}"/>
                    </a:ext>
                  </a:extLst>
                </p14:cNvPr>
                <p14:cNvContentPartPr/>
                <p14:nvPr/>
              </p14:nvContentPartPr>
              <p14:xfrm>
                <a:off x="1781520" y="1049200"/>
                <a:ext cx="125280" cy="622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84A94913-3E00-1A8E-2F93-94D3558EF74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73960" y="1041640"/>
                  <a:ext cx="140040" cy="7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50EC3772-35C4-62E7-1208-E215F099D91A}"/>
                  </a:ext>
                </a:extLst>
              </p14:cNvPr>
              <p14:cNvContentPartPr/>
              <p14:nvPr/>
            </p14:nvContentPartPr>
            <p14:xfrm>
              <a:off x="157560" y="1316560"/>
              <a:ext cx="168480" cy="276840"/>
            </p14:xfrm>
          </p:contentPart>
        </mc:Choice>
        <mc:Fallback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50EC3772-35C4-62E7-1208-E215F099D91A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50000" y="1309000"/>
                <a:ext cx="183600" cy="29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69939AC5-F07C-8E6B-6027-3410AEFA0396}"/>
              </a:ext>
            </a:extLst>
          </p:cNvPr>
          <p:cNvGrpSpPr/>
          <p:nvPr/>
        </p:nvGrpSpPr>
        <p:grpSpPr>
          <a:xfrm>
            <a:off x="80160" y="1797880"/>
            <a:ext cx="370080" cy="207720"/>
            <a:chOff x="80160" y="1797880"/>
            <a:chExt cx="370080" cy="20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E26D52B-37C3-478E-DB37-1A6332497729}"/>
                    </a:ext>
                  </a:extLst>
                </p14:cNvPr>
                <p14:cNvContentPartPr/>
                <p14:nvPr/>
              </p14:nvContentPartPr>
              <p14:xfrm>
                <a:off x="80160" y="1797880"/>
                <a:ext cx="85680" cy="2077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E26D52B-37C3-478E-DB37-1A633249772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600" y="1790320"/>
                  <a:ext cx="1008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C3C6738-766F-8841-5018-21B5B214162A}"/>
                    </a:ext>
                  </a:extLst>
                </p14:cNvPr>
                <p14:cNvContentPartPr/>
                <p14:nvPr/>
              </p14:nvContentPartPr>
              <p14:xfrm>
                <a:off x="197160" y="1830640"/>
                <a:ext cx="63720" cy="89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C3C6738-766F-8841-5018-21B5B214162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89600" y="1823080"/>
                  <a:ext cx="78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6CE8CF2-1C52-D806-DBA5-4A018429A779}"/>
                    </a:ext>
                  </a:extLst>
                </p14:cNvPr>
                <p14:cNvContentPartPr/>
                <p14:nvPr/>
              </p14:nvContentPartPr>
              <p14:xfrm>
                <a:off x="292920" y="1829200"/>
                <a:ext cx="55800" cy="104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6CE8CF2-1C52-D806-DBA5-4A018429A77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85360" y="1821640"/>
                  <a:ext cx="709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0E0AA02E-DB86-FB9B-4FAA-6D5FA05C8E8F}"/>
                    </a:ext>
                  </a:extLst>
                </p14:cNvPr>
                <p14:cNvContentPartPr/>
                <p14:nvPr/>
              </p14:nvContentPartPr>
              <p14:xfrm>
                <a:off x="382920" y="1859800"/>
                <a:ext cx="67320" cy="72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0E0AA02E-DB86-FB9B-4FAA-6D5FA05C8E8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5360" y="1852240"/>
                  <a:ext cx="8208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AAEC6D88-88A2-6C16-4DBF-577DFBC14BDC}"/>
              </a:ext>
            </a:extLst>
          </p:cNvPr>
          <p:cNvGrpSpPr/>
          <p:nvPr/>
        </p:nvGrpSpPr>
        <p:grpSpPr>
          <a:xfrm>
            <a:off x="648240" y="1825960"/>
            <a:ext cx="593280" cy="108360"/>
            <a:chOff x="648240" y="1825960"/>
            <a:chExt cx="593280" cy="10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E6F082F-3E39-D802-EE0F-6282BD97765B}"/>
                    </a:ext>
                  </a:extLst>
                </p14:cNvPr>
                <p14:cNvContentPartPr/>
                <p14:nvPr/>
              </p14:nvContentPartPr>
              <p14:xfrm>
                <a:off x="648240" y="1825960"/>
                <a:ext cx="69120" cy="1083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E6F082F-3E39-D802-EE0F-6282BD97765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0680" y="1818400"/>
                  <a:ext cx="842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82680B33-3AD2-E5F5-CB59-04658EA51050}"/>
                    </a:ext>
                  </a:extLst>
                </p14:cNvPr>
                <p14:cNvContentPartPr/>
                <p14:nvPr/>
              </p14:nvContentPartPr>
              <p14:xfrm>
                <a:off x="785400" y="1833160"/>
                <a:ext cx="57240" cy="597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82680B33-3AD2-E5F5-CB59-04658EA5105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77840" y="1825600"/>
                  <a:ext cx="723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23713132-DD56-54E2-EF82-8E4D31BE71D4}"/>
                    </a:ext>
                  </a:extLst>
                </p14:cNvPr>
                <p14:cNvContentPartPr/>
                <p14:nvPr/>
              </p14:nvContentPartPr>
              <p14:xfrm>
                <a:off x="886560" y="1840000"/>
                <a:ext cx="50040" cy="914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23713132-DD56-54E2-EF82-8E4D31BE71D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79000" y="1832440"/>
                  <a:ext cx="65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EA4DFE14-7569-47AE-7476-4A1B8EB4CF01}"/>
                    </a:ext>
                  </a:extLst>
                </p14:cNvPr>
                <p14:cNvContentPartPr/>
                <p14:nvPr/>
              </p14:nvContentPartPr>
              <p14:xfrm>
                <a:off x="956760" y="1838200"/>
                <a:ext cx="41040" cy="75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EA4DFE14-7569-47AE-7476-4A1B8EB4CF0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49200" y="1831000"/>
                  <a:ext cx="56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422E5B1-2D69-E85C-C478-8D5E0001635E}"/>
                    </a:ext>
                  </a:extLst>
                </p14:cNvPr>
                <p14:cNvContentPartPr/>
                <p14:nvPr/>
              </p14:nvContentPartPr>
              <p14:xfrm>
                <a:off x="1032000" y="1855840"/>
                <a:ext cx="35280" cy="529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422E5B1-2D69-E85C-C478-8D5E0001635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24440" y="1848280"/>
                  <a:ext cx="504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8FB0936-4C67-1F03-66D5-36D7D6C3D21B}"/>
                    </a:ext>
                  </a:extLst>
                </p14:cNvPr>
                <p14:cNvContentPartPr/>
                <p14:nvPr/>
              </p14:nvContentPartPr>
              <p14:xfrm>
                <a:off x="1122360" y="1860160"/>
                <a:ext cx="21960" cy="511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8FB0936-4C67-1F03-66D5-36D7D6C3D21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14800" y="1852960"/>
                  <a:ext cx="370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1ADEB7CE-9AE2-1415-F20D-DA88B0DBDE43}"/>
                    </a:ext>
                  </a:extLst>
                </p14:cNvPr>
                <p14:cNvContentPartPr/>
                <p14:nvPr/>
              </p14:nvContentPartPr>
              <p14:xfrm>
                <a:off x="1206240" y="1869520"/>
                <a:ext cx="35280" cy="608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1ADEB7CE-9AE2-1415-F20D-DA88B0DBDE4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98680" y="1861960"/>
                  <a:ext cx="5040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098DD62F-5782-94A4-5648-2497B348E9D4}"/>
              </a:ext>
            </a:extLst>
          </p:cNvPr>
          <p:cNvGrpSpPr/>
          <p:nvPr/>
        </p:nvGrpSpPr>
        <p:grpSpPr>
          <a:xfrm>
            <a:off x="1401360" y="1697800"/>
            <a:ext cx="1335240" cy="382680"/>
            <a:chOff x="1401360" y="1697800"/>
            <a:chExt cx="1335240" cy="3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840547B-822A-9193-4971-3524F15E8D04}"/>
                    </a:ext>
                  </a:extLst>
                </p14:cNvPr>
                <p14:cNvContentPartPr/>
                <p14:nvPr/>
              </p14:nvContentPartPr>
              <p14:xfrm>
                <a:off x="1401360" y="1721200"/>
                <a:ext cx="141840" cy="2898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840547B-822A-9193-4971-3524F15E8D0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393800" y="1713640"/>
                  <a:ext cx="15696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5E923A0-C4BC-824F-4A25-DBFD591B1B57}"/>
                    </a:ext>
                  </a:extLst>
                </p14:cNvPr>
                <p14:cNvContentPartPr/>
                <p14:nvPr/>
              </p14:nvContentPartPr>
              <p14:xfrm>
                <a:off x="1586760" y="1788160"/>
                <a:ext cx="88200" cy="237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5E923A0-C4BC-824F-4A25-DBFD591B1B5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579200" y="1780600"/>
                  <a:ext cx="103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DA6B405B-30D7-094C-70F9-B21D2AB443E9}"/>
                    </a:ext>
                  </a:extLst>
                </p14:cNvPr>
                <p14:cNvContentPartPr/>
                <p14:nvPr/>
              </p14:nvContentPartPr>
              <p14:xfrm>
                <a:off x="1587480" y="1859800"/>
                <a:ext cx="71640" cy="28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DA6B405B-30D7-094C-70F9-B21D2AB443E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579920" y="1852240"/>
                  <a:ext cx="86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96E5B6E-0C4F-1036-F290-903FFB8AA4B2}"/>
                    </a:ext>
                  </a:extLst>
                </p14:cNvPr>
                <p14:cNvContentPartPr/>
                <p14:nvPr/>
              </p14:nvContentPartPr>
              <p14:xfrm>
                <a:off x="1612320" y="1860160"/>
                <a:ext cx="49680" cy="777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96E5B6E-0C4F-1036-F290-903FFB8AA4B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04760" y="1852960"/>
                  <a:ext cx="648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D1C167CD-B995-F51C-1B34-56A64368AB35}"/>
                    </a:ext>
                  </a:extLst>
                </p14:cNvPr>
                <p14:cNvContentPartPr/>
                <p14:nvPr/>
              </p14:nvContentPartPr>
              <p14:xfrm>
                <a:off x="1705920" y="1802560"/>
                <a:ext cx="14760" cy="1119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D1C167CD-B995-F51C-1B34-56A64368AB3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98360" y="1795000"/>
                  <a:ext cx="295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684665D-3508-35C8-8F7A-7D3A6490EDBD}"/>
                    </a:ext>
                  </a:extLst>
                </p14:cNvPr>
                <p14:cNvContentPartPr/>
                <p14:nvPr/>
              </p14:nvContentPartPr>
              <p14:xfrm>
                <a:off x="1728240" y="1873120"/>
                <a:ext cx="41040" cy="68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684665D-3508-35C8-8F7A-7D3A6490EDBD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720680" y="1865560"/>
                  <a:ext cx="56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1BAD84B-8BB0-7AF7-FF01-88D992B0B066}"/>
                    </a:ext>
                  </a:extLst>
                </p14:cNvPr>
                <p14:cNvContentPartPr/>
                <p14:nvPr/>
              </p14:nvContentPartPr>
              <p14:xfrm>
                <a:off x="1771440" y="1795000"/>
                <a:ext cx="81360" cy="1076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1BAD84B-8BB0-7AF7-FF01-88D992B0B06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763880" y="1787440"/>
                  <a:ext cx="96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10C92D97-6DBA-9E81-C6E0-EA333CD479E8}"/>
                    </a:ext>
                  </a:extLst>
                </p14:cNvPr>
                <p14:cNvContentPartPr/>
                <p14:nvPr/>
              </p14:nvContentPartPr>
              <p14:xfrm>
                <a:off x="1888800" y="1796800"/>
                <a:ext cx="17640" cy="10836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10C92D97-6DBA-9E81-C6E0-EA333CD479E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881240" y="1789240"/>
                  <a:ext cx="327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0245ED7-A5B6-E563-13EA-D516AAA91676}"/>
                    </a:ext>
                  </a:extLst>
                </p14:cNvPr>
                <p14:cNvContentPartPr/>
                <p14:nvPr/>
              </p14:nvContentPartPr>
              <p14:xfrm>
                <a:off x="1899600" y="1873480"/>
                <a:ext cx="72720" cy="9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0245ED7-A5B6-E563-13EA-D516AAA9167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892040" y="1865920"/>
                  <a:ext cx="874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0B62BBB-847A-ED0F-280D-1924FACDFAED}"/>
                    </a:ext>
                  </a:extLst>
                </p14:cNvPr>
                <p14:cNvContentPartPr/>
                <p14:nvPr/>
              </p14:nvContentPartPr>
              <p14:xfrm>
                <a:off x="2023800" y="1706800"/>
                <a:ext cx="85320" cy="276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0B62BBB-847A-ED0F-280D-1924FACDFAE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016240" y="1699600"/>
                  <a:ext cx="1004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F7DCC37-7104-1CD0-0388-7A938EB918AB}"/>
                    </a:ext>
                  </a:extLst>
                </p14:cNvPr>
                <p14:cNvContentPartPr/>
                <p14:nvPr/>
              </p14:nvContentPartPr>
              <p14:xfrm>
                <a:off x="2144040" y="1787800"/>
                <a:ext cx="78120" cy="115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F7DCC37-7104-1CD0-0388-7A938EB918A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136840" y="1780240"/>
                  <a:ext cx="928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06DA50D-1476-17B6-8C8E-144EF6AA8F9F}"/>
                    </a:ext>
                  </a:extLst>
                </p14:cNvPr>
                <p14:cNvContentPartPr/>
                <p14:nvPr/>
              </p14:nvContentPartPr>
              <p14:xfrm>
                <a:off x="2106240" y="1829560"/>
                <a:ext cx="101880" cy="684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06DA50D-1476-17B6-8C8E-144EF6AA8F9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098680" y="1822000"/>
                  <a:ext cx="1170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6B85F53-AA08-41C8-8D7C-E058C95898C0}"/>
                    </a:ext>
                  </a:extLst>
                </p14:cNvPr>
                <p14:cNvContentPartPr/>
                <p14:nvPr/>
              </p14:nvContentPartPr>
              <p14:xfrm>
                <a:off x="2100480" y="1921000"/>
                <a:ext cx="105840" cy="208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6B85F53-AA08-41C8-8D7C-E058C95898C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092920" y="1913800"/>
                  <a:ext cx="120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39B58B9-2B94-5C89-BCBB-A23E42C8C670}"/>
                    </a:ext>
                  </a:extLst>
                </p14:cNvPr>
                <p14:cNvContentPartPr/>
                <p14:nvPr/>
              </p14:nvContentPartPr>
              <p14:xfrm>
                <a:off x="2188320" y="1930360"/>
                <a:ext cx="4680" cy="331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39B58B9-2B94-5C89-BCBB-A23E42C8C67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180760" y="1922800"/>
                  <a:ext cx="19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D23F904-A62C-DA4C-00AF-62F4904ABCE6}"/>
                    </a:ext>
                  </a:extLst>
                </p14:cNvPr>
                <p14:cNvContentPartPr/>
                <p14:nvPr/>
              </p14:nvContentPartPr>
              <p14:xfrm>
                <a:off x="2143680" y="1971400"/>
                <a:ext cx="124200" cy="662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D23F904-A62C-DA4C-00AF-62F4904ABCE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136120" y="1963840"/>
                  <a:ext cx="1393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0EC718A-993A-5831-A8A1-AAB5B34248A1}"/>
                    </a:ext>
                  </a:extLst>
                </p14:cNvPr>
                <p14:cNvContentPartPr/>
                <p14:nvPr/>
              </p14:nvContentPartPr>
              <p14:xfrm>
                <a:off x="2307480" y="1697800"/>
                <a:ext cx="108360" cy="301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0EC718A-993A-5831-A8A1-AAB5B34248A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299920" y="1690240"/>
                  <a:ext cx="1234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A6A75C25-7928-AEA6-626D-838D77BD76D8}"/>
                    </a:ext>
                  </a:extLst>
                </p14:cNvPr>
                <p14:cNvContentPartPr/>
                <p14:nvPr/>
              </p14:nvContentPartPr>
              <p14:xfrm>
                <a:off x="2422320" y="1818400"/>
                <a:ext cx="60120" cy="1051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A6A75C25-7928-AEA6-626D-838D77BD76D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414760" y="1810840"/>
                  <a:ext cx="75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E32B270-7566-9A43-128E-320A0668E9A5}"/>
                    </a:ext>
                  </a:extLst>
                </p14:cNvPr>
                <p14:cNvContentPartPr/>
                <p14:nvPr/>
              </p14:nvContentPartPr>
              <p14:xfrm>
                <a:off x="2454360" y="1869160"/>
                <a:ext cx="46080" cy="320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E32B270-7566-9A43-128E-320A0668E9A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446800" y="1861600"/>
                  <a:ext cx="61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7C07845-5219-2E69-EA64-099C9879BBCB}"/>
                    </a:ext>
                  </a:extLst>
                </p14:cNvPr>
                <p14:cNvContentPartPr/>
                <p14:nvPr/>
              </p14:nvContentPartPr>
              <p14:xfrm>
                <a:off x="2516640" y="1888600"/>
                <a:ext cx="28440" cy="54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7C07845-5219-2E69-EA64-099C9879BBC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509080" y="1881040"/>
                  <a:ext cx="435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DC5694BC-1ECE-134E-ADC2-4B6F2107F6F8}"/>
                    </a:ext>
                  </a:extLst>
                </p14:cNvPr>
                <p14:cNvContentPartPr/>
                <p14:nvPr/>
              </p14:nvContentPartPr>
              <p14:xfrm>
                <a:off x="2549400" y="1829200"/>
                <a:ext cx="16920" cy="792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DC5694BC-1ECE-134E-ADC2-4B6F2107F6F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541840" y="1821640"/>
                  <a:ext cx="320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ED58C9EE-E6F3-C9C7-59DF-D4DF1368014B}"/>
                    </a:ext>
                  </a:extLst>
                </p14:cNvPr>
                <p14:cNvContentPartPr/>
                <p14:nvPr/>
              </p14:nvContentPartPr>
              <p14:xfrm>
                <a:off x="2581080" y="1832800"/>
                <a:ext cx="30240" cy="853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ED58C9EE-E6F3-C9C7-59DF-D4DF1368014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573520" y="1825240"/>
                  <a:ext cx="453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63B79234-1912-2D25-454D-C2BAA4EA2239}"/>
                    </a:ext>
                  </a:extLst>
                </p14:cNvPr>
                <p14:cNvContentPartPr/>
                <p14:nvPr/>
              </p14:nvContentPartPr>
              <p14:xfrm>
                <a:off x="2512680" y="1946200"/>
                <a:ext cx="47520" cy="352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63B79234-1912-2D25-454D-C2BAA4EA223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505120" y="1938640"/>
                  <a:ext cx="626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33E44A64-15B5-B948-614F-2E1F0ED1F3F6}"/>
                    </a:ext>
                  </a:extLst>
                </p14:cNvPr>
                <p14:cNvContentPartPr/>
                <p14:nvPr/>
              </p14:nvContentPartPr>
              <p14:xfrm>
                <a:off x="2566320" y="1940440"/>
                <a:ext cx="29520" cy="410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33E44A64-15B5-B948-614F-2E1F0ED1F3F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558760" y="1933240"/>
                  <a:ext cx="44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650972C-8AE3-8E5E-E9ED-2D1F205FF0CC}"/>
                    </a:ext>
                  </a:extLst>
                </p14:cNvPr>
                <p14:cNvContentPartPr/>
                <p14:nvPr/>
              </p14:nvContentPartPr>
              <p14:xfrm>
                <a:off x="2680080" y="1717600"/>
                <a:ext cx="56520" cy="3628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650972C-8AE3-8E5E-E9ED-2D1F205FF0C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672520" y="1710040"/>
                  <a:ext cx="71280" cy="37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3F6B30FD-7752-3F62-A1D0-0EF94C0EF3FA}"/>
              </a:ext>
            </a:extLst>
          </p:cNvPr>
          <p:cNvGrpSpPr/>
          <p:nvPr/>
        </p:nvGrpSpPr>
        <p:grpSpPr>
          <a:xfrm>
            <a:off x="2376960" y="959720"/>
            <a:ext cx="135360" cy="98280"/>
            <a:chOff x="2376960" y="959720"/>
            <a:chExt cx="135360" cy="9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ABFC448D-70E1-9609-EA5E-FB9A62D572F8}"/>
                    </a:ext>
                  </a:extLst>
                </p14:cNvPr>
                <p14:cNvContentPartPr/>
                <p14:nvPr/>
              </p14:nvContentPartPr>
              <p14:xfrm>
                <a:off x="2376960" y="959720"/>
                <a:ext cx="114480" cy="1260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ABFC448D-70E1-9609-EA5E-FB9A62D572F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369400" y="952160"/>
                  <a:ext cx="129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0CCF9D0D-41FC-89E6-8F1A-729B1472D79F}"/>
                    </a:ext>
                  </a:extLst>
                </p14:cNvPr>
                <p14:cNvContentPartPr/>
                <p14:nvPr/>
              </p14:nvContentPartPr>
              <p14:xfrm>
                <a:off x="2379840" y="1040360"/>
                <a:ext cx="132480" cy="1764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0CCF9D0D-41FC-89E6-8F1A-729B1472D79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72640" y="1032800"/>
                  <a:ext cx="14760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BED0E83A-2072-ABD3-E554-8D3CDB6527A0}"/>
                  </a:ext>
                </a:extLst>
              </p14:cNvPr>
              <p14:cNvContentPartPr/>
              <p14:nvPr/>
            </p14:nvContentPartPr>
            <p14:xfrm>
              <a:off x="2745960" y="894560"/>
              <a:ext cx="109800" cy="185040"/>
            </p14:xfrm>
          </p:contentPart>
        </mc:Choice>
        <mc:Fallback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BED0E83A-2072-ABD3-E554-8D3CDB6527A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738400" y="887000"/>
                <a:ext cx="124920" cy="19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6A2BAAE7-136F-58B9-6DAE-5EC7F953CE34}"/>
              </a:ext>
            </a:extLst>
          </p:cNvPr>
          <p:cNvGrpSpPr/>
          <p:nvPr/>
        </p:nvGrpSpPr>
        <p:grpSpPr>
          <a:xfrm>
            <a:off x="2989320" y="787640"/>
            <a:ext cx="998280" cy="380160"/>
            <a:chOff x="2989320" y="787640"/>
            <a:chExt cx="998280" cy="38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94E4FCD-BC7B-2A05-9C1C-E090D94CF5C3}"/>
                    </a:ext>
                  </a:extLst>
                </p14:cNvPr>
                <p14:cNvContentPartPr/>
                <p14:nvPr/>
              </p14:nvContentPartPr>
              <p14:xfrm>
                <a:off x="2989320" y="932000"/>
                <a:ext cx="109440" cy="1026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94E4FCD-BC7B-2A05-9C1C-E090D94CF5C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981760" y="924440"/>
                  <a:ext cx="124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80DD22B-1EB9-3203-8C3C-C984D3946A04}"/>
                    </a:ext>
                  </a:extLst>
                </p14:cNvPr>
                <p14:cNvContentPartPr/>
                <p14:nvPr/>
              </p14:nvContentPartPr>
              <p14:xfrm>
                <a:off x="3123240" y="917600"/>
                <a:ext cx="65880" cy="1350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80DD22B-1EB9-3203-8C3C-C984D3946A0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115680" y="910040"/>
                  <a:ext cx="80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B53BD19E-6560-51FE-5E64-40B5A911EA91}"/>
                    </a:ext>
                  </a:extLst>
                </p14:cNvPr>
                <p14:cNvContentPartPr/>
                <p14:nvPr/>
              </p14:nvContentPartPr>
              <p14:xfrm>
                <a:off x="3198120" y="944240"/>
                <a:ext cx="138960" cy="9180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B53BD19E-6560-51FE-5E64-40B5A911EA9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90560" y="936680"/>
                  <a:ext cx="154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772737F-F075-E730-67AE-1824D2630BD7}"/>
                    </a:ext>
                  </a:extLst>
                </p14:cNvPr>
                <p14:cNvContentPartPr/>
                <p14:nvPr/>
              </p14:nvContentPartPr>
              <p14:xfrm>
                <a:off x="3417360" y="787640"/>
                <a:ext cx="115560" cy="3801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772737F-F075-E730-67AE-1824D2630BD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409800" y="780080"/>
                  <a:ext cx="13068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26B0E379-445A-408D-AD0E-1CDA694C8002}"/>
                    </a:ext>
                  </a:extLst>
                </p14:cNvPr>
                <p14:cNvContentPartPr/>
                <p14:nvPr/>
              </p14:nvContentPartPr>
              <p14:xfrm>
                <a:off x="3533640" y="951080"/>
                <a:ext cx="113040" cy="1371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26B0E379-445A-408D-AD0E-1CDA694C800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526080" y="943520"/>
                  <a:ext cx="1278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75A005AB-8ECC-9AA2-21BE-B19F8F67FF72}"/>
                    </a:ext>
                  </a:extLst>
                </p14:cNvPr>
                <p14:cNvContentPartPr/>
                <p14:nvPr/>
              </p14:nvContentPartPr>
              <p14:xfrm>
                <a:off x="3707880" y="956120"/>
                <a:ext cx="75600" cy="1026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75A005AB-8ECC-9AA2-21BE-B19F8F67FF7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700320" y="948560"/>
                  <a:ext cx="907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4EBF3FA-840B-1DC7-6BDF-4ADC7DC5597E}"/>
                    </a:ext>
                  </a:extLst>
                </p14:cNvPr>
                <p14:cNvContentPartPr/>
                <p14:nvPr/>
              </p14:nvContentPartPr>
              <p14:xfrm>
                <a:off x="3802920" y="950720"/>
                <a:ext cx="38520" cy="896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4EBF3FA-840B-1DC7-6BDF-4ADC7DC5597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795360" y="943160"/>
                  <a:ext cx="536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F5A05613-A4F1-A3FC-4E47-5A5B4B621023}"/>
                    </a:ext>
                  </a:extLst>
                </p14:cNvPr>
                <p14:cNvContentPartPr/>
                <p14:nvPr/>
              </p14:nvContentPartPr>
              <p14:xfrm>
                <a:off x="3891120" y="948920"/>
                <a:ext cx="96480" cy="842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F5A05613-A4F1-A3FC-4E47-5A5B4B62102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883560" y="941360"/>
                  <a:ext cx="11160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6B8C0579-A356-8D53-91EF-7FC70CF6F278}"/>
              </a:ext>
            </a:extLst>
          </p:cNvPr>
          <p:cNvGrpSpPr/>
          <p:nvPr/>
        </p:nvGrpSpPr>
        <p:grpSpPr>
          <a:xfrm>
            <a:off x="1632840" y="249360"/>
            <a:ext cx="2326680" cy="425240"/>
            <a:chOff x="1632840" y="249360"/>
            <a:chExt cx="2326680" cy="42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F22A94C-B127-52E2-42FF-1E1FEC6C76E0}"/>
                    </a:ext>
                  </a:extLst>
                </p14:cNvPr>
                <p14:cNvContentPartPr/>
                <p14:nvPr/>
              </p14:nvContentPartPr>
              <p14:xfrm>
                <a:off x="1744440" y="249360"/>
                <a:ext cx="93240" cy="192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F22A94C-B127-52E2-42FF-1E1FEC6C76E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736880" y="241800"/>
                  <a:ext cx="1083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3FA4F78-8E00-7C12-2CBB-AC93418CF3E9}"/>
                    </a:ext>
                  </a:extLst>
                </p14:cNvPr>
                <p14:cNvContentPartPr/>
                <p14:nvPr/>
              </p14:nvContentPartPr>
              <p14:xfrm>
                <a:off x="1826160" y="317760"/>
                <a:ext cx="35640" cy="1188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3FA4F78-8E00-7C12-2CBB-AC93418CF3E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818960" y="310200"/>
                  <a:ext cx="507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6A7BFD8-CC51-9F93-0ABB-0D7FA6C4369E}"/>
                    </a:ext>
                  </a:extLst>
                </p14:cNvPr>
                <p14:cNvContentPartPr/>
                <p14:nvPr/>
              </p14:nvContentPartPr>
              <p14:xfrm>
                <a:off x="1923720" y="279960"/>
                <a:ext cx="28440" cy="1807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6A7BFD8-CC51-9F93-0ABB-0D7FA6C4369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916160" y="272400"/>
                  <a:ext cx="435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103AEF1-216C-DA83-5105-67BC6CBEB9CE}"/>
                    </a:ext>
                  </a:extLst>
                </p14:cNvPr>
                <p14:cNvContentPartPr/>
                <p14:nvPr/>
              </p14:nvContentPartPr>
              <p14:xfrm>
                <a:off x="2105880" y="299040"/>
                <a:ext cx="75600" cy="100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103AEF1-216C-DA83-5105-67BC6CBEB9C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098320" y="291480"/>
                  <a:ext cx="907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5BA22A0-CDD9-6815-6562-12D04B78E151}"/>
                    </a:ext>
                  </a:extLst>
                </p14:cNvPr>
                <p14:cNvContentPartPr/>
                <p14:nvPr/>
              </p14:nvContentPartPr>
              <p14:xfrm>
                <a:off x="2263200" y="276000"/>
                <a:ext cx="9720" cy="1270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5BA22A0-CDD9-6815-6562-12D04B78E15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255640" y="268440"/>
                  <a:ext cx="248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8C9B6EF-8F50-51F1-5861-5C213614EEE7}"/>
                    </a:ext>
                  </a:extLst>
                </p14:cNvPr>
                <p14:cNvContentPartPr/>
                <p14:nvPr/>
              </p14:nvContentPartPr>
              <p14:xfrm>
                <a:off x="2276880" y="364920"/>
                <a:ext cx="65880" cy="9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8C9B6EF-8F50-51F1-5861-5C213614EEE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269320" y="357360"/>
                  <a:ext cx="806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329BAEB-39AC-DE67-89C1-31542B0C963A}"/>
                    </a:ext>
                  </a:extLst>
                </p14:cNvPr>
                <p14:cNvContentPartPr/>
                <p14:nvPr/>
              </p14:nvContentPartPr>
              <p14:xfrm>
                <a:off x="2136480" y="459960"/>
                <a:ext cx="142200" cy="828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329BAEB-39AC-DE67-89C1-31542B0C963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128920" y="452400"/>
                  <a:ext cx="1573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64B5DC9-AD9C-244E-31D6-64C890F68E92}"/>
                    </a:ext>
                  </a:extLst>
                </p14:cNvPr>
                <p14:cNvContentPartPr/>
                <p14:nvPr/>
              </p14:nvContentPartPr>
              <p14:xfrm>
                <a:off x="2801040" y="317760"/>
                <a:ext cx="79560" cy="149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64B5DC9-AD9C-244E-31D6-64C890F68E9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793480" y="310200"/>
                  <a:ext cx="946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35F3C77-7E3B-F185-EDE4-ED9321696921}"/>
                    </a:ext>
                  </a:extLst>
                </p14:cNvPr>
                <p14:cNvContentPartPr/>
                <p14:nvPr/>
              </p14:nvContentPartPr>
              <p14:xfrm>
                <a:off x="2907960" y="342960"/>
                <a:ext cx="93600" cy="132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35F3C77-7E3B-F185-EDE4-ED932169692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900400" y="335400"/>
                  <a:ext cx="108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1AA2951-510F-781A-8E09-D282A26A7727}"/>
                    </a:ext>
                  </a:extLst>
                </p14:cNvPr>
                <p14:cNvContentPartPr/>
                <p14:nvPr/>
              </p14:nvContentPartPr>
              <p14:xfrm>
                <a:off x="3041880" y="362400"/>
                <a:ext cx="35640" cy="1195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1AA2951-510F-781A-8E09-D282A26A772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034320" y="354840"/>
                  <a:ext cx="507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7F4247D-A231-2AB7-A2DB-C0AC8B82151E}"/>
                    </a:ext>
                  </a:extLst>
                </p14:cNvPr>
                <p14:cNvContentPartPr/>
                <p14:nvPr/>
              </p14:nvContentPartPr>
              <p14:xfrm>
                <a:off x="3152400" y="366360"/>
                <a:ext cx="95760" cy="1270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7F4247D-A231-2AB7-A2DB-C0AC8B82151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144840" y="358800"/>
                  <a:ext cx="1108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3C5E5BC-181B-B45A-75C0-9B521A4BDAC3}"/>
                    </a:ext>
                  </a:extLst>
                </p14:cNvPr>
                <p14:cNvContentPartPr/>
                <p14:nvPr/>
              </p14:nvContentPartPr>
              <p14:xfrm>
                <a:off x="3306480" y="392640"/>
                <a:ext cx="90360" cy="81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3C5E5BC-181B-B45A-75C0-9B521A4BDAC3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298920" y="385080"/>
                  <a:ext cx="105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8B7A544-D10E-3CA1-3350-FEC8DC7FDB23}"/>
                    </a:ext>
                  </a:extLst>
                </p14:cNvPr>
                <p14:cNvContentPartPr/>
                <p14:nvPr/>
              </p14:nvContentPartPr>
              <p14:xfrm>
                <a:off x="3414120" y="413880"/>
                <a:ext cx="80280" cy="133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8B7A544-D10E-3CA1-3350-FEC8DC7FDB2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406560" y="406320"/>
                  <a:ext cx="954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678086DB-1028-D3AC-0B93-F846919EF49E}"/>
                    </a:ext>
                  </a:extLst>
                </p14:cNvPr>
                <p14:cNvContentPartPr/>
                <p14:nvPr/>
              </p14:nvContentPartPr>
              <p14:xfrm>
                <a:off x="1632840" y="534920"/>
                <a:ext cx="2326680" cy="1396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678086DB-1028-D3AC-0B93-F846919EF49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625280" y="527360"/>
                  <a:ext cx="2341440" cy="15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309" name="Input penna 308">
                <a:extLst>
                  <a:ext uri="{FF2B5EF4-FFF2-40B4-BE49-F238E27FC236}">
                    <a16:creationId xmlns:a16="http://schemas.microsoft.com/office/drawing/2014/main" id="{E808B8EF-95CA-1C3B-6D7C-09922590A708}"/>
                  </a:ext>
                </a:extLst>
              </p14:cNvPr>
              <p14:cNvContentPartPr/>
              <p14:nvPr/>
            </p14:nvContentPartPr>
            <p14:xfrm>
              <a:off x="4423920" y="106800"/>
              <a:ext cx="90000" cy="2295720"/>
            </p14:xfrm>
          </p:contentPart>
        </mc:Choice>
        <mc:Fallback>
          <p:pic>
            <p:nvPicPr>
              <p:cNvPr id="309" name="Input penna 308">
                <a:extLst>
                  <a:ext uri="{FF2B5EF4-FFF2-40B4-BE49-F238E27FC236}">
                    <a16:creationId xmlns:a16="http://schemas.microsoft.com/office/drawing/2014/main" id="{E808B8EF-95CA-1C3B-6D7C-09922590A708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4416360" y="99240"/>
                <a:ext cx="105120" cy="231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2" name="Gruppo 321">
            <a:extLst>
              <a:ext uri="{FF2B5EF4-FFF2-40B4-BE49-F238E27FC236}">
                <a16:creationId xmlns:a16="http://schemas.microsoft.com/office/drawing/2014/main" id="{759D0EDD-DFAF-C299-3068-BAC06666F9CB}"/>
              </a:ext>
            </a:extLst>
          </p:cNvPr>
          <p:cNvGrpSpPr/>
          <p:nvPr/>
        </p:nvGrpSpPr>
        <p:grpSpPr>
          <a:xfrm>
            <a:off x="4602120" y="176640"/>
            <a:ext cx="809640" cy="357840"/>
            <a:chOff x="4602120" y="176640"/>
            <a:chExt cx="809640" cy="35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B3621011-3EFE-3EB1-6C3E-3CFA45CF6525}"/>
                    </a:ext>
                  </a:extLst>
                </p14:cNvPr>
                <p14:cNvContentPartPr/>
                <p14:nvPr/>
              </p14:nvContentPartPr>
              <p14:xfrm>
                <a:off x="4602120" y="267360"/>
                <a:ext cx="168480" cy="1710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B3621011-3EFE-3EB1-6C3E-3CFA45CF652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594560" y="260160"/>
                  <a:ext cx="1836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92FF427-CC31-84F6-0F7E-529414819812}"/>
                    </a:ext>
                  </a:extLst>
                </p14:cNvPr>
                <p14:cNvContentPartPr/>
                <p14:nvPr/>
              </p14:nvContentPartPr>
              <p14:xfrm>
                <a:off x="4760520" y="262320"/>
                <a:ext cx="143640" cy="1076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92FF427-CC31-84F6-0F7E-52941481981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752960" y="254760"/>
                  <a:ext cx="1587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6CD9A284-7B2D-3AF9-EAD1-39BF4B007680}"/>
                    </a:ext>
                  </a:extLst>
                </p14:cNvPr>
                <p14:cNvContentPartPr/>
                <p14:nvPr/>
              </p14:nvContentPartPr>
              <p14:xfrm>
                <a:off x="4842960" y="263040"/>
                <a:ext cx="70560" cy="2314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6CD9A284-7B2D-3AF9-EAD1-39BF4B00768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835400" y="255840"/>
                  <a:ext cx="856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304FEFA-D522-6BD9-34D0-B55112051CE1}"/>
                    </a:ext>
                  </a:extLst>
                </p14:cNvPr>
                <p14:cNvContentPartPr/>
                <p14:nvPr/>
              </p14:nvContentPartPr>
              <p14:xfrm>
                <a:off x="4990560" y="176640"/>
                <a:ext cx="152280" cy="3578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304FEFA-D522-6BD9-34D0-B55112051CE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983000" y="169440"/>
                  <a:ext cx="16740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8DE5344-8308-7A10-4CFE-4EB0B2471844}"/>
                    </a:ext>
                  </a:extLst>
                </p14:cNvPr>
                <p14:cNvContentPartPr/>
                <p14:nvPr/>
              </p14:nvContentPartPr>
              <p14:xfrm>
                <a:off x="5106480" y="281040"/>
                <a:ext cx="109800" cy="1198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8DE5344-8308-7A10-4CFE-4EB0B247184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098920" y="273480"/>
                  <a:ext cx="1249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3FE14DBF-8CB3-CFE6-DFB6-C7E1D86207BD}"/>
                    </a:ext>
                  </a:extLst>
                </p14:cNvPr>
                <p14:cNvContentPartPr/>
                <p14:nvPr/>
              </p14:nvContentPartPr>
              <p14:xfrm>
                <a:off x="5254800" y="260520"/>
                <a:ext cx="156960" cy="1317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3FE14DBF-8CB3-CFE6-DFB6-C7E1D86207B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247240" y="252960"/>
                  <a:ext cx="1720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B3DA92A0-882A-D643-CB70-6C3B20A98060}"/>
                    </a:ext>
                  </a:extLst>
                </p14:cNvPr>
                <p14:cNvContentPartPr/>
                <p14:nvPr/>
              </p14:nvContentPartPr>
              <p14:xfrm>
                <a:off x="5359200" y="266640"/>
                <a:ext cx="27360" cy="19260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B3DA92A0-882A-D643-CB70-6C3B20A9806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351640" y="259080"/>
                  <a:ext cx="4248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5EDD2261-674C-38F7-5DD9-866B19629DCF}"/>
              </a:ext>
            </a:extLst>
          </p:cNvPr>
          <p:cNvGrpSpPr/>
          <p:nvPr/>
        </p:nvGrpSpPr>
        <p:grpSpPr>
          <a:xfrm>
            <a:off x="5816760" y="247200"/>
            <a:ext cx="316440" cy="252360"/>
            <a:chOff x="5816760" y="247200"/>
            <a:chExt cx="316440" cy="25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972598DC-AA95-18A8-DE29-F53DC26AE446}"/>
                    </a:ext>
                  </a:extLst>
                </p14:cNvPr>
                <p14:cNvContentPartPr/>
                <p14:nvPr/>
              </p14:nvContentPartPr>
              <p14:xfrm>
                <a:off x="5834760" y="247200"/>
                <a:ext cx="181080" cy="24480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972598DC-AA95-18A8-DE29-F53DC26AE44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827200" y="239640"/>
                  <a:ext cx="1962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FA0F9608-7362-270D-6199-FE52D0A934E9}"/>
                    </a:ext>
                  </a:extLst>
                </p14:cNvPr>
                <p14:cNvContentPartPr/>
                <p14:nvPr/>
              </p14:nvContentPartPr>
              <p14:xfrm>
                <a:off x="5816760" y="247560"/>
                <a:ext cx="316440" cy="25200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FA0F9608-7362-270D-6199-FE52D0A934E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809200" y="240000"/>
                  <a:ext cx="331200" cy="26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208FF488-665C-679B-53F9-2BBCC39FDED9}"/>
              </a:ext>
            </a:extLst>
          </p:cNvPr>
          <p:cNvGrpSpPr/>
          <p:nvPr/>
        </p:nvGrpSpPr>
        <p:grpSpPr>
          <a:xfrm>
            <a:off x="6396520" y="224240"/>
            <a:ext cx="1779480" cy="266040"/>
            <a:chOff x="6396520" y="224240"/>
            <a:chExt cx="1779480" cy="26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13DB4A83-EE6F-AFED-D1ED-1237F7DFD36E}"/>
                    </a:ext>
                  </a:extLst>
                </p14:cNvPr>
                <p14:cNvContentPartPr/>
                <p14:nvPr/>
              </p14:nvContentPartPr>
              <p14:xfrm>
                <a:off x="6396520" y="321440"/>
                <a:ext cx="97200" cy="1638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13DB4A83-EE6F-AFED-D1ED-1237F7DFD36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388960" y="313880"/>
                  <a:ext cx="1123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396221B8-F502-03DF-5D10-FDA6686DA24F}"/>
                    </a:ext>
                  </a:extLst>
                </p14:cNvPr>
                <p14:cNvContentPartPr/>
                <p14:nvPr/>
              </p14:nvContentPartPr>
              <p14:xfrm>
                <a:off x="6559600" y="327200"/>
                <a:ext cx="149760" cy="16308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396221B8-F502-03DF-5D10-FDA6686DA24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552040" y="319640"/>
                  <a:ext cx="1648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EBD68190-BCF3-2659-A35B-D05178BBB51B}"/>
                    </a:ext>
                  </a:extLst>
                </p14:cNvPr>
                <p14:cNvContentPartPr/>
                <p14:nvPr/>
              </p14:nvContentPartPr>
              <p14:xfrm>
                <a:off x="6827440" y="361400"/>
                <a:ext cx="163800" cy="68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EBD68190-BCF3-2659-A35B-D05178BBB51B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819880" y="353840"/>
                  <a:ext cx="178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F8A8F1A8-B8AD-A25C-1B3A-33FF2DFF959B}"/>
                    </a:ext>
                  </a:extLst>
                </p14:cNvPr>
                <p14:cNvContentPartPr/>
                <p14:nvPr/>
              </p14:nvContentPartPr>
              <p14:xfrm>
                <a:off x="7061800" y="282920"/>
                <a:ext cx="90360" cy="16992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F8A8F1A8-B8AD-A25C-1B3A-33FF2DFF959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054240" y="275360"/>
                  <a:ext cx="1054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BB534F7C-EB80-9828-F8E6-4CAE7B134BDD}"/>
                    </a:ext>
                  </a:extLst>
                </p14:cNvPr>
                <p14:cNvContentPartPr/>
                <p14:nvPr/>
              </p14:nvContentPartPr>
              <p14:xfrm>
                <a:off x="7245760" y="292280"/>
                <a:ext cx="48960" cy="1767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BB534F7C-EB80-9828-F8E6-4CAE7B134BD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238200" y="284720"/>
                  <a:ext cx="640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59E3194C-4D7A-E0B4-5F29-412B9CC2658D}"/>
                    </a:ext>
                  </a:extLst>
                </p14:cNvPr>
                <p14:cNvContentPartPr/>
                <p14:nvPr/>
              </p14:nvContentPartPr>
              <p14:xfrm>
                <a:off x="7391200" y="388040"/>
                <a:ext cx="79560" cy="540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59E3194C-4D7A-E0B4-5F29-412B9CC2658D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384000" y="380480"/>
                  <a:ext cx="946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E8E9F3CA-A106-CECA-0880-E5ABDA625BAC}"/>
                    </a:ext>
                  </a:extLst>
                </p14:cNvPr>
                <p14:cNvContentPartPr/>
                <p14:nvPr/>
              </p14:nvContentPartPr>
              <p14:xfrm>
                <a:off x="7540240" y="289760"/>
                <a:ext cx="54360" cy="1072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E8E9F3CA-A106-CECA-0880-E5ABDA625BAC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532680" y="282200"/>
                  <a:ext cx="69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D3E0C8B7-42E9-E9D0-5DAD-6AB08AD2338D}"/>
                    </a:ext>
                  </a:extLst>
                </p14:cNvPr>
                <p14:cNvContentPartPr/>
                <p14:nvPr/>
              </p14:nvContentPartPr>
              <p14:xfrm>
                <a:off x="7645360" y="268880"/>
                <a:ext cx="108000" cy="968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D3E0C8B7-42E9-E9D0-5DAD-6AB08AD2338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637800" y="261320"/>
                  <a:ext cx="1231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27EE7FA5-E878-5239-7F5B-3B1CD40BB934}"/>
                    </a:ext>
                  </a:extLst>
                </p14:cNvPr>
                <p14:cNvContentPartPr/>
                <p14:nvPr/>
              </p14:nvContentPartPr>
              <p14:xfrm>
                <a:off x="7688200" y="285440"/>
                <a:ext cx="29520" cy="1720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27EE7FA5-E878-5239-7F5B-3B1CD40BB93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680640" y="278240"/>
                  <a:ext cx="442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E1F92224-0F19-FB8A-837B-B8B9C2C73011}"/>
                    </a:ext>
                  </a:extLst>
                </p14:cNvPr>
                <p14:cNvContentPartPr/>
                <p14:nvPr/>
              </p14:nvContentPartPr>
              <p14:xfrm>
                <a:off x="7929400" y="231080"/>
                <a:ext cx="136800" cy="21492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E1F92224-0F19-FB8A-837B-B8B9C2C73011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921840" y="223520"/>
                  <a:ext cx="1519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0D8007CF-426F-176D-4710-D06125254D28}"/>
                    </a:ext>
                  </a:extLst>
                </p14:cNvPr>
                <p14:cNvContentPartPr/>
                <p14:nvPr/>
              </p14:nvContentPartPr>
              <p14:xfrm>
                <a:off x="7857040" y="224240"/>
                <a:ext cx="318960" cy="2502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0D8007CF-426F-176D-4710-D06125254D2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849480" y="216680"/>
                  <a:ext cx="33408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4" name="Gruppo 343">
            <a:extLst>
              <a:ext uri="{FF2B5EF4-FFF2-40B4-BE49-F238E27FC236}">
                <a16:creationId xmlns:a16="http://schemas.microsoft.com/office/drawing/2014/main" id="{50666B30-B144-0658-677F-4D76686DF13B}"/>
              </a:ext>
            </a:extLst>
          </p:cNvPr>
          <p:cNvGrpSpPr/>
          <p:nvPr/>
        </p:nvGrpSpPr>
        <p:grpSpPr>
          <a:xfrm>
            <a:off x="4538560" y="685760"/>
            <a:ext cx="747360" cy="554400"/>
            <a:chOff x="4538560" y="685760"/>
            <a:chExt cx="747360" cy="55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C3F26790-1407-3B96-52E6-3EFCD6742FC1}"/>
                    </a:ext>
                  </a:extLst>
                </p14:cNvPr>
                <p14:cNvContentPartPr/>
                <p14:nvPr/>
              </p14:nvContentPartPr>
              <p14:xfrm>
                <a:off x="4538560" y="855320"/>
                <a:ext cx="88920" cy="2390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C3F26790-1407-3B96-52E6-3EFCD6742FC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531000" y="847760"/>
                  <a:ext cx="1036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71AC5152-9A23-B05F-077A-C63E4A7DFD40}"/>
                    </a:ext>
                  </a:extLst>
                </p14:cNvPr>
                <p14:cNvContentPartPr/>
                <p14:nvPr/>
              </p14:nvContentPartPr>
              <p14:xfrm>
                <a:off x="4700920" y="853520"/>
                <a:ext cx="147600" cy="2048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71AC5152-9A23-B05F-077A-C63E4A7DFD40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693720" y="845960"/>
                  <a:ext cx="1627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985F3C4B-CDEE-F8C7-1E6A-24C89E2B341E}"/>
                    </a:ext>
                  </a:extLst>
                </p14:cNvPr>
                <p14:cNvContentPartPr/>
                <p14:nvPr/>
              </p14:nvContentPartPr>
              <p14:xfrm>
                <a:off x="4859680" y="685760"/>
                <a:ext cx="165600" cy="55440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985F3C4B-CDEE-F8C7-1E6A-24C89E2B341E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852120" y="678200"/>
                  <a:ext cx="18036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B2C6A33C-DD97-9C4E-6C08-3F1FF7A3E1D3}"/>
                    </a:ext>
                  </a:extLst>
                </p14:cNvPr>
                <p14:cNvContentPartPr/>
                <p14:nvPr/>
              </p14:nvContentPartPr>
              <p14:xfrm>
                <a:off x="4987120" y="878720"/>
                <a:ext cx="91080" cy="1825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B2C6A33C-DD97-9C4E-6C08-3F1FF7A3E1D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979560" y="871160"/>
                  <a:ext cx="1062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001AFE54-613F-0D44-357F-DF5054D48C18}"/>
                    </a:ext>
                  </a:extLst>
                </p14:cNvPr>
                <p14:cNvContentPartPr/>
                <p14:nvPr/>
              </p14:nvContentPartPr>
              <p14:xfrm>
                <a:off x="5139760" y="862880"/>
                <a:ext cx="146160" cy="19188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001AFE54-613F-0D44-357F-DF5054D48C18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132200" y="855320"/>
                  <a:ext cx="161280" cy="20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5DBFE17B-B3F1-12CD-CB91-EFE2D5A1EA54}"/>
              </a:ext>
            </a:extLst>
          </p:cNvPr>
          <p:cNvGrpSpPr/>
          <p:nvPr/>
        </p:nvGrpSpPr>
        <p:grpSpPr>
          <a:xfrm>
            <a:off x="5639440" y="914000"/>
            <a:ext cx="191160" cy="109080"/>
            <a:chOff x="5639440" y="914000"/>
            <a:chExt cx="191160" cy="10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3D01170-DE16-29BA-578F-BE1757E39682}"/>
                    </a:ext>
                  </a:extLst>
                </p14:cNvPr>
                <p14:cNvContentPartPr/>
                <p14:nvPr/>
              </p14:nvContentPartPr>
              <p14:xfrm>
                <a:off x="5639440" y="944600"/>
                <a:ext cx="118440" cy="248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3D01170-DE16-29BA-578F-BE1757E3968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631880" y="937040"/>
                  <a:ext cx="133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80D1B30F-9EBD-D50A-348B-598F2323C81F}"/>
                    </a:ext>
                  </a:extLst>
                </p14:cNvPr>
                <p14:cNvContentPartPr/>
                <p14:nvPr/>
              </p14:nvContentPartPr>
              <p14:xfrm>
                <a:off x="5776600" y="914000"/>
                <a:ext cx="54000" cy="1090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80D1B30F-9EBD-D50A-348B-598F2323C81F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769040" y="906440"/>
                  <a:ext cx="6912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uppo 352">
            <a:extLst>
              <a:ext uri="{FF2B5EF4-FFF2-40B4-BE49-F238E27FC236}">
                <a16:creationId xmlns:a16="http://schemas.microsoft.com/office/drawing/2014/main" id="{38D01B60-C8BF-940B-10D4-873A21E50783}"/>
              </a:ext>
            </a:extLst>
          </p:cNvPr>
          <p:cNvGrpSpPr/>
          <p:nvPr/>
        </p:nvGrpSpPr>
        <p:grpSpPr>
          <a:xfrm>
            <a:off x="6020320" y="796640"/>
            <a:ext cx="398160" cy="256320"/>
            <a:chOff x="6020320" y="796640"/>
            <a:chExt cx="39816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154CFD39-03B3-D532-54E6-488677E51F3B}"/>
                    </a:ext>
                  </a:extLst>
                </p14:cNvPr>
                <p14:cNvContentPartPr/>
                <p14:nvPr/>
              </p14:nvContentPartPr>
              <p14:xfrm>
                <a:off x="6020320" y="796640"/>
                <a:ext cx="151560" cy="2563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154CFD39-03B3-D532-54E6-488677E51F3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012760" y="789080"/>
                  <a:ext cx="1666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6D6F71ED-C93E-88F9-1BE1-4359E3073EA8}"/>
                    </a:ext>
                  </a:extLst>
                </p14:cNvPr>
                <p14:cNvContentPartPr/>
                <p14:nvPr/>
              </p14:nvContentPartPr>
              <p14:xfrm>
                <a:off x="6035440" y="928400"/>
                <a:ext cx="182160" cy="5328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6D6F71ED-C93E-88F9-1BE1-4359E3073EA8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027880" y="920840"/>
                  <a:ext cx="1972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E2AC221A-0F76-8ECC-E5E1-66435E8217C8}"/>
                    </a:ext>
                  </a:extLst>
                </p14:cNvPr>
                <p14:cNvContentPartPr/>
                <p14:nvPr/>
              </p14:nvContentPartPr>
              <p14:xfrm>
                <a:off x="6269440" y="1032440"/>
                <a:ext cx="6480" cy="468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E2AC221A-0F76-8ECC-E5E1-66435E8217C8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261880" y="1024880"/>
                  <a:ext cx="216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5B3A9A79-5BEC-3983-66FD-886DFA197AD3}"/>
                    </a:ext>
                  </a:extLst>
                </p14:cNvPr>
                <p14:cNvContentPartPr/>
                <p14:nvPr/>
              </p14:nvContentPartPr>
              <p14:xfrm>
                <a:off x="6314080" y="833720"/>
                <a:ext cx="19440" cy="16992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5B3A9A79-5BEC-3983-66FD-886DFA197AD3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306520" y="826160"/>
                  <a:ext cx="345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6F6F5C6D-019F-AB2F-B697-D681556F3D6F}"/>
                    </a:ext>
                  </a:extLst>
                </p14:cNvPr>
                <p14:cNvContentPartPr/>
                <p14:nvPr/>
              </p14:nvContentPartPr>
              <p14:xfrm>
                <a:off x="6307240" y="805280"/>
                <a:ext cx="111240" cy="22104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6F6F5C6D-019F-AB2F-B697-D681556F3D6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299680" y="797720"/>
                  <a:ext cx="126360" cy="23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2">
            <p14:nvContentPartPr>
              <p14:cNvPr id="356" name="Input penna 355">
                <a:extLst>
                  <a:ext uri="{FF2B5EF4-FFF2-40B4-BE49-F238E27FC236}">
                    <a16:creationId xmlns:a16="http://schemas.microsoft.com/office/drawing/2014/main" id="{B90181D4-9E0E-082C-3C75-4162FA2C8D2E}"/>
                  </a:ext>
                </a:extLst>
              </p14:cNvPr>
              <p14:cNvContentPartPr/>
              <p14:nvPr/>
            </p14:nvContentPartPr>
            <p14:xfrm>
              <a:off x="6793600" y="982760"/>
              <a:ext cx="41760" cy="33120"/>
            </p14:xfrm>
          </p:contentPart>
        </mc:Choice>
        <mc:Fallback>
          <p:pic>
            <p:nvPicPr>
              <p:cNvPr id="356" name="Input penna 355">
                <a:extLst>
                  <a:ext uri="{FF2B5EF4-FFF2-40B4-BE49-F238E27FC236}">
                    <a16:creationId xmlns:a16="http://schemas.microsoft.com/office/drawing/2014/main" id="{B90181D4-9E0E-082C-3C75-4162FA2C8D2E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6786040" y="975200"/>
                <a:ext cx="5652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1" name="Gruppo 360">
            <a:extLst>
              <a:ext uri="{FF2B5EF4-FFF2-40B4-BE49-F238E27FC236}">
                <a16:creationId xmlns:a16="http://schemas.microsoft.com/office/drawing/2014/main" id="{D81B7D20-A844-C93B-21B6-D6305E79806D}"/>
              </a:ext>
            </a:extLst>
          </p:cNvPr>
          <p:cNvGrpSpPr/>
          <p:nvPr/>
        </p:nvGrpSpPr>
        <p:grpSpPr>
          <a:xfrm>
            <a:off x="7138840" y="782600"/>
            <a:ext cx="513000" cy="364320"/>
            <a:chOff x="7138840" y="782600"/>
            <a:chExt cx="513000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1A93606A-9808-19A3-ACED-1E7034C75489}"/>
                    </a:ext>
                  </a:extLst>
                </p14:cNvPr>
                <p14:cNvContentPartPr/>
                <p14:nvPr/>
              </p14:nvContentPartPr>
              <p14:xfrm>
                <a:off x="7138840" y="782600"/>
                <a:ext cx="176040" cy="3643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1A93606A-9808-19A3-ACED-1E7034C7548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131280" y="775040"/>
                  <a:ext cx="19116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3C4EAF28-8D7D-81F6-F85C-2C066A6F0709}"/>
                    </a:ext>
                  </a:extLst>
                </p14:cNvPr>
                <p14:cNvContentPartPr/>
                <p14:nvPr/>
              </p14:nvContentPartPr>
              <p14:xfrm>
                <a:off x="7400200" y="1052960"/>
                <a:ext cx="34920" cy="72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3C4EAF28-8D7D-81F6-F85C-2C066A6F070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7392640" y="1045400"/>
                  <a:ext cx="49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598D9F77-18E6-08E6-8E3D-97B5F613E9A1}"/>
                    </a:ext>
                  </a:extLst>
                </p14:cNvPr>
                <p14:cNvContentPartPr/>
                <p14:nvPr/>
              </p14:nvContentPartPr>
              <p14:xfrm>
                <a:off x="7507120" y="808520"/>
                <a:ext cx="144720" cy="2624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598D9F77-18E6-08E6-8E3D-97B5F613E9A1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499560" y="800960"/>
                  <a:ext cx="159480" cy="27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38452405-6051-7E4A-A48E-03D37E5F2604}"/>
              </a:ext>
            </a:extLst>
          </p:cNvPr>
          <p:cNvGrpSpPr/>
          <p:nvPr/>
        </p:nvGrpSpPr>
        <p:grpSpPr>
          <a:xfrm>
            <a:off x="5882920" y="1319240"/>
            <a:ext cx="636840" cy="351000"/>
            <a:chOff x="5882920" y="1319240"/>
            <a:chExt cx="63684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43EE38D0-ADD7-6560-D297-394DFA0F426D}"/>
                    </a:ext>
                  </a:extLst>
                </p14:cNvPr>
                <p14:cNvContentPartPr/>
                <p14:nvPr/>
              </p14:nvContentPartPr>
              <p14:xfrm>
                <a:off x="5882920" y="1403120"/>
                <a:ext cx="101160" cy="26712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43EE38D0-ADD7-6560-D297-394DFA0F426D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875360" y="1395560"/>
                  <a:ext cx="11628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B9B5222E-64F4-410E-F513-60827ECB5468}"/>
                    </a:ext>
                  </a:extLst>
                </p14:cNvPr>
                <p14:cNvContentPartPr/>
                <p14:nvPr/>
              </p14:nvContentPartPr>
              <p14:xfrm>
                <a:off x="6035200" y="1448840"/>
                <a:ext cx="30960" cy="1324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B9B5222E-64F4-410E-F513-60827ECB546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028000" y="1441280"/>
                  <a:ext cx="457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945F4BAF-DEBE-69D2-B0D2-C5D03FC0FCB9}"/>
                    </a:ext>
                  </a:extLst>
                </p14:cNvPr>
                <p14:cNvContentPartPr/>
                <p14:nvPr/>
              </p14:nvContentPartPr>
              <p14:xfrm>
                <a:off x="6121240" y="1330040"/>
                <a:ext cx="23760" cy="2714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945F4BAF-DEBE-69D2-B0D2-C5D03FC0FCB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113680" y="1322480"/>
                  <a:ext cx="3888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6C4927A6-05D1-63E5-E433-D06202E7C428}"/>
                    </a:ext>
                  </a:extLst>
                </p14:cNvPr>
                <p14:cNvContentPartPr/>
                <p14:nvPr/>
              </p14:nvContentPartPr>
              <p14:xfrm>
                <a:off x="6118000" y="1479800"/>
                <a:ext cx="39240" cy="6372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6C4927A6-05D1-63E5-E433-D06202E7C428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110440" y="1472240"/>
                  <a:ext cx="543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EF572AA2-6C86-8B63-E987-8B44382432EA}"/>
                    </a:ext>
                  </a:extLst>
                </p14:cNvPr>
                <p14:cNvContentPartPr/>
                <p14:nvPr/>
              </p14:nvContentPartPr>
              <p14:xfrm>
                <a:off x="6193960" y="1319240"/>
                <a:ext cx="20520" cy="2466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EF572AA2-6C86-8B63-E987-8B44382432E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186400" y="1311680"/>
                  <a:ext cx="356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C5F9C8C5-CA14-9665-DF0D-89A298B23D60}"/>
                    </a:ext>
                  </a:extLst>
                </p14:cNvPr>
                <p14:cNvContentPartPr/>
                <p14:nvPr/>
              </p14:nvContentPartPr>
              <p14:xfrm>
                <a:off x="6192160" y="1493120"/>
                <a:ext cx="37080" cy="1872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C5F9C8C5-CA14-9665-DF0D-89A298B23D6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184600" y="1485560"/>
                  <a:ext cx="522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F1CCE198-FA31-9B7C-DB16-EF53FA2AB0A6}"/>
                    </a:ext>
                  </a:extLst>
                </p14:cNvPr>
                <p14:cNvContentPartPr/>
                <p14:nvPr/>
              </p14:nvContentPartPr>
              <p14:xfrm>
                <a:off x="6258400" y="1428680"/>
                <a:ext cx="27360" cy="15588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F1CCE198-FA31-9B7C-DB16-EF53FA2AB0A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250840" y="1421120"/>
                  <a:ext cx="424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DD06924A-55C4-79FD-8A8D-B4DDDCA8AC81}"/>
                    </a:ext>
                  </a:extLst>
                </p14:cNvPr>
                <p14:cNvContentPartPr/>
                <p14:nvPr/>
              </p14:nvContentPartPr>
              <p14:xfrm>
                <a:off x="6303040" y="1470080"/>
                <a:ext cx="70560" cy="8352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DD06924A-55C4-79FD-8A8D-B4DDDCA8AC81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295480" y="1462520"/>
                  <a:ext cx="856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36E05E87-4ABF-3CC3-40D0-2613B5402D6F}"/>
                    </a:ext>
                  </a:extLst>
                </p14:cNvPr>
                <p14:cNvContentPartPr/>
                <p14:nvPr/>
              </p14:nvContentPartPr>
              <p14:xfrm>
                <a:off x="6414640" y="1488440"/>
                <a:ext cx="105120" cy="900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36E05E87-4ABF-3CC3-40D0-2613B5402D6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07080" y="1480880"/>
                  <a:ext cx="12024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35DF6F82-3827-0DA0-EAC9-3CCDDC9C3DCA}"/>
              </a:ext>
            </a:extLst>
          </p:cNvPr>
          <p:cNvGrpSpPr/>
          <p:nvPr/>
        </p:nvGrpSpPr>
        <p:grpSpPr>
          <a:xfrm>
            <a:off x="7137160" y="1438040"/>
            <a:ext cx="1027440" cy="261720"/>
            <a:chOff x="7137160" y="1438040"/>
            <a:chExt cx="102744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04A35D21-869C-945B-76EB-47B981F500E3}"/>
                    </a:ext>
                  </a:extLst>
                </p14:cNvPr>
                <p14:cNvContentPartPr/>
                <p14:nvPr/>
              </p14:nvContentPartPr>
              <p14:xfrm>
                <a:off x="7137160" y="1456760"/>
                <a:ext cx="124560" cy="24300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04A35D21-869C-945B-76EB-47B981F500E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7129960" y="1449200"/>
                  <a:ext cx="1396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B47A7B2D-8A8B-2E67-099B-183DA2698368}"/>
                    </a:ext>
                  </a:extLst>
                </p14:cNvPr>
                <p14:cNvContentPartPr/>
                <p14:nvPr/>
              </p14:nvContentPartPr>
              <p14:xfrm>
                <a:off x="7311760" y="1493840"/>
                <a:ext cx="95040" cy="741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B47A7B2D-8A8B-2E67-099B-183DA269836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7304200" y="1486280"/>
                  <a:ext cx="1101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91E527E8-C714-4B56-7BD6-6AF0A98E8C96}"/>
                    </a:ext>
                  </a:extLst>
                </p14:cNvPr>
                <p14:cNvContentPartPr/>
                <p14:nvPr/>
              </p14:nvContentPartPr>
              <p14:xfrm>
                <a:off x="7471240" y="1470800"/>
                <a:ext cx="115200" cy="12060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91E527E8-C714-4B56-7BD6-6AF0A98E8C96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463680" y="1463240"/>
                  <a:ext cx="1303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4FDAA1FA-6589-B76F-BAFA-B68881D56CB0}"/>
                    </a:ext>
                  </a:extLst>
                </p14:cNvPr>
                <p14:cNvContentPartPr/>
                <p14:nvPr/>
              </p14:nvContentPartPr>
              <p14:xfrm>
                <a:off x="7612720" y="1458920"/>
                <a:ext cx="55800" cy="1159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4FDAA1FA-6589-B76F-BAFA-B68881D56CB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7605520" y="1451360"/>
                  <a:ext cx="709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7CE4D1CE-B19B-D4AF-C291-A3BB089B9D97}"/>
                    </a:ext>
                  </a:extLst>
                </p14:cNvPr>
                <p14:cNvContentPartPr/>
                <p14:nvPr/>
              </p14:nvContentPartPr>
              <p14:xfrm>
                <a:off x="7700920" y="1458920"/>
                <a:ext cx="47880" cy="11556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7CE4D1CE-B19B-D4AF-C291-A3BB089B9D9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693360" y="1451360"/>
                  <a:ext cx="630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60E31227-543E-69A7-A268-DECA8923ABB9}"/>
                    </a:ext>
                  </a:extLst>
                </p14:cNvPr>
                <p14:cNvContentPartPr/>
                <p14:nvPr/>
              </p14:nvContentPartPr>
              <p14:xfrm>
                <a:off x="7786960" y="1484480"/>
                <a:ext cx="21960" cy="5904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60E31227-543E-69A7-A268-DECA8923ABB9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779400" y="1476920"/>
                  <a:ext cx="370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24A94D7B-09C6-9A40-6CD3-2483C4C75132}"/>
                    </a:ext>
                  </a:extLst>
                </p14:cNvPr>
                <p14:cNvContentPartPr/>
                <p14:nvPr/>
              </p14:nvContentPartPr>
              <p14:xfrm>
                <a:off x="7837360" y="1453880"/>
                <a:ext cx="42120" cy="97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24A94D7B-09C6-9A40-6CD3-2483C4C75132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829800" y="1446320"/>
                  <a:ext cx="57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3A42F88-0E5A-BB73-F312-AA8438AAD2F9}"/>
                    </a:ext>
                  </a:extLst>
                </p14:cNvPr>
                <p14:cNvContentPartPr/>
                <p14:nvPr/>
              </p14:nvContentPartPr>
              <p14:xfrm>
                <a:off x="7946080" y="1438040"/>
                <a:ext cx="49320" cy="10404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3A42F88-0E5A-BB73-F312-AA8438AAD2F9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938520" y="1430480"/>
                  <a:ext cx="644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3F324E82-B854-766D-EB53-8A34026C225A}"/>
                    </a:ext>
                  </a:extLst>
                </p14:cNvPr>
                <p14:cNvContentPartPr/>
                <p14:nvPr/>
              </p14:nvContentPartPr>
              <p14:xfrm>
                <a:off x="8043280" y="1457480"/>
                <a:ext cx="4320" cy="734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3F324E82-B854-766D-EB53-8A34026C225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035720" y="1449920"/>
                  <a:ext cx="194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F04B2F27-14CE-1AF7-DD61-B4BAAB316219}"/>
                    </a:ext>
                  </a:extLst>
                </p14:cNvPr>
                <p14:cNvContentPartPr/>
                <p14:nvPr/>
              </p14:nvContentPartPr>
              <p14:xfrm>
                <a:off x="8097280" y="1467920"/>
                <a:ext cx="67320" cy="8100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F04B2F27-14CE-1AF7-DD61-B4BAAB31621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089720" y="1460720"/>
                  <a:ext cx="8208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5" name="Gruppo 404">
            <a:extLst>
              <a:ext uri="{FF2B5EF4-FFF2-40B4-BE49-F238E27FC236}">
                <a16:creationId xmlns:a16="http://schemas.microsoft.com/office/drawing/2014/main" id="{E730B362-6CAA-3D6E-CA18-4D2FC4313F19}"/>
              </a:ext>
            </a:extLst>
          </p:cNvPr>
          <p:cNvGrpSpPr/>
          <p:nvPr/>
        </p:nvGrpSpPr>
        <p:grpSpPr>
          <a:xfrm>
            <a:off x="5838000" y="1937840"/>
            <a:ext cx="584640" cy="295200"/>
            <a:chOff x="5838000" y="1937840"/>
            <a:chExt cx="584640" cy="29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031147E5-2E93-9335-7525-B41EE76F080E}"/>
                    </a:ext>
                  </a:extLst>
                </p14:cNvPr>
                <p14:cNvContentPartPr/>
                <p14:nvPr/>
              </p14:nvContentPartPr>
              <p14:xfrm>
                <a:off x="5839440" y="1965200"/>
                <a:ext cx="169920" cy="15912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031147E5-2E93-9335-7525-B41EE76F080E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831880" y="1957640"/>
                  <a:ext cx="1850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6AF2343E-7518-312A-056B-FE610A3E6157}"/>
                    </a:ext>
                  </a:extLst>
                </p14:cNvPr>
                <p14:cNvContentPartPr/>
                <p14:nvPr/>
              </p14:nvContentPartPr>
              <p14:xfrm>
                <a:off x="5949240" y="2105600"/>
                <a:ext cx="14040" cy="11088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6AF2343E-7518-312A-056B-FE610A3E615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941680" y="2098040"/>
                  <a:ext cx="29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209DF6D1-5EB4-3A9E-06B1-3349455535CA}"/>
                    </a:ext>
                  </a:extLst>
                </p14:cNvPr>
                <p14:cNvContentPartPr/>
                <p14:nvPr/>
              </p14:nvContentPartPr>
              <p14:xfrm>
                <a:off x="5838000" y="2202080"/>
                <a:ext cx="256320" cy="309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209DF6D1-5EB4-3A9E-06B1-3349455535C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830440" y="2194520"/>
                  <a:ext cx="2714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7FB74FFB-82BB-F2BA-5C7F-F56B40F6B348}"/>
                    </a:ext>
                  </a:extLst>
                </p14:cNvPr>
                <p14:cNvContentPartPr/>
                <p14:nvPr/>
              </p14:nvContentPartPr>
              <p14:xfrm>
                <a:off x="6154800" y="1941800"/>
                <a:ext cx="175680" cy="3456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7FB74FFB-82BB-F2BA-5C7F-F56B40F6B34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147600" y="1934240"/>
                  <a:ext cx="1908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56574061-C902-9EA6-0C38-F85F58B869C0}"/>
                    </a:ext>
                  </a:extLst>
                </p14:cNvPr>
                <p14:cNvContentPartPr/>
                <p14:nvPr/>
              </p14:nvContentPartPr>
              <p14:xfrm>
                <a:off x="6195120" y="1959440"/>
                <a:ext cx="36720" cy="1645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56574061-C902-9EA6-0C38-F85F58B869C0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187560" y="1951880"/>
                  <a:ext cx="518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737963BE-ECCF-4A10-78E4-2B7B18E43F96}"/>
                    </a:ext>
                  </a:extLst>
                </p14:cNvPr>
                <p14:cNvContentPartPr/>
                <p14:nvPr/>
              </p14:nvContentPartPr>
              <p14:xfrm>
                <a:off x="6243360" y="1962320"/>
                <a:ext cx="61200" cy="10656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737963BE-ECCF-4A10-78E4-2B7B18E43F96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235800" y="1954760"/>
                  <a:ext cx="76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EC8C2987-AFE0-F1B9-CB0E-604022C26DDE}"/>
                    </a:ext>
                  </a:extLst>
                </p14:cNvPr>
                <p14:cNvContentPartPr/>
                <p14:nvPr/>
              </p14:nvContentPartPr>
              <p14:xfrm>
                <a:off x="6325080" y="2024600"/>
                <a:ext cx="78120" cy="111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EC8C2987-AFE0-F1B9-CB0E-604022C26DD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317520" y="2017040"/>
                  <a:ext cx="928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AEB35CB6-2DC3-E2CF-03D7-E2E827533B87}"/>
                    </a:ext>
                  </a:extLst>
                </p14:cNvPr>
                <p14:cNvContentPartPr/>
                <p14:nvPr/>
              </p14:nvContentPartPr>
              <p14:xfrm>
                <a:off x="6396720" y="1937840"/>
                <a:ext cx="25920" cy="1407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AEB35CB6-2DC3-E2CF-03D7-E2E827533B87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389160" y="1930280"/>
                  <a:ext cx="410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811DCC32-DDB7-EE6D-D893-B00CBD9912E7}"/>
                    </a:ext>
                  </a:extLst>
                </p14:cNvPr>
                <p14:cNvContentPartPr/>
                <p14:nvPr/>
              </p14:nvContentPartPr>
              <p14:xfrm>
                <a:off x="6299520" y="2103080"/>
                <a:ext cx="119160" cy="11376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811DCC32-DDB7-EE6D-D893-B00CBD9912E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291960" y="2095520"/>
                  <a:ext cx="13428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3" name="Gruppo 402">
            <a:extLst>
              <a:ext uri="{FF2B5EF4-FFF2-40B4-BE49-F238E27FC236}">
                <a16:creationId xmlns:a16="http://schemas.microsoft.com/office/drawing/2014/main" id="{6FEF0013-7C58-2471-D2A9-BFCA32360D8B}"/>
              </a:ext>
            </a:extLst>
          </p:cNvPr>
          <p:cNvGrpSpPr/>
          <p:nvPr/>
        </p:nvGrpSpPr>
        <p:grpSpPr>
          <a:xfrm>
            <a:off x="7248480" y="1897880"/>
            <a:ext cx="587160" cy="317880"/>
            <a:chOff x="7248480" y="1897880"/>
            <a:chExt cx="587160" cy="31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E488454F-0242-DFA8-178F-FD2C85298A27}"/>
                    </a:ext>
                  </a:extLst>
                </p14:cNvPr>
                <p14:cNvContentPartPr/>
                <p14:nvPr/>
              </p14:nvContentPartPr>
              <p14:xfrm>
                <a:off x="7265400" y="1907240"/>
                <a:ext cx="144360" cy="12816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E488454F-0242-DFA8-178F-FD2C85298A2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257840" y="1899680"/>
                  <a:ext cx="1594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440BA00B-2D8D-36D6-F679-DB64D134EA90}"/>
                    </a:ext>
                  </a:extLst>
                </p14:cNvPr>
                <p14:cNvContentPartPr/>
                <p14:nvPr/>
              </p14:nvContentPartPr>
              <p14:xfrm>
                <a:off x="7338840" y="2038640"/>
                <a:ext cx="19440" cy="8424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440BA00B-2D8D-36D6-F679-DB64D134EA90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331280" y="2031080"/>
                  <a:ext cx="34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D059D69A-7B49-8DA5-6616-29321A97F53B}"/>
                    </a:ext>
                  </a:extLst>
                </p14:cNvPr>
                <p14:cNvContentPartPr/>
                <p14:nvPr/>
              </p14:nvContentPartPr>
              <p14:xfrm>
                <a:off x="7248480" y="2122520"/>
                <a:ext cx="303120" cy="280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D059D69A-7B49-8DA5-6616-29321A97F53B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240920" y="2114960"/>
                  <a:ext cx="3182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A00255DF-6E5B-FE5A-948A-541580B8FD10}"/>
                    </a:ext>
                  </a:extLst>
                </p14:cNvPr>
                <p14:cNvContentPartPr/>
                <p14:nvPr/>
              </p14:nvContentPartPr>
              <p14:xfrm>
                <a:off x="7595880" y="1897880"/>
                <a:ext cx="203400" cy="248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A00255DF-6E5B-FE5A-948A-541580B8FD1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588320" y="1890320"/>
                  <a:ext cx="218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16EA9583-AB6B-BD00-81A0-882E44741C99}"/>
                    </a:ext>
                  </a:extLst>
                </p14:cNvPr>
                <p14:cNvContentPartPr/>
                <p14:nvPr/>
              </p14:nvContentPartPr>
              <p14:xfrm>
                <a:off x="7642680" y="1963760"/>
                <a:ext cx="112680" cy="1404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16EA9583-AB6B-BD00-81A0-882E44741C9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635120" y="1956200"/>
                  <a:ext cx="1278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E623788A-BC4B-D88B-12FC-DEEC44DEBD3B}"/>
                    </a:ext>
                  </a:extLst>
                </p14:cNvPr>
                <p14:cNvContentPartPr/>
                <p14:nvPr/>
              </p14:nvContentPartPr>
              <p14:xfrm>
                <a:off x="7665000" y="1950440"/>
                <a:ext cx="89280" cy="1022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E623788A-BC4B-D88B-12FC-DEEC44DEBD3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657440" y="1943240"/>
                  <a:ext cx="1044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C3B8ABE8-1624-CCF5-01BC-2E19C44533D7}"/>
                    </a:ext>
                  </a:extLst>
                </p14:cNvPr>
                <p14:cNvContentPartPr/>
                <p14:nvPr/>
              </p14:nvContentPartPr>
              <p14:xfrm>
                <a:off x="7601280" y="2057000"/>
                <a:ext cx="234360" cy="4788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C3B8ABE8-1624-CCF5-01BC-2E19C44533D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593720" y="2049440"/>
                  <a:ext cx="2494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A3784835-3B0E-DB84-B6C9-8A7BF4A1617C}"/>
                    </a:ext>
                  </a:extLst>
                </p14:cNvPr>
                <p14:cNvContentPartPr/>
                <p14:nvPr/>
              </p14:nvContentPartPr>
              <p14:xfrm>
                <a:off x="7714680" y="2080400"/>
                <a:ext cx="13680" cy="1353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A3784835-3B0E-DB84-B6C9-8A7BF4A1617C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707120" y="2072840"/>
                  <a:ext cx="2880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C773DA18-8804-F107-32E2-6FFECB9ACE1C}"/>
              </a:ext>
            </a:extLst>
          </p:cNvPr>
          <p:cNvGrpSpPr/>
          <p:nvPr/>
        </p:nvGrpSpPr>
        <p:grpSpPr>
          <a:xfrm>
            <a:off x="4858600" y="2597920"/>
            <a:ext cx="563760" cy="245160"/>
            <a:chOff x="4858600" y="2597920"/>
            <a:chExt cx="56376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C83F4233-4B8A-FB74-1BDE-6947A7463586}"/>
                    </a:ext>
                  </a:extLst>
                </p14:cNvPr>
                <p14:cNvContentPartPr/>
                <p14:nvPr/>
              </p14:nvContentPartPr>
              <p14:xfrm>
                <a:off x="4896400" y="2597920"/>
                <a:ext cx="133560" cy="13428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C83F4233-4B8A-FB74-1BDE-6947A7463586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4888840" y="2590720"/>
                  <a:ext cx="1486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4E2818F0-301F-C181-AB3E-4373B55D5559}"/>
                    </a:ext>
                  </a:extLst>
                </p14:cNvPr>
                <p14:cNvContentPartPr/>
                <p14:nvPr/>
              </p14:nvContentPartPr>
              <p14:xfrm>
                <a:off x="4945000" y="2755240"/>
                <a:ext cx="12960" cy="8784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4E2818F0-301F-C181-AB3E-4373B55D5559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937440" y="2747680"/>
                  <a:ext cx="280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41317813-32AE-C4B3-BE68-C0A25B0C9B59}"/>
                    </a:ext>
                  </a:extLst>
                </p14:cNvPr>
                <p14:cNvContentPartPr/>
                <p14:nvPr/>
              </p14:nvContentPartPr>
              <p14:xfrm>
                <a:off x="4858600" y="2796640"/>
                <a:ext cx="288360" cy="284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41317813-32AE-C4B3-BE68-C0A25B0C9B59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851040" y="2789080"/>
                  <a:ext cx="3034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F9335EE7-6F96-14E2-5937-8D70B2FAD5C7}"/>
                    </a:ext>
                  </a:extLst>
                </p14:cNvPr>
                <p14:cNvContentPartPr/>
                <p14:nvPr/>
              </p14:nvContentPartPr>
              <p14:xfrm>
                <a:off x="5154880" y="2616280"/>
                <a:ext cx="170640" cy="2088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F9335EE7-6F96-14E2-5937-8D70B2FAD5C7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5147320" y="2608720"/>
                  <a:ext cx="185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6E351EB4-CE4D-8CE4-70B2-CF232C614F5A}"/>
                    </a:ext>
                  </a:extLst>
                </p14:cNvPr>
                <p14:cNvContentPartPr/>
                <p14:nvPr/>
              </p14:nvContentPartPr>
              <p14:xfrm>
                <a:off x="5208520" y="2640760"/>
                <a:ext cx="37800" cy="705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6E351EB4-CE4D-8CE4-70B2-CF232C614F5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5200960" y="2633200"/>
                  <a:ext cx="52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78546E7A-15F2-6B09-F8DB-747DE21CD80E}"/>
                    </a:ext>
                  </a:extLst>
                </p14:cNvPr>
                <p14:cNvContentPartPr/>
                <p14:nvPr/>
              </p14:nvContentPartPr>
              <p14:xfrm>
                <a:off x="5253520" y="2651560"/>
                <a:ext cx="61920" cy="741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78546E7A-15F2-6B09-F8DB-747DE21CD80E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5245960" y="2644000"/>
                  <a:ext cx="76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E597AFAC-B10E-6B4E-7415-4F0C349F839C}"/>
                    </a:ext>
                  </a:extLst>
                </p14:cNvPr>
                <p14:cNvContentPartPr/>
                <p14:nvPr/>
              </p14:nvContentPartPr>
              <p14:xfrm>
                <a:off x="5327320" y="2672440"/>
                <a:ext cx="59760" cy="129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E597AFAC-B10E-6B4E-7415-4F0C349F839C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5319760" y="2664880"/>
                  <a:ext cx="748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30D54FE7-E368-E7CE-6C50-ADFFE856B8C5}"/>
                    </a:ext>
                  </a:extLst>
                </p14:cNvPr>
                <p14:cNvContentPartPr/>
                <p14:nvPr/>
              </p14:nvContentPartPr>
              <p14:xfrm>
                <a:off x="5406520" y="2617720"/>
                <a:ext cx="4680" cy="1015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30D54FE7-E368-E7CE-6C50-ADFFE856B8C5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5398960" y="2610160"/>
                  <a:ext cx="19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2CDD18D6-EB2B-34DD-7014-45AC7C8A1361}"/>
                    </a:ext>
                  </a:extLst>
                </p14:cNvPr>
                <p14:cNvContentPartPr/>
                <p14:nvPr/>
              </p14:nvContentPartPr>
              <p14:xfrm>
                <a:off x="5296360" y="2758840"/>
                <a:ext cx="126000" cy="7560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2CDD18D6-EB2B-34DD-7014-45AC7C8A1361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5288800" y="2751280"/>
                  <a:ext cx="14112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8" name="Gruppo 427">
            <a:extLst>
              <a:ext uri="{FF2B5EF4-FFF2-40B4-BE49-F238E27FC236}">
                <a16:creationId xmlns:a16="http://schemas.microsoft.com/office/drawing/2014/main" id="{EB7C479F-0212-9A4C-AFA8-E7630B9D412F}"/>
              </a:ext>
            </a:extLst>
          </p:cNvPr>
          <p:cNvGrpSpPr/>
          <p:nvPr/>
        </p:nvGrpSpPr>
        <p:grpSpPr>
          <a:xfrm>
            <a:off x="5666800" y="2565160"/>
            <a:ext cx="401040" cy="248400"/>
            <a:chOff x="5666800" y="2565160"/>
            <a:chExt cx="40104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B121AE29-D7AE-543A-35B2-3D7E715A6E2E}"/>
                    </a:ext>
                  </a:extLst>
                </p14:cNvPr>
                <p14:cNvContentPartPr/>
                <p14:nvPr/>
              </p14:nvContentPartPr>
              <p14:xfrm>
                <a:off x="5666800" y="2599360"/>
                <a:ext cx="84960" cy="2142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B121AE29-D7AE-543A-35B2-3D7E715A6E2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5659240" y="2591800"/>
                  <a:ext cx="1000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60C5238A-3232-03A8-1397-E0978580EAAD}"/>
                    </a:ext>
                  </a:extLst>
                </p14:cNvPr>
                <p14:cNvContentPartPr/>
                <p14:nvPr/>
              </p14:nvContentPartPr>
              <p14:xfrm>
                <a:off x="5891440" y="2575240"/>
                <a:ext cx="56880" cy="2037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60C5238A-3232-03A8-1397-E0978580EAA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5883880" y="2567680"/>
                  <a:ext cx="720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2145FBBA-68A7-6DB5-0FB4-B3751D2AD7AA}"/>
                    </a:ext>
                  </a:extLst>
                </p14:cNvPr>
                <p14:cNvContentPartPr/>
                <p14:nvPr/>
              </p14:nvContentPartPr>
              <p14:xfrm>
                <a:off x="5929600" y="2670640"/>
                <a:ext cx="60840" cy="7596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2145FBBA-68A7-6DB5-0FB4-B3751D2AD7AA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922040" y="2663080"/>
                  <a:ext cx="759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38B61CEE-1063-105D-6346-2411F75D1846}"/>
                    </a:ext>
                  </a:extLst>
                </p14:cNvPr>
                <p14:cNvContentPartPr/>
                <p14:nvPr/>
              </p14:nvContentPartPr>
              <p14:xfrm>
                <a:off x="6053800" y="2565160"/>
                <a:ext cx="14040" cy="2217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38B61CEE-1063-105D-6346-2411F75D1846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6046240" y="2557600"/>
                  <a:ext cx="29160" cy="236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8">
            <p14:nvContentPartPr>
              <p14:cNvPr id="429" name="Input penna 428">
                <a:extLst>
                  <a:ext uri="{FF2B5EF4-FFF2-40B4-BE49-F238E27FC236}">
                    <a16:creationId xmlns:a16="http://schemas.microsoft.com/office/drawing/2014/main" id="{1A2B368A-4404-97AE-FB7C-AC2959300D46}"/>
                  </a:ext>
                </a:extLst>
              </p14:cNvPr>
              <p14:cNvContentPartPr/>
              <p14:nvPr/>
            </p14:nvContentPartPr>
            <p14:xfrm>
              <a:off x="126600" y="2867960"/>
              <a:ext cx="114840" cy="338040"/>
            </p14:xfrm>
          </p:contentPart>
        </mc:Choice>
        <mc:Fallback>
          <p:pic>
            <p:nvPicPr>
              <p:cNvPr id="429" name="Input penna 428">
                <a:extLst>
                  <a:ext uri="{FF2B5EF4-FFF2-40B4-BE49-F238E27FC236}">
                    <a16:creationId xmlns:a16="http://schemas.microsoft.com/office/drawing/2014/main" id="{1A2B368A-4404-97AE-FB7C-AC2959300D46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119040" y="2860400"/>
                <a:ext cx="129960" cy="35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34" name="Gruppo 433">
            <a:extLst>
              <a:ext uri="{FF2B5EF4-FFF2-40B4-BE49-F238E27FC236}">
                <a16:creationId xmlns:a16="http://schemas.microsoft.com/office/drawing/2014/main" id="{1C2E2877-0B48-71CC-787D-4D636BA09EAA}"/>
              </a:ext>
            </a:extLst>
          </p:cNvPr>
          <p:cNvGrpSpPr/>
          <p:nvPr/>
        </p:nvGrpSpPr>
        <p:grpSpPr>
          <a:xfrm>
            <a:off x="492360" y="2843120"/>
            <a:ext cx="218160" cy="379440"/>
            <a:chOff x="492360" y="2843120"/>
            <a:chExt cx="21816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9D287D1C-2598-AC2D-DC4D-B60AA46A8F59}"/>
                    </a:ext>
                  </a:extLst>
                </p14:cNvPr>
                <p14:cNvContentPartPr/>
                <p14:nvPr/>
              </p14:nvContentPartPr>
              <p14:xfrm>
                <a:off x="492360" y="2843120"/>
                <a:ext cx="82440" cy="2790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9D287D1C-2598-AC2D-DC4D-B60AA46A8F59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484800" y="2835560"/>
                  <a:ext cx="9756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684B5280-2D92-E0CF-8957-046A891B5BD1}"/>
                    </a:ext>
                  </a:extLst>
                </p14:cNvPr>
                <p14:cNvContentPartPr/>
                <p14:nvPr/>
              </p14:nvContentPartPr>
              <p14:xfrm>
                <a:off x="526920" y="2989280"/>
                <a:ext cx="92160" cy="12708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684B5280-2D92-E0CF-8957-046A891B5BD1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19360" y="2981720"/>
                  <a:ext cx="1072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A154DEF-78AD-00B3-462C-54BA5928F31A}"/>
                    </a:ext>
                  </a:extLst>
                </p14:cNvPr>
                <p14:cNvContentPartPr/>
                <p14:nvPr/>
              </p14:nvContentPartPr>
              <p14:xfrm>
                <a:off x="670560" y="2849960"/>
                <a:ext cx="39960" cy="3726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A154DEF-78AD-00B3-462C-54BA5928F31A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63000" y="2842400"/>
                  <a:ext cx="55080" cy="38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1" name="Gruppo 440">
            <a:extLst>
              <a:ext uri="{FF2B5EF4-FFF2-40B4-BE49-F238E27FC236}">
                <a16:creationId xmlns:a16="http://schemas.microsoft.com/office/drawing/2014/main" id="{A8AD2903-5E31-E186-B9EE-1CD88F81D858}"/>
              </a:ext>
            </a:extLst>
          </p:cNvPr>
          <p:cNvGrpSpPr/>
          <p:nvPr/>
        </p:nvGrpSpPr>
        <p:grpSpPr>
          <a:xfrm>
            <a:off x="956040" y="2645480"/>
            <a:ext cx="770760" cy="817920"/>
            <a:chOff x="956040" y="2645480"/>
            <a:chExt cx="770760" cy="81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1B12DE43-B2F1-CE54-515B-F4486B414F02}"/>
                    </a:ext>
                  </a:extLst>
                </p14:cNvPr>
                <p14:cNvContentPartPr/>
                <p14:nvPr/>
              </p14:nvContentPartPr>
              <p14:xfrm>
                <a:off x="956040" y="2645480"/>
                <a:ext cx="214560" cy="8179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1B12DE43-B2F1-CE54-515B-F4486B414F0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48480" y="2637920"/>
                  <a:ext cx="229680" cy="83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90E8AAB1-4F82-D7C9-9869-53288A458D56}"/>
                    </a:ext>
                  </a:extLst>
                </p14:cNvPr>
                <p14:cNvContentPartPr/>
                <p14:nvPr/>
              </p14:nvContentPartPr>
              <p14:xfrm>
                <a:off x="1213080" y="2953640"/>
                <a:ext cx="190800" cy="2077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90E8AAB1-4F82-D7C9-9869-53288A458D56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205520" y="2946080"/>
                  <a:ext cx="2059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DA200DC0-E941-A907-D525-180908C0D58B}"/>
                    </a:ext>
                  </a:extLst>
                </p14:cNvPr>
                <p14:cNvContentPartPr/>
                <p14:nvPr/>
              </p14:nvContentPartPr>
              <p14:xfrm>
                <a:off x="1538880" y="2867600"/>
                <a:ext cx="92160" cy="23652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DA200DC0-E941-A907-D525-180908C0D58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531320" y="2860040"/>
                  <a:ext cx="1072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B2B7C80A-A3EF-A0D8-EAAD-D3474A5E9133}"/>
                    </a:ext>
                  </a:extLst>
                </p14:cNvPr>
                <p14:cNvContentPartPr/>
                <p14:nvPr/>
              </p14:nvContentPartPr>
              <p14:xfrm>
                <a:off x="1566600" y="2993600"/>
                <a:ext cx="81720" cy="1119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B2B7C80A-A3EF-A0D8-EAAD-D3474A5E9133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559040" y="2986040"/>
                  <a:ext cx="968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755E4703-2994-A5F5-4C81-17B78CB1B6F7}"/>
                    </a:ext>
                  </a:extLst>
                </p14:cNvPr>
                <p14:cNvContentPartPr/>
                <p14:nvPr/>
              </p14:nvContentPartPr>
              <p14:xfrm>
                <a:off x="1695480" y="2893160"/>
                <a:ext cx="31320" cy="2793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755E4703-2994-A5F5-4C81-17B78CB1B6F7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687920" y="2885600"/>
                  <a:ext cx="46440" cy="29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E927D187-11E5-8BDC-AF3A-53CE20153BC8}"/>
              </a:ext>
            </a:extLst>
          </p:cNvPr>
          <p:cNvGrpSpPr/>
          <p:nvPr/>
        </p:nvGrpSpPr>
        <p:grpSpPr>
          <a:xfrm>
            <a:off x="1981680" y="2814680"/>
            <a:ext cx="549880" cy="276480"/>
            <a:chOff x="1981680" y="2814680"/>
            <a:chExt cx="549880" cy="27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1EC348D1-3095-2A0C-99C2-669656D4AACD}"/>
                    </a:ext>
                  </a:extLst>
                </p14:cNvPr>
                <p14:cNvContentPartPr/>
                <p14:nvPr/>
              </p14:nvContentPartPr>
              <p14:xfrm>
                <a:off x="1981680" y="2950400"/>
                <a:ext cx="107280" cy="1404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1EC348D1-3095-2A0C-99C2-669656D4AACD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974120" y="2942840"/>
                  <a:ext cx="1224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5862969E-08FB-443C-A767-E61F1B19079F}"/>
                    </a:ext>
                  </a:extLst>
                </p14:cNvPr>
                <p14:cNvContentPartPr/>
                <p14:nvPr/>
              </p14:nvContentPartPr>
              <p14:xfrm>
                <a:off x="1983120" y="3056240"/>
                <a:ext cx="135360" cy="295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5862969E-08FB-443C-A767-E61F1B19079F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975560" y="3048680"/>
                  <a:ext cx="150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5F55FDD2-18BC-FE40-013B-067E21B96426}"/>
                    </a:ext>
                  </a:extLst>
                </p14:cNvPr>
                <p14:cNvContentPartPr/>
                <p14:nvPr/>
              </p14:nvContentPartPr>
              <p14:xfrm>
                <a:off x="2222680" y="2814680"/>
                <a:ext cx="145440" cy="2764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5F55FDD2-18BC-FE40-013B-067E21B96426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2215120" y="2807120"/>
                  <a:ext cx="1602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8C8E0ADA-F766-5123-9D03-B8715DF99440}"/>
                    </a:ext>
                  </a:extLst>
                </p14:cNvPr>
                <p14:cNvContentPartPr/>
                <p14:nvPr/>
              </p14:nvContentPartPr>
              <p14:xfrm>
                <a:off x="2421040" y="2891000"/>
                <a:ext cx="110520" cy="1540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8C8E0ADA-F766-5123-9D03-B8715DF99440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413480" y="2883440"/>
                  <a:ext cx="12564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7D94E5F0-EDF6-0FE3-55BF-BED9359D5CFD}"/>
              </a:ext>
            </a:extLst>
          </p:cNvPr>
          <p:cNvGrpSpPr/>
          <p:nvPr/>
        </p:nvGrpSpPr>
        <p:grpSpPr>
          <a:xfrm>
            <a:off x="2704000" y="2910800"/>
            <a:ext cx="349200" cy="172080"/>
            <a:chOff x="2704000" y="2910800"/>
            <a:chExt cx="349200" cy="17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1E821FCA-14CA-2FF9-9564-A571FA58DF94}"/>
                    </a:ext>
                  </a:extLst>
                </p14:cNvPr>
                <p14:cNvContentPartPr/>
                <p14:nvPr/>
              </p14:nvContentPartPr>
              <p14:xfrm>
                <a:off x="2704000" y="2910800"/>
                <a:ext cx="133920" cy="1558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1E821FCA-14CA-2FF9-9564-A571FA58DF94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696440" y="2903240"/>
                  <a:ext cx="1490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A7788B7E-255E-D770-E059-510E3ADF3202}"/>
                    </a:ext>
                  </a:extLst>
                </p14:cNvPr>
                <p14:cNvContentPartPr/>
                <p14:nvPr/>
              </p14:nvContentPartPr>
              <p14:xfrm>
                <a:off x="2876800" y="2933120"/>
                <a:ext cx="70560" cy="14976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A7788B7E-255E-D770-E059-510E3ADF3202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869240" y="2925560"/>
                  <a:ext cx="856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61AE3FB6-17EF-BB56-8F9E-3A9D5C289184}"/>
                    </a:ext>
                  </a:extLst>
                </p14:cNvPr>
                <p14:cNvContentPartPr/>
                <p14:nvPr/>
              </p14:nvContentPartPr>
              <p14:xfrm>
                <a:off x="2944840" y="2961200"/>
                <a:ext cx="108360" cy="11448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61AE3FB6-17EF-BB56-8F9E-3A9D5C289184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937280" y="2953640"/>
                  <a:ext cx="12312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B9A8B39C-654B-55FE-7B64-4C09BE3358B1}"/>
              </a:ext>
            </a:extLst>
          </p:cNvPr>
          <p:cNvGrpSpPr/>
          <p:nvPr/>
        </p:nvGrpSpPr>
        <p:grpSpPr>
          <a:xfrm>
            <a:off x="3269200" y="2652320"/>
            <a:ext cx="433440" cy="539640"/>
            <a:chOff x="3269200" y="2652320"/>
            <a:chExt cx="433440" cy="53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2D5D7A00-EEA8-7CD6-D68F-516432565975}"/>
                    </a:ext>
                  </a:extLst>
                </p14:cNvPr>
                <p14:cNvContentPartPr/>
                <p14:nvPr/>
              </p14:nvContentPartPr>
              <p14:xfrm>
                <a:off x="3269200" y="2885960"/>
                <a:ext cx="100800" cy="2419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2D5D7A00-EEA8-7CD6-D68F-516432565975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3261640" y="2878400"/>
                  <a:ext cx="1159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CD50FEC5-68E7-F221-D2EC-2E2BE5860748}"/>
                    </a:ext>
                  </a:extLst>
                </p14:cNvPr>
                <p14:cNvContentPartPr/>
                <p14:nvPr/>
              </p14:nvContentPartPr>
              <p14:xfrm>
                <a:off x="3452800" y="2652320"/>
                <a:ext cx="126720" cy="5396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CD50FEC5-68E7-F221-D2EC-2E2BE5860748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3445240" y="2645120"/>
                  <a:ext cx="14184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9D8EB9B7-0F18-7282-3BB8-DCBAD4460E9D}"/>
                    </a:ext>
                  </a:extLst>
                </p14:cNvPr>
                <p14:cNvContentPartPr/>
                <p14:nvPr/>
              </p14:nvContentPartPr>
              <p14:xfrm>
                <a:off x="3551800" y="2863640"/>
                <a:ext cx="150840" cy="18792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9D8EB9B7-0F18-7282-3BB8-DCBAD4460E9D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3544240" y="2856080"/>
                  <a:ext cx="165960" cy="20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uppo 470">
            <a:extLst>
              <a:ext uri="{FF2B5EF4-FFF2-40B4-BE49-F238E27FC236}">
                <a16:creationId xmlns:a16="http://schemas.microsoft.com/office/drawing/2014/main" id="{64909DC1-089C-051E-7B99-1D1B3335F321}"/>
              </a:ext>
            </a:extLst>
          </p:cNvPr>
          <p:cNvGrpSpPr/>
          <p:nvPr/>
        </p:nvGrpSpPr>
        <p:grpSpPr>
          <a:xfrm>
            <a:off x="2958880" y="1236120"/>
            <a:ext cx="592920" cy="173160"/>
            <a:chOff x="2958880" y="1236120"/>
            <a:chExt cx="592920" cy="17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5F2CE7D4-6577-82CC-0F01-B5172E1D2F06}"/>
                    </a:ext>
                  </a:extLst>
                </p14:cNvPr>
                <p14:cNvContentPartPr/>
                <p14:nvPr/>
              </p14:nvContentPartPr>
              <p14:xfrm>
                <a:off x="2958880" y="1276080"/>
                <a:ext cx="10080" cy="6336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5F2CE7D4-6577-82CC-0F01-B5172E1D2F0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2951320" y="1268520"/>
                  <a:ext cx="25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EBCFEB9B-CA74-DF23-6D88-E3337227F482}"/>
                    </a:ext>
                  </a:extLst>
                </p14:cNvPr>
                <p14:cNvContentPartPr/>
                <p14:nvPr/>
              </p14:nvContentPartPr>
              <p14:xfrm>
                <a:off x="3015040" y="1246200"/>
                <a:ext cx="50400" cy="766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EBCFEB9B-CA74-DF23-6D88-E3337227F482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007480" y="1238640"/>
                  <a:ext cx="655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6CAA1F20-31D7-0B6A-8DA4-056C6B2E0D2B}"/>
                    </a:ext>
                  </a:extLst>
                </p14:cNvPr>
                <p14:cNvContentPartPr/>
                <p14:nvPr/>
              </p14:nvContentPartPr>
              <p14:xfrm>
                <a:off x="3092080" y="1249800"/>
                <a:ext cx="69480" cy="10404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6CAA1F20-31D7-0B6A-8DA4-056C6B2E0D2B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084520" y="1242240"/>
                  <a:ext cx="846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052A481B-33B8-EB33-A16E-681A5E28302C}"/>
                    </a:ext>
                  </a:extLst>
                </p14:cNvPr>
                <p14:cNvContentPartPr/>
                <p14:nvPr/>
              </p14:nvContentPartPr>
              <p14:xfrm>
                <a:off x="3191440" y="1253400"/>
                <a:ext cx="9720" cy="5004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052A481B-33B8-EB33-A16E-681A5E28302C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3183880" y="1245840"/>
                  <a:ext cx="248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BA123647-9825-1F7E-B762-09C137CF0634}"/>
                    </a:ext>
                  </a:extLst>
                </p14:cNvPr>
                <p14:cNvContentPartPr/>
                <p14:nvPr/>
              </p14:nvContentPartPr>
              <p14:xfrm>
                <a:off x="3253360" y="1236120"/>
                <a:ext cx="54360" cy="8280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BA123647-9825-1F7E-B762-09C137CF0634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245800" y="1228560"/>
                  <a:ext cx="69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4BD3060B-2470-4AB2-44B3-A75ABC7C0A3B}"/>
                    </a:ext>
                  </a:extLst>
                </p14:cNvPr>
                <p14:cNvContentPartPr/>
                <p14:nvPr/>
              </p14:nvContentPartPr>
              <p14:xfrm>
                <a:off x="3341200" y="1240080"/>
                <a:ext cx="45720" cy="7488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4BD3060B-2470-4AB2-44B3-A75ABC7C0A3B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3333640" y="1232520"/>
                  <a:ext cx="604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6E62D0C6-9E01-5806-06CC-D34D86F9C1C0}"/>
                    </a:ext>
                  </a:extLst>
                </p14:cNvPr>
                <p14:cNvContentPartPr/>
                <p14:nvPr/>
              </p14:nvContentPartPr>
              <p14:xfrm>
                <a:off x="3402040" y="1247280"/>
                <a:ext cx="38520" cy="6876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6E62D0C6-9E01-5806-06CC-D34D86F9C1C0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3394480" y="1239720"/>
                  <a:ext cx="536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24AB718E-14DB-4A24-53E3-67A0C7FE60B9}"/>
                    </a:ext>
                  </a:extLst>
                </p14:cNvPr>
                <p14:cNvContentPartPr/>
                <p14:nvPr/>
              </p14:nvContentPartPr>
              <p14:xfrm>
                <a:off x="3474760" y="1255560"/>
                <a:ext cx="10080" cy="4428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24AB718E-14DB-4A24-53E3-67A0C7FE60B9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3467200" y="1248000"/>
                  <a:ext cx="252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E1BF0ABA-EDA9-8F6A-2439-72B77F10E450}"/>
                    </a:ext>
                  </a:extLst>
                </p14:cNvPr>
                <p14:cNvContentPartPr/>
                <p14:nvPr/>
              </p14:nvContentPartPr>
              <p14:xfrm>
                <a:off x="3488800" y="1257000"/>
                <a:ext cx="63000" cy="1522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E1BF0ABA-EDA9-8F6A-2439-72B77F10E450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3481240" y="1249440"/>
                  <a:ext cx="7812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1" name="Gruppo 480">
            <a:extLst>
              <a:ext uri="{FF2B5EF4-FFF2-40B4-BE49-F238E27FC236}">
                <a16:creationId xmlns:a16="http://schemas.microsoft.com/office/drawing/2014/main" id="{6E50032D-D40A-6637-7712-C033DB756489}"/>
              </a:ext>
            </a:extLst>
          </p:cNvPr>
          <p:cNvGrpSpPr/>
          <p:nvPr/>
        </p:nvGrpSpPr>
        <p:grpSpPr>
          <a:xfrm>
            <a:off x="2007560" y="3329600"/>
            <a:ext cx="1864440" cy="323640"/>
            <a:chOff x="2007560" y="3329600"/>
            <a:chExt cx="186444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EB0730A5-5022-2B66-2584-714EB81BA6E8}"/>
                    </a:ext>
                  </a:extLst>
                </p14:cNvPr>
                <p14:cNvContentPartPr/>
                <p14:nvPr/>
              </p14:nvContentPartPr>
              <p14:xfrm>
                <a:off x="2007560" y="3329600"/>
                <a:ext cx="1864440" cy="10620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EB0730A5-5022-2B66-2584-714EB81BA6E8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2000000" y="3322040"/>
                  <a:ext cx="1879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8FE6E7CD-3BE2-A611-7C45-9D4FBD5D81D4}"/>
                    </a:ext>
                  </a:extLst>
                </p14:cNvPr>
                <p14:cNvContentPartPr/>
                <p14:nvPr/>
              </p14:nvContentPartPr>
              <p14:xfrm>
                <a:off x="2286200" y="3492320"/>
                <a:ext cx="136080" cy="1609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8FE6E7CD-3BE2-A611-7C45-9D4FBD5D81D4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2278640" y="3484760"/>
                  <a:ext cx="1512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3B6FFCF4-72EB-BBA1-A1EC-473C2B517D0A}"/>
                    </a:ext>
                  </a:extLst>
                </p14:cNvPr>
                <p14:cNvContentPartPr/>
                <p14:nvPr/>
              </p14:nvContentPartPr>
              <p14:xfrm>
                <a:off x="2453240" y="3509600"/>
                <a:ext cx="73440" cy="12312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3B6FFCF4-72EB-BBA1-A1EC-473C2B517D0A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2445680" y="3502040"/>
                  <a:ext cx="88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EECE4915-615C-049B-8EF6-0A6536EE948B}"/>
                    </a:ext>
                  </a:extLst>
                </p14:cNvPr>
                <p14:cNvContentPartPr/>
                <p14:nvPr/>
              </p14:nvContentPartPr>
              <p14:xfrm>
                <a:off x="2579600" y="3509240"/>
                <a:ext cx="61560" cy="986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EECE4915-615C-049B-8EF6-0A6536EE948B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2572040" y="3501680"/>
                  <a:ext cx="766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B3594FE7-DAA5-F104-0BEF-7CA942AE5ADF}"/>
                    </a:ext>
                  </a:extLst>
                </p14:cNvPr>
                <p14:cNvContentPartPr/>
                <p14:nvPr/>
              </p14:nvContentPartPr>
              <p14:xfrm>
                <a:off x="2681840" y="3392600"/>
                <a:ext cx="67320" cy="23616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B3594FE7-DAA5-F104-0BEF-7CA942AE5ADF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674280" y="3385040"/>
                  <a:ext cx="824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DED9EE2E-9F66-C759-3AB0-E772163223D6}"/>
                    </a:ext>
                  </a:extLst>
                </p14:cNvPr>
                <p14:cNvContentPartPr/>
                <p14:nvPr/>
              </p14:nvContentPartPr>
              <p14:xfrm>
                <a:off x="2762120" y="3510680"/>
                <a:ext cx="49680" cy="7740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DED9EE2E-9F66-C759-3AB0-E772163223D6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754560" y="3503120"/>
                  <a:ext cx="644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8084F753-5F22-40CD-D671-F96A6EFE910E}"/>
                    </a:ext>
                  </a:extLst>
                </p14:cNvPr>
                <p14:cNvContentPartPr/>
                <p14:nvPr/>
              </p14:nvContentPartPr>
              <p14:xfrm>
                <a:off x="2844920" y="3502040"/>
                <a:ext cx="58680" cy="9684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8084F753-5F22-40CD-D671-F96A6EFE910E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2837360" y="3494480"/>
                  <a:ext cx="73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FD110F9F-AF56-F647-1293-EB0AE8C909E1}"/>
                    </a:ext>
                  </a:extLst>
                </p14:cNvPr>
                <p14:cNvContentPartPr/>
                <p14:nvPr/>
              </p14:nvContentPartPr>
              <p14:xfrm>
                <a:off x="2932760" y="3501320"/>
                <a:ext cx="20520" cy="932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FD110F9F-AF56-F647-1293-EB0AE8C909E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2925200" y="3493760"/>
                  <a:ext cx="35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F29C8F5E-EE1C-7971-4C6F-77A5861EA4DE}"/>
                    </a:ext>
                  </a:extLst>
                </p14:cNvPr>
                <p14:cNvContentPartPr/>
                <p14:nvPr/>
              </p14:nvContentPartPr>
              <p14:xfrm>
                <a:off x="2980280" y="3490880"/>
                <a:ext cx="39240" cy="8712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F29C8F5E-EE1C-7971-4C6F-77A5861EA4DE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972720" y="3483320"/>
                  <a:ext cx="5436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6" name="Gruppo 485">
            <a:extLst>
              <a:ext uri="{FF2B5EF4-FFF2-40B4-BE49-F238E27FC236}">
                <a16:creationId xmlns:a16="http://schemas.microsoft.com/office/drawing/2014/main" id="{C0C98DB8-3C4A-0F16-8F59-1001E3119F65}"/>
              </a:ext>
            </a:extLst>
          </p:cNvPr>
          <p:cNvGrpSpPr/>
          <p:nvPr/>
        </p:nvGrpSpPr>
        <p:grpSpPr>
          <a:xfrm>
            <a:off x="76200" y="3518960"/>
            <a:ext cx="155520" cy="201240"/>
            <a:chOff x="76200" y="3518960"/>
            <a:chExt cx="155520" cy="20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EBEBE2BC-15E4-C92A-846D-72CC05A4BC3E}"/>
                    </a:ext>
                  </a:extLst>
                </p14:cNvPr>
                <p14:cNvContentPartPr/>
                <p14:nvPr/>
              </p14:nvContentPartPr>
              <p14:xfrm>
                <a:off x="76200" y="3518960"/>
                <a:ext cx="36360" cy="20124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EBEBE2BC-15E4-C92A-846D-72CC05A4BC3E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69000" y="3511400"/>
                  <a:ext cx="511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3DA3F726-3B99-11B5-061C-E9BCA0F7FF66}"/>
                    </a:ext>
                  </a:extLst>
                </p14:cNvPr>
                <p14:cNvContentPartPr/>
                <p14:nvPr/>
              </p14:nvContentPartPr>
              <p14:xfrm>
                <a:off x="126240" y="3607880"/>
                <a:ext cx="105480" cy="10296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3DA3F726-3B99-11B5-061C-E9BCA0F7FF66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19040" y="3600320"/>
                  <a:ext cx="120600" cy="11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6">
            <p14:nvContentPartPr>
              <p14:cNvPr id="484" name="Input penna 483">
                <a:extLst>
                  <a:ext uri="{FF2B5EF4-FFF2-40B4-BE49-F238E27FC236}">
                    <a16:creationId xmlns:a16="http://schemas.microsoft.com/office/drawing/2014/main" id="{C9994ADF-51BA-76BB-A197-E5667E7EDD4A}"/>
                  </a:ext>
                </a:extLst>
              </p14:cNvPr>
              <p14:cNvContentPartPr/>
              <p14:nvPr/>
            </p14:nvContentPartPr>
            <p14:xfrm>
              <a:off x="487680" y="3568280"/>
              <a:ext cx="60840" cy="199800"/>
            </p14:xfrm>
          </p:contentPart>
        </mc:Choice>
        <mc:Fallback>
          <p:pic>
            <p:nvPicPr>
              <p:cNvPr id="484" name="Input penna 483">
                <a:extLst>
                  <a:ext uri="{FF2B5EF4-FFF2-40B4-BE49-F238E27FC236}">
                    <a16:creationId xmlns:a16="http://schemas.microsoft.com/office/drawing/2014/main" id="{C9994ADF-51BA-76BB-A197-E5667E7EDD4A}"/>
                  </a:ext>
                </a:extLst>
              </p:cNvPr>
              <p:cNvPicPr/>
              <p:nvPr/>
            </p:nvPicPr>
            <p:blipFill>
              <a:blip r:embed="rId427"/>
              <a:stretch>
                <a:fillRect/>
              </a:stretch>
            </p:blipFill>
            <p:spPr>
              <a:xfrm>
                <a:off x="480120" y="3561080"/>
                <a:ext cx="75960" cy="21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91" name="Gruppo 490">
            <a:extLst>
              <a:ext uri="{FF2B5EF4-FFF2-40B4-BE49-F238E27FC236}">
                <a16:creationId xmlns:a16="http://schemas.microsoft.com/office/drawing/2014/main" id="{4F6CB511-4817-E3E2-B470-DE9239364536}"/>
              </a:ext>
            </a:extLst>
          </p:cNvPr>
          <p:cNvGrpSpPr/>
          <p:nvPr/>
        </p:nvGrpSpPr>
        <p:grpSpPr>
          <a:xfrm>
            <a:off x="1152600" y="3485840"/>
            <a:ext cx="247680" cy="185760"/>
            <a:chOff x="1152600" y="3485840"/>
            <a:chExt cx="24768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63083D51-406E-45F3-95F7-B8D6771F8DE7}"/>
                    </a:ext>
                  </a:extLst>
                </p14:cNvPr>
                <p14:cNvContentPartPr/>
                <p14:nvPr/>
              </p14:nvContentPartPr>
              <p14:xfrm>
                <a:off x="1152600" y="3497000"/>
                <a:ext cx="134640" cy="17460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63083D51-406E-45F3-95F7-B8D6771F8DE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145400" y="3489440"/>
                  <a:ext cx="14940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F4BC4325-6873-79D4-9E5B-DCFA262A1470}"/>
                    </a:ext>
                  </a:extLst>
                </p14:cNvPr>
                <p14:cNvContentPartPr/>
                <p14:nvPr/>
              </p14:nvContentPartPr>
              <p14:xfrm>
                <a:off x="1330080" y="3485840"/>
                <a:ext cx="70200" cy="14364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F4BC4325-6873-79D4-9E5B-DCFA262A1470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1322520" y="3478280"/>
                  <a:ext cx="85320" cy="15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2">
            <p14:nvContentPartPr>
              <p14:cNvPr id="489" name="Input penna 488">
                <a:extLst>
                  <a:ext uri="{FF2B5EF4-FFF2-40B4-BE49-F238E27FC236}">
                    <a16:creationId xmlns:a16="http://schemas.microsoft.com/office/drawing/2014/main" id="{B0684CA1-8B78-97E5-01E5-76F8DA67AF43}"/>
                  </a:ext>
                </a:extLst>
              </p14:cNvPr>
              <p14:cNvContentPartPr/>
              <p14:nvPr/>
            </p14:nvContentPartPr>
            <p14:xfrm>
              <a:off x="1609080" y="3493400"/>
              <a:ext cx="108360" cy="132840"/>
            </p14:xfrm>
          </p:contentPart>
        </mc:Choice>
        <mc:Fallback>
          <p:pic>
            <p:nvPicPr>
              <p:cNvPr id="489" name="Input penna 488">
                <a:extLst>
                  <a:ext uri="{FF2B5EF4-FFF2-40B4-BE49-F238E27FC236}">
                    <a16:creationId xmlns:a16="http://schemas.microsoft.com/office/drawing/2014/main" id="{B0684CA1-8B78-97E5-01E5-76F8DA67AF43}"/>
                  </a:ext>
                </a:extLst>
              </p:cNvPr>
              <p:cNvPicPr/>
              <p:nvPr/>
            </p:nvPicPr>
            <p:blipFill>
              <a:blip r:embed="rId433"/>
              <a:stretch>
                <a:fillRect/>
              </a:stretch>
            </p:blipFill>
            <p:spPr>
              <a:xfrm>
                <a:off x="1601520" y="3485840"/>
                <a:ext cx="12348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4">
            <p14:nvContentPartPr>
              <p14:cNvPr id="492" name="Input penna 491">
                <a:extLst>
                  <a:ext uri="{FF2B5EF4-FFF2-40B4-BE49-F238E27FC236}">
                    <a16:creationId xmlns:a16="http://schemas.microsoft.com/office/drawing/2014/main" id="{E750E175-DE38-E641-5073-E7BBBAAB47FE}"/>
                  </a:ext>
                </a:extLst>
              </p14:cNvPr>
              <p14:cNvContentPartPr/>
              <p14:nvPr/>
            </p14:nvContentPartPr>
            <p14:xfrm>
              <a:off x="4986200" y="3142040"/>
              <a:ext cx="86400" cy="154080"/>
            </p14:xfrm>
          </p:contentPart>
        </mc:Choice>
        <mc:Fallback>
          <p:pic>
            <p:nvPicPr>
              <p:cNvPr id="492" name="Input penna 491">
                <a:extLst>
                  <a:ext uri="{FF2B5EF4-FFF2-40B4-BE49-F238E27FC236}">
                    <a16:creationId xmlns:a16="http://schemas.microsoft.com/office/drawing/2014/main" id="{E750E175-DE38-E641-5073-E7BBBAAB47FE}"/>
                  </a:ext>
                </a:extLst>
              </p:cNvPr>
              <p:cNvPicPr/>
              <p:nvPr/>
            </p:nvPicPr>
            <p:blipFill>
              <a:blip r:embed="rId435"/>
              <a:stretch>
                <a:fillRect/>
              </a:stretch>
            </p:blipFill>
            <p:spPr>
              <a:xfrm>
                <a:off x="4978640" y="3134840"/>
                <a:ext cx="101520" cy="16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5" name="Gruppo 504">
            <a:extLst>
              <a:ext uri="{FF2B5EF4-FFF2-40B4-BE49-F238E27FC236}">
                <a16:creationId xmlns:a16="http://schemas.microsoft.com/office/drawing/2014/main" id="{23BCF028-1481-145A-3FF9-3F7DB829BB61}"/>
              </a:ext>
            </a:extLst>
          </p:cNvPr>
          <p:cNvGrpSpPr/>
          <p:nvPr/>
        </p:nvGrpSpPr>
        <p:grpSpPr>
          <a:xfrm>
            <a:off x="5345840" y="3071120"/>
            <a:ext cx="159120" cy="181440"/>
            <a:chOff x="5345840" y="3071120"/>
            <a:chExt cx="159120" cy="18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2B92D47D-E5BD-C3B1-864C-A90F0EBAED71}"/>
                    </a:ext>
                  </a:extLst>
                </p14:cNvPr>
                <p14:cNvContentPartPr/>
                <p14:nvPr/>
              </p14:nvContentPartPr>
              <p14:xfrm>
                <a:off x="5345840" y="3071120"/>
                <a:ext cx="72720" cy="15480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2B92D47D-E5BD-C3B1-864C-A90F0EBAED71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338280" y="3063560"/>
                  <a:ext cx="874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9212383C-610B-E1DC-35EA-A4A1528D3DB6}"/>
                    </a:ext>
                  </a:extLst>
                </p14:cNvPr>
                <p14:cNvContentPartPr/>
                <p14:nvPr/>
              </p14:nvContentPartPr>
              <p14:xfrm>
                <a:off x="5494880" y="3147800"/>
                <a:ext cx="10080" cy="10476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9212383C-610B-E1DC-35EA-A4A1528D3DB6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487680" y="3140240"/>
                  <a:ext cx="2520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F0C90A7D-1C6E-80FC-91C7-837C43679C0C}"/>
              </a:ext>
            </a:extLst>
          </p:cNvPr>
          <p:cNvGrpSpPr/>
          <p:nvPr/>
        </p:nvGrpSpPr>
        <p:grpSpPr>
          <a:xfrm>
            <a:off x="5723840" y="3047000"/>
            <a:ext cx="397440" cy="196920"/>
            <a:chOff x="5723840" y="3047000"/>
            <a:chExt cx="397440" cy="19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54660B48-16CE-52DC-5A69-20CE1D12F451}"/>
                    </a:ext>
                  </a:extLst>
                </p14:cNvPr>
                <p14:cNvContentPartPr/>
                <p14:nvPr/>
              </p14:nvContentPartPr>
              <p14:xfrm>
                <a:off x="5723840" y="3147800"/>
                <a:ext cx="84960" cy="9612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54660B48-16CE-52DC-5A69-20CE1D12F451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716280" y="3140240"/>
                  <a:ext cx="100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D3983AEC-4104-0050-4319-8DFFC31C3E2F}"/>
                    </a:ext>
                  </a:extLst>
                </p14:cNvPr>
                <p14:cNvContentPartPr/>
                <p14:nvPr/>
              </p14:nvContentPartPr>
              <p14:xfrm>
                <a:off x="5856680" y="3148880"/>
                <a:ext cx="50400" cy="6336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D3983AEC-4104-0050-4319-8DFFC31C3E2F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5849120" y="3141320"/>
                  <a:ext cx="655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D995D80B-22B9-80ED-B56C-4903BCD8520F}"/>
                    </a:ext>
                  </a:extLst>
                </p14:cNvPr>
                <p14:cNvContentPartPr/>
                <p14:nvPr/>
              </p14:nvContentPartPr>
              <p14:xfrm>
                <a:off x="5949920" y="3064640"/>
                <a:ext cx="17640" cy="16092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D995D80B-22B9-80ED-B56C-4903BCD8520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5942360" y="3057080"/>
                  <a:ext cx="32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E2D5F175-E89F-970D-6ED5-20192792BF1B}"/>
                    </a:ext>
                  </a:extLst>
                </p14:cNvPr>
                <p14:cNvContentPartPr/>
                <p14:nvPr/>
              </p14:nvContentPartPr>
              <p14:xfrm>
                <a:off x="5964320" y="3113960"/>
                <a:ext cx="28800" cy="1728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E2D5F175-E89F-970D-6ED5-20192792BF1B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956760" y="3106400"/>
                  <a:ext cx="439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3D24A737-109C-7BBD-F009-224EC81C194B}"/>
                    </a:ext>
                  </a:extLst>
                </p14:cNvPr>
                <p14:cNvContentPartPr/>
                <p14:nvPr/>
              </p14:nvContentPartPr>
              <p14:xfrm>
                <a:off x="6024080" y="3047000"/>
                <a:ext cx="12960" cy="15264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3D24A737-109C-7BBD-F009-224EC81C194B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6016520" y="3039440"/>
                  <a:ext cx="2808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2CD09D86-3849-75EF-ECD7-29D2597AB7E8}"/>
                    </a:ext>
                  </a:extLst>
                </p14:cNvPr>
                <p14:cNvContentPartPr/>
                <p14:nvPr/>
              </p14:nvContentPartPr>
              <p14:xfrm>
                <a:off x="6067280" y="3170120"/>
                <a:ext cx="360" cy="36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2CD09D86-3849-75EF-ECD7-29D2597AB7E8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059720" y="31629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A1344331-75B1-F922-3F35-F91FA726A614}"/>
                    </a:ext>
                  </a:extLst>
                </p14:cNvPr>
                <p14:cNvContentPartPr/>
                <p14:nvPr/>
              </p14:nvContentPartPr>
              <p14:xfrm>
                <a:off x="6062960" y="3106040"/>
                <a:ext cx="58320" cy="12564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A1344331-75B1-F922-3F35-F91FA726A614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6055400" y="3098480"/>
                  <a:ext cx="7344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1" name="Gruppo 520">
            <a:extLst>
              <a:ext uri="{FF2B5EF4-FFF2-40B4-BE49-F238E27FC236}">
                <a16:creationId xmlns:a16="http://schemas.microsoft.com/office/drawing/2014/main" id="{CBFAE219-6CBC-48F5-D75E-2E1BD9F5676C}"/>
              </a:ext>
            </a:extLst>
          </p:cNvPr>
          <p:cNvGrpSpPr/>
          <p:nvPr/>
        </p:nvGrpSpPr>
        <p:grpSpPr>
          <a:xfrm>
            <a:off x="7447160" y="2486760"/>
            <a:ext cx="423360" cy="356400"/>
            <a:chOff x="7447160" y="2486760"/>
            <a:chExt cx="423360" cy="3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49253C15-004B-8900-14C9-749456E6F198}"/>
                    </a:ext>
                  </a:extLst>
                </p14:cNvPr>
                <p14:cNvContentPartPr/>
                <p14:nvPr/>
              </p14:nvContentPartPr>
              <p14:xfrm>
                <a:off x="7447160" y="2543640"/>
                <a:ext cx="104760" cy="9900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49253C15-004B-8900-14C9-749456E6F198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7439600" y="2536080"/>
                  <a:ext cx="1198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3DC0754D-6B51-46D6-8776-869544CC6E5E}"/>
                    </a:ext>
                  </a:extLst>
                </p14:cNvPr>
                <p14:cNvContentPartPr/>
                <p14:nvPr/>
              </p14:nvContentPartPr>
              <p14:xfrm>
                <a:off x="7513400" y="2631840"/>
                <a:ext cx="12960" cy="9324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3DC0754D-6B51-46D6-8776-869544CC6E5E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7505840" y="2624280"/>
                  <a:ext cx="28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BE5E40F5-DBD4-E4B6-8FB9-9AB8F6003BE4}"/>
                    </a:ext>
                  </a:extLst>
                </p14:cNvPr>
                <p14:cNvContentPartPr/>
                <p14:nvPr/>
              </p14:nvContentPartPr>
              <p14:xfrm>
                <a:off x="7447520" y="2703480"/>
                <a:ext cx="194040" cy="3420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BE5E40F5-DBD4-E4B6-8FB9-9AB8F6003BE4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439960" y="2695920"/>
                  <a:ext cx="209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7AD4B37A-9D26-73E8-23B0-A55930B51DCD}"/>
                    </a:ext>
                  </a:extLst>
                </p14:cNvPr>
                <p14:cNvContentPartPr/>
                <p14:nvPr/>
              </p14:nvContentPartPr>
              <p14:xfrm>
                <a:off x="7729040" y="2486760"/>
                <a:ext cx="141480" cy="3708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7AD4B37A-9D26-73E8-23B0-A55930B51DCD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7721480" y="2479200"/>
                  <a:ext cx="156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22F22432-0B2E-B5A0-5ADA-7F16ECE284F5}"/>
                    </a:ext>
                  </a:extLst>
                </p14:cNvPr>
                <p14:cNvContentPartPr/>
                <p14:nvPr/>
              </p14:nvContentPartPr>
              <p14:xfrm>
                <a:off x="7779080" y="2558760"/>
                <a:ext cx="67320" cy="1512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22F22432-0B2E-B5A0-5ADA-7F16ECE284F5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7771520" y="2551200"/>
                  <a:ext cx="820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6A71DC79-5389-22FD-50B2-C73BFA44C643}"/>
                    </a:ext>
                  </a:extLst>
                </p14:cNvPr>
                <p14:cNvContentPartPr/>
                <p14:nvPr/>
              </p14:nvContentPartPr>
              <p14:xfrm>
                <a:off x="7758920" y="2609880"/>
                <a:ext cx="62640" cy="622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6A71DC79-5389-22FD-50B2-C73BFA44C643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7751360" y="2602320"/>
                  <a:ext cx="77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BEB009AB-67FD-9B5C-3B7B-801151C6353A}"/>
                    </a:ext>
                  </a:extLst>
                </p14:cNvPr>
                <p14:cNvContentPartPr/>
                <p14:nvPr/>
              </p14:nvContentPartPr>
              <p14:xfrm>
                <a:off x="7707080" y="2691960"/>
                <a:ext cx="132480" cy="2448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BEB009AB-67FD-9B5C-3B7B-801151C6353A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7699520" y="2684760"/>
                  <a:ext cx="147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B4614580-FFA9-3691-1B04-59FE2E856EC7}"/>
                    </a:ext>
                  </a:extLst>
                </p14:cNvPr>
                <p14:cNvContentPartPr/>
                <p14:nvPr/>
              </p14:nvContentPartPr>
              <p14:xfrm>
                <a:off x="7771880" y="2700240"/>
                <a:ext cx="71280" cy="14292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B4614580-FFA9-3691-1B04-59FE2E856EC7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7764320" y="2692680"/>
                  <a:ext cx="8604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9" name="Gruppo 518">
            <a:extLst>
              <a:ext uri="{FF2B5EF4-FFF2-40B4-BE49-F238E27FC236}">
                <a16:creationId xmlns:a16="http://schemas.microsoft.com/office/drawing/2014/main" id="{AFA8623C-0AD2-2028-2688-BEB4A9DF15BE}"/>
              </a:ext>
            </a:extLst>
          </p:cNvPr>
          <p:cNvGrpSpPr/>
          <p:nvPr/>
        </p:nvGrpSpPr>
        <p:grpSpPr>
          <a:xfrm>
            <a:off x="8139440" y="2485680"/>
            <a:ext cx="419400" cy="243360"/>
            <a:chOff x="8139440" y="2485680"/>
            <a:chExt cx="419400" cy="24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18C7B451-DCF4-04E5-6E34-E07C66EB2E8D}"/>
                    </a:ext>
                  </a:extLst>
                </p14:cNvPr>
                <p14:cNvContentPartPr/>
                <p14:nvPr/>
              </p14:nvContentPartPr>
              <p14:xfrm>
                <a:off x="8139440" y="2491440"/>
                <a:ext cx="106560" cy="19692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18C7B451-DCF4-04E5-6E34-E07C66EB2E8D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8131880" y="2483880"/>
                  <a:ext cx="1216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791D3BA6-6F5B-7615-B0AF-9A2D9297EC30}"/>
                    </a:ext>
                  </a:extLst>
                </p14:cNvPr>
                <p14:cNvContentPartPr/>
                <p14:nvPr/>
              </p14:nvContentPartPr>
              <p14:xfrm>
                <a:off x="8369840" y="2485680"/>
                <a:ext cx="98640" cy="18396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791D3BA6-6F5B-7615-B0AF-9A2D9297EC30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8362280" y="2478120"/>
                  <a:ext cx="1137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81B2EF31-73E9-B5E5-CBE7-91626FFB858B}"/>
                    </a:ext>
                  </a:extLst>
                </p14:cNvPr>
                <p14:cNvContentPartPr/>
                <p14:nvPr/>
              </p14:nvContentPartPr>
              <p14:xfrm>
                <a:off x="8406560" y="2605200"/>
                <a:ext cx="79560" cy="4896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81B2EF31-73E9-B5E5-CBE7-91626FFB858B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8399000" y="2597640"/>
                  <a:ext cx="94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DF91801F-87FD-7B05-89D5-0414C5378EC0}"/>
                    </a:ext>
                  </a:extLst>
                </p14:cNvPr>
                <p14:cNvContentPartPr/>
                <p14:nvPr/>
              </p14:nvContentPartPr>
              <p14:xfrm>
                <a:off x="8538320" y="2520240"/>
                <a:ext cx="20520" cy="20880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DF91801F-87FD-7B05-89D5-0414C5378EC0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8530760" y="2512680"/>
                  <a:ext cx="35640" cy="22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8">
            <p14:nvContentPartPr>
              <p14:cNvPr id="522" name="Input penna 521">
                <a:extLst>
                  <a:ext uri="{FF2B5EF4-FFF2-40B4-BE49-F238E27FC236}">
                    <a16:creationId xmlns:a16="http://schemas.microsoft.com/office/drawing/2014/main" id="{A458B402-42C5-BC4F-24A2-15FA85CDCDA8}"/>
                  </a:ext>
                </a:extLst>
              </p14:cNvPr>
              <p14:cNvContentPartPr/>
              <p14:nvPr/>
            </p14:nvContentPartPr>
            <p14:xfrm>
              <a:off x="7612040" y="3084360"/>
              <a:ext cx="15120" cy="185040"/>
            </p14:xfrm>
          </p:contentPart>
        </mc:Choice>
        <mc:Fallback>
          <p:pic>
            <p:nvPicPr>
              <p:cNvPr id="522" name="Input penna 521">
                <a:extLst>
                  <a:ext uri="{FF2B5EF4-FFF2-40B4-BE49-F238E27FC236}">
                    <a16:creationId xmlns:a16="http://schemas.microsoft.com/office/drawing/2014/main" id="{A458B402-42C5-BC4F-24A2-15FA85CDCDA8}"/>
                  </a:ext>
                </a:extLst>
              </p:cNvPr>
              <p:cNvPicPr/>
              <p:nvPr/>
            </p:nvPicPr>
            <p:blipFill>
              <a:blip r:embed="rId479"/>
              <a:stretch>
                <a:fillRect/>
              </a:stretch>
            </p:blipFill>
            <p:spPr>
              <a:xfrm>
                <a:off x="7604480" y="3076800"/>
                <a:ext cx="3024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0">
            <p14:nvContentPartPr>
              <p14:cNvPr id="523" name="Input penna 522">
                <a:extLst>
                  <a:ext uri="{FF2B5EF4-FFF2-40B4-BE49-F238E27FC236}">
                    <a16:creationId xmlns:a16="http://schemas.microsoft.com/office/drawing/2014/main" id="{D309DFF9-0BB1-EEE7-2E72-DF69475A17F0}"/>
                  </a:ext>
                </a:extLst>
              </p14:cNvPr>
              <p14:cNvContentPartPr/>
              <p14:nvPr/>
            </p14:nvContentPartPr>
            <p14:xfrm>
              <a:off x="7668200" y="3136920"/>
              <a:ext cx="115920" cy="156240"/>
            </p14:xfrm>
          </p:contentPart>
        </mc:Choice>
        <mc:Fallback>
          <p:pic>
            <p:nvPicPr>
              <p:cNvPr id="523" name="Input penna 522">
                <a:extLst>
                  <a:ext uri="{FF2B5EF4-FFF2-40B4-BE49-F238E27FC236}">
                    <a16:creationId xmlns:a16="http://schemas.microsoft.com/office/drawing/2014/main" id="{D309DFF9-0BB1-EEE7-2E72-DF69475A17F0}"/>
                  </a:ext>
                </a:extLst>
              </p:cNvPr>
              <p:cNvPicPr/>
              <p:nvPr/>
            </p:nvPicPr>
            <p:blipFill>
              <a:blip r:embed="rId481"/>
              <a:stretch>
                <a:fillRect/>
              </a:stretch>
            </p:blipFill>
            <p:spPr>
              <a:xfrm>
                <a:off x="7660640" y="3129360"/>
                <a:ext cx="13104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2">
            <p14:nvContentPartPr>
              <p14:cNvPr id="524" name="Input penna 523">
                <a:extLst>
                  <a:ext uri="{FF2B5EF4-FFF2-40B4-BE49-F238E27FC236}">
                    <a16:creationId xmlns:a16="http://schemas.microsoft.com/office/drawing/2014/main" id="{BFC252F3-C49E-D221-633A-2494BA089F68}"/>
                  </a:ext>
                </a:extLst>
              </p14:cNvPr>
              <p14:cNvContentPartPr/>
              <p14:nvPr/>
            </p14:nvContentPartPr>
            <p14:xfrm>
              <a:off x="8024240" y="3085080"/>
              <a:ext cx="104760" cy="212400"/>
            </p14:xfrm>
          </p:contentPart>
        </mc:Choice>
        <mc:Fallback>
          <p:pic>
            <p:nvPicPr>
              <p:cNvPr id="524" name="Input penna 523">
                <a:extLst>
                  <a:ext uri="{FF2B5EF4-FFF2-40B4-BE49-F238E27FC236}">
                    <a16:creationId xmlns:a16="http://schemas.microsoft.com/office/drawing/2014/main" id="{BFC252F3-C49E-D221-633A-2494BA089F68}"/>
                  </a:ext>
                </a:extLst>
              </p:cNvPr>
              <p:cNvPicPr/>
              <p:nvPr/>
            </p:nvPicPr>
            <p:blipFill>
              <a:blip r:embed="rId483"/>
              <a:stretch>
                <a:fillRect/>
              </a:stretch>
            </p:blipFill>
            <p:spPr>
              <a:xfrm>
                <a:off x="8016680" y="3077520"/>
                <a:ext cx="11988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4">
            <p14:nvContentPartPr>
              <p14:cNvPr id="525" name="Input penna 524">
                <a:extLst>
                  <a:ext uri="{FF2B5EF4-FFF2-40B4-BE49-F238E27FC236}">
                    <a16:creationId xmlns:a16="http://schemas.microsoft.com/office/drawing/2014/main" id="{DEFE7437-CE4D-E643-AD2C-2D93326588D6}"/>
                  </a:ext>
                </a:extLst>
              </p14:cNvPr>
              <p14:cNvContentPartPr/>
              <p14:nvPr/>
            </p14:nvContentPartPr>
            <p14:xfrm>
              <a:off x="8175800" y="3117480"/>
              <a:ext cx="73800" cy="199080"/>
            </p14:xfrm>
          </p:contentPart>
        </mc:Choice>
        <mc:Fallback>
          <p:pic>
            <p:nvPicPr>
              <p:cNvPr id="525" name="Input penna 524">
                <a:extLst>
                  <a:ext uri="{FF2B5EF4-FFF2-40B4-BE49-F238E27FC236}">
                    <a16:creationId xmlns:a16="http://schemas.microsoft.com/office/drawing/2014/main" id="{DEFE7437-CE4D-E643-AD2C-2D93326588D6}"/>
                  </a:ext>
                </a:extLst>
              </p:cNvPr>
              <p:cNvPicPr/>
              <p:nvPr/>
            </p:nvPicPr>
            <p:blipFill>
              <a:blip r:embed="rId485"/>
              <a:stretch>
                <a:fillRect/>
              </a:stretch>
            </p:blipFill>
            <p:spPr>
              <a:xfrm>
                <a:off x="8168240" y="3109920"/>
                <a:ext cx="8892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6">
            <p14:nvContentPartPr>
              <p14:cNvPr id="526" name="Input penna 525">
                <a:extLst>
                  <a:ext uri="{FF2B5EF4-FFF2-40B4-BE49-F238E27FC236}">
                    <a16:creationId xmlns:a16="http://schemas.microsoft.com/office/drawing/2014/main" id="{AEE6AFE7-6AB3-D7FB-7A4A-651C5B851FBB}"/>
                  </a:ext>
                </a:extLst>
              </p14:cNvPr>
              <p14:cNvContentPartPr/>
              <p14:nvPr/>
            </p14:nvContentPartPr>
            <p14:xfrm>
              <a:off x="8325920" y="3148440"/>
              <a:ext cx="12240" cy="9720"/>
            </p14:xfrm>
          </p:contentPart>
        </mc:Choice>
        <mc:Fallback>
          <p:pic>
            <p:nvPicPr>
              <p:cNvPr id="526" name="Input penna 525">
                <a:extLst>
                  <a:ext uri="{FF2B5EF4-FFF2-40B4-BE49-F238E27FC236}">
                    <a16:creationId xmlns:a16="http://schemas.microsoft.com/office/drawing/2014/main" id="{AEE6AFE7-6AB3-D7FB-7A4A-651C5B851FBB}"/>
                  </a:ext>
                </a:extLst>
              </p:cNvPr>
              <p:cNvPicPr/>
              <p:nvPr/>
            </p:nvPicPr>
            <p:blipFill>
              <a:blip r:embed="rId487"/>
              <a:stretch>
                <a:fillRect/>
              </a:stretch>
            </p:blipFill>
            <p:spPr>
              <a:xfrm>
                <a:off x="8318360" y="3140880"/>
                <a:ext cx="2736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8">
            <p14:nvContentPartPr>
              <p14:cNvPr id="527" name="Input penna 526">
                <a:extLst>
                  <a:ext uri="{FF2B5EF4-FFF2-40B4-BE49-F238E27FC236}">
                    <a16:creationId xmlns:a16="http://schemas.microsoft.com/office/drawing/2014/main" id="{86DD5733-DE0A-49A0-9E7D-DA455CD57167}"/>
                  </a:ext>
                </a:extLst>
              </p14:cNvPr>
              <p14:cNvContentPartPr/>
              <p14:nvPr/>
            </p14:nvContentPartPr>
            <p14:xfrm>
              <a:off x="8350760" y="3215040"/>
              <a:ext cx="5760" cy="9000"/>
            </p14:xfrm>
          </p:contentPart>
        </mc:Choice>
        <mc:Fallback>
          <p:pic>
            <p:nvPicPr>
              <p:cNvPr id="527" name="Input penna 526">
                <a:extLst>
                  <a:ext uri="{FF2B5EF4-FFF2-40B4-BE49-F238E27FC236}">
                    <a16:creationId xmlns:a16="http://schemas.microsoft.com/office/drawing/2014/main" id="{86DD5733-DE0A-49A0-9E7D-DA455CD57167}"/>
                  </a:ext>
                </a:extLst>
              </p:cNvPr>
              <p:cNvPicPr/>
              <p:nvPr/>
            </p:nvPicPr>
            <p:blipFill>
              <a:blip r:embed="rId489"/>
              <a:stretch>
                <a:fillRect/>
              </a:stretch>
            </p:blipFill>
            <p:spPr>
              <a:xfrm>
                <a:off x="8343200" y="3207480"/>
                <a:ext cx="205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0">
            <p14:nvContentPartPr>
              <p14:cNvPr id="528" name="Input penna 527">
                <a:extLst>
                  <a:ext uri="{FF2B5EF4-FFF2-40B4-BE49-F238E27FC236}">
                    <a16:creationId xmlns:a16="http://schemas.microsoft.com/office/drawing/2014/main" id="{283142EC-DEB5-9D87-6711-791E7B35456A}"/>
                  </a:ext>
                </a:extLst>
              </p14:cNvPr>
              <p14:cNvContentPartPr/>
              <p14:nvPr/>
            </p14:nvContentPartPr>
            <p14:xfrm>
              <a:off x="8392160" y="3141960"/>
              <a:ext cx="97560" cy="106560"/>
            </p14:xfrm>
          </p:contentPart>
        </mc:Choice>
        <mc:Fallback>
          <p:pic>
            <p:nvPicPr>
              <p:cNvPr id="528" name="Input penna 527">
                <a:extLst>
                  <a:ext uri="{FF2B5EF4-FFF2-40B4-BE49-F238E27FC236}">
                    <a16:creationId xmlns:a16="http://schemas.microsoft.com/office/drawing/2014/main" id="{283142EC-DEB5-9D87-6711-791E7B35456A}"/>
                  </a:ext>
                </a:extLst>
              </p:cNvPr>
              <p:cNvPicPr/>
              <p:nvPr/>
            </p:nvPicPr>
            <p:blipFill>
              <a:blip r:embed="rId491"/>
              <a:stretch>
                <a:fillRect/>
              </a:stretch>
            </p:blipFill>
            <p:spPr>
              <a:xfrm>
                <a:off x="8384960" y="3134400"/>
                <a:ext cx="11268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2">
            <p14:nvContentPartPr>
              <p14:cNvPr id="529" name="Input penna 528">
                <a:extLst>
                  <a:ext uri="{FF2B5EF4-FFF2-40B4-BE49-F238E27FC236}">
                    <a16:creationId xmlns:a16="http://schemas.microsoft.com/office/drawing/2014/main" id="{F3EC9190-052E-B644-C0AE-D6F2F51801F0}"/>
                  </a:ext>
                </a:extLst>
              </p14:cNvPr>
              <p14:cNvContentPartPr/>
              <p14:nvPr/>
            </p14:nvContentPartPr>
            <p14:xfrm>
              <a:off x="8535800" y="3128280"/>
              <a:ext cx="68760" cy="102960"/>
            </p14:xfrm>
          </p:contentPart>
        </mc:Choice>
        <mc:Fallback>
          <p:pic>
            <p:nvPicPr>
              <p:cNvPr id="529" name="Input penna 528">
                <a:extLst>
                  <a:ext uri="{FF2B5EF4-FFF2-40B4-BE49-F238E27FC236}">
                    <a16:creationId xmlns:a16="http://schemas.microsoft.com/office/drawing/2014/main" id="{F3EC9190-052E-B644-C0AE-D6F2F51801F0}"/>
                  </a:ext>
                </a:extLst>
              </p:cNvPr>
              <p:cNvPicPr/>
              <p:nvPr/>
            </p:nvPicPr>
            <p:blipFill>
              <a:blip r:embed="rId493"/>
              <a:stretch>
                <a:fillRect/>
              </a:stretch>
            </p:blipFill>
            <p:spPr>
              <a:xfrm>
                <a:off x="8528240" y="3120720"/>
                <a:ext cx="8388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4">
            <p14:nvContentPartPr>
              <p14:cNvPr id="530" name="Input penna 529">
                <a:extLst>
                  <a:ext uri="{FF2B5EF4-FFF2-40B4-BE49-F238E27FC236}">
                    <a16:creationId xmlns:a16="http://schemas.microsoft.com/office/drawing/2014/main" id="{E94176A4-CE61-E87E-08F0-D6355BB5536D}"/>
                  </a:ext>
                </a:extLst>
              </p14:cNvPr>
              <p14:cNvContentPartPr/>
              <p14:nvPr/>
            </p14:nvContentPartPr>
            <p14:xfrm>
              <a:off x="8702480" y="2985000"/>
              <a:ext cx="162000" cy="300600"/>
            </p14:xfrm>
          </p:contentPart>
        </mc:Choice>
        <mc:Fallback>
          <p:pic>
            <p:nvPicPr>
              <p:cNvPr id="530" name="Input penna 529">
                <a:extLst>
                  <a:ext uri="{FF2B5EF4-FFF2-40B4-BE49-F238E27FC236}">
                    <a16:creationId xmlns:a16="http://schemas.microsoft.com/office/drawing/2014/main" id="{E94176A4-CE61-E87E-08F0-D6355BB5536D}"/>
                  </a:ext>
                </a:extLst>
              </p:cNvPr>
              <p:cNvPicPr/>
              <p:nvPr/>
            </p:nvPicPr>
            <p:blipFill>
              <a:blip r:embed="rId495"/>
              <a:stretch>
                <a:fillRect/>
              </a:stretch>
            </p:blipFill>
            <p:spPr>
              <a:xfrm>
                <a:off x="8694920" y="2977440"/>
                <a:ext cx="17712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6">
            <p14:nvContentPartPr>
              <p14:cNvPr id="532" name="Input penna 531">
                <a:extLst>
                  <a:ext uri="{FF2B5EF4-FFF2-40B4-BE49-F238E27FC236}">
                    <a16:creationId xmlns:a16="http://schemas.microsoft.com/office/drawing/2014/main" id="{80263C1F-5235-4E92-658F-F5E2547786C9}"/>
                  </a:ext>
                </a:extLst>
              </p14:cNvPr>
              <p14:cNvContentPartPr/>
              <p14:nvPr/>
            </p14:nvContentPartPr>
            <p14:xfrm>
              <a:off x="8885720" y="3118560"/>
              <a:ext cx="95760" cy="162360"/>
            </p14:xfrm>
          </p:contentPart>
        </mc:Choice>
        <mc:Fallback>
          <p:pic>
            <p:nvPicPr>
              <p:cNvPr id="532" name="Input penna 531">
                <a:extLst>
                  <a:ext uri="{FF2B5EF4-FFF2-40B4-BE49-F238E27FC236}">
                    <a16:creationId xmlns:a16="http://schemas.microsoft.com/office/drawing/2014/main" id="{80263C1F-5235-4E92-658F-F5E2547786C9}"/>
                  </a:ext>
                </a:extLst>
              </p:cNvPr>
              <p:cNvPicPr/>
              <p:nvPr/>
            </p:nvPicPr>
            <p:blipFill>
              <a:blip r:embed="rId497"/>
              <a:stretch>
                <a:fillRect/>
              </a:stretch>
            </p:blipFill>
            <p:spPr>
              <a:xfrm>
                <a:off x="8878160" y="3111000"/>
                <a:ext cx="11088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8">
            <p14:nvContentPartPr>
              <p14:cNvPr id="533" name="Input penna 532">
                <a:extLst>
                  <a:ext uri="{FF2B5EF4-FFF2-40B4-BE49-F238E27FC236}">
                    <a16:creationId xmlns:a16="http://schemas.microsoft.com/office/drawing/2014/main" id="{910607B3-0710-6BA0-DC8F-4C6FFFEC7A81}"/>
                  </a:ext>
                </a:extLst>
              </p14:cNvPr>
              <p14:cNvContentPartPr/>
              <p14:nvPr/>
            </p14:nvContentPartPr>
            <p14:xfrm>
              <a:off x="9007760" y="3134760"/>
              <a:ext cx="60480" cy="64800"/>
            </p14:xfrm>
          </p:contentPart>
        </mc:Choice>
        <mc:Fallback>
          <p:pic>
            <p:nvPicPr>
              <p:cNvPr id="533" name="Input penna 532">
                <a:extLst>
                  <a:ext uri="{FF2B5EF4-FFF2-40B4-BE49-F238E27FC236}">
                    <a16:creationId xmlns:a16="http://schemas.microsoft.com/office/drawing/2014/main" id="{910607B3-0710-6BA0-DC8F-4C6FFFEC7A81}"/>
                  </a:ext>
                </a:extLst>
              </p:cNvPr>
              <p:cNvPicPr/>
              <p:nvPr/>
            </p:nvPicPr>
            <p:blipFill>
              <a:blip r:embed="rId499"/>
              <a:stretch>
                <a:fillRect/>
              </a:stretch>
            </p:blipFill>
            <p:spPr>
              <a:xfrm>
                <a:off x="9000200" y="3127200"/>
                <a:ext cx="7560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0">
            <p14:nvContentPartPr>
              <p14:cNvPr id="534" name="Input penna 533">
                <a:extLst>
                  <a:ext uri="{FF2B5EF4-FFF2-40B4-BE49-F238E27FC236}">
                    <a16:creationId xmlns:a16="http://schemas.microsoft.com/office/drawing/2014/main" id="{9E74B81F-E2E5-70E1-8C72-8EDB499C541A}"/>
                  </a:ext>
                </a:extLst>
              </p14:cNvPr>
              <p14:cNvContentPartPr/>
              <p14:nvPr/>
            </p14:nvContentPartPr>
            <p14:xfrm>
              <a:off x="9078680" y="3126120"/>
              <a:ext cx="77400" cy="68400"/>
            </p14:xfrm>
          </p:contentPart>
        </mc:Choice>
        <mc:Fallback>
          <p:pic>
            <p:nvPicPr>
              <p:cNvPr id="534" name="Input penna 533">
                <a:extLst>
                  <a:ext uri="{FF2B5EF4-FFF2-40B4-BE49-F238E27FC236}">
                    <a16:creationId xmlns:a16="http://schemas.microsoft.com/office/drawing/2014/main" id="{9E74B81F-E2E5-70E1-8C72-8EDB499C541A}"/>
                  </a:ext>
                </a:extLst>
              </p:cNvPr>
              <p:cNvPicPr/>
              <p:nvPr/>
            </p:nvPicPr>
            <p:blipFill>
              <a:blip r:embed="rId501"/>
              <a:stretch>
                <a:fillRect/>
              </a:stretch>
            </p:blipFill>
            <p:spPr>
              <a:xfrm>
                <a:off x="9071120" y="3118560"/>
                <a:ext cx="925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2">
            <p14:nvContentPartPr>
              <p14:cNvPr id="535" name="Input penna 534">
                <a:extLst>
                  <a:ext uri="{FF2B5EF4-FFF2-40B4-BE49-F238E27FC236}">
                    <a16:creationId xmlns:a16="http://schemas.microsoft.com/office/drawing/2014/main" id="{A3CFFCF4-05C4-7871-D340-688E6CE97774}"/>
                  </a:ext>
                </a:extLst>
              </p14:cNvPr>
              <p14:cNvContentPartPr/>
              <p14:nvPr/>
            </p14:nvContentPartPr>
            <p14:xfrm>
              <a:off x="9189560" y="3123600"/>
              <a:ext cx="52560" cy="83160"/>
            </p14:xfrm>
          </p:contentPart>
        </mc:Choice>
        <mc:Fallback>
          <p:pic>
            <p:nvPicPr>
              <p:cNvPr id="535" name="Input penna 534">
                <a:extLst>
                  <a:ext uri="{FF2B5EF4-FFF2-40B4-BE49-F238E27FC236}">
                    <a16:creationId xmlns:a16="http://schemas.microsoft.com/office/drawing/2014/main" id="{A3CFFCF4-05C4-7871-D340-688E6CE97774}"/>
                  </a:ext>
                </a:extLst>
              </p:cNvPr>
              <p:cNvPicPr/>
              <p:nvPr/>
            </p:nvPicPr>
            <p:blipFill>
              <a:blip r:embed="rId503"/>
              <a:stretch>
                <a:fillRect/>
              </a:stretch>
            </p:blipFill>
            <p:spPr>
              <a:xfrm>
                <a:off x="9182000" y="3116040"/>
                <a:ext cx="6732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4">
            <p14:nvContentPartPr>
              <p14:cNvPr id="536" name="Input penna 535">
                <a:extLst>
                  <a:ext uri="{FF2B5EF4-FFF2-40B4-BE49-F238E27FC236}">
                    <a16:creationId xmlns:a16="http://schemas.microsoft.com/office/drawing/2014/main" id="{A7C929F9-F809-8592-3DC0-759D7DA42EB8}"/>
                  </a:ext>
                </a:extLst>
              </p14:cNvPr>
              <p14:cNvContentPartPr/>
              <p14:nvPr/>
            </p14:nvContentPartPr>
            <p14:xfrm>
              <a:off x="9256520" y="3143040"/>
              <a:ext cx="51840" cy="41760"/>
            </p14:xfrm>
          </p:contentPart>
        </mc:Choice>
        <mc:Fallback>
          <p:pic>
            <p:nvPicPr>
              <p:cNvPr id="536" name="Input penna 535">
                <a:extLst>
                  <a:ext uri="{FF2B5EF4-FFF2-40B4-BE49-F238E27FC236}">
                    <a16:creationId xmlns:a16="http://schemas.microsoft.com/office/drawing/2014/main" id="{A7C929F9-F809-8592-3DC0-759D7DA42EB8}"/>
                  </a:ext>
                </a:extLst>
              </p:cNvPr>
              <p:cNvPicPr/>
              <p:nvPr/>
            </p:nvPicPr>
            <p:blipFill>
              <a:blip r:embed="rId505"/>
              <a:stretch>
                <a:fillRect/>
              </a:stretch>
            </p:blipFill>
            <p:spPr>
              <a:xfrm>
                <a:off x="9248960" y="3135480"/>
                <a:ext cx="6696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6">
            <p14:nvContentPartPr>
              <p14:cNvPr id="537" name="Input penna 536">
                <a:extLst>
                  <a:ext uri="{FF2B5EF4-FFF2-40B4-BE49-F238E27FC236}">
                    <a16:creationId xmlns:a16="http://schemas.microsoft.com/office/drawing/2014/main" id="{273C68C1-FC03-6E0E-1E51-1CB588A2EA6E}"/>
                  </a:ext>
                </a:extLst>
              </p14:cNvPr>
              <p14:cNvContentPartPr/>
              <p14:nvPr/>
            </p14:nvContentPartPr>
            <p14:xfrm>
              <a:off x="9352280" y="3139080"/>
              <a:ext cx="5400" cy="31680"/>
            </p14:xfrm>
          </p:contentPart>
        </mc:Choice>
        <mc:Fallback>
          <p:pic>
            <p:nvPicPr>
              <p:cNvPr id="537" name="Input penna 536">
                <a:extLst>
                  <a:ext uri="{FF2B5EF4-FFF2-40B4-BE49-F238E27FC236}">
                    <a16:creationId xmlns:a16="http://schemas.microsoft.com/office/drawing/2014/main" id="{273C68C1-FC03-6E0E-1E51-1CB588A2EA6E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344720" y="3131520"/>
                <a:ext cx="2016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7">
            <p14:nvContentPartPr>
              <p14:cNvPr id="538" name="Input penna 537">
                <a:extLst>
                  <a:ext uri="{FF2B5EF4-FFF2-40B4-BE49-F238E27FC236}">
                    <a16:creationId xmlns:a16="http://schemas.microsoft.com/office/drawing/2014/main" id="{BA0DB6DF-C0DF-904E-A566-DF9112CE900E}"/>
                  </a:ext>
                </a:extLst>
              </p14:cNvPr>
              <p14:cNvContentPartPr/>
              <p14:nvPr/>
            </p14:nvContentPartPr>
            <p14:xfrm>
              <a:off x="9379280" y="3136920"/>
              <a:ext cx="51120" cy="41400"/>
            </p14:xfrm>
          </p:contentPart>
        </mc:Choice>
        <mc:Fallback>
          <p:pic>
            <p:nvPicPr>
              <p:cNvPr id="538" name="Input penna 537">
                <a:extLst>
                  <a:ext uri="{FF2B5EF4-FFF2-40B4-BE49-F238E27FC236}">
                    <a16:creationId xmlns:a16="http://schemas.microsoft.com/office/drawing/2014/main" id="{BA0DB6DF-C0DF-904E-A566-DF9112CE900E}"/>
                  </a:ext>
                </a:extLst>
              </p:cNvPr>
              <p:cNvPicPr/>
              <p:nvPr/>
            </p:nvPicPr>
            <p:blipFill>
              <a:blip r:embed="rId508"/>
              <a:stretch>
                <a:fillRect/>
              </a:stretch>
            </p:blipFill>
            <p:spPr>
              <a:xfrm>
                <a:off x="9371720" y="3129360"/>
                <a:ext cx="6588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9">
            <p14:nvContentPartPr>
              <p14:cNvPr id="539" name="Input penna 538">
                <a:extLst>
                  <a:ext uri="{FF2B5EF4-FFF2-40B4-BE49-F238E27FC236}">
                    <a16:creationId xmlns:a16="http://schemas.microsoft.com/office/drawing/2014/main" id="{281B30C0-5641-A5D6-5395-1E2015F10EF0}"/>
                  </a:ext>
                </a:extLst>
              </p14:cNvPr>
              <p14:cNvContentPartPr/>
              <p14:nvPr/>
            </p14:nvContentPartPr>
            <p14:xfrm>
              <a:off x="9459920" y="3114960"/>
              <a:ext cx="52920" cy="68400"/>
            </p14:xfrm>
          </p:contentPart>
        </mc:Choice>
        <mc:Fallback>
          <p:pic>
            <p:nvPicPr>
              <p:cNvPr id="539" name="Input penna 538">
                <a:extLst>
                  <a:ext uri="{FF2B5EF4-FFF2-40B4-BE49-F238E27FC236}">
                    <a16:creationId xmlns:a16="http://schemas.microsoft.com/office/drawing/2014/main" id="{281B30C0-5641-A5D6-5395-1E2015F10EF0}"/>
                  </a:ext>
                </a:extLst>
              </p:cNvPr>
              <p:cNvPicPr/>
              <p:nvPr/>
            </p:nvPicPr>
            <p:blipFill>
              <a:blip r:embed="rId510"/>
              <a:stretch>
                <a:fillRect/>
              </a:stretch>
            </p:blipFill>
            <p:spPr>
              <a:xfrm>
                <a:off x="9452360" y="3107400"/>
                <a:ext cx="6804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1">
            <p14:nvContentPartPr>
              <p14:cNvPr id="540" name="Input penna 539">
                <a:extLst>
                  <a:ext uri="{FF2B5EF4-FFF2-40B4-BE49-F238E27FC236}">
                    <a16:creationId xmlns:a16="http://schemas.microsoft.com/office/drawing/2014/main" id="{2EC0AACB-B444-9475-1223-1AFBA02E29AE}"/>
                  </a:ext>
                </a:extLst>
              </p14:cNvPr>
              <p14:cNvContentPartPr/>
              <p14:nvPr/>
            </p14:nvContentPartPr>
            <p14:xfrm>
              <a:off x="9552800" y="3121080"/>
              <a:ext cx="12240" cy="51120"/>
            </p14:xfrm>
          </p:contentPart>
        </mc:Choice>
        <mc:Fallback>
          <p:pic>
            <p:nvPicPr>
              <p:cNvPr id="540" name="Input penna 539">
                <a:extLst>
                  <a:ext uri="{FF2B5EF4-FFF2-40B4-BE49-F238E27FC236}">
                    <a16:creationId xmlns:a16="http://schemas.microsoft.com/office/drawing/2014/main" id="{2EC0AACB-B444-9475-1223-1AFBA02E29AE}"/>
                  </a:ext>
                </a:extLst>
              </p:cNvPr>
              <p:cNvPicPr/>
              <p:nvPr/>
            </p:nvPicPr>
            <p:blipFill>
              <a:blip r:embed="rId512"/>
              <a:stretch>
                <a:fillRect/>
              </a:stretch>
            </p:blipFill>
            <p:spPr>
              <a:xfrm>
                <a:off x="9545240" y="3113520"/>
                <a:ext cx="273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3">
            <p14:nvContentPartPr>
              <p14:cNvPr id="541" name="Input penna 540">
                <a:extLst>
                  <a:ext uri="{FF2B5EF4-FFF2-40B4-BE49-F238E27FC236}">
                    <a16:creationId xmlns:a16="http://schemas.microsoft.com/office/drawing/2014/main" id="{6DBA3C4E-0FF4-950C-BDDB-C09CF166CA68}"/>
                  </a:ext>
                </a:extLst>
              </p14:cNvPr>
              <p14:cNvContentPartPr/>
              <p14:nvPr/>
            </p14:nvContentPartPr>
            <p14:xfrm>
              <a:off x="9590240" y="3124680"/>
              <a:ext cx="85680" cy="45720"/>
            </p14:xfrm>
          </p:contentPart>
        </mc:Choice>
        <mc:Fallback>
          <p:pic>
            <p:nvPicPr>
              <p:cNvPr id="541" name="Input penna 540">
                <a:extLst>
                  <a:ext uri="{FF2B5EF4-FFF2-40B4-BE49-F238E27FC236}">
                    <a16:creationId xmlns:a16="http://schemas.microsoft.com/office/drawing/2014/main" id="{6DBA3C4E-0FF4-950C-BDDB-C09CF166CA68}"/>
                  </a:ext>
                </a:extLst>
              </p:cNvPr>
              <p:cNvPicPr/>
              <p:nvPr/>
            </p:nvPicPr>
            <p:blipFill>
              <a:blip r:embed="rId514"/>
              <a:stretch>
                <a:fillRect/>
              </a:stretch>
            </p:blipFill>
            <p:spPr>
              <a:xfrm>
                <a:off x="9582680" y="3117120"/>
                <a:ext cx="1008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5">
            <p14:nvContentPartPr>
              <p14:cNvPr id="542" name="Input penna 541">
                <a:extLst>
                  <a:ext uri="{FF2B5EF4-FFF2-40B4-BE49-F238E27FC236}">
                    <a16:creationId xmlns:a16="http://schemas.microsoft.com/office/drawing/2014/main" id="{3E299016-F715-0A94-0E75-7F5873F624BE}"/>
                  </a:ext>
                </a:extLst>
              </p14:cNvPr>
              <p14:cNvContentPartPr/>
              <p14:nvPr/>
            </p14:nvContentPartPr>
            <p14:xfrm>
              <a:off x="9729560" y="2931360"/>
              <a:ext cx="51120" cy="235440"/>
            </p14:xfrm>
          </p:contentPart>
        </mc:Choice>
        <mc:Fallback>
          <p:pic>
            <p:nvPicPr>
              <p:cNvPr id="542" name="Input penna 541">
                <a:extLst>
                  <a:ext uri="{FF2B5EF4-FFF2-40B4-BE49-F238E27FC236}">
                    <a16:creationId xmlns:a16="http://schemas.microsoft.com/office/drawing/2014/main" id="{3E299016-F715-0A94-0E75-7F5873F624BE}"/>
                  </a:ext>
                </a:extLst>
              </p:cNvPr>
              <p:cNvPicPr/>
              <p:nvPr/>
            </p:nvPicPr>
            <p:blipFill>
              <a:blip r:embed="rId516"/>
              <a:stretch>
                <a:fillRect/>
              </a:stretch>
            </p:blipFill>
            <p:spPr>
              <a:xfrm>
                <a:off x="9722000" y="2923800"/>
                <a:ext cx="65880" cy="25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67" name="Gruppo 566">
            <a:extLst>
              <a:ext uri="{FF2B5EF4-FFF2-40B4-BE49-F238E27FC236}">
                <a16:creationId xmlns:a16="http://schemas.microsoft.com/office/drawing/2014/main" id="{490D0F5A-9EBC-74E3-F7BE-427F29B50B2B}"/>
              </a:ext>
            </a:extLst>
          </p:cNvPr>
          <p:cNvGrpSpPr/>
          <p:nvPr/>
        </p:nvGrpSpPr>
        <p:grpSpPr>
          <a:xfrm>
            <a:off x="201507" y="4282769"/>
            <a:ext cx="760320" cy="242640"/>
            <a:chOff x="201507" y="4282769"/>
            <a:chExt cx="760320" cy="24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FF612B7E-807E-C11D-70E4-785FC8D36734}"/>
                    </a:ext>
                  </a:extLst>
                </p14:cNvPr>
                <p14:cNvContentPartPr/>
                <p14:nvPr/>
              </p14:nvContentPartPr>
              <p14:xfrm>
                <a:off x="201507" y="4331009"/>
                <a:ext cx="151200" cy="17892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FF612B7E-807E-C11D-70E4-785FC8D36734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194307" y="4323449"/>
                  <a:ext cx="1663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762570E1-6625-AFC7-0AED-254AB16CB865}"/>
                    </a:ext>
                  </a:extLst>
                </p14:cNvPr>
                <p14:cNvContentPartPr/>
                <p14:nvPr/>
              </p14:nvContentPartPr>
              <p14:xfrm>
                <a:off x="402027" y="4332089"/>
                <a:ext cx="2160" cy="16164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762570E1-6625-AFC7-0AED-254AB16CB865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394467" y="4324529"/>
                  <a:ext cx="169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625BE418-D2C8-9879-D7E0-22701AAE5B2B}"/>
                    </a:ext>
                  </a:extLst>
                </p14:cNvPr>
                <p14:cNvContentPartPr/>
                <p14:nvPr/>
              </p14:nvContentPartPr>
              <p14:xfrm>
                <a:off x="404907" y="4432529"/>
                <a:ext cx="78480" cy="828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625BE418-D2C8-9879-D7E0-22701AAE5B2B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397347" y="4424969"/>
                  <a:ext cx="936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CEA43BA8-2CC5-B785-5E26-74BA612E5E74}"/>
                    </a:ext>
                  </a:extLst>
                </p14:cNvPr>
                <p14:cNvContentPartPr/>
                <p14:nvPr/>
              </p14:nvContentPartPr>
              <p14:xfrm>
                <a:off x="599667" y="4282769"/>
                <a:ext cx="22680" cy="9792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CEA43BA8-2CC5-B785-5E26-74BA612E5E74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592107" y="4275209"/>
                  <a:ext cx="378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73D9B88C-DF18-B36B-7800-7824CD0926B1}"/>
                    </a:ext>
                  </a:extLst>
                </p14:cNvPr>
                <p14:cNvContentPartPr/>
                <p14:nvPr/>
              </p14:nvContentPartPr>
              <p14:xfrm>
                <a:off x="519387" y="4348649"/>
                <a:ext cx="177120" cy="3564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73D9B88C-DF18-B36B-7800-7824CD0926B1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511827" y="4341089"/>
                  <a:ext cx="1922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FD4B1E0D-CDFD-287C-2E17-471A47C2DC14}"/>
                    </a:ext>
                  </a:extLst>
                </p14:cNvPr>
                <p14:cNvContentPartPr/>
                <p14:nvPr/>
              </p14:nvContentPartPr>
              <p14:xfrm>
                <a:off x="575187" y="4367729"/>
                <a:ext cx="26640" cy="828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FD4B1E0D-CDFD-287C-2E17-471A47C2DC14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567627" y="4360169"/>
                  <a:ext cx="41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CA70465D-EC0F-F17A-A9EC-4F1BFC55194C}"/>
                    </a:ext>
                  </a:extLst>
                </p14:cNvPr>
                <p14:cNvContentPartPr/>
                <p14:nvPr/>
              </p14:nvContentPartPr>
              <p14:xfrm>
                <a:off x="610107" y="4375649"/>
                <a:ext cx="49320" cy="4284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CA70465D-EC0F-F17A-A9EC-4F1BFC55194C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602547" y="4368449"/>
                  <a:ext cx="64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969F1EA5-B168-4FA3-BB8B-B14753E33C08}"/>
                    </a:ext>
                  </a:extLst>
                </p14:cNvPr>
                <p14:cNvContentPartPr/>
                <p14:nvPr/>
              </p14:nvContentPartPr>
              <p14:xfrm>
                <a:off x="729987" y="4319129"/>
                <a:ext cx="3240" cy="9000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969F1EA5-B168-4FA3-BB8B-B14753E33C08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722427" y="4311569"/>
                  <a:ext cx="180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550E0D07-42F6-2814-A4ED-CD5EB9EAEDFB}"/>
                    </a:ext>
                  </a:extLst>
                </p14:cNvPr>
                <p14:cNvContentPartPr/>
                <p14:nvPr/>
              </p14:nvContentPartPr>
              <p14:xfrm>
                <a:off x="666267" y="4437569"/>
                <a:ext cx="4680" cy="6408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550E0D07-42F6-2814-A4ED-CD5EB9EAEDFB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658707" y="4430009"/>
                  <a:ext cx="198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B020B2E9-C02F-5692-F3EE-C9E014C3F9A3}"/>
                    </a:ext>
                  </a:extLst>
                </p14:cNvPr>
                <p14:cNvContentPartPr/>
                <p14:nvPr/>
              </p14:nvContentPartPr>
              <p14:xfrm>
                <a:off x="667707" y="4438289"/>
                <a:ext cx="67320" cy="871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B020B2E9-C02F-5692-F3EE-C9E014C3F9A3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660147" y="4430729"/>
                  <a:ext cx="824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6A1AFE72-1D9F-BCB4-95EB-D17D90A0ECE2}"/>
                    </a:ext>
                  </a:extLst>
                </p14:cNvPr>
                <p14:cNvContentPartPr/>
                <p14:nvPr/>
              </p14:nvContentPartPr>
              <p14:xfrm>
                <a:off x="870747" y="4333889"/>
                <a:ext cx="74520" cy="2916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6A1AFE72-1D9F-BCB4-95EB-D17D90A0ECE2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863547" y="4326329"/>
                  <a:ext cx="89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AA8AA924-5B40-992F-F284-D507AC88465D}"/>
                    </a:ext>
                  </a:extLst>
                </p14:cNvPr>
                <p14:cNvContentPartPr/>
                <p14:nvPr/>
              </p14:nvContentPartPr>
              <p14:xfrm>
                <a:off x="867147" y="4410569"/>
                <a:ext cx="94680" cy="1224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AA8AA924-5B40-992F-F284-D507AC88465D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859587" y="4403009"/>
                  <a:ext cx="10980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5" name="Gruppo 564">
            <a:extLst>
              <a:ext uri="{FF2B5EF4-FFF2-40B4-BE49-F238E27FC236}">
                <a16:creationId xmlns:a16="http://schemas.microsoft.com/office/drawing/2014/main" id="{CAD22316-1536-FB03-EAC7-88F5DA301E59}"/>
              </a:ext>
            </a:extLst>
          </p:cNvPr>
          <p:cNvGrpSpPr/>
          <p:nvPr/>
        </p:nvGrpSpPr>
        <p:grpSpPr>
          <a:xfrm>
            <a:off x="1132467" y="4172609"/>
            <a:ext cx="802440" cy="309240"/>
            <a:chOff x="1132467" y="4172609"/>
            <a:chExt cx="802440" cy="30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DE8ED0B3-015B-3A8F-E2C1-4B5736DF5E43}"/>
                    </a:ext>
                  </a:extLst>
                </p14:cNvPr>
                <p14:cNvContentPartPr/>
                <p14:nvPr/>
              </p14:nvContentPartPr>
              <p14:xfrm>
                <a:off x="1132467" y="4305809"/>
                <a:ext cx="146520" cy="17604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DE8ED0B3-015B-3A8F-E2C1-4B5736DF5E43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124907" y="4298249"/>
                  <a:ext cx="161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329D650C-9BED-B5AA-D396-CBA48CC11861}"/>
                    </a:ext>
                  </a:extLst>
                </p14:cNvPr>
                <p14:cNvContentPartPr/>
                <p14:nvPr/>
              </p14:nvContentPartPr>
              <p14:xfrm>
                <a:off x="1309947" y="4355489"/>
                <a:ext cx="79560" cy="9360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329D650C-9BED-B5AA-D396-CBA48CC11861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1302387" y="4347929"/>
                  <a:ext cx="946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27728DE7-BA0C-BFB3-8713-E422861B2D82}"/>
                    </a:ext>
                  </a:extLst>
                </p14:cNvPr>
                <p14:cNvContentPartPr/>
                <p14:nvPr/>
              </p14:nvContentPartPr>
              <p14:xfrm>
                <a:off x="1469067" y="4186649"/>
                <a:ext cx="21240" cy="24516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27728DE7-BA0C-BFB3-8713-E422861B2D82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1461507" y="4179089"/>
                  <a:ext cx="363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0567BD93-3FB8-9578-1D64-CCC593BDC75D}"/>
                    </a:ext>
                  </a:extLst>
                </p14:cNvPr>
                <p14:cNvContentPartPr/>
                <p14:nvPr/>
              </p14:nvContentPartPr>
              <p14:xfrm>
                <a:off x="1455387" y="4328129"/>
                <a:ext cx="40680" cy="4536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0567BD93-3FB8-9578-1D64-CCC593BDC75D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1448187" y="4320569"/>
                  <a:ext cx="558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8FA4E10D-E622-B72D-54F5-2BF314EEDDDA}"/>
                    </a:ext>
                  </a:extLst>
                </p14:cNvPr>
                <p14:cNvContentPartPr/>
                <p14:nvPr/>
              </p14:nvContentPartPr>
              <p14:xfrm>
                <a:off x="1556547" y="4172609"/>
                <a:ext cx="29160" cy="26064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8FA4E10D-E622-B72D-54F5-2BF314EEDDDA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1548987" y="4165049"/>
                  <a:ext cx="4428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3CBDF75C-82F1-6238-ED6D-10D6C2BBB500}"/>
                    </a:ext>
                  </a:extLst>
                </p14:cNvPr>
                <p14:cNvContentPartPr/>
                <p14:nvPr/>
              </p14:nvContentPartPr>
              <p14:xfrm>
                <a:off x="1570587" y="4327049"/>
                <a:ext cx="46080" cy="1512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3CBDF75C-82F1-6238-ED6D-10D6C2BBB500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1563027" y="4319489"/>
                  <a:ext cx="612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6665795C-6317-2361-1F88-7B4953FB1195}"/>
                    </a:ext>
                  </a:extLst>
                </p14:cNvPr>
                <p14:cNvContentPartPr/>
                <p14:nvPr/>
              </p14:nvContentPartPr>
              <p14:xfrm>
                <a:off x="1663467" y="4296449"/>
                <a:ext cx="33480" cy="10044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6665795C-6317-2361-1F88-7B4953FB1195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655907" y="4288889"/>
                  <a:ext cx="486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8209565A-DBD0-9188-C929-AE82E7278B83}"/>
                    </a:ext>
                  </a:extLst>
                </p14:cNvPr>
                <p14:cNvContentPartPr/>
                <p14:nvPr/>
              </p14:nvContentPartPr>
              <p14:xfrm>
                <a:off x="1724667" y="4301489"/>
                <a:ext cx="49320" cy="11160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8209565A-DBD0-9188-C929-AE82E7278B83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717107" y="4293929"/>
                  <a:ext cx="644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33514ACF-1441-96E0-5C59-EE545585CDB7}"/>
                    </a:ext>
                  </a:extLst>
                </p14:cNvPr>
                <p14:cNvContentPartPr/>
                <p14:nvPr/>
              </p14:nvContentPartPr>
              <p14:xfrm>
                <a:off x="1845987" y="4317689"/>
                <a:ext cx="88920" cy="7812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33514ACF-1441-96E0-5C59-EE545585CDB7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838427" y="4310489"/>
                  <a:ext cx="10404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5" name="Gruppo 594">
            <a:extLst>
              <a:ext uri="{FF2B5EF4-FFF2-40B4-BE49-F238E27FC236}">
                <a16:creationId xmlns:a16="http://schemas.microsoft.com/office/drawing/2014/main" id="{6A716CE8-A11D-7EAC-80EE-3B1E8068A2EA}"/>
              </a:ext>
            </a:extLst>
          </p:cNvPr>
          <p:cNvGrpSpPr/>
          <p:nvPr/>
        </p:nvGrpSpPr>
        <p:grpSpPr>
          <a:xfrm>
            <a:off x="142467" y="4852289"/>
            <a:ext cx="835560" cy="335880"/>
            <a:chOff x="142467" y="4852289"/>
            <a:chExt cx="835560" cy="33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9DD4536B-90F2-AE41-6A4E-4BCEEA3D1BE1}"/>
                    </a:ext>
                  </a:extLst>
                </p14:cNvPr>
                <p14:cNvContentPartPr/>
                <p14:nvPr/>
              </p14:nvContentPartPr>
              <p14:xfrm>
                <a:off x="142467" y="4883609"/>
                <a:ext cx="268560" cy="2232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9DD4536B-90F2-AE41-6A4E-4BCEEA3D1BE1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34907" y="4876049"/>
                  <a:ext cx="2836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FC03EABE-1233-9BF6-C57B-868E0FB59EB8}"/>
                    </a:ext>
                  </a:extLst>
                </p14:cNvPr>
                <p14:cNvContentPartPr/>
                <p14:nvPr/>
              </p14:nvContentPartPr>
              <p14:xfrm>
                <a:off x="213027" y="4911329"/>
                <a:ext cx="56520" cy="13680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FC03EABE-1233-9BF6-C57B-868E0FB59EB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205467" y="4903769"/>
                  <a:ext cx="71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95C76B9D-6B81-4ABF-B225-7EDCDADB45A6}"/>
                    </a:ext>
                  </a:extLst>
                </p14:cNvPr>
                <p14:cNvContentPartPr/>
                <p14:nvPr/>
              </p14:nvContentPartPr>
              <p14:xfrm>
                <a:off x="279267" y="4912049"/>
                <a:ext cx="48960" cy="9108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95C76B9D-6B81-4ABF-B225-7EDCDADB45A6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271707" y="4904489"/>
                  <a:ext cx="64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1D788CF7-84A8-2C6A-0C43-DEF09703FDCF}"/>
                    </a:ext>
                  </a:extLst>
                </p14:cNvPr>
                <p14:cNvContentPartPr/>
                <p14:nvPr/>
              </p14:nvContentPartPr>
              <p14:xfrm>
                <a:off x="388347" y="4955609"/>
                <a:ext cx="68760" cy="504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1D788CF7-84A8-2C6A-0C43-DEF09703FDCF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380787" y="4948049"/>
                  <a:ext cx="835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B795A40C-687B-2967-0246-71E2D7884C53}"/>
                    </a:ext>
                  </a:extLst>
                </p14:cNvPr>
                <p14:cNvContentPartPr/>
                <p14:nvPr/>
              </p14:nvContentPartPr>
              <p14:xfrm>
                <a:off x="467547" y="4888289"/>
                <a:ext cx="8640" cy="10944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B795A40C-687B-2967-0246-71E2D7884C53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459987" y="4880729"/>
                  <a:ext cx="237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B6E3BA66-18BB-5461-6724-65E468F20A17}"/>
                    </a:ext>
                  </a:extLst>
                </p14:cNvPr>
                <p14:cNvContentPartPr/>
                <p14:nvPr/>
              </p14:nvContentPartPr>
              <p14:xfrm>
                <a:off x="349467" y="5065769"/>
                <a:ext cx="2160" cy="8208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B6E3BA66-18BB-5461-6724-65E468F20A17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341907" y="5058569"/>
                  <a:ext cx="169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F7E4258E-89C8-5A02-312A-5F8561FFFCFE}"/>
                    </a:ext>
                  </a:extLst>
                </p14:cNvPr>
                <p14:cNvContentPartPr/>
                <p14:nvPr/>
              </p14:nvContentPartPr>
              <p14:xfrm>
                <a:off x="356307" y="5044889"/>
                <a:ext cx="79920" cy="13176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F7E4258E-89C8-5A02-312A-5F8561FFFCFE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348747" y="5037329"/>
                  <a:ext cx="95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06293A8E-846A-1792-DBE5-3C7147E96C59}"/>
                    </a:ext>
                  </a:extLst>
                </p14:cNvPr>
                <p14:cNvContentPartPr/>
                <p14:nvPr/>
              </p14:nvContentPartPr>
              <p14:xfrm>
                <a:off x="543867" y="4897649"/>
                <a:ext cx="64080" cy="15552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06293A8E-846A-1792-DBE5-3C7147E96C59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536307" y="4890449"/>
                  <a:ext cx="792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6EE3F5BB-13A8-8729-CD1E-FE5E256C55D2}"/>
                    </a:ext>
                  </a:extLst>
                </p14:cNvPr>
                <p14:cNvContentPartPr/>
                <p14:nvPr/>
              </p14:nvContentPartPr>
              <p14:xfrm>
                <a:off x="567987" y="5009249"/>
                <a:ext cx="47880" cy="1044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6EE3F5BB-13A8-8729-CD1E-FE5E256C55D2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60427" y="5001689"/>
                  <a:ext cx="63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727B13B2-3F3C-C07E-06F5-59D2B817A159}"/>
                    </a:ext>
                  </a:extLst>
                </p14:cNvPr>
                <p14:cNvContentPartPr/>
                <p14:nvPr/>
              </p14:nvContentPartPr>
              <p14:xfrm>
                <a:off x="692907" y="4852289"/>
                <a:ext cx="32040" cy="16920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727B13B2-3F3C-C07E-06F5-59D2B817A159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685347" y="4844729"/>
                  <a:ext cx="471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8811F434-8456-BFB5-D818-BAABEAD95FC8}"/>
                    </a:ext>
                  </a:extLst>
                </p14:cNvPr>
                <p14:cNvContentPartPr/>
                <p14:nvPr/>
              </p14:nvContentPartPr>
              <p14:xfrm>
                <a:off x="595347" y="5068649"/>
                <a:ext cx="6480" cy="8604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8811F434-8456-BFB5-D818-BAABEAD95FC8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87787" y="5061089"/>
                  <a:ext cx="21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28A89341-BEED-A186-E4C7-DB1C0FAE3F72}"/>
                    </a:ext>
                  </a:extLst>
                </p14:cNvPr>
                <p14:cNvContentPartPr/>
                <p14:nvPr/>
              </p14:nvContentPartPr>
              <p14:xfrm>
                <a:off x="574467" y="5070089"/>
                <a:ext cx="92520" cy="11808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28A89341-BEED-A186-E4C7-DB1C0FAE3F72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66907" y="5062529"/>
                  <a:ext cx="107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34021C37-E1A9-789D-DE85-5D2DE11087B9}"/>
                    </a:ext>
                  </a:extLst>
                </p14:cNvPr>
                <p14:cNvContentPartPr/>
                <p14:nvPr/>
              </p14:nvContentPartPr>
              <p14:xfrm>
                <a:off x="846267" y="4939769"/>
                <a:ext cx="91440" cy="1800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34021C37-E1A9-789D-DE85-5D2DE11087B9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38707" y="4932209"/>
                  <a:ext cx="106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0DBE21B7-7CB7-A172-A98D-68AE5E5E6800}"/>
                    </a:ext>
                  </a:extLst>
                </p14:cNvPr>
                <p14:cNvContentPartPr/>
                <p14:nvPr/>
              </p14:nvContentPartPr>
              <p14:xfrm>
                <a:off x="834747" y="5035169"/>
                <a:ext cx="143280" cy="1692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0DBE21B7-7CB7-A172-A98D-68AE5E5E6800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27187" y="5027609"/>
                  <a:ext cx="15840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3" name="Gruppo 592">
            <a:extLst>
              <a:ext uri="{FF2B5EF4-FFF2-40B4-BE49-F238E27FC236}">
                <a16:creationId xmlns:a16="http://schemas.microsoft.com/office/drawing/2014/main" id="{7CBD2C48-768E-F6F1-E88C-0B6E01D20A80}"/>
              </a:ext>
            </a:extLst>
          </p:cNvPr>
          <p:cNvGrpSpPr/>
          <p:nvPr/>
        </p:nvGrpSpPr>
        <p:grpSpPr>
          <a:xfrm>
            <a:off x="1138947" y="4934009"/>
            <a:ext cx="965520" cy="249120"/>
            <a:chOff x="1138947" y="4934009"/>
            <a:chExt cx="96552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B16D8230-4E0D-091E-B881-AFC443DA9ACE}"/>
                    </a:ext>
                  </a:extLst>
                </p14:cNvPr>
                <p14:cNvContentPartPr/>
                <p14:nvPr/>
              </p14:nvContentPartPr>
              <p14:xfrm>
                <a:off x="1138947" y="4952729"/>
                <a:ext cx="131040" cy="23040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B16D8230-4E0D-091E-B881-AFC443DA9ACE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1131387" y="4945529"/>
                  <a:ext cx="1461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E24DA46B-07E8-36A3-7C54-D5243F24A8BA}"/>
                    </a:ext>
                  </a:extLst>
                </p14:cNvPr>
                <p14:cNvContentPartPr/>
                <p14:nvPr/>
              </p14:nvContentPartPr>
              <p14:xfrm>
                <a:off x="1313187" y="4957049"/>
                <a:ext cx="113400" cy="11052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E24DA46B-07E8-36A3-7C54-D5243F24A8BA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1305627" y="4949489"/>
                  <a:ext cx="1285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7B15F1F9-DC22-E849-8D77-07B7ACCEF163}"/>
                    </a:ext>
                  </a:extLst>
                </p14:cNvPr>
                <p14:cNvContentPartPr/>
                <p14:nvPr/>
              </p14:nvContentPartPr>
              <p14:xfrm>
                <a:off x="1445667" y="4961009"/>
                <a:ext cx="108360" cy="8316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7B15F1F9-DC22-E849-8D77-07B7ACCEF163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1438107" y="4953449"/>
                  <a:ext cx="123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7900B066-D130-F1F8-226D-2091EB39080E}"/>
                    </a:ext>
                  </a:extLst>
                </p14:cNvPr>
                <p14:cNvContentPartPr/>
                <p14:nvPr/>
              </p14:nvContentPartPr>
              <p14:xfrm>
                <a:off x="1558707" y="4934729"/>
                <a:ext cx="78480" cy="1166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7900B066-D130-F1F8-226D-2091EB39080E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1551147" y="4927169"/>
                  <a:ext cx="936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BF04A0EB-F12B-3705-AC15-54FBF88D6F73}"/>
                    </a:ext>
                  </a:extLst>
                </p14:cNvPr>
                <p14:cNvContentPartPr/>
                <p14:nvPr/>
              </p14:nvContentPartPr>
              <p14:xfrm>
                <a:off x="1661307" y="4934729"/>
                <a:ext cx="51120" cy="11124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BF04A0EB-F12B-3705-AC15-54FBF88D6F73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1653747" y="4927169"/>
                  <a:ext cx="662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2E2D0E99-031E-88AE-4B8B-CC9EEB9020BC}"/>
                    </a:ext>
                  </a:extLst>
                </p14:cNvPr>
                <p14:cNvContentPartPr/>
                <p14:nvPr/>
              </p14:nvContentPartPr>
              <p14:xfrm>
                <a:off x="1754187" y="4944449"/>
                <a:ext cx="25920" cy="6804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2E2D0E99-031E-88AE-4B8B-CC9EEB9020BC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1746627" y="4936889"/>
                  <a:ext cx="410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30A1DC7B-560D-2040-5C3D-7436D41EB04E}"/>
                    </a:ext>
                  </a:extLst>
                </p14:cNvPr>
                <p14:cNvContentPartPr/>
                <p14:nvPr/>
              </p14:nvContentPartPr>
              <p14:xfrm>
                <a:off x="1812147" y="4944809"/>
                <a:ext cx="50040" cy="1123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30A1DC7B-560D-2040-5C3D-7436D41EB04E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1804587" y="4937249"/>
                  <a:ext cx="6516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DACE30A0-C2B1-1227-EFD1-83DB3EE62CA5}"/>
                    </a:ext>
                  </a:extLst>
                </p14:cNvPr>
                <p14:cNvContentPartPr/>
                <p14:nvPr/>
              </p14:nvContentPartPr>
              <p14:xfrm>
                <a:off x="1905747" y="4954529"/>
                <a:ext cx="41400" cy="7416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DACE30A0-C2B1-1227-EFD1-83DB3EE62CA5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1898187" y="4946969"/>
                  <a:ext cx="56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A5A5E6D3-A5B2-5921-3053-D2309102AD49}"/>
                    </a:ext>
                  </a:extLst>
                </p14:cNvPr>
                <p14:cNvContentPartPr/>
                <p14:nvPr/>
              </p14:nvContentPartPr>
              <p14:xfrm>
                <a:off x="1998627" y="4942649"/>
                <a:ext cx="21600" cy="856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A5A5E6D3-A5B2-5921-3053-D2309102AD49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1991067" y="4935089"/>
                  <a:ext cx="36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186B4869-64D4-2945-E39B-FD4A6201325D}"/>
                    </a:ext>
                  </a:extLst>
                </p14:cNvPr>
                <p14:cNvContentPartPr/>
                <p14:nvPr/>
              </p14:nvContentPartPr>
              <p14:xfrm>
                <a:off x="2051547" y="4934009"/>
                <a:ext cx="52920" cy="8532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186B4869-64D4-2945-E39B-FD4A6201325D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2043987" y="4926449"/>
                  <a:ext cx="67680" cy="10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7" name="Gruppo 616">
            <a:extLst>
              <a:ext uri="{FF2B5EF4-FFF2-40B4-BE49-F238E27FC236}">
                <a16:creationId xmlns:a16="http://schemas.microsoft.com/office/drawing/2014/main" id="{8900C1AA-B1EE-113F-6E04-8A6F8C12A011}"/>
              </a:ext>
            </a:extLst>
          </p:cNvPr>
          <p:cNvGrpSpPr/>
          <p:nvPr/>
        </p:nvGrpSpPr>
        <p:grpSpPr>
          <a:xfrm>
            <a:off x="158667" y="5640329"/>
            <a:ext cx="600120" cy="428040"/>
            <a:chOff x="158667" y="5640329"/>
            <a:chExt cx="600120" cy="42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6DB7C085-E322-CF79-A19B-AB852E35CA3D}"/>
                    </a:ext>
                  </a:extLst>
                </p14:cNvPr>
                <p14:cNvContentPartPr/>
                <p14:nvPr/>
              </p14:nvContentPartPr>
              <p14:xfrm>
                <a:off x="158667" y="5712329"/>
                <a:ext cx="184320" cy="2376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6DB7C085-E322-CF79-A19B-AB852E35CA3D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151107" y="5704769"/>
                  <a:ext cx="199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B82957A9-46B4-1C97-76D5-3202ACD1F51E}"/>
                    </a:ext>
                  </a:extLst>
                </p14:cNvPr>
                <p14:cNvContentPartPr/>
                <p14:nvPr/>
              </p14:nvContentPartPr>
              <p14:xfrm>
                <a:off x="196107" y="5718449"/>
                <a:ext cx="67680" cy="18144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B82957A9-46B4-1C97-76D5-3202ACD1F51E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88547" y="5710889"/>
                  <a:ext cx="824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83780539-B974-4323-7172-488FACF0FFAC}"/>
                    </a:ext>
                  </a:extLst>
                </p14:cNvPr>
                <p14:cNvContentPartPr/>
                <p14:nvPr/>
              </p14:nvContentPartPr>
              <p14:xfrm>
                <a:off x="270987" y="5741849"/>
                <a:ext cx="31320" cy="1180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83780539-B974-4323-7172-488FACF0FFAC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263427" y="5734289"/>
                  <a:ext cx="464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0B6DE502-D96D-D5DB-83F2-8667853E10B1}"/>
                    </a:ext>
                  </a:extLst>
                </p14:cNvPr>
                <p14:cNvContentPartPr/>
                <p14:nvPr/>
              </p14:nvContentPartPr>
              <p14:xfrm>
                <a:off x="339747" y="5787929"/>
                <a:ext cx="62640" cy="1728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0B6DE502-D96D-D5DB-83F2-8667853E10B1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332187" y="5780369"/>
                  <a:ext cx="777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6C0D33EA-ADC4-F0D6-FCDC-F5BE685B3B2C}"/>
                    </a:ext>
                  </a:extLst>
                </p14:cNvPr>
                <p14:cNvContentPartPr/>
                <p14:nvPr/>
              </p14:nvContentPartPr>
              <p14:xfrm>
                <a:off x="398427" y="5713409"/>
                <a:ext cx="34560" cy="18504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6C0D33EA-ADC4-F0D6-FCDC-F5BE685B3B2C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90867" y="5705849"/>
                  <a:ext cx="496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D282AB02-0546-DA06-179E-245921AF7D35}"/>
                    </a:ext>
                  </a:extLst>
                </p14:cNvPr>
                <p14:cNvContentPartPr/>
                <p14:nvPr/>
              </p14:nvContentPartPr>
              <p14:xfrm>
                <a:off x="487707" y="5652569"/>
                <a:ext cx="164160" cy="2394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D282AB02-0546-DA06-179E-245921AF7D35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480147" y="5645009"/>
                  <a:ext cx="1792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11ABF2A6-2CB9-2454-C5BE-AC2B351590A0}"/>
                    </a:ext>
                  </a:extLst>
                </p14:cNvPr>
                <p14:cNvContentPartPr/>
                <p14:nvPr/>
              </p14:nvContentPartPr>
              <p14:xfrm>
                <a:off x="630627" y="5703329"/>
                <a:ext cx="96480" cy="1692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11ABF2A6-2CB9-2454-C5BE-AC2B351590A0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623067" y="5695769"/>
                  <a:ext cx="111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75EC1C4E-2152-6DDD-278A-68C37941A596}"/>
                    </a:ext>
                  </a:extLst>
                </p14:cNvPr>
                <p14:cNvContentPartPr/>
                <p14:nvPr/>
              </p14:nvContentPartPr>
              <p14:xfrm>
                <a:off x="636027" y="5790089"/>
                <a:ext cx="76680" cy="3492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75EC1C4E-2152-6DDD-278A-68C37941A596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628827" y="5782529"/>
                  <a:ext cx="918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29629B07-5514-5D00-6F15-3975480B55AC}"/>
                    </a:ext>
                  </a:extLst>
                </p14:cNvPr>
                <p14:cNvContentPartPr/>
                <p14:nvPr/>
              </p14:nvContentPartPr>
              <p14:xfrm>
                <a:off x="722427" y="5640329"/>
                <a:ext cx="36360" cy="21348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29629B07-5514-5D00-6F15-3975480B55AC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714867" y="5632769"/>
                  <a:ext cx="514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46909F40-C710-A385-6350-6944837EBD9D}"/>
                    </a:ext>
                  </a:extLst>
                </p14:cNvPr>
                <p14:cNvContentPartPr/>
                <p14:nvPr/>
              </p14:nvContentPartPr>
              <p14:xfrm>
                <a:off x="611547" y="5906729"/>
                <a:ext cx="102600" cy="16164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46909F40-C710-A385-6350-6944837EBD9D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603987" y="5899169"/>
                  <a:ext cx="117720" cy="17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5" name="Gruppo 614">
            <a:extLst>
              <a:ext uri="{FF2B5EF4-FFF2-40B4-BE49-F238E27FC236}">
                <a16:creationId xmlns:a16="http://schemas.microsoft.com/office/drawing/2014/main" id="{3D0D98FE-441E-EDDC-2A4B-E8D77DF4478E}"/>
              </a:ext>
            </a:extLst>
          </p:cNvPr>
          <p:cNvGrpSpPr/>
          <p:nvPr/>
        </p:nvGrpSpPr>
        <p:grpSpPr>
          <a:xfrm>
            <a:off x="934107" y="5736089"/>
            <a:ext cx="96840" cy="97560"/>
            <a:chOff x="934107" y="5736089"/>
            <a:chExt cx="96840" cy="9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ECCEEB78-776D-EA0C-0DBA-23A2E137E3DB}"/>
                    </a:ext>
                  </a:extLst>
                </p14:cNvPr>
                <p14:cNvContentPartPr/>
                <p14:nvPr/>
              </p14:nvContentPartPr>
              <p14:xfrm>
                <a:off x="934107" y="5736089"/>
                <a:ext cx="96840" cy="828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ECCEEB78-776D-EA0C-0DBA-23A2E137E3DB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926547" y="5728529"/>
                  <a:ext cx="1119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DE0704A0-AAE4-6A0F-FD71-93CA6586082D}"/>
                    </a:ext>
                  </a:extLst>
                </p14:cNvPr>
                <p14:cNvContentPartPr/>
                <p14:nvPr/>
              </p14:nvContentPartPr>
              <p14:xfrm>
                <a:off x="938427" y="5816729"/>
                <a:ext cx="82800" cy="1692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DE0704A0-AAE4-6A0F-FD71-93CA6586082D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931227" y="5809169"/>
                  <a:ext cx="97920" cy="3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3" name="Gruppo 612">
            <a:extLst>
              <a:ext uri="{FF2B5EF4-FFF2-40B4-BE49-F238E27FC236}">
                <a16:creationId xmlns:a16="http://schemas.microsoft.com/office/drawing/2014/main" id="{7E2801E7-E35B-7B46-3F3F-4F914C4B002F}"/>
              </a:ext>
            </a:extLst>
          </p:cNvPr>
          <p:cNvGrpSpPr/>
          <p:nvPr/>
        </p:nvGrpSpPr>
        <p:grpSpPr>
          <a:xfrm>
            <a:off x="1226067" y="5680649"/>
            <a:ext cx="642600" cy="202680"/>
            <a:chOff x="1226067" y="5680649"/>
            <a:chExt cx="642600" cy="20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57BD6763-700F-890B-4A34-26CEFECDD9D8}"/>
                    </a:ext>
                  </a:extLst>
                </p14:cNvPr>
                <p14:cNvContentPartPr/>
                <p14:nvPr/>
              </p14:nvContentPartPr>
              <p14:xfrm>
                <a:off x="1226067" y="5680649"/>
                <a:ext cx="163800" cy="20268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57BD6763-700F-890B-4A34-26CEFECDD9D8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1218507" y="5673089"/>
                  <a:ext cx="1789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79A0CF35-ADF7-10CD-3D7F-326021400401}"/>
                    </a:ext>
                  </a:extLst>
                </p14:cNvPr>
                <p14:cNvContentPartPr/>
                <p14:nvPr/>
              </p14:nvContentPartPr>
              <p14:xfrm>
                <a:off x="1398867" y="5703689"/>
                <a:ext cx="101520" cy="14724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79A0CF35-ADF7-10CD-3D7F-326021400401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1391307" y="5696129"/>
                  <a:ext cx="1162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14646F04-1B84-69DF-78D9-2051C97D310A}"/>
                    </a:ext>
                  </a:extLst>
                </p14:cNvPr>
                <p14:cNvContentPartPr/>
                <p14:nvPr/>
              </p14:nvContentPartPr>
              <p14:xfrm>
                <a:off x="1519827" y="5727809"/>
                <a:ext cx="91440" cy="11700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14646F04-1B84-69DF-78D9-2051C97D310A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512267" y="5720249"/>
                  <a:ext cx="1065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F870BFD5-6BD6-F5D4-70FC-38C040859072}"/>
                    </a:ext>
                  </a:extLst>
                </p14:cNvPr>
                <p14:cNvContentPartPr/>
                <p14:nvPr/>
              </p14:nvContentPartPr>
              <p14:xfrm>
                <a:off x="1648707" y="5733929"/>
                <a:ext cx="219960" cy="9792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F870BFD5-6BD6-F5D4-70FC-38C040859072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1641147" y="5726369"/>
                  <a:ext cx="23472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9" name="Gruppo 638">
            <a:extLst>
              <a:ext uri="{FF2B5EF4-FFF2-40B4-BE49-F238E27FC236}">
                <a16:creationId xmlns:a16="http://schemas.microsoft.com/office/drawing/2014/main" id="{53E79FB0-11B9-B44A-8425-3D6A520A3540}"/>
              </a:ext>
            </a:extLst>
          </p:cNvPr>
          <p:cNvGrpSpPr/>
          <p:nvPr/>
        </p:nvGrpSpPr>
        <p:grpSpPr>
          <a:xfrm>
            <a:off x="4153587" y="4554569"/>
            <a:ext cx="1103760" cy="583200"/>
            <a:chOff x="4153587" y="4554569"/>
            <a:chExt cx="1103760" cy="58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93FB9BE0-0B93-C931-B394-96A085BEEB91}"/>
                    </a:ext>
                  </a:extLst>
                </p14:cNvPr>
                <p14:cNvContentPartPr/>
                <p14:nvPr/>
              </p14:nvContentPartPr>
              <p14:xfrm>
                <a:off x="4153587" y="4573649"/>
                <a:ext cx="164880" cy="42012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93FB9BE0-0B93-C931-B394-96A085BEEB91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4146027" y="4566089"/>
                  <a:ext cx="18000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CE47D3A8-263E-624C-1478-FE498428F1E6}"/>
                    </a:ext>
                  </a:extLst>
                </p14:cNvPr>
                <p14:cNvContentPartPr/>
                <p14:nvPr/>
              </p14:nvContentPartPr>
              <p14:xfrm>
                <a:off x="4309467" y="4730969"/>
                <a:ext cx="140760" cy="14940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CE47D3A8-263E-624C-1478-FE498428F1E6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4301907" y="4723409"/>
                  <a:ext cx="1558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66F22570-A5D2-352A-D537-6682460A6EE8}"/>
                    </a:ext>
                  </a:extLst>
                </p14:cNvPr>
                <p14:cNvContentPartPr/>
                <p14:nvPr/>
              </p14:nvContentPartPr>
              <p14:xfrm>
                <a:off x="4509627" y="4784249"/>
                <a:ext cx="54000" cy="9144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66F22570-A5D2-352A-D537-6682460A6EE8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4502067" y="4776689"/>
                  <a:ext cx="691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51CFED5A-0F5B-BE8D-5E7B-89F3DB7EBFF4}"/>
                    </a:ext>
                  </a:extLst>
                </p14:cNvPr>
                <p14:cNvContentPartPr/>
                <p14:nvPr/>
              </p14:nvContentPartPr>
              <p14:xfrm>
                <a:off x="4578027" y="4784609"/>
                <a:ext cx="90000" cy="8784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51CFED5A-0F5B-BE8D-5E7B-89F3DB7EBFF4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4570467" y="4777409"/>
                  <a:ext cx="105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35D9D246-5CE5-D4BA-E023-E032237C2AFC}"/>
                    </a:ext>
                  </a:extLst>
                </p14:cNvPr>
                <p14:cNvContentPartPr/>
                <p14:nvPr/>
              </p14:nvContentPartPr>
              <p14:xfrm>
                <a:off x="4664787" y="4763729"/>
                <a:ext cx="69120" cy="15300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35D9D246-5CE5-D4BA-E023-E032237C2AFC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4657227" y="4756169"/>
                  <a:ext cx="842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E03D6038-1F21-F6D8-C06E-397848D2FCC6}"/>
                    </a:ext>
                  </a:extLst>
                </p14:cNvPr>
                <p14:cNvContentPartPr/>
                <p14:nvPr/>
              </p14:nvContentPartPr>
              <p14:xfrm>
                <a:off x="4810947" y="4754729"/>
                <a:ext cx="30600" cy="13500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E03D6038-1F21-F6D8-C06E-397848D2FCC6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4803387" y="4747169"/>
                  <a:ext cx="457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E0D0B7C3-0019-26DA-585F-CBE265CA6F06}"/>
                    </a:ext>
                  </a:extLst>
                </p14:cNvPr>
                <p14:cNvContentPartPr/>
                <p14:nvPr/>
              </p14:nvContentPartPr>
              <p14:xfrm>
                <a:off x="4890147" y="4756889"/>
                <a:ext cx="64080" cy="10260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E0D0B7C3-0019-26DA-585F-CBE265CA6F06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882587" y="4749329"/>
                  <a:ext cx="7920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0004BA8A-82E5-EF76-1BFC-9AE50D2A0908}"/>
                    </a:ext>
                  </a:extLst>
                </p14:cNvPr>
                <p14:cNvContentPartPr/>
                <p14:nvPr/>
              </p14:nvContentPartPr>
              <p14:xfrm>
                <a:off x="4998867" y="4756889"/>
                <a:ext cx="9000" cy="1047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0004BA8A-82E5-EF76-1BFC-9AE50D2A0908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991307" y="4749329"/>
                  <a:ext cx="241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859BB810-D301-6BED-76D0-F7BAC6B5A5ED}"/>
                    </a:ext>
                  </a:extLst>
                </p14:cNvPr>
                <p14:cNvContentPartPr/>
                <p14:nvPr/>
              </p14:nvContentPartPr>
              <p14:xfrm>
                <a:off x="5054307" y="4757969"/>
                <a:ext cx="76680" cy="9972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859BB810-D301-6BED-76D0-F7BAC6B5A5ED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5046747" y="4750409"/>
                  <a:ext cx="914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1C1C586C-27B9-1E65-4BAD-DD8BBCCC9BE4}"/>
                    </a:ext>
                  </a:extLst>
                </p14:cNvPr>
                <p14:cNvContentPartPr/>
                <p14:nvPr/>
              </p14:nvContentPartPr>
              <p14:xfrm>
                <a:off x="5140347" y="4554569"/>
                <a:ext cx="117000" cy="58320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1C1C586C-27B9-1E65-4BAD-DD8BBCCC9BE4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5132787" y="4547009"/>
                  <a:ext cx="132120" cy="59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5" name="Gruppo 644">
            <a:extLst>
              <a:ext uri="{FF2B5EF4-FFF2-40B4-BE49-F238E27FC236}">
                <a16:creationId xmlns:a16="http://schemas.microsoft.com/office/drawing/2014/main" id="{DDF79F76-535E-5A66-01C7-FDC1DCF51ADF}"/>
              </a:ext>
            </a:extLst>
          </p:cNvPr>
          <p:cNvGrpSpPr/>
          <p:nvPr/>
        </p:nvGrpSpPr>
        <p:grpSpPr>
          <a:xfrm>
            <a:off x="5660907" y="4174151"/>
            <a:ext cx="129960" cy="90720"/>
            <a:chOff x="5660907" y="4174151"/>
            <a:chExt cx="129960" cy="9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01ABFA9E-A5AC-D816-21CA-9A421E85D69B}"/>
                    </a:ext>
                  </a:extLst>
                </p14:cNvPr>
                <p14:cNvContentPartPr/>
                <p14:nvPr/>
              </p14:nvContentPartPr>
              <p14:xfrm>
                <a:off x="5660907" y="4202231"/>
                <a:ext cx="77400" cy="1980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01ABFA9E-A5AC-D816-21CA-9A421E85D69B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5653347" y="4194671"/>
                  <a:ext cx="925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DCF121A1-A064-E0AB-A2FE-2C8B2AB0079F}"/>
                    </a:ext>
                  </a:extLst>
                </p14:cNvPr>
                <p14:cNvContentPartPr/>
                <p14:nvPr/>
              </p14:nvContentPartPr>
              <p14:xfrm>
                <a:off x="5741547" y="4174151"/>
                <a:ext cx="49320" cy="9072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DCF121A1-A064-E0AB-A2FE-2C8B2AB0079F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5733987" y="4166951"/>
                  <a:ext cx="6444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6" name="Gruppo 655">
            <a:extLst>
              <a:ext uri="{FF2B5EF4-FFF2-40B4-BE49-F238E27FC236}">
                <a16:creationId xmlns:a16="http://schemas.microsoft.com/office/drawing/2014/main" id="{74768734-1810-9C7B-C4D1-CF4E6137E9F0}"/>
              </a:ext>
            </a:extLst>
          </p:cNvPr>
          <p:cNvGrpSpPr/>
          <p:nvPr/>
        </p:nvGrpSpPr>
        <p:grpSpPr>
          <a:xfrm>
            <a:off x="6022707" y="4024391"/>
            <a:ext cx="845640" cy="230400"/>
            <a:chOff x="6022707" y="4024391"/>
            <a:chExt cx="84564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E11EB08D-55E8-B300-085D-A9CEFC2076CD}"/>
                    </a:ext>
                  </a:extLst>
                </p14:cNvPr>
                <p14:cNvContentPartPr/>
                <p14:nvPr/>
              </p14:nvContentPartPr>
              <p14:xfrm>
                <a:off x="6022707" y="4162271"/>
                <a:ext cx="70200" cy="9252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E11EB08D-55E8-B300-085D-A9CEFC2076CD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6015147" y="4154711"/>
                  <a:ext cx="853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871FA29E-3FE1-579E-E3C4-EDA9746C768D}"/>
                    </a:ext>
                  </a:extLst>
                </p14:cNvPr>
                <p14:cNvContentPartPr/>
                <p14:nvPr/>
              </p14:nvContentPartPr>
              <p14:xfrm>
                <a:off x="6148707" y="4163711"/>
                <a:ext cx="74520" cy="7272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871FA29E-3FE1-579E-E3C4-EDA9746C768D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6141147" y="4156151"/>
                  <a:ext cx="896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4EAC7638-28C3-BE2C-728A-7F6F99810D32}"/>
                    </a:ext>
                  </a:extLst>
                </p14:cNvPr>
                <p14:cNvContentPartPr/>
                <p14:nvPr/>
              </p14:nvContentPartPr>
              <p14:xfrm>
                <a:off x="6276507" y="4024391"/>
                <a:ext cx="79560" cy="21672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4EAC7638-28C3-BE2C-728A-7F6F99810D32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6268947" y="4016831"/>
                  <a:ext cx="946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649" name="Input penna 648">
                  <a:extLst>
                    <a:ext uri="{FF2B5EF4-FFF2-40B4-BE49-F238E27FC236}">
                      <a16:creationId xmlns:a16="http://schemas.microsoft.com/office/drawing/2014/main" id="{B4BBF3AB-BE81-C9DE-75D4-C4B12139E945}"/>
                    </a:ext>
                  </a:extLst>
                </p14:cNvPr>
                <p14:cNvContentPartPr/>
                <p14:nvPr/>
              </p14:nvContentPartPr>
              <p14:xfrm>
                <a:off x="6355707" y="4144271"/>
                <a:ext cx="77400" cy="75240"/>
              </p14:xfrm>
            </p:contentPart>
          </mc:Choice>
          <mc:Fallback>
            <p:pic>
              <p:nvPicPr>
                <p:cNvPr id="649" name="Input penna 648">
                  <a:extLst>
                    <a:ext uri="{FF2B5EF4-FFF2-40B4-BE49-F238E27FC236}">
                      <a16:creationId xmlns:a16="http://schemas.microsoft.com/office/drawing/2014/main" id="{B4BBF3AB-BE81-C9DE-75D4-C4B12139E945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6348147" y="4136711"/>
                  <a:ext cx="92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051C9E18-6BBE-3B16-1A0E-C068EADC3F99}"/>
                    </a:ext>
                  </a:extLst>
                </p14:cNvPr>
                <p14:cNvContentPartPr/>
                <p14:nvPr/>
              </p14:nvContentPartPr>
              <p14:xfrm>
                <a:off x="6484587" y="4126631"/>
                <a:ext cx="114480" cy="8784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051C9E18-6BBE-3B16-1A0E-C068EADC3F99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6477027" y="4119071"/>
                  <a:ext cx="129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87CFBBAB-F8FE-A3F9-FD86-FD3181D56C2B}"/>
                    </a:ext>
                  </a:extLst>
                </p14:cNvPr>
                <p14:cNvContentPartPr/>
                <p14:nvPr/>
              </p14:nvContentPartPr>
              <p14:xfrm>
                <a:off x="6602667" y="4161191"/>
                <a:ext cx="27000" cy="6012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87CFBBAB-F8FE-A3F9-FD86-FD3181D56C2B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6595107" y="4153631"/>
                  <a:ext cx="41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D14D39FA-063E-A5E8-9F60-B4E571324FA8}"/>
                    </a:ext>
                  </a:extLst>
                </p14:cNvPr>
                <p14:cNvContentPartPr/>
                <p14:nvPr/>
              </p14:nvContentPartPr>
              <p14:xfrm>
                <a:off x="6657027" y="4141751"/>
                <a:ext cx="64800" cy="9576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D14D39FA-063E-A5E8-9F60-B4E571324FA8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6649467" y="4134551"/>
                  <a:ext cx="799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C8374BCE-6C2E-1984-823B-08368D0D221B}"/>
                    </a:ext>
                  </a:extLst>
                </p14:cNvPr>
                <p14:cNvContentPartPr/>
                <p14:nvPr/>
              </p14:nvContentPartPr>
              <p14:xfrm>
                <a:off x="6759267" y="4146071"/>
                <a:ext cx="30240" cy="6408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C8374BCE-6C2E-1984-823B-08368D0D221B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6751707" y="4138511"/>
                  <a:ext cx="45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2620F950-93C0-3E6B-0EC5-4A92AB99D5CF}"/>
                    </a:ext>
                  </a:extLst>
                </p14:cNvPr>
                <p14:cNvContentPartPr/>
                <p14:nvPr/>
              </p14:nvContentPartPr>
              <p14:xfrm>
                <a:off x="6825867" y="4141751"/>
                <a:ext cx="42480" cy="11268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2620F950-93C0-3E6B-0EC5-4A92AB99D5CF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6818307" y="4134551"/>
                  <a:ext cx="5760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0" name="Gruppo 659">
            <a:extLst>
              <a:ext uri="{FF2B5EF4-FFF2-40B4-BE49-F238E27FC236}">
                <a16:creationId xmlns:a16="http://schemas.microsoft.com/office/drawing/2014/main" id="{4160FBBB-E42E-5442-8045-ED1429972165}"/>
              </a:ext>
            </a:extLst>
          </p:cNvPr>
          <p:cNvGrpSpPr/>
          <p:nvPr/>
        </p:nvGrpSpPr>
        <p:grpSpPr>
          <a:xfrm>
            <a:off x="5617707" y="4902071"/>
            <a:ext cx="154800" cy="136080"/>
            <a:chOff x="5617707" y="4902071"/>
            <a:chExt cx="154800" cy="13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3BDB1A17-60A1-28F7-C33E-8908F08634F8}"/>
                    </a:ext>
                  </a:extLst>
                </p14:cNvPr>
                <p14:cNvContentPartPr/>
                <p14:nvPr/>
              </p14:nvContentPartPr>
              <p14:xfrm>
                <a:off x="5617707" y="4930871"/>
                <a:ext cx="89280" cy="1692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3BDB1A17-60A1-28F7-C33E-8908F08634F8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5610147" y="4923311"/>
                  <a:ext cx="104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9DB497A9-E34C-18E9-7A98-3DB5EF3C508F}"/>
                    </a:ext>
                  </a:extLst>
                </p14:cNvPr>
                <p14:cNvContentPartPr/>
                <p14:nvPr/>
              </p14:nvContentPartPr>
              <p14:xfrm>
                <a:off x="5714187" y="4902071"/>
                <a:ext cx="58320" cy="13608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9DB497A9-E34C-18E9-7A98-3DB5EF3C508F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5706987" y="4894511"/>
                  <a:ext cx="7344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2" name="Gruppo 681">
            <a:extLst>
              <a:ext uri="{FF2B5EF4-FFF2-40B4-BE49-F238E27FC236}">
                <a16:creationId xmlns:a16="http://schemas.microsoft.com/office/drawing/2014/main" id="{82E2905F-658B-6910-037E-94A8248C171C}"/>
              </a:ext>
            </a:extLst>
          </p:cNvPr>
          <p:cNvGrpSpPr/>
          <p:nvPr/>
        </p:nvGrpSpPr>
        <p:grpSpPr>
          <a:xfrm>
            <a:off x="6062667" y="4836191"/>
            <a:ext cx="875880" cy="234360"/>
            <a:chOff x="6062667" y="4836191"/>
            <a:chExt cx="875880" cy="23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63283C55-699B-C78E-514A-B71469612E59}"/>
                    </a:ext>
                  </a:extLst>
                </p14:cNvPr>
                <p14:cNvContentPartPr/>
                <p14:nvPr/>
              </p14:nvContentPartPr>
              <p14:xfrm>
                <a:off x="6062667" y="4836191"/>
                <a:ext cx="121680" cy="23436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63283C55-699B-C78E-514A-B71469612E59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6055107" y="4828631"/>
                  <a:ext cx="1368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ECC73E3F-A7A4-B2EE-9D6C-51607F4660D3}"/>
                    </a:ext>
                  </a:extLst>
                </p14:cNvPr>
                <p14:cNvContentPartPr/>
                <p14:nvPr/>
              </p14:nvContentPartPr>
              <p14:xfrm>
                <a:off x="6232947" y="4861751"/>
                <a:ext cx="111600" cy="8892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ECC73E3F-A7A4-B2EE-9D6C-51607F4660D3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6225387" y="4854191"/>
                  <a:ext cx="126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D164158E-3F92-3245-F655-8506EC8B8C0E}"/>
                    </a:ext>
                  </a:extLst>
                </p14:cNvPr>
                <p14:cNvContentPartPr/>
                <p14:nvPr/>
              </p14:nvContentPartPr>
              <p14:xfrm>
                <a:off x="6348507" y="4858871"/>
                <a:ext cx="81000" cy="10224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D164158E-3F92-3245-F655-8506EC8B8C0E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6341307" y="4851311"/>
                  <a:ext cx="96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AA58C10A-AAB7-BF1B-EBF4-1363A8A059AC}"/>
                    </a:ext>
                  </a:extLst>
                </p14:cNvPr>
                <p14:cNvContentPartPr/>
                <p14:nvPr/>
              </p14:nvContentPartPr>
              <p14:xfrm>
                <a:off x="6464427" y="4852391"/>
                <a:ext cx="66960" cy="9792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AA58C10A-AAB7-BF1B-EBF4-1363A8A059AC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6456867" y="4844831"/>
                  <a:ext cx="82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92D91E21-0E44-FF7D-6318-1DFDF5E26C4D}"/>
                    </a:ext>
                  </a:extLst>
                </p14:cNvPr>
                <p14:cNvContentPartPr/>
                <p14:nvPr/>
              </p14:nvContentPartPr>
              <p14:xfrm>
                <a:off x="6581787" y="4844831"/>
                <a:ext cx="99000" cy="10188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92D91E21-0E44-FF7D-6318-1DFDF5E26C4D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6574227" y="4837271"/>
                  <a:ext cx="1141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55E431E6-608C-058D-DC07-D20179A4698F}"/>
                    </a:ext>
                  </a:extLst>
                </p14:cNvPr>
                <p14:cNvContentPartPr/>
                <p14:nvPr/>
              </p14:nvContentPartPr>
              <p14:xfrm>
                <a:off x="6697347" y="4875071"/>
                <a:ext cx="67320" cy="7884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55E431E6-608C-058D-DC07-D20179A4698F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6689787" y="4867871"/>
                  <a:ext cx="824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667" name="Input penna 666">
                  <a:extLst>
                    <a:ext uri="{FF2B5EF4-FFF2-40B4-BE49-F238E27FC236}">
                      <a16:creationId xmlns:a16="http://schemas.microsoft.com/office/drawing/2014/main" id="{AD13EC7C-4BF1-3C6B-9A3B-9A6B7D909F49}"/>
                    </a:ext>
                  </a:extLst>
                </p14:cNvPr>
                <p14:cNvContentPartPr/>
                <p14:nvPr/>
              </p14:nvContentPartPr>
              <p14:xfrm>
                <a:off x="6813627" y="4881551"/>
                <a:ext cx="23760" cy="58320"/>
              </p14:xfrm>
            </p:contentPart>
          </mc:Choice>
          <mc:Fallback>
            <p:pic>
              <p:nvPicPr>
                <p:cNvPr id="667" name="Input penna 666">
                  <a:extLst>
                    <a:ext uri="{FF2B5EF4-FFF2-40B4-BE49-F238E27FC236}">
                      <a16:creationId xmlns:a16="http://schemas.microsoft.com/office/drawing/2014/main" id="{AD13EC7C-4BF1-3C6B-9A3B-9A6B7D909F4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6806067" y="4873991"/>
                  <a:ext cx="38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668" name="Input penna 667">
                  <a:extLst>
                    <a:ext uri="{FF2B5EF4-FFF2-40B4-BE49-F238E27FC236}">
                      <a16:creationId xmlns:a16="http://schemas.microsoft.com/office/drawing/2014/main" id="{04D090E8-9E7F-5788-31A8-6685C580FA66}"/>
                    </a:ext>
                  </a:extLst>
                </p14:cNvPr>
                <p14:cNvContentPartPr/>
                <p14:nvPr/>
              </p14:nvContentPartPr>
              <p14:xfrm>
                <a:off x="6844947" y="4849151"/>
                <a:ext cx="93600" cy="138240"/>
              </p14:xfrm>
            </p:contentPart>
          </mc:Choice>
          <mc:Fallback>
            <p:pic>
              <p:nvPicPr>
                <p:cNvPr id="668" name="Input penna 667">
                  <a:extLst>
                    <a:ext uri="{FF2B5EF4-FFF2-40B4-BE49-F238E27FC236}">
                      <a16:creationId xmlns:a16="http://schemas.microsoft.com/office/drawing/2014/main" id="{04D090E8-9E7F-5788-31A8-6685C580FA66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6837387" y="4841591"/>
                  <a:ext cx="10872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0" name="Gruppo 679">
            <a:extLst>
              <a:ext uri="{FF2B5EF4-FFF2-40B4-BE49-F238E27FC236}">
                <a16:creationId xmlns:a16="http://schemas.microsoft.com/office/drawing/2014/main" id="{0F53F1B7-46B3-93A4-E5DC-99EC25FDE88F}"/>
              </a:ext>
            </a:extLst>
          </p:cNvPr>
          <p:cNvGrpSpPr/>
          <p:nvPr/>
        </p:nvGrpSpPr>
        <p:grpSpPr>
          <a:xfrm>
            <a:off x="5518347" y="5835191"/>
            <a:ext cx="164160" cy="136800"/>
            <a:chOff x="5518347" y="5835191"/>
            <a:chExt cx="164160" cy="13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F2DAF862-D021-1D9B-F04C-58EF595E8AD8}"/>
                    </a:ext>
                  </a:extLst>
                </p14:cNvPr>
                <p14:cNvContentPartPr/>
                <p14:nvPr/>
              </p14:nvContentPartPr>
              <p14:xfrm>
                <a:off x="5518347" y="5843831"/>
                <a:ext cx="141840" cy="6696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F2DAF862-D021-1D9B-F04C-58EF595E8AD8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5510787" y="5836271"/>
                  <a:ext cx="1569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1075F558-7724-1A88-8B56-1B44992E30FF}"/>
                    </a:ext>
                  </a:extLst>
                </p14:cNvPr>
                <p14:cNvContentPartPr/>
                <p14:nvPr/>
              </p14:nvContentPartPr>
              <p14:xfrm>
                <a:off x="5629587" y="5835191"/>
                <a:ext cx="52920" cy="13680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1075F558-7724-1A88-8B56-1B44992E30FF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5622027" y="5827631"/>
                  <a:ext cx="6768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8" name="Gruppo 677">
            <a:extLst>
              <a:ext uri="{FF2B5EF4-FFF2-40B4-BE49-F238E27FC236}">
                <a16:creationId xmlns:a16="http://schemas.microsoft.com/office/drawing/2014/main" id="{75334EB2-4DE6-34F7-0E33-D737AFB9554F}"/>
              </a:ext>
            </a:extLst>
          </p:cNvPr>
          <p:cNvGrpSpPr/>
          <p:nvPr/>
        </p:nvGrpSpPr>
        <p:grpSpPr>
          <a:xfrm>
            <a:off x="6032427" y="5787671"/>
            <a:ext cx="686160" cy="207360"/>
            <a:chOff x="6032427" y="5787671"/>
            <a:chExt cx="68616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A8EE5BF3-F7B0-E2EA-4C28-2751825B5674}"/>
                    </a:ext>
                  </a:extLst>
                </p14:cNvPr>
                <p14:cNvContentPartPr/>
                <p14:nvPr/>
              </p14:nvContentPartPr>
              <p14:xfrm>
                <a:off x="6032427" y="5787671"/>
                <a:ext cx="139680" cy="20736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A8EE5BF3-F7B0-E2EA-4C28-2751825B5674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6024867" y="5780111"/>
                  <a:ext cx="1548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38E47FD4-1996-5D8D-DB20-6EF7A8619EFF}"/>
                    </a:ext>
                  </a:extLst>
                </p14:cNvPr>
                <p14:cNvContentPartPr/>
                <p14:nvPr/>
              </p14:nvContentPartPr>
              <p14:xfrm>
                <a:off x="6198387" y="5821871"/>
                <a:ext cx="116640" cy="14544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38E47FD4-1996-5D8D-DB20-6EF7A8619EFF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6191187" y="5814311"/>
                  <a:ext cx="131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8C8CA7FB-687D-ADBB-6613-96D2DFB79B0B}"/>
                    </a:ext>
                  </a:extLst>
                </p14:cNvPr>
                <p14:cNvContentPartPr/>
                <p14:nvPr/>
              </p14:nvContentPartPr>
              <p14:xfrm>
                <a:off x="6321507" y="5853911"/>
                <a:ext cx="78480" cy="10440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8C8CA7FB-687D-ADBB-6613-96D2DFB79B0B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6313947" y="5846351"/>
                  <a:ext cx="93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F11810FF-373B-81AC-5B3D-3C8E59ED19E2}"/>
                    </a:ext>
                  </a:extLst>
                </p14:cNvPr>
                <p14:cNvContentPartPr/>
                <p14:nvPr/>
              </p14:nvContentPartPr>
              <p14:xfrm>
                <a:off x="6454707" y="5853191"/>
                <a:ext cx="47160" cy="12312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F11810FF-373B-81AC-5B3D-3C8E59ED19E2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6447147" y="5845631"/>
                  <a:ext cx="622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EA7735C4-8608-9FF4-7EEE-E967DD6EB536}"/>
                    </a:ext>
                  </a:extLst>
                </p14:cNvPr>
                <p14:cNvContentPartPr/>
                <p14:nvPr/>
              </p14:nvContentPartPr>
              <p14:xfrm>
                <a:off x="6597627" y="5834471"/>
                <a:ext cx="26640" cy="9756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EA7735C4-8608-9FF4-7EEE-E967DD6EB536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6590067" y="5826911"/>
                  <a:ext cx="417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EFF99B8B-1B4B-620C-64E1-3855E33007BB}"/>
                    </a:ext>
                  </a:extLst>
                </p14:cNvPr>
                <p14:cNvContentPartPr/>
                <p14:nvPr/>
              </p14:nvContentPartPr>
              <p14:xfrm>
                <a:off x="6662427" y="5828351"/>
                <a:ext cx="56160" cy="11268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EFF99B8B-1B4B-620C-64E1-3855E33007BB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6654867" y="5821151"/>
                  <a:ext cx="71280" cy="12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7">
            <p14:nvContentPartPr>
              <p14:cNvPr id="683" name="Input penna 682">
                <a:extLst>
                  <a:ext uri="{FF2B5EF4-FFF2-40B4-BE49-F238E27FC236}">
                    <a16:creationId xmlns:a16="http://schemas.microsoft.com/office/drawing/2014/main" id="{E25DA912-0726-1000-F7F3-88AC77F4C7E0}"/>
                  </a:ext>
                </a:extLst>
              </p14:cNvPr>
              <p14:cNvContentPartPr/>
              <p14:nvPr/>
            </p14:nvContentPartPr>
            <p14:xfrm>
              <a:off x="3083307" y="5242631"/>
              <a:ext cx="2448720" cy="47520"/>
            </p14:xfrm>
          </p:contentPart>
        </mc:Choice>
        <mc:Fallback>
          <p:pic>
            <p:nvPicPr>
              <p:cNvPr id="683" name="Input penna 682">
                <a:extLst>
                  <a:ext uri="{FF2B5EF4-FFF2-40B4-BE49-F238E27FC236}">
                    <a16:creationId xmlns:a16="http://schemas.microsoft.com/office/drawing/2014/main" id="{E25DA912-0726-1000-F7F3-88AC77F4C7E0}"/>
                  </a:ext>
                </a:extLst>
              </p:cNvPr>
              <p:cNvPicPr/>
              <p:nvPr/>
            </p:nvPicPr>
            <p:blipFill>
              <a:blip r:embed="rId718"/>
              <a:stretch>
                <a:fillRect/>
              </a:stretch>
            </p:blipFill>
            <p:spPr>
              <a:xfrm>
                <a:off x="3075747" y="5235071"/>
                <a:ext cx="246384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7" name="Gruppo 686">
            <a:extLst>
              <a:ext uri="{FF2B5EF4-FFF2-40B4-BE49-F238E27FC236}">
                <a16:creationId xmlns:a16="http://schemas.microsoft.com/office/drawing/2014/main" id="{1E431A8A-9E88-32F6-07C4-E0011AE71F8A}"/>
              </a:ext>
            </a:extLst>
          </p:cNvPr>
          <p:cNvGrpSpPr/>
          <p:nvPr/>
        </p:nvGrpSpPr>
        <p:grpSpPr>
          <a:xfrm>
            <a:off x="2427747" y="4265489"/>
            <a:ext cx="1545480" cy="1539000"/>
            <a:chOff x="2427747" y="4265489"/>
            <a:chExt cx="1545480" cy="153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BC7C3598-AB71-4571-A017-B83D8A6A9B28}"/>
                    </a:ext>
                  </a:extLst>
                </p14:cNvPr>
                <p14:cNvContentPartPr/>
                <p14:nvPr/>
              </p14:nvContentPartPr>
              <p14:xfrm>
                <a:off x="2427747" y="4265489"/>
                <a:ext cx="583560" cy="153900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BC7C3598-AB71-4571-A017-B83D8A6A9B28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2420187" y="4257929"/>
                  <a:ext cx="598680" cy="155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619" name="Input penna 618">
                  <a:extLst>
                    <a:ext uri="{FF2B5EF4-FFF2-40B4-BE49-F238E27FC236}">
                      <a16:creationId xmlns:a16="http://schemas.microsoft.com/office/drawing/2014/main" id="{F473FC98-B582-7A38-FB00-CC17DB46480F}"/>
                    </a:ext>
                  </a:extLst>
                </p14:cNvPr>
                <p14:cNvContentPartPr/>
                <p14:nvPr/>
              </p14:nvContentPartPr>
              <p14:xfrm>
                <a:off x="3296427" y="4684169"/>
                <a:ext cx="15120" cy="188640"/>
              </p14:xfrm>
            </p:contentPart>
          </mc:Choice>
          <mc:Fallback>
            <p:pic>
              <p:nvPicPr>
                <p:cNvPr id="619" name="Input penna 618">
                  <a:extLst>
                    <a:ext uri="{FF2B5EF4-FFF2-40B4-BE49-F238E27FC236}">
                      <a16:creationId xmlns:a16="http://schemas.microsoft.com/office/drawing/2014/main" id="{F473FC98-B582-7A38-FB00-CC17DB46480F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3288867" y="4676609"/>
                  <a:ext cx="30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620" name="Input penna 619">
                  <a:extLst>
                    <a:ext uri="{FF2B5EF4-FFF2-40B4-BE49-F238E27FC236}">
                      <a16:creationId xmlns:a16="http://schemas.microsoft.com/office/drawing/2014/main" id="{2B3FC2F6-52C1-CFE1-FE43-E2D7F8B2D018}"/>
                    </a:ext>
                  </a:extLst>
                </p14:cNvPr>
                <p14:cNvContentPartPr/>
                <p14:nvPr/>
              </p14:nvContentPartPr>
              <p14:xfrm>
                <a:off x="3295707" y="4661849"/>
                <a:ext cx="136440" cy="265320"/>
              </p14:xfrm>
            </p:contentPart>
          </mc:Choice>
          <mc:Fallback>
            <p:pic>
              <p:nvPicPr>
                <p:cNvPr id="620" name="Input penna 619">
                  <a:extLst>
                    <a:ext uri="{FF2B5EF4-FFF2-40B4-BE49-F238E27FC236}">
                      <a16:creationId xmlns:a16="http://schemas.microsoft.com/office/drawing/2014/main" id="{2B3FC2F6-52C1-CFE1-FE43-E2D7F8B2D018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3288147" y="4654289"/>
                  <a:ext cx="1512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3900FB21-BB21-3272-3CA6-57F5152BAF48}"/>
                    </a:ext>
                  </a:extLst>
                </p14:cNvPr>
                <p14:cNvContentPartPr/>
                <p14:nvPr/>
              </p14:nvContentPartPr>
              <p14:xfrm>
                <a:off x="3451227" y="4775609"/>
                <a:ext cx="100080" cy="4392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3900FB21-BB21-3272-3CA6-57F5152BAF48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3443667" y="4768049"/>
                  <a:ext cx="1152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EEB39EF7-C4DF-7154-D920-34456AEF113E}"/>
                    </a:ext>
                  </a:extLst>
                </p14:cNvPr>
                <p14:cNvContentPartPr/>
                <p14:nvPr/>
              </p14:nvContentPartPr>
              <p14:xfrm>
                <a:off x="3579027" y="4675889"/>
                <a:ext cx="27720" cy="1879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EEB39EF7-C4DF-7154-D920-34456AEF113E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3571467" y="4668329"/>
                  <a:ext cx="428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9C5AD2FB-FB91-4D79-B749-97146071FD9F}"/>
                    </a:ext>
                  </a:extLst>
                </p14:cNvPr>
                <p14:cNvContentPartPr/>
                <p14:nvPr/>
              </p14:nvContentPartPr>
              <p14:xfrm>
                <a:off x="3438627" y="4921769"/>
                <a:ext cx="137160" cy="14184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9C5AD2FB-FB91-4D79-B749-97146071FD9F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3431067" y="4914209"/>
                  <a:ext cx="1522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E08EED88-B099-16C7-E907-D1E1595C27A2}"/>
                    </a:ext>
                  </a:extLst>
                </p14:cNvPr>
                <p14:cNvContentPartPr/>
                <p14:nvPr/>
              </p14:nvContentPartPr>
              <p14:xfrm>
                <a:off x="3722667" y="4709369"/>
                <a:ext cx="119520" cy="2592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E08EED88-B099-16C7-E907-D1E1595C27A2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3715107" y="4701809"/>
                  <a:ext cx="1342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90ECDD21-574A-B457-0E23-9F9E6BEEF84F}"/>
                    </a:ext>
                  </a:extLst>
                </p14:cNvPr>
                <p14:cNvContentPartPr/>
                <p14:nvPr/>
              </p14:nvContentPartPr>
              <p14:xfrm>
                <a:off x="3705747" y="4739249"/>
                <a:ext cx="91440" cy="18396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90ECDD21-574A-B457-0E23-9F9E6BEEF84F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3698187" y="4731689"/>
                  <a:ext cx="1065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07E7C48D-7C08-894D-717D-2F7A24D47BC9}"/>
                    </a:ext>
                  </a:extLst>
                </p14:cNvPr>
                <p14:cNvContentPartPr/>
                <p14:nvPr/>
              </p14:nvContentPartPr>
              <p14:xfrm>
                <a:off x="3847587" y="4759049"/>
                <a:ext cx="22680" cy="16236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07E7C48D-7C08-894D-717D-2F7A24D47BC9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3840027" y="4751849"/>
                  <a:ext cx="37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B5604876-9E24-00CD-C62D-7A41F3BF29E3}"/>
                    </a:ext>
                  </a:extLst>
                </p14:cNvPr>
                <p14:cNvContentPartPr/>
                <p14:nvPr/>
              </p14:nvContentPartPr>
              <p14:xfrm>
                <a:off x="3857307" y="4839329"/>
                <a:ext cx="115920" cy="5256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B5604876-9E24-00CD-C62D-7A41F3BF29E3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3849747" y="4831769"/>
                  <a:ext cx="131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54278354-6E54-D424-F2D9-2D8BEF87ACF9}"/>
                    </a:ext>
                  </a:extLst>
                </p14:cNvPr>
                <p14:cNvContentPartPr/>
                <p14:nvPr/>
              </p14:nvContentPartPr>
              <p14:xfrm>
                <a:off x="3078711" y="4661188"/>
                <a:ext cx="83160" cy="31860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54278354-6E54-D424-F2D9-2D8BEF87ACF9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3071151" y="4653628"/>
                  <a:ext cx="979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A8190069-89DF-2CD9-88F1-4ABF59A8DEA0}"/>
                    </a:ext>
                  </a:extLst>
                </p14:cNvPr>
                <p14:cNvContentPartPr/>
                <p14:nvPr/>
              </p14:nvContentPartPr>
              <p14:xfrm>
                <a:off x="2990511" y="4798348"/>
                <a:ext cx="212760" cy="3240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A8190069-89DF-2CD9-88F1-4ABF59A8DEA0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2982951" y="4790788"/>
                  <a:ext cx="227880" cy="47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80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C65D7-7C3E-3B24-EA84-15D665D2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227D3E8-79A5-7576-194F-B89736C2748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83E554B-41BB-16F3-2E4B-D479B60E585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E88F4C4-6B7F-4D81-8E8D-181728E1E58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BA80258-CA52-C6BC-79F6-4B505C0FF3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4E7A54A-FB93-D5B5-00A0-163D5360A8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F8210B2-4DCF-0625-56D7-F5CFE5616A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33938FA-D15C-3070-8B73-57186511E0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3FDAE89-7C9D-D38E-2D4B-9691C30F3A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B4470D-6876-DEF2-455E-22C65573C45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1F5F960-9219-618E-5721-A59D26B237D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974B78-E2E8-65F5-A7EB-4061DC95BD5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2D5B2D2-0620-EEA9-FDEB-A8B5AD5FEA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8C54FDB-EC76-FB22-7BC7-6615B47A77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F624A49-7075-9EBD-D0A7-77FB298389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D20B73A-F62A-8A07-47A9-02C74418AD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2A95C40-F9F9-9913-A556-0696A7513B2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368A007-D67D-5046-D1E6-0D409BC14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94A2CE9-3075-D688-01AD-FA974A0FC26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3616D9F-61D5-F5B6-0B41-824B570C21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5436311-4A1A-212B-F982-2906F77A5A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D5FD624-F4EB-5DE9-A707-AAEDB50482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98FCC83-B5B4-4004-C9AC-CBF01533DA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1AD3512-8F4E-DBE3-D5EB-077085B6823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1612EBE-AF9A-3B6F-5934-A93CA8C684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BFA938F-77F9-A65F-BA6A-5964A8DC3FC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075D61E-BD93-C7A0-6E49-B2CF93E422D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BCB2215-2DC9-E7A3-6728-5753EF399EC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358B4BA-19A7-6358-8C0D-8B6ADCED32D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50616E-5590-A2D0-54AF-41861E7D96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7224397-79CC-17C1-5D78-F86052697C9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3411E46-B0C6-D275-20BD-319A50293D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6F72A3A-B812-2911-65B5-F740099E3F1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716B3A3-6F06-1EE2-EC63-483D5DDFA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F78C6DA-58F2-A277-CE49-061A8E3E59E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550EBB-A96D-0DEA-1BB4-20F6628C71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14AD8B5-A198-7D06-C610-36B4EBB6C7F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4739392-E5C9-F90B-8DF6-612FDF1059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4E0425C-DF44-8943-E784-3421573B59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8EC19CD-D799-6617-A53F-6ADE3EB067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9CD6A63-5CC9-06B9-7AE4-8C73018C290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42A2CAF-542B-8699-A54D-53B60281647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FDFC8B0-C460-FE6E-A073-B04446B3243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7610B21-CEB3-16E7-F3DB-75C79E0DE0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A1180EB-FB5A-20F7-1F84-DFF1A7D2130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8908227-D112-8654-896A-74F5C2243D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6A50579-F5BB-0254-1B5F-8F6684D1BD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6596365-7C4D-D6F5-C018-578F2F6F9B0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22FC60A-C026-D1CD-29DA-7ABBB548EDA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EB0BD78-E648-40F8-74AD-572524CF1C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77695FC-92BB-F3B4-C2EF-299B5687C9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B061AEB-C1BD-A0E6-DB17-AB68D5375BE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8798007-672D-6E22-9A91-F2A4D3EC29E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86AA0E1-9EF8-ACDE-787A-3BC591BBAF2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5D1F285-4595-B730-2E8D-7A8CA01DDB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346601B-D71E-65CD-676E-F6016A9F918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1988E86-5765-7492-85FA-621CDAAA54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5EE0D55-7EB8-F232-7539-BF95148D91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1124DAD-8D69-4A9C-6B2C-B8A6785A6A4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6A1E8C4-FF1D-E8FA-07B3-85B8478E8FB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5DDB14F-2DA6-52DC-507F-C581ABBD23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14393EA-E688-1457-D1FF-03DE6CBC06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FEE2A5B-E566-1D15-B67A-8B314814D26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B900BD51-9520-DDD9-B4DA-4D6CBE95E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362" y="1732440"/>
            <a:ext cx="6780250" cy="33901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35C22E9-3778-46AD-894F-D97A66017840}"/>
                  </a:ext>
                </a:extLst>
              </p14:cNvPr>
              <p14:cNvContentPartPr/>
              <p14:nvPr/>
            </p14:nvContentPartPr>
            <p14:xfrm>
              <a:off x="5417775" y="3234803"/>
              <a:ext cx="1451160" cy="37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35C22E9-3778-46AD-894F-D97A660178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10215" y="3227243"/>
                <a:ext cx="1466280" cy="5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7C5FEF6D-AD1F-5F51-E0FE-E28A9E6C8B8E}"/>
              </a:ext>
            </a:extLst>
          </p:cNvPr>
          <p:cNvGrpSpPr/>
          <p:nvPr/>
        </p:nvGrpSpPr>
        <p:grpSpPr>
          <a:xfrm>
            <a:off x="2362757" y="3989940"/>
            <a:ext cx="212040" cy="113040"/>
            <a:chOff x="2362757" y="3989940"/>
            <a:chExt cx="21204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E503085-8CE5-6030-0913-CF710EC974EE}"/>
                    </a:ext>
                  </a:extLst>
                </p14:cNvPr>
                <p14:cNvContentPartPr/>
                <p14:nvPr/>
              </p14:nvContentPartPr>
              <p14:xfrm>
                <a:off x="2362757" y="4015860"/>
                <a:ext cx="205560" cy="432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E503085-8CE5-6030-0913-CF710EC974E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55197" y="4008300"/>
                  <a:ext cx="2206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AE8180A-426F-4CD4-139C-0612F4B5CB9F}"/>
                    </a:ext>
                  </a:extLst>
                </p14:cNvPr>
                <p14:cNvContentPartPr/>
                <p14:nvPr/>
              </p14:nvContentPartPr>
              <p14:xfrm>
                <a:off x="2533397" y="3989940"/>
                <a:ext cx="41400" cy="113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AE8180A-426F-4CD4-139C-0612F4B5CB9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25837" y="3982380"/>
                  <a:ext cx="56520" cy="12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A64E2C6A-2E03-E94D-DBF6-E86C78AC1940}"/>
              </a:ext>
            </a:extLst>
          </p:cNvPr>
          <p:cNvGrpSpPr/>
          <p:nvPr/>
        </p:nvGrpSpPr>
        <p:grpSpPr>
          <a:xfrm>
            <a:off x="817997" y="3798060"/>
            <a:ext cx="483840" cy="345240"/>
            <a:chOff x="817997" y="3798060"/>
            <a:chExt cx="483840" cy="34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2077685-1D25-16FD-446E-ADDCABD2B64C}"/>
                    </a:ext>
                  </a:extLst>
                </p14:cNvPr>
                <p14:cNvContentPartPr/>
                <p14:nvPr/>
              </p14:nvContentPartPr>
              <p14:xfrm>
                <a:off x="935357" y="3798060"/>
                <a:ext cx="188280" cy="180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2077685-1D25-16FD-446E-ADDCABD2B6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27797" y="3790500"/>
                  <a:ext cx="2030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A1EEB7D-2777-76AA-9E70-8DF05845B4F2}"/>
                    </a:ext>
                  </a:extLst>
                </p14:cNvPr>
                <p14:cNvContentPartPr/>
                <p14:nvPr/>
              </p14:nvContentPartPr>
              <p14:xfrm>
                <a:off x="973157" y="3976620"/>
                <a:ext cx="38880" cy="1162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A1EEB7D-2777-76AA-9E70-8DF05845B4F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65957" y="3969060"/>
                  <a:ext cx="54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DACE595-299B-88FF-F3B4-E7763F347C5D}"/>
                    </a:ext>
                  </a:extLst>
                </p14:cNvPr>
                <p14:cNvContentPartPr/>
                <p14:nvPr/>
              </p14:nvContentPartPr>
              <p14:xfrm>
                <a:off x="1027517" y="4030620"/>
                <a:ext cx="18720" cy="90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DACE595-299B-88FF-F3B4-E7763F347C5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9957" y="4023060"/>
                  <a:ext cx="334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E025A63-8306-353F-423A-AF8EF3B09482}"/>
                    </a:ext>
                  </a:extLst>
                </p14:cNvPr>
                <p14:cNvContentPartPr/>
                <p14:nvPr/>
              </p14:nvContentPartPr>
              <p14:xfrm>
                <a:off x="817997" y="4114500"/>
                <a:ext cx="483840" cy="28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E025A63-8306-353F-423A-AF8EF3B0948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10437" y="4106940"/>
                  <a:ext cx="498600" cy="43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7052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17EDE-531F-496E-7E3F-021731D42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050FBA-DD60-991E-D974-162050F9827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9436DC5-BF6D-7687-F275-9DF9D2ACB65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6B885C6-167E-D10F-EAB5-8CAB30EAEC2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3F853E3-1075-1685-9C18-D99D47F771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743D5D5-68FF-3C37-DBE0-7CCF6569A50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72D274A-3FA9-898F-6F27-E238B0741D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C5A9F87-7376-B88A-F6E7-FA032C32D7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00C4E52-E4CF-0D7D-2B37-9170229B3A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80EA366-4D34-B3B1-F2D6-F1595A2AEC9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D76D192-DB54-BECB-B3FC-2ED792A185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D08BE4F-C19E-0594-2F27-5B6C5E494AA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A154BB3-3E85-671F-5F62-79CBE796940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65489B5-8708-1D1E-8880-5753A917240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909A2C9-0C5F-8629-F654-781A39FCC8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1652514-D31F-CC0A-9C8F-566910F91B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B5A6556-2D57-24F1-1DFB-5B9F34B9BA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2E21DFA-9CC6-DF55-8137-1FC82656B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C6E54A1-DF6C-111A-A171-C8382CD722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CD0E074-F800-045B-CE43-F2FB81625DC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DC45872-0585-2447-02BD-79BDF8F30D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B84A34E-FE29-FA05-D982-66B03A001D8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CE8B9EF-83A4-BF16-DF08-2431202CBA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CD83DC0-02B0-70BF-227B-073C6871EF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FC60D8F-4EDC-ED80-CC1B-A4B92E69FD6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9EBC97C-CA79-0B27-F7EE-2730A434395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78D603-FF0B-8FC5-C9F4-1228BBF8FB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BEAA06-5459-1C8B-D5BB-A63F4CEAB8D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ED66D87-1D9E-17F8-0F97-3799034316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F578D16-71ED-6C60-34CF-07620419F57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6EAD2EE-58EB-9658-8321-56A1768490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80D0E1B-3344-039C-D5CC-779323837E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C6D1D42-2051-7CC0-694A-484F6983CA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22796C8-CE41-57E7-DE77-08845E73C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FF29DBD-A134-4BA0-192B-64770D59DA0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4108DEF-90ED-3C6B-287C-25FCF03FF8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67F035D-1920-A083-095E-9CF4F3BA7F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A06BB1B-CACC-4F75-2F08-39CE1CAC20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A4D822B-4B8B-8A95-FE77-A477974336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8271F01-AE20-175B-523F-40F04D1D6C8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026AC2F-EFB6-1E8A-0F21-9834BFB732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FB2194F-D8FB-F40D-2291-EDF1791C0D7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3476ED1-C10C-CE4F-F4B3-9A1D121DA10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004FA26-2543-4F32-00E4-2831C4783A5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39798B8-C0D3-0115-2812-18D2DE97DD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9D4D9F5-F04D-E2D6-5B26-FB032827CE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EE5EBA9-8671-2BD9-9932-4A3B6C867CF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53B0EC8-4069-3E7A-5A56-629E68A0075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3C2A1F0-301F-C051-3940-1B065C92F7F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915782F-557B-9AEA-C504-1EABEFDE9F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6D2FD42-988A-270C-7BD5-CC15E4E22E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0CD5B90-B8DD-7D0B-60DE-92341843E7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73EDA57-8831-1972-6219-EA0CEEE9AD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61F214C-A4CA-8AE3-AD34-7F9B1A936F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FE90D40-021D-D75A-E592-C368F27ECF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CD0B787-757D-02E0-6B91-8828182CA8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47F507B-1118-DD39-EF9F-68763731FC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3EAC0D-538F-6943-D39C-8EF77DD1209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0ACC45F-D055-7076-7C1F-AEEF72F0E7E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42DD5CA-DF9F-A2F8-284C-7FCD41FB00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910BBBE-976E-9E7D-98D6-C45AF1F66F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25E782D-E4F8-AEEA-69BF-10CAA7846B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33E0058-FAAF-A859-8F29-62F2272E74D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89B5026-8153-5605-7D67-1B08EFA8C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80" y="1413669"/>
            <a:ext cx="6126843" cy="38071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47364A5-E212-301A-7AD3-74E61987FE6E}"/>
                  </a:ext>
                </a:extLst>
              </p14:cNvPr>
              <p14:cNvContentPartPr/>
              <p14:nvPr/>
            </p14:nvContentPartPr>
            <p14:xfrm>
              <a:off x="4220365" y="1399460"/>
              <a:ext cx="553680" cy="475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47364A5-E212-301A-7AD3-74E61987FE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2805" y="1391900"/>
                <a:ext cx="568800" cy="49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88462976-95CB-6945-9B09-32660E3D41DB}"/>
              </a:ext>
            </a:extLst>
          </p:cNvPr>
          <p:cNvGrpSpPr/>
          <p:nvPr/>
        </p:nvGrpSpPr>
        <p:grpSpPr>
          <a:xfrm>
            <a:off x="8658066" y="2217259"/>
            <a:ext cx="783720" cy="585720"/>
            <a:chOff x="8658066" y="2217259"/>
            <a:chExt cx="783720" cy="58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3331813-0506-B1D7-D142-27A4A4FC52A5}"/>
                    </a:ext>
                  </a:extLst>
                </p14:cNvPr>
                <p14:cNvContentPartPr/>
                <p14:nvPr/>
              </p14:nvContentPartPr>
              <p14:xfrm>
                <a:off x="8658066" y="2478619"/>
                <a:ext cx="254880" cy="262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3331813-0506-B1D7-D142-27A4A4FC52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50506" y="2471059"/>
                  <a:ext cx="270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E6EDC65-EFE1-D726-C737-CD643EAD06F5}"/>
                    </a:ext>
                  </a:extLst>
                </p14:cNvPr>
                <p14:cNvContentPartPr/>
                <p14:nvPr/>
              </p14:nvContentPartPr>
              <p14:xfrm>
                <a:off x="8722146" y="2504539"/>
                <a:ext cx="51840" cy="1508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E6EDC65-EFE1-D726-C737-CD643EAD06F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714586" y="2496979"/>
                  <a:ext cx="66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D17AD50-034D-52A2-BBF0-607B60577EF5}"/>
                    </a:ext>
                  </a:extLst>
                </p14:cNvPr>
                <p14:cNvContentPartPr/>
                <p14:nvPr/>
              </p14:nvContentPartPr>
              <p14:xfrm>
                <a:off x="8808546" y="2503819"/>
                <a:ext cx="24840" cy="1501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D17AD50-034D-52A2-BBF0-607B60577EF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00986" y="2496259"/>
                  <a:ext cx="396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6E05682-8F98-BF58-EFE6-64600055414D}"/>
                    </a:ext>
                  </a:extLst>
                </p14:cNvPr>
                <p14:cNvContentPartPr/>
                <p14:nvPr/>
              </p14:nvContentPartPr>
              <p14:xfrm>
                <a:off x="8938146" y="2498419"/>
                <a:ext cx="2880" cy="153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6E05682-8F98-BF58-EFE6-64600055414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30586" y="2490859"/>
                  <a:ext cx="180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1436F9D-CA74-7943-9DB5-6A3FCA232BC3}"/>
                    </a:ext>
                  </a:extLst>
                </p14:cNvPr>
                <p14:cNvContentPartPr/>
                <p14:nvPr/>
              </p14:nvContentPartPr>
              <p14:xfrm>
                <a:off x="8952906" y="2588059"/>
                <a:ext cx="81360" cy="234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1436F9D-CA74-7943-9DB5-6A3FCA232BC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945346" y="2580859"/>
                  <a:ext cx="96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E859D0A-D038-BC28-C1C0-6EE9E179237E}"/>
                    </a:ext>
                  </a:extLst>
                </p14:cNvPr>
                <p14:cNvContentPartPr/>
                <p14:nvPr/>
              </p14:nvContentPartPr>
              <p14:xfrm>
                <a:off x="9107706" y="2513899"/>
                <a:ext cx="92880" cy="10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E859D0A-D038-BC28-C1C0-6EE9E179237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100146" y="2506339"/>
                  <a:ext cx="108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9564171-6E37-61D3-29FD-FAB879990B73}"/>
                    </a:ext>
                  </a:extLst>
                </p14:cNvPr>
                <p14:cNvContentPartPr/>
                <p14:nvPr/>
              </p14:nvContentPartPr>
              <p14:xfrm>
                <a:off x="9104826" y="2516419"/>
                <a:ext cx="97560" cy="147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9564171-6E37-61D3-29FD-FAB879990B7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097266" y="2509219"/>
                  <a:ext cx="1126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B4A6E5E-BFFD-8B73-624F-20AF162379C5}"/>
                    </a:ext>
                  </a:extLst>
                </p14:cNvPr>
                <p14:cNvContentPartPr/>
                <p14:nvPr/>
              </p14:nvContentPartPr>
              <p14:xfrm>
                <a:off x="9290586" y="2510299"/>
                <a:ext cx="8280" cy="132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B4A6E5E-BFFD-8B73-624F-20AF162379C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83026" y="2502739"/>
                  <a:ext cx="23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4B6FC36-0B18-548E-2E16-65A70DA03794}"/>
                    </a:ext>
                  </a:extLst>
                </p14:cNvPr>
                <p14:cNvContentPartPr/>
                <p14:nvPr/>
              </p14:nvContentPartPr>
              <p14:xfrm>
                <a:off x="9298506" y="2570059"/>
                <a:ext cx="136800" cy="284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4B6FC36-0B18-548E-2E16-65A70DA0379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290946" y="2562499"/>
                  <a:ext cx="1519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164F069-6DA0-2EBB-C1FF-74CCB7B8E543}"/>
                    </a:ext>
                  </a:extLst>
                </p14:cNvPr>
                <p14:cNvContentPartPr/>
                <p14:nvPr/>
              </p14:nvContentPartPr>
              <p14:xfrm>
                <a:off x="9056226" y="2217259"/>
                <a:ext cx="385560" cy="5857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164F069-6DA0-2EBB-C1FF-74CCB7B8E54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048666" y="2209699"/>
                  <a:ext cx="400680" cy="60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449327F-9625-77F7-8710-E8587534750D}"/>
              </a:ext>
            </a:extLst>
          </p:cNvPr>
          <p:cNvGrpSpPr/>
          <p:nvPr/>
        </p:nvGrpSpPr>
        <p:grpSpPr>
          <a:xfrm>
            <a:off x="6599113" y="5180592"/>
            <a:ext cx="662040" cy="271800"/>
            <a:chOff x="6599113" y="5180592"/>
            <a:chExt cx="662040" cy="27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A14BC71-5918-C489-649E-421F6A5FF907}"/>
                    </a:ext>
                  </a:extLst>
                </p14:cNvPr>
                <p14:cNvContentPartPr/>
                <p14:nvPr/>
              </p14:nvContentPartPr>
              <p14:xfrm>
                <a:off x="6599113" y="5211552"/>
                <a:ext cx="205920" cy="18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A14BC71-5918-C489-649E-421F6A5FF90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91553" y="5203992"/>
                  <a:ext cx="221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2972829-28EA-B658-0D5D-3C8F42297A47}"/>
                    </a:ext>
                  </a:extLst>
                </p14:cNvPr>
                <p14:cNvContentPartPr/>
                <p14:nvPr/>
              </p14:nvContentPartPr>
              <p14:xfrm>
                <a:off x="6641593" y="5269872"/>
                <a:ext cx="126000" cy="115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2972829-28EA-B658-0D5D-3C8F42297A4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634033" y="5262312"/>
                  <a:ext cx="141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124586F-0A54-543C-2EFC-4B0C93C6DC76}"/>
                    </a:ext>
                  </a:extLst>
                </p14:cNvPr>
                <p14:cNvContentPartPr/>
                <p14:nvPr/>
              </p14:nvContentPartPr>
              <p14:xfrm>
                <a:off x="6655633" y="5300832"/>
                <a:ext cx="105840" cy="125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124586F-0A54-543C-2EFC-4B0C93C6DC7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648073" y="5293272"/>
                  <a:ext cx="1206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5A8100F-A7F1-0AFD-66EC-2A584300AD02}"/>
                    </a:ext>
                  </a:extLst>
                </p14:cNvPr>
                <p14:cNvContentPartPr/>
                <p14:nvPr/>
              </p14:nvContentPartPr>
              <p14:xfrm>
                <a:off x="6837433" y="5191032"/>
                <a:ext cx="21600" cy="2196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5A8100F-A7F1-0AFD-66EC-2A584300AD0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29873" y="5183472"/>
                  <a:ext cx="367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0E36A57-0C23-14D6-045C-36AABEE9ECBE}"/>
                    </a:ext>
                  </a:extLst>
                </p14:cNvPr>
                <p14:cNvContentPartPr/>
                <p14:nvPr/>
              </p14:nvContentPartPr>
              <p14:xfrm>
                <a:off x="6844633" y="5311992"/>
                <a:ext cx="46800" cy="284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0E36A57-0C23-14D6-045C-36AABEE9ECB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37073" y="5304432"/>
                  <a:ext cx="619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DA66784-D38C-2515-727E-7F47D52184D4}"/>
                    </a:ext>
                  </a:extLst>
                </p14:cNvPr>
                <p14:cNvContentPartPr/>
                <p14:nvPr/>
              </p14:nvContentPartPr>
              <p14:xfrm>
                <a:off x="6888553" y="5180592"/>
                <a:ext cx="53640" cy="2408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DA66784-D38C-2515-727E-7F47D52184D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80993" y="5173032"/>
                  <a:ext cx="687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170A914-0264-F7B6-E033-46755A86B952}"/>
                    </a:ext>
                  </a:extLst>
                </p14:cNvPr>
                <p14:cNvContentPartPr/>
                <p14:nvPr/>
              </p14:nvContentPartPr>
              <p14:xfrm>
                <a:off x="7054513" y="5185272"/>
                <a:ext cx="91440" cy="1389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170A914-0264-F7B6-E033-46755A86B95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47313" y="5177712"/>
                  <a:ext cx="1065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B948BC7-7732-D58E-BD23-4CA5DDA6490E}"/>
                    </a:ext>
                  </a:extLst>
                </p14:cNvPr>
                <p14:cNvContentPartPr/>
                <p14:nvPr/>
              </p14:nvContentPartPr>
              <p14:xfrm>
                <a:off x="7037233" y="5325312"/>
                <a:ext cx="15840" cy="109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B948BC7-7732-D58E-BD23-4CA5DDA6490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29673" y="5317752"/>
                  <a:ext cx="309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11011E2-6FCC-07E3-B457-8D682C201AA1}"/>
                    </a:ext>
                  </a:extLst>
                </p14:cNvPr>
                <p14:cNvContentPartPr/>
                <p14:nvPr/>
              </p14:nvContentPartPr>
              <p14:xfrm>
                <a:off x="7116793" y="5311992"/>
                <a:ext cx="11160" cy="100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11011E2-6FCC-07E3-B457-8D682C201AA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109233" y="5304432"/>
                  <a:ext cx="262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3A26BE9-F6B2-5DF3-B459-3B4F23EC09AF}"/>
                    </a:ext>
                  </a:extLst>
                </p14:cNvPr>
                <p14:cNvContentPartPr/>
                <p14:nvPr/>
              </p14:nvContentPartPr>
              <p14:xfrm>
                <a:off x="6935353" y="5387232"/>
                <a:ext cx="325800" cy="651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3A26BE9-F6B2-5DF3-B459-3B4F23EC09A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927793" y="5379672"/>
                  <a:ext cx="340920" cy="7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95EDB983-2291-78E0-69BF-04529B2599E5}"/>
                  </a:ext>
                </a:extLst>
              </p14:cNvPr>
              <p14:cNvContentPartPr/>
              <p14:nvPr/>
            </p14:nvContentPartPr>
            <p14:xfrm>
              <a:off x="6387793" y="4514592"/>
              <a:ext cx="77400" cy="9367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95EDB983-2291-78E0-69BF-04529B2599E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380233" y="4507032"/>
                <a:ext cx="92520" cy="9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73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BB90-867C-21B5-642E-CCEA4295A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246828E-260F-AF0E-8F74-41DE6BBD128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582903B-EC92-7046-9FE0-9822989BF40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173CB20-ACEE-8ED4-A78B-6EDDC0652C5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26EB5F1-8B22-C64F-FF53-590E61C9A0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1866FDE-8A32-CE70-8D6E-4EDB869874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4C02503-009F-386E-7F2D-39B9736D09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D52E417-DFB1-EE9B-2D32-4FF78D677E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CC28A7E-3ADA-4B3E-211E-E11A7CF0D83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3AF576A-8D95-1713-9BC2-43C1F16369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6F8A597-63FB-571A-F6FB-D3579F84DD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410FAF-CC6B-DEE8-C248-B5291918B9C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B9D8F83-8D07-2335-4C42-43BA9A00FC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7D6DDA8-1A5A-C49E-BCBC-265C1CD198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F93C898-86E1-E1B3-8D83-93E1E351B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182CA1-A8B2-9A20-D60D-E581E08764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59F2D72-BF79-79F6-1BA0-796784F147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572D10F-90EE-B928-9E9A-92512AA40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958CF4E-BFCB-DD7D-E2E9-F56BC01D1E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F477566-152D-CF25-D0F9-9779D2671ED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AE444F0-20E7-D041-6639-9F4796C00BB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678690B-D177-D59D-C721-7996536A86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D564052-C330-DE39-BDCB-A7AD18D97B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B779374-8B8F-CA8D-F9E2-438DC22A91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B65A09F-497F-F32A-6B81-095CE339774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3A31576-6AAA-2F56-C6D8-3B2D6FC9787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B9E0084-FE28-F66F-9781-FC084A9B9C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0B5A452-890B-F25A-AEB4-B390D19165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24742A9-109D-7160-2F65-CD021F8B3B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97C2121-9E75-5064-21A0-454E25D60E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2031436-97A1-9DAD-AC38-BB99FBDB6E5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B16190B-AF52-49DB-4E13-83CB3B7579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040C314-E684-285B-0E2D-334F6CD7A6B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5764A40-9378-A49C-2CBC-31514E5AB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73016F7-673D-32FD-8AA8-A0A470B5637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7769EE4-5E01-CFED-397E-ADD9C561B7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E9575DE-4CA6-2898-8FF6-FD44A152FB2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3249EB3-9DEC-D7B9-C3CF-D80FDEDC5A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82BF586-2B4C-6FAF-4A19-7A46D88A81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D7A364C-083E-E5DD-18AE-90E13EDF13B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9F6F0A-549F-E04C-FD35-CA97FEA207F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B3A049B-812B-0B90-E984-ADDE5817A4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2AC9D7A-862B-85D0-6CB1-535AA87281C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0A8A8F0-DF4B-BC0E-69B6-0826ED84C11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221DAB2-9CEE-77D8-009E-9393EA83D0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9B1ADDC-BF25-E8CD-B964-CA34803B00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154B289-7022-D7BB-CF83-41DC79959B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8FAE63F-6735-AE88-4995-CF2F4B029E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B1DBE9C-76E9-6A82-C1C0-0C4604F1B88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164BD97-8A42-56FF-5BB0-45E186DD9B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79007D6-B526-B469-F103-AE09CDCAB5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CA4A31F-5433-7CFC-D7DA-B88CE70F4D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46A3A8C-841E-B97B-B30C-73069FF5D6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217A7AF-46FD-FCFB-F450-4034D2AAA6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481383A-73E1-098A-15BD-75D699346FD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68DABC2-B819-6ED8-1C19-8E517D4A5E4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8EB7B24-81D2-A5A8-FCF9-11C00F48F6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274A3F8-9279-3CAB-6378-1ACEDC98B0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4745486-12EA-DCDC-1C42-40624AFFC2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8BD944-E579-BD2D-128E-90F3D66C78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D37C53F-A1A2-2A39-8F7D-D904F04711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9DE0904-E135-B398-7367-A64E26B171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F2C66FD-38C3-87D2-ED3B-53E94B44AAA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F33D6D1-6777-D4D2-2F75-0266CF9A9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4" y="1946521"/>
            <a:ext cx="6638358" cy="27414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6A742EBD-6B1B-599E-A3C6-595CDCEAF250}"/>
                  </a:ext>
                </a:extLst>
              </p14:cNvPr>
              <p14:cNvContentPartPr/>
              <p14:nvPr/>
            </p14:nvContentPartPr>
            <p14:xfrm>
              <a:off x="5921494" y="3519522"/>
              <a:ext cx="2099520" cy="763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6A742EBD-6B1B-599E-A3C6-595CDCEAF2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13934" y="3511962"/>
                <a:ext cx="2114640" cy="9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26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08D06-293A-FF6F-BA28-4CE73C63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DE0F613-019F-27C9-929A-A8014791069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4D0A7C1-92C4-0700-2B6E-480523C1062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60E7FDE-A062-5D36-47CA-DDE383CFED3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67BA395-198F-A628-817D-833A77ED3F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367A45A-829B-5B57-2089-13F0C4AFEF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F782FB4-CFB5-53A7-82E8-CBB4ADE87B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A562241-648F-C2A0-C735-3352344AE5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B4AC6A2-3003-0DA0-01C0-ABAA0ACE8D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9D4E1D4-C31E-1009-B56B-A42B5BF7F4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3D5957C-1C1E-4457-8DBF-55D5EB26599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67B28A4-D052-E8F4-2BB2-A3F099ED9C5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670BE03-58F3-6B5C-48C8-C045B5EEFB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65EA558-DEE1-0108-5E31-D5DD9049E56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67C4D64-8151-11B7-EAB5-52D22BECF6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5786463-1EFE-942D-97C4-01B9539719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D9DA0C0-FFDC-EAF0-5BF8-AF8813495F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0E39B5D-16BC-4A57-0045-B1FDF0AE5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471A5CC-8042-6EB0-5B41-0C9BB96FFF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4E21A8B-72E2-5C83-5D5E-C4BFF119AE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D7B7FDC-ECF1-F991-D335-E926F65993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BFFDE74-0261-FFB1-B1A3-5C2B0600B80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35184A6-7511-F2B6-D261-7AAF75D64A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D2332AF-6E03-C885-AA88-8565FCB951C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1E4148C-1948-0260-2B8B-5EDA9A7AA2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7F91440-4F8F-1443-78B8-BBBBB79CF18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9959771-42A6-0012-29BB-A062001E71F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05C572F-368A-761C-4FA7-D806FD61BC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4B80DA-6DEE-ADE6-9B1B-E283031430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F84A444-0417-E33A-6AEF-79AE5F8440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8452982-2ED2-7EB6-9A87-CD0944A4D4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FBF609D-3F7E-36EA-E9BD-6D977135A9A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0E211F0-7405-6024-B6AF-7B8CBF4B3D5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D6F11DB-4400-3B35-629B-0D7C7242F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F60CE34-B72D-CA52-6F99-487529395F7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5952201-1269-29AD-0393-43B8ED0FEE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8231552-9EEC-8034-35B7-615916CBA3B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F8EA14B-E09C-52A0-D1AF-0BC244E1071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525F9E7-E602-6521-F3DC-6602F91B48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787D2B7-421A-790C-063A-7388D1B8C2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F98E7EB-E981-9702-AE34-DFED3669B0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62A3AC9-E35E-7E2C-5487-A34EFEB69E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D7469D-4A53-655C-7CAB-4C6FDDA14A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4030EF5-FB7D-BDAF-0FF6-A61BBEA0E5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9851FDD-32FA-3C2F-E5FF-AA6E5ED7CC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B4CB008-3CF6-487D-1B3E-A8F3300970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51D9EA7-1BF6-3458-5101-E0206A27BF6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DB30963-D2C3-2654-CEDF-93604A08B9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06E1214-B7A3-5252-8505-37DF8FF126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707ABE3-0F68-2119-58D4-BA0AA6FB32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2BCE2A2-6A38-7A43-CC0B-1DC83C4E3EB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E75021D-D6C8-E36D-4B17-AFCC20CBD4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C39065A-5812-C106-427E-9DE81328F1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314E09F-C91C-2160-048A-88FBA0A971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8A1D794-C3F0-11F1-11CE-0502EBEAA83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8BA39B5-AA37-D9BD-856A-25ADF8CA64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8AAB00D-F76F-2B03-3115-5B3D4A898B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E0876BD-BEEF-69AE-9ABD-4DC44B9A04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97A802A-8F90-A4E7-FEE3-E57D31EB48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93E87F8-4C43-2FD7-A2F3-336075B18A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293EC46-CC2B-5D54-929D-F10DFAF971D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902B4FB-0FF9-A01D-73F8-16DE2A9A04B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54D04C1-27C4-93FA-B9E5-71B71DEF4D1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22264A3-C80F-F988-1C7D-393E2C069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746" y="997993"/>
            <a:ext cx="4974904" cy="4595462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B1F790F1-0246-5EEE-9617-97F3C096FF98}"/>
              </a:ext>
            </a:extLst>
          </p:cNvPr>
          <p:cNvGrpSpPr/>
          <p:nvPr/>
        </p:nvGrpSpPr>
        <p:grpSpPr>
          <a:xfrm>
            <a:off x="9042092" y="2700843"/>
            <a:ext cx="546120" cy="209520"/>
            <a:chOff x="9042092" y="2700843"/>
            <a:chExt cx="546120" cy="20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A1FF895-F55E-B232-B97E-8DE07C4F1971}"/>
                    </a:ext>
                  </a:extLst>
                </p14:cNvPr>
                <p14:cNvContentPartPr/>
                <p14:nvPr/>
              </p14:nvContentPartPr>
              <p14:xfrm>
                <a:off x="9042092" y="2715963"/>
                <a:ext cx="99720" cy="1454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A1FF895-F55E-B232-B97E-8DE07C4F197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034532" y="2708403"/>
                  <a:ext cx="1144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82E4B74-091C-64E0-3528-470D8E1CDD2B}"/>
                    </a:ext>
                  </a:extLst>
                </p14:cNvPr>
                <p14:cNvContentPartPr/>
                <p14:nvPr/>
              </p14:nvContentPartPr>
              <p14:xfrm>
                <a:off x="9201572" y="2733603"/>
                <a:ext cx="36360" cy="151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82E4B74-091C-64E0-3528-470D8E1CDD2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194012" y="2726043"/>
                  <a:ext cx="514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B96EAC0-D421-27C0-9F2C-860F9D60CDFD}"/>
                    </a:ext>
                  </a:extLst>
                </p14:cNvPr>
                <p14:cNvContentPartPr/>
                <p14:nvPr/>
              </p14:nvContentPartPr>
              <p14:xfrm>
                <a:off x="9267092" y="2737203"/>
                <a:ext cx="52200" cy="1731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B96EAC0-D421-27C0-9F2C-860F9D60CD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259532" y="2729643"/>
                  <a:ext cx="67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DF20C21-9F46-A6B8-DC09-A59B991E1E11}"/>
                    </a:ext>
                  </a:extLst>
                </p14:cNvPr>
                <p14:cNvContentPartPr/>
                <p14:nvPr/>
              </p14:nvContentPartPr>
              <p14:xfrm>
                <a:off x="9371132" y="2717403"/>
                <a:ext cx="51120" cy="85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DF20C21-9F46-A6B8-DC09-A59B991E1E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363572" y="2709843"/>
                  <a:ext cx="66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19C17C1-0995-FC0E-C6B9-3E3EB8509E7D}"/>
                    </a:ext>
                  </a:extLst>
                </p14:cNvPr>
                <p14:cNvContentPartPr/>
                <p14:nvPr/>
              </p14:nvContentPartPr>
              <p14:xfrm>
                <a:off x="9451772" y="2706243"/>
                <a:ext cx="8280" cy="460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19C17C1-0995-FC0E-C6B9-3E3EB8509E7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444212" y="2698683"/>
                  <a:ext cx="234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325EC892-3DBD-BC05-636E-BCEB1ECCF58F}"/>
                    </a:ext>
                  </a:extLst>
                </p14:cNvPr>
                <p14:cNvContentPartPr/>
                <p14:nvPr/>
              </p14:nvContentPartPr>
              <p14:xfrm>
                <a:off x="9495692" y="2700843"/>
                <a:ext cx="92520" cy="759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325EC892-3DBD-BC05-636E-BCEB1ECCF58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88132" y="2693283"/>
                  <a:ext cx="10764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EDB1736-FC36-84D1-BDB7-76CA92CADB84}"/>
              </a:ext>
            </a:extLst>
          </p:cNvPr>
          <p:cNvGrpSpPr/>
          <p:nvPr/>
        </p:nvGrpSpPr>
        <p:grpSpPr>
          <a:xfrm>
            <a:off x="9991693" y="2616532"/>
            <a:ext cx="370440" cy="186120"/>
            <a:chOff x="9991693" y="2616532"/>
            <a:chExt cx="37044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9899C66-5288-E680-863C-9BD35763D60A}"/>
                    </a:ext>
                  </a:extLst>
                </p14:cNvPr>
                <p14:cNvContentPartPr/>
                <p14:nvPr/>
              </p14:nvContentPartPr>
              <p14:xfrm>
                <a:off x="9991693" y="2737852"/>
                <a:ext cx="75240" cy="64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9899C66-5288-E680-863C-9BD35763D60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984133" y="2730652"/>
                  <a:ext cx="903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84E472A-F85B-A817-3652-98888F5CE120}"/>
                    </a:ext>
                  </a:extLst>
                </p14:cNvPr>
                <p14:cNvContentPartPr/>
                <p14:nvPr/>
              </p14:nvContentPartPr>
              <p14:xfrm>
                <a:off x="10115533" y="2636332"/>
                <a:ext cx="35640" cy="148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84E472A-F85B-A817-3652-98888F5CE1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107973" y="2628772"/>
                  <a:ext cx="50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58F6216-01BE-25BF-239C-7238128E1B81}"/>
                    </a:ext>
                  </a:extLst>
                </p14:cNvPr>
                <p14:cNvContentPartPr/>
                <p14:nvPr/>
              </p14:nvContentPartPr>
              <p14:xfrm>
                <a:off x="10203013" y="2616532"/>
                <a:ext cx="4680" cy="149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58F6216-01BE-25BF-239C-7238128E1B8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195453" y="2608972"/>
                  <a:ext cx="198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F06F8F5-DA44-2DE8-F5F4-C4CEF6A1F3A5}"/>
                    </a:ext>
                  </a:extLst>
                </p14:cNvPr>
                <p14:cNvContentPartPr/>
                <p14:nvPr/>
              </p14:nvContentPartPr>
              <p14:xfrm>
                <a:off x="10204453" y="2690332"/>
                <a:ext cx="45360" cy="11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F06F8F5-DA44-2DE8-F5F4-C4CEF6A1F3A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196893" y="2682772"/>
                  <a:ext cx="604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AF7FEED-9E1C-AAF4-8B2E-3C33ADB843B7}"/>
                    </a:ext>
                  </a:extLst>
                </p14:cNvPr>
                <p14:cNvContentPartPr/>
                <p14:nvPr/>
              </p14:nvContentPartPr>
              <p14:xfrm>
                <a:off x="10256653" y="2706892"/>
                <a:ext cx="26280" cy="604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AF7FEED-9E1C-AAF4-8B2E-3C33ADB843B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249093" y="2699332"/>
                  <a:ext cx="414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805E558-86F1-2B34-E34F-5518AB6898A0}"/>
                    </a:ext>
                  </a:extLst>
                </p14:cNvPr>
                <p14:cNvContentPartPr/>
                <p14:nvPr/>
              </p14:nvContentPartPr>
              <p14:xfrm>
                <a:off x="10293013" y="2700772"/>
                <a:ext cx="69120" cy="939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805E558-86F1-2B34-E34F-5518AB6898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285453" y="2693212"/>
                  <a:ext cx="8424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0BE2CBB9-BBE1-77C3-927E-0B986FB6DCC6}"/>
              </a:ext>
            </a:extLst>
          </p:cNvPr>
          <p:cNvGrpSpPr/>
          <p:nvPr/>
        </p:nvGrpSpPr>
        <p:grpSpPr>
          <a:xfrm>
            <a:off x="10578493" y="2700772"/>
            <a:ext cx="318240" cy="105840"/>
            <a:chOff x="10578493" y="2700772"/>
            <a:chExt cx="318240" cy="1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DD18DEE-FE74-1ED3-9545-E06F6EAB33FC}"/>
                    </a:ext>
                  </a:extLst>
                </p14:cNvPr>
                <p14:cNvContentPartPr/>
                <p14:nvPr/>
              </p14:nvContentPartPr>
              <p14:xfrm>
                <a:off x="10578493" y="2700772"/>
                <a:ext cx="95040" cy="928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DD18DEE-FE74-1ED3-9545-E06F6EAB33F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570933" y="2693212"/>
                  <a:ext cx="1101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0FB2D36-6575-677A-4744-862F4EEDBCA2}"/>
                    </a:ext>
                  </a:extLst>
                </p14:cNvPr>
                <p14:cNvContentPartPr/>
                <p14:nvPr/>
              </p14:nvContentPartPr>
              <p14:xfrm>
                <a:off x="10672453" y="2710132"/>
                <a:ext cx="59400" cy="766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0FB2D36-6575-677A-4744-862F4EEDBC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664893" y="2702572"/>
                  <a:ext cx="74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EE3C1491-ADF2-40E6-9D67-761BD6BED479}"/>
                    </a:ext>
                  </a:extLst>
                </p14:cNvPr>
                <p14:cNvContentPartPr/>
                <p14:nvPr/>
              </p14:nvContentPartPr>
              <p14:xfrm>
                <a:off x="10750933" y="2707972"/>
                <a:ext cx="72000" cy="986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EE3C1491-ADF2-40E6-9D67-761BD6BED47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743373" y="2700412"/>
                  <a:ext cx="871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426EA08-A7BB-42AE-54D7-DDA0DD287CAE}"/>
                    </a:ext>
                  </a:extLst>
                </p14:cNvPr>
                <p14:cNvContentPartPr/>
                <p14:nvPr/>
              </p14:nvContentPartPr>
              <p14:xfrm>
                <a:off x="10887013" y="2783212"/>
                <a:ext cx="9720" cy="20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426EA08-A7BB-42AE-54D7-DDA0DD287CA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879453" y="2775652"/>
                  <a:ext cx="2484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89336241-B1F7-2F89-960F-8643412848F9}"/>
              </a:ext>
            </a:extLst>
          </p:cNvPr>
          <p:cNvGrpSpPr/>
          <p:nvPr/>
        </p:nvGrpSpPr>
        <p:grpSpPr>
          <a:xfrm>
            <a:off x="456229" y="2705458"/>
            <a:ext cx="1057680" cy="894960"/>
            <a:chOff x="456229" y="2705458"/>
            <a:chExt cx="1057680" cy="89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67547C3-14C9-B7B4-923F-74B67604C32A}"/>
                    </a:ext>
                  </a:extLst>
                </p14:cNvPr>
                <p14:cNvContentPartPr/>
                <p14:nvPr/>
              </p14:nvContentPartPr>
              <p14:xfrm>
                <a:off x="548389" y="2737858"/>
                <a:ext cx="241200" cy="2581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67547C3-14C9-B7B4-923F-74B67604C32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41189" y="2730298"/>
                  <a:ext cx="2559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9C0AA62-B56F-F85D-633D-6E817E1E2289}"/>
                    </a:ext>
                  </a:extLst>
                </p14:cNvPr>
                <p14:cNvContentPartPr/>
                <p14:nvPr/>
              </p14:nvContentPartPr>
              <p14:xfrm>
                <a:off x="1038349" y="2705458"/>
                <a:ext cx="231120" cy="266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9C0AA62-B56F-F85D-633D-6E817E1E228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30789" y="2697898"/>
                  <a:ext cx="24588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3B688D7-2480-B39B-155D-72ED0513D92F}"/>
                    </a:ext>
                  </a:extLst>
                </p14:cNvPr>
                <p14:cNvContentPartPr/>
                <p14:nvPr/>
              </p14:nvContentPartPr>
              <p14:xfrm>
                <a:off x="775189" y="3162298"/>
                <a:ext cx="254160" cy="2862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3B688D7-2480-B39B-155D-72ED0513D92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7629" y="3155098"/>
                  <a:ext cx="2692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6518138-9EFE-3B5E-1E02-693EC517E827}"/>
                    </a:ext>
                  </a:extLst>
                </p14:cNvPr>
                <p14:cNvContentPartPr/>
                <p14:nvPr/>
              </p14:nvContentPartPr>
              <p14:xfrm>
                <a:off x="456229" y="2915338"/>
                <a:ext cx="1057680" cy="6850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6518138-9EFE-3B5E-1E02-693EC517E82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9029" y="2907778"/>
                  <a:ext cx="1072800" cy="70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92FA1DCA-3156-2381-A0AA-77CF87B7F802}"/>
              </a:ext>
            </a:extLst>
          </p:cNvPr>
          <p:cNvGrpSpPr/>
          <p:nvPr/>
        </p:nvGrpSpPr>
        <p:grpSpPr>
          <a:xfrm>
            <a:off x="42370" y="4370789"/>
            <a:ext cx="1841400" cy="1108080"/>
            <a:chOff x="42370" y="4370789"/>
            <a:chExt cx="1841400" cy="11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668F2CAD-8939-D668-4372-C61EECBF1D0A}"/>
                    </a:ext>
                  </a:extLst>
                </p14:cNvPr>
                <p14:cNvContentPartPr/>
                <p14:nvPr/>
              </p14:nvContentPartPr>
              <p14:xfrm>
                <a:off x="451690" y="4982429"/>
                <a:ext cx="129960" cy="2433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668F2CAD-8939-D668-4372-C61EECBF1D0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44130" y="4975229"/>
                  <a:ext cx="145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6573260-CF85-0762-D71F-5AE7AF8486C3}"/>
                    </a:ext>
                  </a:extLst>
                </p14:cNvPr>
                <p14:cNvContentPartPr/>
                <p14:nvPr/>
              </p14:nvContentPartPr>
              <p14:xfrm>
                <a:off x="499930" y="5130749"/>
                <a:ext cx="64800" cy="576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6573260-CF85-0762-D71F-5AE7AF8486C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92370" y="5123189"/>
                  <a:ext cx="79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0C52BB07-98FE-F6D9-9136-0ACE79C8A821}"/>
                    </a:ext>
                  </a:extLst>
                </p14:cNvPr>
                <p14:cNvContentPartPr/>
                <p14:nvPr/>
              </p14:nvContentPartPr>
              <p14:xfrm>
                <a:off x="587410" y="5014469"/>
                <a:ext cx="69480" cy="1753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0C52BB07-98FE-F6D9-9136-0ACE79C8A82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79850" y="5006909"/>
                  <a:ext cx="8460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91ED595-F9B7-3ED1-134E-07F7E428A2D5}"/>
                    </a:ext>
                  </a:extLst>
                </p14:cNvPr>
                <p14:cNvContentPartPr/>
                <p14:nvPr/>
              </p14:nvContentPartPr>
              <p14:xfrm>
                <a:off x="624850" y="5092229"/>
                <a:ext cx="72720" cy="77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91ED595-F9B7-3ED1-134E-07F7E428A2D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17290" y="5084669"/>
                  <a:ext cx="878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64BFEF7-7CB2-9407-D4DE-33ED4A28DB77}"/>
                    </a:ext>
                  </a:extLst>
                </p14:cNvPr>
                <p14:cNvContentPartPr/>
                <p14:nvPr/>
              </p14:nvContentPartPr>
              <p14:xfrm>
                <a:off x="792250" y="4886669"/>
                <a:ext cx="83160" cy="1202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64BFEF7-7CB2-9407-D4DE-33ED4A28DB7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4690" y="4879109"/>
                  <a:ext cx="98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0FDA2631-DC0D-B540-2930-BA051B7F45CF}"/>
                    </a:ext>
                  </a:extLst>
                </p14:cNvPr>
                <p14:cNvContentPartPr/>
                <p14:nvPr/>
              </p14:nvContentPartPr>
              <p14:xfrm>
                <a:off x="897370" y="4940309"/>
                <a:ext cx="74520" cy="108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0FDA2631-DC0D-B540-2930-BA051B7F45C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89810" y="4932749"/>
                  <a:ext cx="89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D165A52-5690-5658-172D-19080187401F}"/>
                    </a:ext>
                  </a:extLst>
                </p14:cNvPr>
                <p14:cNvContentPartPr/>
                <p14:nvPr/>
              </p14:nvContentPartPr>
              <p14:xfrm>
                <a:off x="984130" y="4886309"/>
                <a:ext cx="6840" cy="151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D165A52-5690-5658-172D-19080187401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76570" y="4878749"/>
                  <a:ext cx="219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82B80999-A807-521C-972B-F382F738E4F1}"/>
                    </a:ext>
                  </a:extLst>
                </p14:cNvPr>
                <p14:cNvContentPartPr/>
                <p14:nvPr/>
              </p14:nvContentPartPr>
              <p14:xfrm>
                <a:off x="1168090" y="4847429"/>
                <a:ext cx="120240" cy="1224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82B80999-A807-521C-972B-F382F738E4F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60530" y="4839869"/>
                  <a:ext cx="1353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ED0153EC-4D53-F9EA-EADF-0AE09305B0AB}"/>
                    </a:ext>
                  </a:extLst>
                </p14:cNvPr>
                <p14:cNvContentPartPr/>
                <p14:nvPr/>
              </p14:nvContentPartPr>
              <p14:xfrm>
                <a:off x="1184290" y="5004389"/>
                <a:ext cx="9720" cy="5904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ED0153EC-4D53-F9EA-EADF-0AE09305B0A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77090" y="4996829"/>
                  <a:ext cx="248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4984BB6-E320-19E0-AD31-A36451C95233}"/>
                    </a:ext>
                  </a:extLst>
                </p14:cNvPr>
                <p14:cNvContentPartPr/>
                <p14:nvPr/>
              </p14:nvContentPartPr>
              <p14:xfrm>
                <a:off x="1253770" y="5000429"/>
                <a:ext cx="13680" cy="820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4984BB6-E320-19E0-AD31-A36451C952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46210" y="4992869"/>
                  <a:ext cx="28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7E651127-A7EE-04E2-54E0-95CE1AD0A050}"/>
                    </a:ext>
                  </a:extLst>
                </p14:cNvPr>
                <p14:cNvContentPartPr/>
                <p14:nvPr/>
              </p14:nvContentPartPr>
              <p14:xfrm>
                <a:off x="1099330" y="5039309"/>
                <a:ext cx="254520" cy="334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7E651127-A7EE-04E2-54E0-95CE1AD0A05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91770" y="5031749"/>
                  <a:ext cx="2696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1EA7404-DD6D-8506-E1CD-9C03B6EA16D5}"/>
                    </a:ext>
                  </a:extLst>
                </p14:cNvPr>
                <p14:cNvContentPartPr/>
                <p14:nvPr/>
              </p14:nvContentPartPr>
              <p14:xfrm>
                <a:off x="42370" y="4370789"/>
                <a:ext cx="1841400" cy="11080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1EA7404-DD6D-8506-E1CD-9C03B6EA16D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4810" y="4363229"/>
                  <a:ext cx="1856520" cy="112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56E0FCD6-6A1E-2B05-6CD9-AF9A800A8B39}"/>
                  </a:ext>
                </a:extLst>
              </p14:cNvPr>
              <p14:cNvContentPartPr/>
              <p14:nvPr/>
            </p14:nvContentPartPr>
            <p14:xfrm>
              <a:off x="1902490" y="4880909"/>
              <a:ext cx="146880" cy="32832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56E0FCD6-6A1E-2B05-6CD9-AF9A800A8B39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894930" y="4873349"/>
                <a:ext cx="16200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58F7FD5A-F5A8-7BC3-07AC-25F6486470A6}"/>
                  </a:ext>
                </a:extLst>
              </p14:cNvPr>
              <p14:cNvContentPartPr/>
              <p14:nvPr/>
            </p14:nvContentPartPr>
            <p14:xfrm>
              <a:off x="2097250" y="4913309"/>
              <a:ext cx="88920" cy="11952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58F7FD5A-F5A8-7BC3-07AC-25F6486470A6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089690" y="4905749"/>
                <a:ext cx="10404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215" name="Input penna 214">
                <a:extLst>
                  <a:ext uri="{FF2B5EF4-FFF2-40B4-BE49-F238E27FC236}">
                    <a16:creationId xmlns:a16="http://schemas.microsoft.com/office/drawing/2014/main" id="{48D0B930-BF95-17B5-F2C3-1DBA1C1B0BC5}"/>
                  </a:ext>
                </a:extLst>
              </p14:cNvPr>
              <p14:cNvContentPartPr/>
              <p14:nvPr/>
            </p14:nvContentPartPr>
            <p14:xfrm>
              <a:off x="2239450" y="4906469"/>
              <a:ext cx="77400" cy="125640"/>
            </p14:xfrm>
          </p:contentPart>
        </mc:Choice>
        <mc:Fallback>
          <p:pic>
            <p:nvPicPr>
              <p:cNvPr id="215" name="Input penna 214">
                <a:extLst>
                  <a:ext uri="{FF2B5EF4-FFF2-40B4-BE49-F238E27FC236}">
                    <a16:creationId xmlns:a16="http://schemas.microsoft.com/office/drawing/2014/main" id="{48D0B930-BF95-17B5-F2C3-1DBA1C1B0BC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231890" y="4898909"/>
                <a:ext cx="9252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216" name="Input penna 215">
                <a:extLst>
                  <a:ext uri="{FF2B5EF4-FFF2-40B4-BE49-F238E27FC236}">
                    <a16:creationId xmlns:a16="http://schemas.microsoft.com/office/drawing/2014/main" id="{670FCA9B-324F-94C9-C0C8-B2195551424A}"/>
                  </a:ext>
                </a:extLst>
              </p14:cNvPr>
              <p14:cNvContentPartPr/>
              <p14:nvPr/>
            </p14:nvContentPartPr>
            <p14:xfrm>
              <a:off x="2371930" y="4897469"/>
              <a:ext cx="74520" cy="127440"/>
            </p14:xfrm>
          </p:contentPart>
        </mc:Choice>
        <mc:Fallback>
          <p:pic>
            <p:nvPicPr>
              <p:cNvPr id="216" name="Input penna 215">
                <a:extLst>
                  <a:ext uri="{FF2B5EF4-FFF2-40B4-BE49-F238E27FC236}">
                    <a16:creationId xmlns:a16="http://schemas.microsoft.com/office/drawing/2014/main" id="{670FCA9B-324F-94C9-C0C8-B2195551424A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364370" y="4889909"/>
                <a:ext cx="8964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278" name="Input penna 277">
                <a:extLst>
                  <a:ext uri="{FF2B5EF4-FFF2-40B4-BE49-F238E27FC236}">
                    <a16:creationId xmlns:a16="http://schemas.microsoft.com/office/drawing/2014/main" id="{265B2B4B-91A6-F65E-2C29-C4BAC1141148}"/>
                  </a:ext>
                </a:extLst>
              </p14:cNvPr>
              <p14:cNvContentPartPr/>
              <p14:nvPr/>
            </p14:nvContentPartPr>
            <p14:xfrm>
              <a:off x="2496850" y="4908989"/>
              <a:ext cx="60120" cy="88560"/>
            </p14:xfrm>
          </p:contentPart>
        </mc:Choice>
        <mc:Fallback>
          <p:pic>
            <p:nvPicPr>
              <p:cNvPr id="278" name="Input penna 277">
                <a:extLst>
                  <a:ext uri="{FF2B5EF4-FFF2-40B4-BE49-F238E27FC236}">
                    <a16:creationId xmlns:a16="http://schemas.microsoft.com/office/drawing/2014/main" id="{265B2B4B-91A6-F65E-2C29-C4BAC1141148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2489290" y="4901429"/>
                <a:ext cx="752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280" name="Input penna 279">
                <a:extLst>
                  <a:ext uri="{FF2B5EF4-FFF2-40B4-BE49-F238E27FC236}">
                    <a16:creationId xmlns:a16="http://schemas.microsoft.com/office/drawing/2014/main" id="{C0AC1346-E891-7621-A654-F920BD6243C9}"/>
                  </a:ext>
                </a:extLst>
              </p14:cNvPr>
              <p14:cNvContentPartPr/>
              <p14:nvPr/>
            </p14:nvContentPartPr>
            <p14:xfrm>
              <a:off x="2590090" y="4720349"/>
              <a:ext cx="38160" cy="273600"/>
            </p14:xfrm>
          </p:contentPart>
        </mc:Choice>
        <mc:Fallback>
          <p:pic>
            <p:nvPicPr>
              <p:cNvPr id="280" name="Input penna 279">
                <a:extLst>
                  <a:ext uri="{FF2B5EF4-FFF2-40B4-BE49-F238E27FC236}">
                    <a16:creationId xmlns:a16="http://schemas.microsoft.com/office/drawing/2014/main" id="{C0AC1346-E891-7621-A654-F920BD6243C9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2582530" y="4712789"/>
                <a:ext cx="5328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281" name="Input penna 280">
                <a:extLst>
                  <a:ext uri="{FF2B5EF4-FFF2-40B4-BE49-F238E27FC236}">
                    <a16:creationId xmlns:a16="http://schemas.microsoft.com/office/drawing/2014/main" id="{B89FDDE8-7E45-7549-9D5E-90ECB9E5F868}"/>
                  </a:ext>
                </a:extLst>
              </p14:cNvPr>
              <p14:cNvContentPartPr/>
              <p14:nvPr/>
            </p14:nvContentPartPr>
            <p14:xfrm>
              <a:off x="2596570" y="4874429"/>
              <a:ext cx="51840" cy="11880"/>
            </p14:xfrm>
          </p:contentPart>
        </mc:Choice>
        <mc:Fallback>
          <p:pic>
            <p:nvPicPr>
              <p:cNvPr id="281" name="Input penna 280">
                <a:extLst>
                  <a:ext uri="{FF2B5EF4-FFF2-40B4-BE49-F238E27FC236}">
                    <a16:creationId xmlns:a16="http://schemas.microsoft.com/office/drawing/2014/main" id="{B89FDDE8-7E45-7549-9D5E-90ECB9E5F868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589010" y="4867229"/>
                <a:ext cx="6696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282" name="Input penna 281">
                <a:extLst>
                  <a:ext uri="{FF2B5EF4-FFF2-40B4-BE49-F238E27FC236}">
                    <a16:creationId xmlns:a16="http://schemas.microsoft.com/office/drawing/2014/main" id="{E2BB8225-AF1E-E7D7-38F5-F3F2AFF732E3}"/>
                  </a:ext>
                </a:extLst>
              </p14:cNvPr>
              <p14:cNvContentPartPr/>
              <p14:nvPr/>
            </p14:nvContentPartPr>
            <p14:xfrm>
              <a:off x="2628970" y="4892429"/>
              <a:ext cx="119520" cy="115200"/>
            </p14:xfrm>
          </p:contentPart>
        </mc:Choice>
        <mc:Fallback>
          <p:pic>
            <p:nvPicPr>
              <p:cNvPr id="282" name="Input penna 281">
                <a:extLst>
                  <a:ext uri="{FF2B5EF4-FFF2-40B4-BE49-F238E27FC236}">
                    <a16:creationId xmlns:a16="http://schemas.microsoft.com/office/drawing/2014/main" id="{E2BB8225-AF1E-E7D7-38F5-F3F2AFF732E3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621410" y="4884869"/>
                <a:ext cx="1346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283" name="Input penna 282">
                <a:extLst>
                  <a:ext uri="{FF2B5EF4-FFF2-40B4-BE49-F238E27FC236}">
                    <a16:creationId xmlns:a16="http://schemas.microsoft.com/office/drawing/2014/main" id="{DE5D4E4A-9A4D-DE87-BD8E-5A43240AAB1C}"/>
                  </a:ext>
                </a:extLst>
              </p14:cNvPr>
              <p14:cNvContentPartPr/>
              <p14:nvPr/>
            </p14:nvContentPartPr>
            <p14:xfrm>
              <a:off x="1661290" y="5124629"/>
              <a:ext cx="1316520" cy="151560"/>
            </p14:xfrm>
          </p:contentPart>
        </mc:Choice>
        <mc:Fallback>
          <p:pic>
            <p:nvPicPr>
              <p:cNvPr id="283" name="Input penna 282">
                <a:extLst>
                  <a:ext uri="{FF2B5EF4-FFF2-40B4-BE49-F238E27FC236}">
                    <a16:creationId xmlns:a16="http://schemas.microsoft.com/office/drawing/2014/main" id="{DE5D4E4A-9A4D-DE87-BD8E-5A43240AAB1C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653730" y="5117069"/>
                <a:ext cx="133164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284" name="Input penna 283">
                <a:extLst>
                  <a:ext uri="{FF2B5EF4-FFF2-40B4-BE49-F238E27FC236}">
                    <a16:creationId xmlns:a16="http://schemas.microsoft.com/office/drawing/2014/main" id="{676181CD-50F7-3448-34D0-FC30D2F664C5}"/>
                  </a:ext>
                </a:extLst>
              </p14:cNvPr>
              <p14:cNvContentPartPr/>
              <p14:nvPr/>
            </p14:nvContentPartPr>
            <p14:xfrm>
              <a:off x="1813210" y="4453229"/>
              <a:ext cx="1374480" cy="841680"/>
            </p14:xfrm>
          </p:contentPart>
        </mc:Choice>
        <mc:Fallback>
          <p:pic>
            <p:nvPicPr>
              <p:cNvPr id="284" name="Input penna 283">
                <a:extLst>
                  <a:ext uri="{FF2B5EF4-FFF2-40B4-BE49-F238E27FC236}">
                    <a16:creationId xmlns:a16="http://schemas.microsoft.com/office/drawing/2014/main" id="{676181CD-50F7-3448-34D0-FC30D2F664C5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806010" y="4445669"/>
                <a:ext cx="1389600" cy="85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705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1C002-FF2C-D22C-ABEF-CCE4359BC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142F777-8919-010D-D8AA-60C20DB4BFA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0779D20-82B3-1E37-3091-370AB75BC12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2F4A64E-B62A-DCAB-56F7-86E29C1C25F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A092B3E-FE1B-B054-AA18-41596BEF0E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98CD9FD-1166-C1F3-3A78-6C0558378A3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7104694-43E7-B2F2-80A3-18E8201288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2E56E75-45DD-574B-D9F8-66E6A06016F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90D2F4F-B187-A028-5FF6-F860117BCA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8D39D92-07AC-6CC5-F1D7-405C099C38C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DC5CDFA-977B-6CAF-62D3-AD8B1863B3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4613E91-D53B-EB62-BEE3-5084089047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FE80E55-BFCC-03F8-E39C-BDBCAB16833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FBC55AB-7D71-6BF0-3C94-43FEAC150E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09D0E84-213E-AFF8-7737-3AC04DF55D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236428F-805B-ECDE-6AC7-FAA8B4C8DC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87DB25A-66DA-9706-1A06-8FAF3EB805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F359073-9217-CED1-D4DB-A8FD879F7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F7BA3E8-DF08-93FE-E7B1-9DA0589F8B6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979D422-1C6D-DB16-BAED-DA4DA074769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CB1867F-2BB9-4437-8F9C-36A9F1747FF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557BF1E-AE60-4316-3867-52ACF22D2BF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869F66E-54B5-93D5-D1DA-3DCD188624D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02A3D1B-5B36-DA4D-35EA-448449E465A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69E093E-7041-0884-FB9B-F5AA6E04701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ED2BAF3-C847-3CEE-5138-90F9B2A0A0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3189923-7583-86B3-463C-46EE61E3C5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DF3EC53-3BCB-EEAF-A74F-D0136296E9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FFC61C6-07C8-D513-4E2A-A7E4F9D3AD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8E6FA21-BA4A-91C7-5B48-76ACC8F99C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9D5AE8D-BF0D-DF35-3684-9BE9AC2463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6F7279F-E161-3B98-0CB6-E74297FAE0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AEA0508-1940-C6C5-6C0E-EFD2100F499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FADA979-C11E-A2F2-BD4C-E95F3FBF2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11B91E0-FBC6-770E-7288-87EEA8BC9A4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C51D28A7-781C-3789-06F2-55D36756EC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2EDD938-0978-6163-3A2B-0E66626146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BD37796-9C03-EE72-029F-429D286F35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A332653-A628-0824-A12B-F97A0CF795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DA10E69-DD06-F1D6-47B7-55C6A7888C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D5E0082-7AEE-CC96-7D81-42EFB2F238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B4833D3-356E-0AEE-CCC5-03A49006D35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8AD7D63-FB87-257E-7CEE-C35ACE1458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86FAB6F-74DA-1B5F-075E-4385BF35E5B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BCA920B-6565-5EAD-ACF6-BC52AC53C5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FF78B31-E16B-0CD3-F988-C636B9A645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5C76323-0E7C-D26B-F685-C06836FA60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45A5F2F-A97F-0D92-174E-4BA927B8B95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AE88B66-678D-D127-3754-E7061331009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56AEF72-B81D-FB76-BC7A-DCF4C70AFA1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E657B68-C745-01ED-D5CB-3D85E1A6653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ACAC0A1-B4E5-DAE6-5B73-5518BF02951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601C014-FA2A-3B6C-2B8A-E12FF39F5B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05C6D48-A686-7A37-6AEF-1DCBDFB787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422F7DC-4163-816D-1EA5-0F431212629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A40CF87-CDA2-2544-465F-2E64CC1B72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7BCB845-EDAF-5BD3-801A-35EB567BDF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1DE072A-023C-5AF5-52A7-0E45DB84D36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12E28B7-A02B-97BE-FA73-128FBC4143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15D5264-7D91-8425-EDFB-2F54C32006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C1FF423-47C4-DA35-D04A-33342FAC78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8C016FC-F253-2E34-29C5-8D259016CED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24B414B-27B5-A27F-FD1C-D0C942D7800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BE07C0D-0FA4-A2B9-0F0E-2831DEE08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30" y="1035662"/>
            <a:ext cx="6285724" cy="2302329"/>
          </a:xfrm>
          <a:prstGeom prst="rect">
            <a:avLst/>
          </a:prstGeom>
        </p:spPr>
      </p:pic>
      <p:pic>
        <p:nvPicPr>
          <p:cNvPr id="5" name="Immagine 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89B035F-271A-1965-CBC3-40C83978C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30" y="3583074"/>
            <a:ext cx="6173173" cy="2382628"/>
          </a:xfrm>
          <a:prstGeom prst="rect">
            <a:avLst/>
          </a:prstGeom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43C976FB-FE93-2FBF-CC7E-7E3E9CD7F19A}"/>
              </a:ext>
            </a:extLst>
          </p:cNvPr>
          <p:cNvGrpSpPr/>
          <p:nvPr/>
        </p:nvGrpSpPr>
        <p:grpSpPr>
          <a:xfrm>
            <a:off x="5368785" y="3213134"/>
            <a:ext cx="2163240" cy="975960"/>
            <a:chOff x="5368785" y="3213134"/>
            <a:chExt cx="2163240" cy="97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A8327A2-D6E0-E7AA-9A58-6C5A394CF204}"/>
                    </a:ext>
                  </a:extLst>
                </p14:cNvPr>
                <p14:cNvContentPartPr/>
                <p14:nvPr/>
              </p14:nvContentPartPr>
              <p14:xfrm>
                <a:off x="5910585" y="3577094"/>
                <a:ext cx="182160" cy="612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A8327A2-D6E0-E7AA-9A58-6C5A394CF20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03385" y="3569894"/>
                  <a:ext cx="197280" cy="62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D0DBC815-759A-AB8F-6508-6122C5C375DA}"/>
                    </a:ext>
                  </a:extLst>
                </p14:cNvPr>
                <p14:cNvContentPartPr/>
                <p14:nvPr/>
              </p14:nvContentPartPr>
              <p14:xfrm>
                <a:off x="5368785" y="3322214"/>
                <a:ext cx="333720" cy="275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D0DBC815-759A-AB8F-6508-6122C5C375D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61225" y="3314654"/>
                  <a:ext cx="3488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C139BE0-2DC9-08DF-C77B-D598C2A2B32F}"/>
                    </a:ext>
                  </a:extLst>
                </p14:cNvPr>
                <p14:cNvContentPartPr/>
                <p14:nvPr/>
              </p14:nvContentPartPr>
              <p14:xfrm>
                <a:off x="5788905" y="3311054"/>
                <a:ext cx="230400" cy="207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C139BE0-2DC9-08DF-C77B-D598C2A2B32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81345" y="3303494"/>
                  <a:ext cx="2455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CD5B45B-26A2-6400-D7AB-D216C725AC68}"/>
                    </a:ext>
                  </a:extLst>
                </p14:cNvPr>
                <p14:cNvContentPartPr/>
                <p14:nvPr/>
              </p14:nvContentPartPr>
              <p14:xfrm>
                <a:off x="6080145" y="3306374"/>
                <a:ext cx="273960" cy="2178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CD5B45B-26A2-6400-D7AB-D216C725AC6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72585" y="3298814"/>
                  <a:ext cx="28908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9B50AA4-F6F4-5049-4B50-3CFA6C9AF4B1}"/>
                    </a:ext>
                  </a:extLst>
                </p14:cNvPr>
                <p14:cNvContentPartPr/>
                <p14:nvPr/>
              </p14:nvContentPartPr>
              <p14:xfrm>
                <a:off x="6376425" y="3310334"/>
                <a:ext cx="129960" cy="2412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9B50AA4-F6F4-5049-4B50-3CFA6C9AF4B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69225" y="3302774"/>
                  <a:ext cx="1450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6428DA7-F1BF-98F9-9B0C-BA69D4536EFC}"/>
                    </a:ext>
                  </a:extLst>
                </p14:cNvPr>
                <p14:cNvContentPartPr/>
                <p14:nvPr/>
              </p14:nvContentPartPr>
              <p14:xfrm>
                <a:off x="6617265" y="3326894"/>
                <a:ext cx="197280" cy="181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6428DA7-F1BF-98F9-9B0C-BA69D4536EF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10065" y="3319334"/>
                  <a:ext cx="2120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D62AEF4-EE22-FEC5-F1F3-8E661F237627}"/>
                    </a:ext>
                  </a:extLst>
                </p14:cNvPr>
                <p14:cNvContentPartPr/>
                <p14:nvPr/>
              </p14:nvContentPartPr>
              <p14:xfrm>
                <a:off x="6873225" y="3340214"/>
                <a:ext cx="154080" cy="143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D62AEF4-EE22-FEC5-F1F3-8E661F23762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865665" y="3332654"/>
                  <a:ext cx="1692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A596CCA-D0E4-FF48-4001-D7C58AD8107E}"/>
                    </a:ext>
                  </a:extLst>
                </p14:cNvPr>
                <p14:cNvContentPartPr/>
                <p14:nvPr/>
              </p14:nvContentPartPr>
              <p14:xfrm>
                <a:off x="7083105" y="3357854"/>
                <a:ext cx="88200" cy="1180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A596CCA-D0E4-FF48-4001-D7C58AD8107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075545" y="3350294"/>
                  <a:ext cx="1033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DEAEDC2-AD28-720D-7B2C-7BB3C070F976}"/>
                    </a:ext>
                  </a:extLst>
                </p14:cNvPr>
                <p14:cNvContentPartPr/>
                <p14:nvPr/>
              </p14:nvContentPartPr>
              <p14:xfrm>
                <a:off x="7237185" y="3360734"/>
                <a:ext cx="78840" cy="84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DEAEDC2-AD28-720D-7B2C-7BB3C070F97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229625" y="3353174"/>
                  <a:ext cx="939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68E7E1B-F11C-493A-95FC-ADF801A96880}"/>
                    </a:ext>
                  </a:extLst>
                </p14:cNvPr>
                <p14:cNvContentPartPr/>
                <p14:nvPr/>
              </p14:nvContentPartPr>
              <p14:xfrm>
                <a:off x="7389465" y="3213134"/>
                <a:ext cx="12600" cy="2318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68E7E1B-F11C-493A-95FC-ADF801A9688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81905" y="3205574"/>
                  <a:ext cx="2736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061F792-B184-C365-7483-F61A94B61A93}"/>
                    </a:ext>
                  </a:extLst>
                </p14:cNvPr>
                <p14:cNvContentPartPr/>
                <p14:nvPr/>
              </p14:nvContentPartPr>
              <p14:xfrm>
                <a:off x="7365345" y="3366494"/>
                <a:ext cx="55440" cy="12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061F792-B184-C365-7483-F61A94B61A9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357785" y="3358934"/>
                  <a:ext cx="702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6E98B9C-42AE-44CA-9C81-DE00B444D5A1}"/>
                    </a:ext>
                  </a:extLst>
                </p14:cNvPr>
                <p14:cNvContentPartPr/>
                <p14:nvPr/>
              </p14:nvContentPartPr>
              <p14:xfrm>
                <a:off x="7517265" y="3276494"/>
                <a:ext cx="14760" cy="206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6E98B9C-42AE-44CA-9C81-DE00B444D5A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09705" y="3268934"/>
                  <a:ext cx="29880" cy="22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08DDB1EA-C3AA-530C-946A-66B774117DF3}"/>
              </a:ext>
            </a:extLst>
          </p:cNvPr>
          <p:cNvGrpSpPr/>
          <p:nvPr/>
        </p:nvGrpSpPr>
        <p:grpSpPr>
          <a:xfrm>
            <a:off x="2947172" y="4046407"/>
            <a:ext cx="166680" cy="90000"/>
            <a:chOff x="2947172" y="4046407"/>
            <a:chExt cx="166680" cy="9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5DE2474-E251-497A-E9DC-DEC599609624}"/>
                    </a:ext>
                  </a:extLst>
                </p14:cNvPr>
                <p14:cNvContentPartPr/>
                <p14:nvPr/>
              </p14:nvContentPartPr>
              <p14:xfrm>
                <a:off x="2947172" y="4071247"/>
                <a:ext cx="98640" cy="90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5DE2474-E251-497A-E9DC-DEC59960962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39612" y="4063687"/>
                  <a:ext cx="1137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E06F6EB-8244-465F-D2E8-23331F0797D3}"/>
                    </a:ext>
                  </a:extLst>
                </p14:cNvPr>
                <p14:cNvContentPartPr/>
                <p14:nvPr/>
              </p14:nvContentPartPr>
              <p14:xfrm>
                <a:off x="3090452" y="4046407"/>
                <a:ext cx="23400" cy="900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E06F6EB-8244-465F-D2E8-23331F0797D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082892" y="4038847"/>
                  <a:ext cx="3852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499879F9-7142-51F5-CF5A-9FA48ADC8D56}"/>
              </a:ext>
            </a:extLst>
          </p:cNvPr>
          <p:cNvGrpSpPr/>
          <p:nvPr/>
        </p:nvGrpSpPr>
        <p:grpSpPr>
          <a:xfrm>
            <a:off x="4507772" y="3444847"/>
            <a:ext cx="344520" cy="431640"/>
            <a:chOff x="4507772" y="3444847"/>
            <a:chExt cx="344520" cy="43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BF14466-70D7-7B48-FF5A-E25B8DB3B80D}"/>
                    </a:ext>
                  </a:extLst>
                </p14:cNvPr>
                <p14:cNvContentPartPr/>
                <p14:nvPr/>
              </p14:nvContentPartPr>
              <p14:xfrm>
                <a:off x="4571132" y="3612607"/>
                <a:ext cx="101520" cy="2131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BF14466-70D7-7B48-FF5A-E25B8DB3B80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563932" y="3605047"/>
                  <a:ext cx="1166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1367D32-4C8A-F536-86BE-3FB80E5ECBE7}"/>
                    </a:ext>
                  </a:extLst>
                </p14:cNvPr>
                <p14:cNvContentPartPr/>
                <p14:nvPr/>
              </p14:nvContentPartPr>
              <p14:xfrm>
                <a:off x="4507772" y="3444847"/>
                <a:ext cx="344520" cy="4316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1367D32-4C8A-F536-86BE-3FB80E5ECBE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00212" y="3437287"/>
                  <a:ext cx="359640" cy="44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5BA1F35C-E985-C0E8-646D-F2D4126DC356}"/>
                  </a:ext>
                </a:extLst>
              </p14:cNvPr>
              <p14:cNvContentPartPr/>
              <p14:nvPr/>
            </p14:nvContentPartPr>
            <p14:xfrm>
              <a:off x="4125452" y="4150807"/>
              <a:ext cx="1080000" cy="5832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5BA1F35C-E985-C0E8-646D-F2D4126DC35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117892" y="4143607"/>
                <a:ext cx="109512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C32B7BEF-AD07-B730-7808-07B3A42C2EC7}"/>
                  </a:ext>
                </a:extLst>
              </p14:cNvPr>
              <p14:cNvContentPartPr/>
              <p14:nvPr/>
            </p14:nvContentPartPr>
            <p14:xfrm>
              <a:off x="6552168" y="4161336"/>
              <a:ext cx="532440" cy="2664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C32B7BEF-AD07-B730-7808-07B3A42C2EC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544608" y="4153776"/>
                <a:ext cx="54756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164E6703-576C-0471-735B-5E3D66772633}"/>
                  </a:ext>
                </a:extLst>
              </p14:cNvPr>
              <p14:cNvContentPartPr/>
              <p14:nvPr/>
            </p14:nvContentPartPr>
            <p14:xfrm>
              <a:off x="4590888" y="4851816"/>
              <a:ext cx="768960" cy="3996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164E6703-576C-0471-735B-5E3D6677263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583328" y="4844256"/>
                <a:ext cx="78408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024F7D51-2023-90E2-DFFA-0E64CBB89D1B}"/>
                  </a:ext>
                </a:extLst>
              </p14:cNvPr>
              <p14:cNvContentPartPr/>
              <p14:nvPr/>
            </p14:nvContentPartPr>
            <p14:xfrm>
              <a:off x="7530681" y="3950575"/>
              <a:ext cx="513000" cy="6156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024F7D51-2023-90E2-DFFA-0E64CBB89D1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476681" y="3842575"/>
                <a:ext cx="620640" cy="27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o 33">
            <a:extLst>
              <a:ext uri="{FF2B5EF4-FFF2-40B4-BE49-F238E27FC236}">
                <a16:creationId xmlns:a16="http://schemas.microsoft.com/office/drawing/2014/main" id="{196BB534-398B-E77A-81F6-481EDC6C0BBD}"/>
              </a:ext>
            </a:extLst>
          </p:cNvPr>
          <p:cNvGrpSpPr/>
          <p:nvPr/>
        </p:nvGrpSpPr>
        <p:grpSpPr>
          <a:xfrm>
            <a:off x="4673093" y="712610"/>
            <a:ext cx="438840" cy="463320"/>
            <a:chOff x="4673093" y="712610"/>
            <a:chExt cx="438840" cy="46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05DADC0-107C-20BE-72B5-332E6578F0E5}"/>
                    </a:ext>
                  </a:extLst>
                </p14:cNvPr>
                <p14:cNvContentPartPr/>
                <p14:nvPr/>
              </p14:nvContentPartPr>
              <p14:xfrm>
                <a:off x="4817093" y="862370"/>
                <a:ext cx="106200" cy="260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05DADC0-107C-20BE-72B5-332E6578F0E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809533" y="854810"/>
                  <a:ext cx="1213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54F7D29-A95D-E273-DBA0-0010B6D0ED67}"/>
                    </a:ext>
                  </a:extLst>
                </p14:cNvPr>
                <p14:cNvContentPartPr/>
                <p14:nvPr/>
              </p14:nvContentPartPr>
              <p14:xfrm>
                <a:off x="4673093" y="712610"/>
                <a:ext cx="438840" cy="4633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54F7D29-A95D-E273-DBA0-0010B6D0ED6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665533" y="705050"/>
                  <a:ext cx="453960" cy="47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7F9C8406-44D0-D981-F50A-ED469EB9B529}"/>
              </a:ext>
            </a:extLst>
          </p:cNvPr>
          <p:cNvGrpSpPr/>
          <p:nvPr/>
        </p:nvGrpSpPr>
        <p:grpSpPr>
          <a:xfrm>
            <a:off x="171610" y="141650"/>
            <a:ext cx="393120" cy="549720"/>
            <a:chOff x="171610" y="141650"/>
            <a:chExt cx="393120" cy="54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0DB0FB1-C039-1D88-F419-8A0446814805}"/>
                    </a:ext>
                  </a:extLst>
                </p14:cNvPr>
                <p14:cNvContentPartPr/>
                <p14:nvPr/>
              </p14:nvContentPartPr>
              <p14:xfrm>
                <a:off x="240370" y="323450"/>
                <a:ext cx="101520" cy="2354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0DB0FB1-C039-1D88-F419-8A044681480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2810" y="315890"/>
                  <a:ext cx="1166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8B6C88E-E63A-E19D-2E73-5927D35057C2}"/>
                    </a:ext>
                  </a:extLst>
                </p14:cNvPr>
                <p14:cNvContentPartPr/>
                <p14:nvPr/>
              </p14:nvContentPartPr>
              <p14:xfrm>
                <a:off x="171610" y="141650"/>
                <a:ext cx="393120" cy="549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8B6C88E-E63A-E19D-2E73-5927D35057C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4050" y="134090"/>
                  <a:ext cx="408240" cy="56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BA4789E4-B60E-415C-C198-03D118B43C05}"/>
              </a:ext>
            </a:extLst>
          </p:cNvPr>
          <p:cNvGrpSpPr/>
          <p:nvPr/>
        </p:nvGrpSpPr>
        <p:grpSpPr>
          <a:xfrm>
            <a:off x="857050" y="456650"/>
            <a:ext cx="349920" cy="222840"/>
            <a:chOff x="857050" y="456650"/>
            <a:chExt cx="349920" cy="22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BA61F89-67AE-1DCD-8586-E1CF0E765387}"/>
                    </a:ext>
                  </a:extLst>
                </p14:cNvPr>
                <p14:cNvContentPartPr/>
                <p14:nvPr/>
              </p14:nvContentPartPr>
              <p14:xfrm>
                <a:off x="857050" y="456650"/>
                <a:ext cx="120600" cy="201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BA61F89-67AE-1DCD-8586-E1CF0E76538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49490" y="449090"/>
                  <a:ext cx="13572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892A2D7-9A47-3FD5-EBEA-E50BA0BE3CE8}"/>
                    </a:ext>
                  </a:extLst>
                </p14:cNvPr>
                <p14:cNvContentPartPr/>
                <p14:nvPr/>
              </p14:nvContentPartPr>
              <p14:xfrm>
                <a:off x="900610" y="558170"/>
                <a:ext cx="94680" cy="93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892A2D7-9A47-3FD5-EBEA-E50BA0BE3CE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93050" y="550610"/>
                  <a:ext cx="1098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BBC4216-64A6-70A2-C47C-64ACBE40937C}"/>
                    </a:ext>
                  </a:extLst>
                </p14:cNvPr>
                <p14:cNvContentPartPr/>
                <p14:nvPr/>
              </p14:nvContentPartPr>
              <p14:xfrm>
                <a:off x="984490" y="485810"/>
                <a:ext cx="120600" cy="1537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BBC4216-64A6-70A2-C47C-64ACBE40937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76930" y="478250"/>
                  <a:ext cx="1357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0F66BD5-91FA-62D0-D0FE-E4B8FC2A8A59}"/>
                    </a:ext>
                  </a:extLst>
                </p14:cNvPr>
                <p14:cNvContentPartPr/>
                <p14:nvPr/>
              </p14:nvContentPartPr>
              <p14:xfrm>
                <a:off x="1066930" y="567530"/>
                <a:ext cx="140040" cy="1119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0F66BD5-91FA-62D0-D0FE-E4B8FC2A8A5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59370" y="559970"/>
                  <a:ext cx="154800" cy="12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20EC79AA-BFE2-84A7-AD60-50CEA9CCB30E}"/>
                  </a:ext>
                </a:extLst>
              </p14:cNvPr>
              <p14:cNvContentPartPr/>
              <p14:nvPr/>
            </p14:nvContentPartPr>
            <p14:xfrm>
              <a:off x="1702330" y="305090"/>
              <a:ext cx="194760" cy="27252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20EC79AA-BFE2-84A7-AD60-50CEA9CCB30E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694770" y="297530"/>
                <a:ext cx="209880" cy="28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o 58">
            <a:extLst>
              <a:ext uri="{FF2B5EF4-FFF2-40B4-BE49-F238E27FC236}">
                <a16:creationId xmlns:a16="http://schemas.microsoft.com/office/drawing/2014/main" id="{793ED8A3-D488-F66E-819F-4B9EB0EB3E07}"/>
              </a:ext>
            </a:extLst>
          </p:cNvPr>
          <p:cNvGrpSpPr/>
          <p:nvPr/>
        </p:nvGrpSpPr>
        <p:grpSpPr>
          <a:xfrm>
            <a:off x="2236930" y="143450"/>
            <a:ext cx="385920" cy="246240"/>
            <a:chOff x="2236930" y="143450"/>
            <a:chExt cx="385920" cy="24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9CD2023-79A8-8D3F-3E52-C4C6E2364988}"/>
                    </a:ext>
                  </a:extLst>
                </p14:cNvPr>
                <p14:cNvContentPartPr/>
                <p14:nvPr/>
              </p14:nvContentPartPr>
              <p14:xfrm>
                <a:off x="2272570" y="143450"/>
                <a:ext cx="121320" cy="1735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9CD2023-79A8-8D3F-3E52-C4C6E236498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265010" y="135890"/>
                  <a:ext cx="1364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34D7B6ED-F368-C1E0-83F2-745A4651CF64}"/>
                    </a:ext>
                  </a:extLst>
                </p14:cNvPr>
                <p14:cNvContentPartPr/>
                <p14:nvPr/>
              </p14:nvContentPartPr>
              <p14:xfrm>
                <a:off x="2236930" y="246410"/>
                <a:ext cx="126720" cy="208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34D7B6ED-F368-C1E0-83F2-745A4651CF6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229370" y="238850"/>
                  <a:ext cx="141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FD813A9-6DC5-8FD6-7481-E602A75748A8}"/>
                    </a:ext>
                  </a:extLst>
                </p14:cNvPr>
                <p14:cNvContentPartPr/>
                <p14:nvPr/>
              </p14:nvContentPartPr>
              <p14:xfrm>
                <a:off x="2333410" y="308690"/>
                <a:ext cx="4320" cy="774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FD813A9-6DC5-8FD6-7481-E602A75748A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325850" y="301130"/>
                  <a:ext cx="194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746DE4F-58A8-957C-70EA-EDEFDF144AED}"/>
                    </a:ext>
                  </a:extLst>
                </p14:cNvPr>
                <p14:cNvContentPartPr/>
                <p14:nvPr/>
              </p14:nvContentPartPr>
              <p14:xfrm>
                <a:off x="2271490" y="354410"/>
                <a:ext cx="128880" cy="352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746DE4F-58A8-957C-70EA-EDEFDF144AE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63930" y="346850"/>
                  <a:ext cx="1440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1BFB3825-BC0B-CA70-7D9A-A1C836939275}"/>
                    </a:ext>
                  </a:extLst>
                </p14:cNvPr>
                <p14:cNvContentPartPr/>
                <p14:nvPr/>
              </p14:nvContentPartPr>
              <p14:xfrm>
                <a:off x="2470210" y="162170"/>
                <a:ext cx="16920" cy="1918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1BFB3825-BC0B-CA70-7D9A-A1C83693927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62650" y="154610"/>
                  <a:ext cx="320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015076B-E12C-1C46-2590-BCAB41A1F4F7}"/>
                    </a:ext>
                  </a:extLst>
                </p14:cNvPr>
                <p14:cNvContentPartPr/>
                <p14:nvPr/>
              </p14:nvContentPartPr>
              <p14:xfrm>
                <a:off x="2462650" y="305090"/>
                <a:ext cx="160200" cy="237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015076B-E12C-1C46-2590-BCAB41A1F4F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455090" y="297530"/>
                  <a:ext cx="17532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67D7551A-EABC-6D66-FD9A-DFC5F82B0A45}"/>
              </a:ext>
            </a:extLst>
          </p:cNvPr>
          <p:cNvGrpSpPr/>
          <p:nvPr/>
        </p:nvGrpSpPr>
        <p:grpSpPr>
          <a:xfrm>
            <a:off x="2266450" y="465290"/>
            <a:ext cx="240120" cy="142560"/>
            <a:chOff x="2266450" y="465290"/>
            <a:chExt cx="240120" cy="1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5451FAD7-77DA-AC85-84A1-A9DD0DDD98A7}"/>
                    </a:ext>
                  </a:extLst>
                </p14:cNvPr>
                <p14:cNvContentPartPr/>
                <p14:nvPr/>
              </p14:nvContentPartPr>
              <p14:xfrm>
                <a:off x="2266450" y="465650"/>
                <a:ext cx="88920" cy="1422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5451FAD7-77DA-AC85-84A1-A9DD0DDD98A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258890" y="458090"/>
                  <a:ext cx="1040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959BB87-0E5F-CA16-71D1-07202722748F}"/>
                    </a:ext>
                  </a:extLst>
                </p14:cNvPr>
                <p14:cNvContentPartPr/>
                <p14:nvPr/>
              </p14:nvContentPartPr>
              <p14:xfrm>
                <a:off x="2307850" y="539450"/>
                <a:ext cx="55440" cy="450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959BB87-0E5F-CA16-71D1-07202722748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300290" y="531890"/>
                  <a:ext cx="702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E12801E-2569-F9D4-8905-E5B0C8D1E09C}"/>
                    </a:ext>
                  </a:extLst>
                </p14:cNvPr>
                <p14:cNvContentPartPr/>
                <p14:nvPr/>
              </p14:nvContentPartPr>
              <p14:xfrm>
                <a:off x="2381290" y="465290"/>
                <a:ext cx="77760" cy="1152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E12801E-2569-F9D4-8905-E5B0C8D1E09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73730" y="457730"/>
                  <a:ext cx="928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C66AF38-B374-E54E-38F3-ABC65666727B}"/>
                    </a:ext>
                  </a:extLst>
                </p14:cNvPr>
                <p14:cNvContentPartPr/>
                <p14:nvPr/>
              </p14:nvContentPartPr>
              <p14:xfrm>
                <a:off x="2431690" y="527570"/>
                <a:ext cx="74880" cy="536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C66AF38-B374-E54E-38F3-ABC65666727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424490" y="520010"/>
                  <a:ext cx="9000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5DE136F0-E10A-F1A0-D8CE-BEB24993F798}"/>
              </a:ext>
            </a:extLst>
          </p:cNvPr>
          <p:cNvGrpSpPr/>
          <p:nvPr/>
        </p:nvGrpSpPr>
        <p:grpSpPr>
          <a:xfrm>
            <a:off x="3490" y="881090"/>
            <a:ext cx="589680" cy="747360"/>
            <a:chOff x="3490" y="881090"/>
            <a:chExt cx="589680" cy="74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2FB5CC2-DE84-E679-EF4E-6D6C3192DBBE}"/>
                    </a:ext>
                  </a:extLst>
                </p14:cNvPr>
                <p14:cNvContentPartPr/>
                <p14:nvPr/>
              </p14:nvContentPartPr>
              <p14:xfrm>
                <a:off x="143170" y="1121930"/>
                <a:ext cx="219960" cy="2926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2FB5CC2-DE84-E679-EF4E-6D6C3192DBB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35610" y="1114370"/>
                  <a:ext cx="2350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C2BC361A-D718-626B-26C3-C12AA06B00D6}"/>
                    </a:ext>
                  </a:extLst>
                </p14:cNvPr>
                <p14:cNvContentPartPr/>
                <p14:nvPr/>
              </p14:nvContentPartPr>
              <p14:xfrm>
                <a:off x="3490" y="881090"/>
                <a:ext cx="589680" cy="7473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C2BC361A-D718-626B-26C3-C12AA06B00D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-4070" y="873530"/>
                  <a:ext cx="604800" cy="76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5F8897BC-3DD0-F7EE-626C-2CF3ECC920AE}"/>
              </a:ext>
            </a:extLst>
          </p:cNvPr>
          <p:cNvGrpSpPr/>
          <p:nvPr/>
        </p:nvGrpSpPr>
        <p:grpSpPr>
          <a:xfrm>
            <a:off x="798370" y="1157930"/>
            <a:ext cx="274680" cy="343800"/>
            <a:chOff x="798370" y="1157930"/>
            <a:chExt cx="274680" cy="34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C23FF2C-FFD0-4218-D6D5-3D61067774FA}"/>
                    </a:ext>
                  </a:extLst>
                </p14:cNvPr>
                <p14:cNvContentPartPr/>
                <p14:nvPr/>
              </p14:nvContentPartPr>
              <p14:xfrm>
                <a:off x="798370" y="1199690"/>
                <a:ext cx="170280" cy="222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C23FF2C-FFD0-4218-D6D5-3D61067774F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0810" y="1192130"/>
                  <a:ext cx="1850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2BAE7BE-A9B8-971A-7D8B-4766C409D8E5}"/>
                    </a:ext>
                  </a:extLst>
                </p14:cNvPr>
                <p14:cNvContentPartPr/>
                <p14:nvPr/>
              </p14:nvContentPartPr>
              <p14:xfrm>
                <a:off x="962530" y="1306610"/>
                <a:ext cx="98280" cy="169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2BAE7BE-A9B8-971A-7D8B-4766C409D8E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54970" y="1299050"/>
                  <a:ext cx="113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AFF1BA7D-062E-F8B6-5A35-077153F16F73}"/>
                    </a:ext>
                  </a:extLst>
                </p14:cNvPr>
                <p14:cNvContentPartPr/>
                <p14:nvPr/>
              </p14:nvContentPartPr>
              <p14:xfrm>
                <a:off x="1036330" y="1157930"/>
                <a:ext cx="36720" cy="3438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AFF1BA7D-062E-F8B6-5A35-077153F16F7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28770" y="1150370"/>
                  <a:ext cx="51840" cy="35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6C42B542-8372-7FA6-6658-8977967447DC}"/>
                  </a:ext>
                </a:extLst>
              </p14:cNvPr>
              <p14:cNvContentPartPr/>
              <p14:nvPr/>
            </p14:nvContentPartPr>
            <p14:xfrm>
              <a:off x="7256223" y="1589688"/>
              <a:ext cx="243000" cy="1692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6C42B542-8372-7FA6-6658-8977967447D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7248663" y="1582128"/>
                <a:ext cx="258120" cy="3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974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DDD5-CFC3-86BF-B048-4715977A5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6B49479-4CC2-214F-6566-5655E4B6E98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A213B35-5BB1-B5F3-7862-E14FE227BB0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48BBD7-1469-EBBF-0CAE-9F1831CF59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1B57CB0-CE51-BAAE-0BBA-E426653BFAF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85C1BE5-84FA-080C-ACB3-ED6D8C269B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23939B0-5919-4319-9877-DEC27E0A2B6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AA314B4-A2D2-BB5A-A546-E8D20DEE55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B0340FC-2634-FDF3-A5BB-964A34C9B4C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C4EA302-B41A-D3F1-D532-9C42DEBFDA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269AE48-1438-A118-53A2-DB895F25E3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8B9B2F4-38BC-48E7-3902-FDEC1E3CD7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D903C04-07CB-A3BB-BD64-88CEF9B0142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1E13A01-F99C-AE41-7006-A1FEF49998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B86BFDA-6D1D-3C07-6AD7-06C8FFA3E21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AE38736-C471-622F-AC38-CA60FA5432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F060F29-F6EC-5328-7999-ED24F0EE3A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62D40F-386C-8679-55F9-13DA9F47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7ABF97F-1391-3644-D7B6-B53C6485DBC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58CB7FD-D8F8-AA50-F1BE-08260D77C5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8F5E30-96BE-0F52-AD95-E1356757B58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B3736A5-23AD-23E9-D355-07B0C6D590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FB8F285-9653-32A8-477F-28C95081137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7FAFE13-70F9-ABD2-72BA-16D4D2E5D01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B5626BB-D6D7-71F3-1FD8-56CD28C95ED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B3DA100-0034-D166-7FAF-431AA428E49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BCFC9AA-7A00-28CF-6AD2-61975DE920E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13091E6-B774-BF97-24F4-03A4B646C4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ED0DDA8-2FA0-6EAF-E504-9B03BA0B70A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D6A9076-AB19-53AF-E6F0-2F65FA02AE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74BAAC6-12C1-5F31-ADD6-1873ABEE0A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0601031-AF21-7F02-AAB3-20C26A835BE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FABB575-DE2D-CF7C-A858-837BCDBBDAF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9F0CDD-C871-E306-09AE-C78A5BA82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19DABDE-9FA9-6791-846E-33C2284F7C3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36D5DD3-8EA7-910D-F2B1-FBB575C2960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D4DC495-146A-C4C0-B168-91C3D14AE6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4E2EB9E-4EA4-647A-3053-0DA9B844B57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4D7749C-4D56-4813-25AE-3B17E9A2F0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8C0F1DC-278E-5573-DDE3-5D151EDFB27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5BAD400-B2B9-F248-92A7-E8DDF91D97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A49E629-B7AA-98E9-38D6-194059708E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6CC2F27-DEC0-DF27-26FD-300A5AD451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495BA49-D6AB-30C0-6C15-D369E4C92D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268A446-E121-F0B6-12A9-AE5CF005E8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38FEF1E-A812-B027-593E-9AF43027E7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1C17146-7B13-2517-477E-82B08AFC6B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A67C35C-3E6D-A5FF-57A2-176E84037F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D244FC-929F-B0CA-AEEB-247397822E8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74D981F-1B39-1912-33D3-530BA00838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6ABB844-FA28-F110-A239-7446F6F65F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BB65EEB-1C75-6C4B-421C-8486BAAA78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09E5B4B-C54D-1038-75E6-17FDB14BE1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C9A3303-0FA0-1454-4421-78CEAE73C8C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4707E9A-C7A4-1E17-9058-6BF85A0710E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6707703-C5C5-885B-F4B8-AE982F143A6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CBF5919-D024-342D-0951-52AD62AA70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2222A20-A738-1D80-DF08-CE5E94FDA92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1725D91-FA01-D21F-0F13-B2B039FAA8C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D9C7A03-B5D0-FB0A-2192-2248BE71A4A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3629F2E-F282-B5A0-C6FA-97F5C0C331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71805D2-5AA2-144F-B163-CD5CEA7B82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FEEC6A6-4A02-F059-8AFC-F966D905661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361B86E-9131-061B-0585-1BDA6BF1A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833" y="854540"/>
            <a:ext cx="5502860" cy="4925399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2537C554-E372-E7BD-09AA-FB83273C9670}"/>
              </a:ext>
            </a:extLst>
          </p:cNvPr>
          <p:cNvGrpSpPr/>
          <p:nvPr/>
        </p:nvGrpSpPr>
        <p:grpSpPr>
          <a:xfrm>
            <a:off x="5139783" y="666862"/>
            <a:ext cx="254160" cy="342000"/>
            <a:chOff x="5139783" y="666862"/>
            <a:chExt cx="254160" cy="34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2E69786-1091-0644-994A-8A2CFE2D81DC}"/>
                    </a:ext>
                  </a:extLst>
                </p14:cNvPr>
                <p14:cNvContentPartPr/>
                <p14:nvPr/>
              </p14:nvContentPartPr>
              <p14:xfrm>
                <a:off x="5221143" y="780982"/>
                <a:ext cx="74160" cy="1432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2E69786-1091-0644-994A-8A2CFE2D81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13583" y="773422"/>
                  <a:ext cx="892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0E0F7C7-9C5F-B1F4-474F-476ABB324ABB}"/>
                    </a:ext>
                  </a:extLst>
                </p14:cNvPr>
                <p14:cNvContentPartPr/>
                <p14:nvPr/>
              </p14:nvContentPartPr>
              <p14:xfrm>
                <a:off x="5139783" y="666862"/>
                <a:ext cx="254160" cy="342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0E0F7C7-9C5F-B1F4-474F-476ABB324AB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32223" y="659302"/>
                  <a:ext cx="269280" cy="35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164996A8-5C44-FE22-0621-15E5E6BF3963}"/>
              </a:ext>
            </a:extLst>
          </p:cNvPr>
          <p:cNvGrpSpPr/>
          <p:nvPr/>
        </p:nvGrpSpPr>
        <p:grpSpPr>
          <a:xfrm>
            <a:off x="7305183" y="1353022"/>
            <a:ext cx="226440" cy="150480"/>
            <a:chOff x="7305183" y="1353022"/>
            <a:chExt cx="226440" cy="15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D83A792-95A6-AB4E-A5F1-93AE1171E502}"/>
                    </a:ext>
                  </a:extLst>
                </p14:cNvPr>
                <p14:cNvContentPartPr/>
                <p14:nvPr/>
              </p14:nvContentPartPr>
              <p14:xfrm>
                <a:off x="7305183" y="1356622"/>
                <a:ext cx="81360" cy="1166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D83A792-95A6-AB4E-A5F1-93AE1171E5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97623" y="1349062"/>
                  <a:ext cx="964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D59D7AC-95C0-C415-14A4-D7899ABA5B14}"/>
                    </a:ext>
                  </a:extLst>
                </p14:cNvPr>
                <p14:cNvContentPartPr/>
                <p14:nvPr/>
              </p14:nvContentPartPr>
              <p14:xfrm>
                <a:off x="7345503" y="1418902"/>
                <a:ext cx="36000" cy="39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D59D7AC-95C0-C415-14A4-D7899ABA5B1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38303" y="1411342"/>
                  <a:ext cx="507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CDAAE71-DA7C-FCDE-1FC8-F44B68AC082A}"/>
                    </a:ext>
                  </a:extLst>
                </p14:cNvPr>
                <p14:cNvContentPartPr/>
                <p14:nvPr/>
              </p14:nvContentPartPr>
              <p14:xfrm>
                <a:off x="7389063" y="1353022"/>
                <a:ext cx="64440" cy="129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CDAAE71-DA7C-FCDE-1FC8-F44B68AC08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81503" y="1345462"/>
                  <a:ext cx="792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747692D-D687-4B0B-999E-FD65E29BB2E1}"/>
                    </a:ext>
                  </a:extLst>
                </p14:cNvPr>
                <p14:cNvContentPartPr/>
                <p14:nvPr/>
              </p14:nvContentPartPr>
              <p14:xfrm>
                <a:off x="7447743" y="1404862"/>
                <a:ext cx="83880" cy="98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747692D-D687-4B0B-999E-FD65E29BB2E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40183" y="1397302"/>
                  <a:ext cx="99000" cy="11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D63CC61-5DF8-75D8-A0C8-EC3029423486}"/>
              </a:ext>
            </a:extLst>
          </p:cNvPr>
          <p:cNvGrpSpPr/>
          <p:nvPr/>
        </p:nvGrpSpPr>
        <p:grpSpPr>
          <a:xfrm>
            <a:off x="7641569" y="836280"/>
            <a:ext cx="999000" cy="664920"/>
            <a:chOff x="7641569" y="836280"/>
            <a:chExt cx="999000" cy="66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8EFDE27-7641-5004-BBCC-97EA12780FF2}"/>
                    </a:ext>
                  </a:extLst>
                </p14:cNvPr>
                <p14:cNvContentPartPr/>
                <p14:nvPr/>
              </p14:nvContentPartPr>
              <p14:xfrm>
                <a:off x="7703129" y="1447200"/>
                <a:ext cx="937440" cy="36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8EFDE27-7641-5004-BBCC-97EA12780FF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95569" y="1439640"/>
                  <a:ext cx="9525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2E1BDE19-85F7-5C02-EFC0-3DA916D4EB5B}"/>
                    </a:ext>
                  </a:extLst>
                </p14:cNvPr>
                <p14:cNvContentPartPr/>
                <p14:nvPr/>
              </p14:nvContentPartPr>
              <p14:xfrm>
                <a:off x="7641569" y="836280"/>
                <a:ext cx="907560" cy="664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2E1BDE19-85F7-5C02-EFC0-3DA916D4EB5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34009" y="828720"/>
                  <a:ext cx="922680" cy="67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11DC304C-EF81-F84B-E1DE-D399A29E4AC2}"/>
                  </a:ext>
                </a:extLst>
              </p14:cNvPr>
              <p14:cNvContentPartPr/>
              <p14:nvPr/>
            </p14:nvContentPartPr>
            <p14:xfrm>
              <a:off x="2977432" y="3496401"/>
              <a:ext cx="518040" cy="84780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11DC304C-EF81-F84B-E1DE-D399A29E4AC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69872" y="3488841"/>
                <a:ext cx="533160" cy="86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9B7C7EA2-5524-B99A-3ECB-18314A4ECDFD}"/>
              </a:ext>
            </a:extLst>
          </p:cNvPr>
          <p:cNvGrpSpPr/>
          <p:nvPr/>
        </p:nvGrpSpPr>
        <p:grpSpPr>
          <a:xfrm>
            <a:off x="5026092" y="3263675"/>
            <a:ext cx="563040" cy="511920"/>
            <a:chOff x="5026092" y="3263675"/>
            <a:chExt cx="563040" cy="51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E4E931E-EC07-5EF2-4CD6-CC3E1B256859}"/>
                    </a:ext>
                  </a:extLst>
                </p14:cNvPr>
                <p14:cNvContentPartPr/>
                <p14:nvPr/>
              </p14:nvContentPartPr>
              <p14:xfrm>
                <a:off x="5217612" y="3481475"/>
                <a:ext cx="87840" cy="273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E4E931E-EC07-5EF2-4CD6-CC3E1B25685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10052" y="3473915"/>
                  <a:ext cx="10296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BE39EA7-F3E8-EBA8-E4EF-5AD34F2F3346}"/>
                    </a:ext>
                  </a:extLst>
                </p14:cNvPr>
                <p14:cNvContentPartPr/>
                <p14:nvPr/>
              </p14:nvContentPartPr>
              <p14:xfrm>
                <a:off x="5026092" y="3263675"/>
                <a:ext cx="563040" cy="5119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BE39EA7-F3E8-EBA8-E4EF-5AD34F2F334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18532" y="3256115"/>
                  <a:ext cx="578160" cy="52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3083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7692E-2FBB-4D68-AF72-53EB3A70B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5F4DC1A-B5BA-F95B-24DD-41BBD210878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DC09642-B090-5AE9-4CBA-4E4C622B30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EC8F654-6245-C282-42A5-B75863CC765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4928E11-8932-7B5A-6D50-979D928E68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0D26B3C-32EE-C6D5-8EBD-1762322691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A636D91-200E-DFCC-D229-C222006E72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2423B6C-216B-6A6B-699C-BDD9A9B824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1DB185C-A337-8EB7-5186-B3E00E4A0C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894CE04-14DB-A55D-9D62-3FEFA3285F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094AFDA-A437-CA65-F41E-0470C12E13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DBF5B99-CD46-1540-0269-C518CDE9547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6FFBD8F-7314-2BF7-AEF7-BCA0E21E0A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75988F0-AEA8-EF91-AFF2-3DA91D4436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507D13D-52BF-DA82-52B1-2D88A19D89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2E9DC82-498F-6AFD-F1AA-7C7D8B43A6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1357663-855F-295D-A7DB-97EE327254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1D74BB8-A1F4-663A-284F-F8D74DD36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F68783A-AAC4-F3AC-9E7C-3E450CBCB92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D19432A-67EF-C78C-DD26-72186E3544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F061283-B2D8-8988-E104-F9B921C31A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643F449-96A5-D2F6-AFAC-65EFF47B75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4FD4A9D-DBF1-4517-79A6-4703288DFA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C1816DF-ED07-03A4-B123-37765C9AD91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D97D97D-B65B-58FF-127E-D3BE7DD547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516823D-633D-80C4-2D55-C71D9AB32AB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39AEA07-AB46-7304-B308-C1F81232470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FA4BEFB-B854-5055-03F1-2766013CD3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69BA72D-8697-E886-F30A-5D22A30FFD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463068C-4E34-4649-9103-2C9D5AAB98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5A31D55-BACF-D4F9-FF64-3051EE6747B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C3501B1-8D08-C0A3-0535-279B4FF5AA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B046274-63F4-C499-5EC3-D472DCFFABE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3664EEC-D9A6-E170-5BC4-FE9117188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A7DEEF9-02B0-7A6E-5AE2-2BBA9262CE4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044BE1F-6758-2FDB-5F8F-C889228FA62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5F1A144-8450-834D-1804-475A9278DD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1FD4592-0460-B314-4C67-CE1284CE44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C3A4D77-2A81-47D4-4865-09DD168B8D6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D81E06E-9F47-3846-D7E5-13C6C0941D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6AABAAE-C216-2859-550C-3648B4832C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1DDD66F-D6B2-587E-EBB2-D4E913D4B0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6E99D8C-E83B-BDDD-A082-F562C27ACD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FEA6E95-4DFA-24A4-DCC7-89793A12FB2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83C0BB4-77B5-8F5A-09FA-4FC5A5A0849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7B9ACB8-A7C8-A999-C7A1-D211E06336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AFBD92-351A-6475-FBA7-A0267F2086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8362FCF-983E-BE61-8DB4-AAE7EF5EF82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8767AB2-CF95-AC29-EEF8-B9FA2EF7F2A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795B2ED-4820-B846-BABF-6637455A44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496B510-4877-D636-AB2D-0E0309B3EA1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2849DE8-A680-599D-C61D-A0B3265CB1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7CE375D-2051-E4AB-F4B9-19F11BCFE3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CE9AF9E-D180-B018-A8BD-C9BE964C00B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2F88044-BA83-3162-DD5A-1DFA8B8A448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4BB47EF-5862-BEEF-1FC9-A94EA2FD576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AF4B5B7-59C2-3EF2-326F-6761186109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B67FD9C-67A9-B469-90C9-5911E91DB4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400852B-E546-9F0F-6615-DEDE5E5B93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0EFFF81-152F-7FD6-E9F5-AC9577AD6E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84FFFA8-DAD8-AC7A-263E-F8BD00272A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C45D46-8D13-00CB-0C68-B89F73925E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A6A7A81-F919-7BC9-F9A7-6BFDA3D3E17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9282C50-9083-4056-6098-855F30C4B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18" y="961879"/>
            <a:ext cx="5572710" cy="4508073"/>
          </a:xfrm>
          <a:prstGeom prst="rect">
            <a:avLst/>
          </a:prstGeom>
        </p:spPr>
      </p:pic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940B612D-CBCB-CBC5-7D38-C9E2667B3653}"/>
              </a:ext>
            </a:extLst>
          </p:cNvPr>
          <p:cNvGrpSpPr/>
          <p:nvPr/>
        </p:nvGrpSpPr>
        <p:grpSpPr>
          <a:xfrm>
            <a:off x="141334" y="143552"/>
            <a:ext cx="695520" cy="426600"/>
            <a:chOff x="141334" y="143552"/>
            <a:chExt cx="695520" cy="42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60C0160-66BD-D67A-75C1-583EC8240599}"/>
                    </a:ext>
                  </a:extLst>
                </p14:cNvPr>
                <p14:cNvContentPartPr/>
                <p14:nvPr/>
              </p14:nvContentPartPr>
              <p14:xfrm>
                <a:off x="141334" y="228152"/>
                <a:ext cx="142560" cy="3420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60C0160-66BD-D67A-75C1-583EC824059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3774" y="220592"/>
                  <a:ext cx="15768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96B1B22-FF08-DFF1-57E6-33D321732D37}"/>
                    </a:ext>
                  </a:extLst>
                </p14:cNvPr>
                <p14:cNvContentPartPr/>
                <p14:nvPr/>
              </p14:nvContentPartPr>
              <p14:xfrm>
                <a:off x="299734" y="252992"/>
                <a:ext cx="98280" cy="1105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96B1B22-FF08-DFF1-57E6-33D321732D3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2174" y="245432"/>
                  <a:ext cx="1134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6E522CC-59CD-3CC5-4987-21E93B500F21}"/>
                    </a:ext>
                  </a:extLst>
                </p14:cNvPr>
                <p14:cNvContentPartPr/>
                <p14:nvPr/>
              </p14:nvContentPartPr>
              <p14:xfrm>
                <a:off x="432214" y="261632"/>
                <a:ext cx="59040" cy="774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6E522CC-59CD-3CC5-4987-21E93B500F2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4654" y="254072"/>
                  <a:ext cx="74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9E5FAEC-A2B1-A9EA-E6B5-C00F9C1C1759}"/>
                    </a:ext>
                  </a:extLst>
                </p14:cNvPr>
                <p14:cNvContentPartPr/>
                <p14:nvPr/>
              </p14:nvContentPartPr>
              <p14:xfrm>
                <a:off x="547774" y="143552"/>
                <a:ext cx="36720" cy="202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9E5FAEC-A2B1-A9EA-E6B5-C00F9C1C175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0214" y="135992"/>
                  <a:ext cx="518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30FFAE0-FDFD-A0B1-9C0F-738A4CF3F2CE}"/>
                    </a:ext>
                  </a:extLst>
                </p14:cNvPr>
                <p14:cNvContentPartPr/>
                <p14:nvPr/>
              </p14:nvContentPartPr>
              <p14:xfrm>
                <a:off x="614014" y="244712"/>
                <a:ext cx="49320" cy="108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30FFAE0-FDFD-A0B1-9C0F-738A4CF3F2C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6454" y="237512"/>
                  <a:ext cx="644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482D64D-FA42-E249-6D9A-35943AB6D151}"/>
                    </a:ext>
                  </a:extLst>
                </p14:cNvPr>
                <p14:cNvContentPartPr/>
                <p14:nvPr/>
              </p14:nvContentPartPr>
              <p14:xfrm>
                <a:off x="686374" y="244712"/>
                <a:ext cx="60120" cy="123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482D64D-FA42-E249-6D9A-35943AB6D15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78814" y="237512"/>
                  <a:ext cx="75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2DB42AB-1AA5-8015-CC5C-30D457394E10}"/>
                    </a:ext>
                  </a:extLst>
                </p14:cNvPr>
                <p14:cNvContentPartPr/>
                <p14:nvPr/>
              </p14:nvContentPartPr>
              <p14:xfrm>
                <a:off x="740734" y="234272"/>
                <a:ext cx="96120" cy="139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2DB42AB-1AA5-8015-CC5C-30D457394E1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3174" y="226712"/>
                  <a:ext cx="11088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86F0294F-A86D-3C0E-899E-47D4BDF42559}"/>
              </a:ext>
            </a:extLst>
          </p:cNvPr>
          <p:cNvGrpSpPr/>
          <p:nvPr/>
        </p:nvGrpSpPr>
        <p:grpSpPr>
          <a:xfrm>
            <a:off x="990934" y="228152"/>
            <a:ext cx="124200" cy="83160"/>
            <a:chOff x="990934" y="228152"/>
            <a:chExt cx="124200" cy="8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807CB68-7B6B-DA93-92B6-8C64FF26F194}"/>
                    </a:ext>
                  </a:extLst>
                </p14:cNvPr>
                <p14:cNvContentPartPr/>
                <p14:nvPr/>
              </p14:nvContentPartPr>
              <p14:xfrm>
                <a:off x="990934" y="228152"/>
                <a:ext cx="104400" cy="97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807CB68-7B6B-DA93-92B6-8C64FF26F19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83374" y="220592"/>
                  <a:ext cx="1195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87C8982-F5BD-3651-5BB3-F3C802E44D84}"/>
                    </a:ext>
                  </a:extLst>
                </p14:cNvPr>
                <p14:cNvContentPartPr/>
                <p14:nvPr/>
              </p14:nvContentPartPr>
              <p14:xfrm>
                <a:off x="995254" y="306992"/>
                <a:ext cx="119880" cy="43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87C8982-F5BD-3651-5BB3-F3C802E44D8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87694" y="299432"/>
                  <a:ext cx="13500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6F9C7FB9-E5E8-D89E-C477-6B6BCCEA6164}"/>
              </a:ext>
            </a:extLst>
          </p:cNvPr>
          <p:cNvGrpSpPr/>
          <p:nvPr/>
        </p:nvGrpSpPr>
        <p:grpSpPr>
          <a:xfrm>
            <a:off x="1501774" y="234272"/>
            <a:ext cx="1131480" cy="416160"/>
            <a:chOff x="1501774" y="234272"/>
            <a:chExt cx="1131480" cy="41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354C492-091D-8F78-5B95-4649E655C1BC}"/>
                    </a:ext>
                  </a:extLst>
                </p14:cNvPr>
                <p14:cNvContentPartPr/>
                <p14:nvPr/>
              </p14:nvContentPartPr>
              <p14:xfrm>
                <a:off x="1501774" y="252992"/>
                <a:ext cx="1440" cy="155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354C492-091D-8F78-5B95-4649E655C1B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94214" y="245432"/>
                  <a:ext cx="165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DFA8D8C-15A3-0C44-391E-2BF051ADC849}"/>
                    </a:ext>
                  </a:extLst>
                </p14:cNvPr>
                <p14:cNvContentPartPr/>
                <p14:nvPr/>
              </p14:nvContentPartPr>
              <p14:xfrm>
                <a:off x="1507174" y="234272"/>
                <a:ext cx="106560" cy="196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DFA8D8C-15A3-0C44-391E-2BF051ADC84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99614" y="226712"/>
                  <a:ext cx="1216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1CD001D-6B25-A63A-68C0-C0C53AC19C38}"/>
                    </a:ext>
                  </a:extLst>
                </p14:cNvPr>
                <p14:cNvContentPartPr/>
                <p14:nvPr/>
              </p14:nvContentPartPr>
              <p14:xfrm>
                <a:off x="1697254" y="257312"/>
                <a:ext cx="29520" cy="153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1CD001D-6B25-A63A-68C0-C0C53AC19C3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89694" y="249752"/>
                  <a:ext cx="446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58710EB-193C-A03E-C96A-FA1FB9831C68}"/>
                    </a:ext>
                  </a:extLst>
                </p14:cNvPr>
                <p14:cNvContentPartPr/>
                <p14:nvPr/>
              </p14:nvContentPartPr>
              <p14:xfrm>
                <a:off x="1697254" y="351272"/>
                <a:ext cx="137880" cy="252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58710EB-193C-A03E-C96A-FA1FB9831C6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89694" y="343712"/>
                  <a:ext cx="1530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D3C2EA1-DEC3-6DDB-6285-485CE40D290B}"/>
                    </a:ext>
                  </a:extLst>
                </p14:cNvPr>
                <p14:cNvContentPartPr/>
                <p14:nvPr/>
              </p14:nvContentPartPr>
              <p14:xfrm>
                <a:off x="1603294" y="492392"/>
                <a:ext cx="111960" cy="158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D3C2EA1-DEC3-6DDB-6285-485CE40D290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595734" y="484832"/>
                  <a:ext cx="1270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2D1A0CB-9FFC-7962-5998-3C490EAAD1F2}"/>
                    </a:ext>
                  </a:extLst>
                </p14:cNvPr>
                <p14:cNvContentPartPr/>
                <p14:nvPr/>
              </p14:nvContentPartPr>
              <p14:xfrm>
                <a:off x="1920814" y="295112"/>
                <a:ext cx="160560" cy="216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2D1A0CB-9FFC-7962-5998-3C490EAAD1F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13254" y="287552"/>
                  <a:ext cx="175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0752ACF-EBB1-C407-C2D1-9417B15DFE8F}"/>
                    </a:ext>
                  </a:extLst>
                </p14:cNvPr>
                <p14:cNvContentPartPr/>
                <p14:nvPr/>
              </p14:nvContentPartPr>
              <p14:xfrm>
                <a:off x="1950694" y="392672"/>
                <a:ext cx="108000" cy="1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0752ACF-EBB1-C407-C2D1-9417B15DFE8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943134" y="385472"/>
                  <a:ext cx="1231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F0986E5-223D-CFBE-AC6B-448EF0EC3C40}"/>
                    </a:ext>
                  </a:extLst>
                </p14:cNvPr>
                <p14:cNvContentPartPr/>
                <p14:nvPr/>
              </p14:nvContentPartPr>
              <p14:xfrm>
                <a:off x="1968334" y="429032"/>
                <a:ext cx="85320" cy="1126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F0986E5-223D-CFBE-AC6B-448EF0EC3C4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60774" y="421472"/>
                  <a:ext cx="1004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487FAFC-7442-3ECF-9B0C-23921FC6605C}"/>
                    </a:ext>
                  </a:extLst>
                </p14:cNvPr>
                <p14:cNvContentPartPr/>
                <p14:nvPr/>
              </p14:nvContentPartPr>
              <p14:xfrm>
                <a:off x="2145814" y="339392"/>
                <a:ext cx="20160" cy="1602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487FAFC-7442-3ECF-9B0C-23921FC6605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138254" y="331832"/>
                  <a:ext cx="352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64F18FD-514B-8426-8726-AC30AEF86905}"/>
                    </a:ext>
                  </a:extLst>
                </p14:cNvPr>
                <p14:cNvContentPartPr/>
                <p14:nvPr/>
              </p14:nvContentPartPr>
              <p14:xfrm>
                <a:off x="2182894" y="370352"/>
                <a:ext cx="85320" cy="295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64F18FD-514B-8426-8726-AC30AEF8690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75334" y="362792"/>
                  <a:ext cx="1004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CB8DDDD-B587-47C4-7179-26BFABCACE4B}"/>
                    </a:ext>
                  </a:extLst>
                </p14:cNvPr>
                <p14:cNvContentPartPr/>
                <p14:nvPr/>
              </p14:nvContentPartPr>
              <p14:xfrm>
                <a:off x="2273254" y="316352"/>
                <a:ext cx="149040" cy="226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CB8DDDD-B587-47C4-7179-26BFABCACE4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65694" y="308792"/>
                  <a:ext cx="1641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C107E72-1261-566D-72ED-1A99D80BEA14}"/>
                    </a:ext>
                  </a:extLst>
                </p14:cNvPr>
                <p14:cNvContentPartPr/>
                <p14:nvPr/>
              </p14:nvContentPartPr>
              <p14:xfrm>
                <a:off x="2290534" y="347312"/>
                <a:ext cx="141480" cy="147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C107E72-1261-566D-72ED-1A99D80BEA1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282974" y="340112"/>
                  <a:ext cx="1566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45A5B20-77C9-5762-2CFA-CFA20E0787E1}"/>
                    </a:ext>
                  </a:extLst>
                </p14:cNvPr>
                <p14:cNvContentPartPr/>
                <p14:nvPr/>
              </p14:nvContentPartPr>
              <p14:xfrm>
                <a:off x="2505094" y="319592"/>
                <a:ext cx="11160" cy="168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45A5B20-77C9-5762-2CFA-CFA20E0787E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497534" y="312032"/>
                  <a:ext cx="262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2E09EAE-3AFE-BE1D-3342-8CFD6E31671A}"/>
                    </a:ext>
                  </a:extLst>
                </p14:cNvPr>
                <p14:cNvContentPartPr/>
                <p14:nvPr/>
              </p14:nvContentPartPr>
              <p14:xfrm>
                <a:off x="2518774" y="422552"/>
                <a:ext cx="114480" cy="259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2E09EAE-3AFE-BE1D-3342-8CFD6E31671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511214" y="414992"/>
                  <a:ext cx="12960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1B0F7247-EDE0-9AB9-5C2F-D66DEE379185}"/>
              </a:ext>
            </a:extLst>
          </p:cNvPr>
          <p:cNvGrpSpPr/>
          <p:nvPr/>
        </p:nvGrpSpPr>
        <p:grpSpPr>
          <a:xfrm>
            <a:off x="89854" y="1018352"/>
            <a:ext cx="2706480" cy="1176840"/>
            <a:chOff x="89854" y="1018352"/>
            <a:chExt cx="2706480" cy="117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5B1A149-4718-2957-B18C-8A5E0852F744}"/>
                    </a:ext>
                  </a:extLst>
                </p14:cNvPr>
                <p14:cNvContentPartPr/>
                <p14:nvPr/>
              </p14:nvContentPartPr>
              <p14:xfrm>
                <a:off x="183094" y="1018352"/>
                <a:ext cx="26640" cy="18684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5B1A149-4718-2957-B18C-8A5E0852F74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75534" y="1010792"/>
                  <a:ext cx="417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31C7911-8922-F685-D47F-3200577AC85B}"/>
                    </a:ext>
                  </a:extLst>
                </p14:cNvPr>
                <p14:cNvContentPartPr/>
                <p14:nvPr/>
              </p14:nvContentPartPr>
              <p14:xfrm>
                <a:off x="171214" y="1019432"/>
                <a:ext cx="116280" cy="21744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31C7911-8922-F685-D47F-3200577AC8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3654" y="1011872"/>
                  <a:ext cx="1314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402C8886-1FAA-8618-42B3-D65D3602CF3C}"/>
                    </a:ext>
                  </a:extLst>
                </p14:cNvPr>
                <p14:cNvContentPartPr/>
                <p14:nvPr/>
              </p14:nvContentPartPr>
              <p14:xfrm>
                <a:off x="334294" y="1076312"/>
                <a:ext cx="21240" cy="158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402C8886-1FAA-8618-42B3-D65D3602CF3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6734" y="1068752"/>
                  <a:ext cx="363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816F0B6-A490-1CCA-28FC-7F7E4C923420}"/>
                    </a:ext>
                  </a:extLst>
                </p14:cNvPr>
                <p14:cNvContentPartPr/>
                <p14:nvPr/>
              </p14:nvContentPartPr>
              <p14:xfrm>
                <a:off x="329974" y="1153712"/>
                <a:ext cx="104760" cy="41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816F0B6-A490-1CCA-28FC-7F7E4C92342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22414" y="1146512"/>
                  <a:ext cx="119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72D2214-6FD1-33CD-FB4E-1E3A0AACFFEA}"/>
                    </a:ext>
                  </a:extLst>
                </p14:cNvPr>
                <p14:cNvContentPartPr/>
                <p14:nvPr/>
              </p14:nvContentPartPr>
              <p14:xfrm>
                <a:off x="202894" y="1301312"/>
                <a:ext cx="187560" cy="14148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72D2214-6FD1-33CD-FB4E-1E3A0AACFFE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95334" y="1293752"/>
                  <a:ext cx="202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AE4D510-C9B9-5956-9C75-E8E342D0C468}"/>
                    </a:ext>
                  </a:extLst>
                </p14:cNvPr>
                <p14:cNvContentPartPr/>
                <p14:nvPr/>
              </p14:nvContentPartPr>
              <p14:xfrm>
                <a:off x="567214" y="1132832"/>
                <a:ext cx="145080" cy="43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AE4D510-C9B9-5956-9C75-E8E342D0C46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59654" y="1125272"/>
                  <a:ext cx="1602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7779D3E-E3EF-6BA4-A7E4-71C12DD069BB}"/>
                    </a:ext>
                  </a:extLst>
                </p14:cNvPr>
                <p14:cNvContentPartPr/>
                <p14:nvPr/>
              </p14:nvContentPartPr>
              <p14:xfrm>
                <a:off x="603934" y="1249472"/>
                <a:ext cx="126360" cy="32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7779D3E-E3EF-6BA4-A7E4-71C12DD069B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96374" y="1241912"/>
                  <a:ext cx="1414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A8B7A43-226B-F6AF-CA7C-3825A2FD61E4}"/>
                    </a:ext>
                  </a:extLst>
                </p14:cNvPr>
                <p14:cNvContentPartPr/>
                <p14:nvPr/>
              </p14:nvContentPartPr>
              <p14:xfrm>
                <a:off x="908494" y="1181432"/>
                <a:ext cx="177840" cy="256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A8B7A43-226B-F6AF-CA7C-3825A2FD61E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0934" y="1173872"/>
                  <a:ext cx="1929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F45F293-A740-909C-B467-A129A981D084}"/>
                    </a:ext>
                  </a:extLst>
                </p14:cNvPr>
                <p14:cNvContentPartPr/>
                <p14:nvPr/>
              </p14:nvContentPartPr>
              <p14:xfrm>
                <a:off x="1121254" y="1216712"/>
                <a:ext cx="77400" cy="723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F45F293-A740-909C-B467-A129A981D08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13694" y="1209152"/>
                  <a:ext cx="925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0E88B81-623A-5488-5CB5-93373D7274B9}"/>
                    </a:ext>
                  </a:extLst>
                </p14:cNvPr>
                <p14:cNvContentPartPr/>
                <p14:nvPr/>
              </p14:nvContentPartPr>
              <p14:xfrm>
                <a:off x="1229254" y="1206272"/>
                <a:ext cx="94320" cy="97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0E88B81-623A-5488-5CB5-93373D7274B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221694" y="1198712"/>
                  <a:ext cx="1090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EBE46A2-BF73-4BB8-AC1E-DA35BE0552BC}"/>
                    </a:ext>
                  </a:extLst>
                </p14:cNvPr>
                <p14:cNvContentPartPr/>
                <p14:nvPr/>
              </p14:nvContentPartPr>
              <p14:xfrm>
                <a:off x="1347694" y="1196912"/>
                <a:ext cx="92520" cy="84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EBE46A2-BF73-4BB8-AC1E-DA35BE0552B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340134" y="1189352"/>
                  <a:ext cx="1072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C0ACC08-D8CC-3BE7-D774-9CEFA41DB1C4}"/>
                    </a:ext>
                  </a:extLst>
                </p14:cNvPr>
                <p14:cNvContentPartPr/>
                <p14:nvPr/>
              </p14:nvContentPartPr>
              <p14:xfrm>
                <a:off x="1503574" y="1058672"/>
                <a:ext cx="16200" cy="180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C0ACC08-D8CC-3BE7-D774-9CEFA41DB1C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96014" y="1051112"/>
                  <a:ext cx="313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7E00320-9B41-18F2-2C4D-FFF6C0ED8CED}"/>
                    </a:ext>
                  </a:extLst>
                </p14:cNvPr>
                <p14:cNvContentPartPr/>
                <p14:nvPr/>
              </p14:nvContentPartPr>
              <p14:xfrm>
                <a:off x="1543174" y="1174232"/>
                <a:ext cx="100080" cy="738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7E00320-9B41-18F2-2C4D-FFF6C0ED8CE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535614" y="1167032"/>
                  <a:ext cx="1152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760E848-974F-04E6-FF4B-8061BA76BAE6}"/>
                    </a:ext>
                  </a:extLst>
                </p14:cNvPr>
                <p14:cNvContentPartPr/>
                <p14:nvPr/>
              </p14:nvContentPartPr>
              <p14:xfrm>
                <a:off x="89854" y="1785512"/>
                <a:ext cx="116280" cy="15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760E848-974F-04E6-FF4B-8061BA76BAE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2294" y="1777952"/>
                  <a:ext cx="1314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F3EFF67-5C9C-C4C6-9E6A-AC9EC4320A8D}"/>
                    </a:ext>
                  </a:extLst>
                </p14:cNvPr>
                <p14:cNvContentPartPr/>
                <p14:nvPr/>
              </p14:nvContentPartPr>
              <p14:xfrm>
                <a:off x="135214" y="1870832"/>
                <a:ext cx="79920" cy="6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F3EFF67-5C9C-C4C6-9E6A-AC9EC4320A8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27654" y="1863272"/>
                  <a:ext cx="950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381D8C4-51AE-D1D6-BF58-10FC42BC81C4}"/>
                    </a:ext>
                  </a:extLst>
                </p14:cNvPr>
                <p14:cNvContentPartPr/>
                <p14:nvPr/>
              </p14:nvContentPartPr>
              <p14:xfrm>
                <a:off x="145654" y="1890632"/>
                <a:ext cx="70200" cy="1166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381D8C4-51AE-D1D6-BF58-10FC42BC81C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38094" y="1883072"/>
                  <a:ext cx="853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E46D15A-3688-28B6-AA08-C0F1F57C4CCD}"/>
                    </a:ext>
                  </a:extLst>
                </p14:cNvPr>
                <p14:cNvContentPartPr/>
                <p14:nvPr/>
              </p14:nvContentPartPr>
              <p14:xfrm>
                <a:off x="267334" y="1806752"/>
                <a:ext cx="11160" cy="1825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E46D15A-3688-28B6-AA08-C0F1F57C4CC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59774" y="1799192"/>
                  <a:ext cx="262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AEAC8EF-6F5F-E44A-EFFD-2ABF763840E2}"/>
                    </a:ext>
                  </a:extLst>
                </p14:cNvPr>
                <p14:cNvContentPartPr/>
                <p14:nvPr/>
              </p14:nvContentPartPr>
              <p14:xfrm>
                <a:off x="270214" y="1914752"/>
                <a:ext cx="38520" cy="40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AEAC8EF-6F5F-E44A-EFFD-2ABF763840E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2654" y="1907192"/>
                  <a:ext cx="53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DBA60C7-AFC4-37DE-D9FB-C24718E21C69}"/>
                    </a:ext>
                  </a:extLst>
                </p14:cNvPr>
                <p14:cNvContentPartPr/>
                <p14:nvPr/>
              </p14:nvContentPartPr>
              <p14:xfrm>
                <a:off x="425014" y="1813592"/>
                <a:ext cx="81000" cy="8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DBA60C7-AFC4-37DE-D9FB-C24718E21C6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17454" y="1806032"/>
                  <a:ext cx="96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63496369-0AE6-8BD0-85A9-8D416FB94821}"/>
                    </a:ext>
                  </a:extLst>
                </p14:cNvPr>
                <p14:cNvContentPartPr/>
                <p14:nvPr/>
              </p14:nvContentPartPr>
              <p14:xfrm>
                <a:off x="417814" y="1806752"/>
                <a:ext cx="122400" cy="18000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63496369-0AE6-8BD0-85A9-8D416FB9482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10254" y="1799192"/>
                  <a:ext cx="1371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905BEC2-A1A8-B8A5-A6BD-9653C9FB7C35}"/>
                    </a:ext>
                  </a:extLst>
                </p14:cNvPr>
                <p14:cNvContentPartPr/>
                <p14:nvPr/>
              </p14:nvContentPartPr>
              <p14:xfrm>
                <a:off x="571534" y="1812152"/>
                <a:ext cx="360" cy="124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905BEC2-A1A8-B8A5-A6BD-9653C9FB7C3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63974" y="1804592"/>
                  <a:ext cx="154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B5569BD-F658-FA26-F881-AE76022ECB6C}"/>
                    </a:ext>
                  </a:extLst>
                </p14:cNvPr>
                <p14:cNvContentPartPr/>
                <p14:nvPr/>
              </p14:nvContentPartPr>
              <p14:xfrm>
                <a:off x="571534" y="1853192"/>
                <a:ext cx="123480" cy="42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B5569BD-F658-FA26-F881-AE76022ECB6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63974" y="1845632"/>
                  <a:ext cx="138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539D74BC-833B-1FEC-85C9-3DC03DBC49EC}"/>
                    </a:ext>
                  </a:extLst>
                </p14:cNvPr>
                <p14:cNvContentPartPr/>
                <p14:nvPr/>
              </p14:nvContentPartPr>
              <p14:xfrm>
                <a:off x="786454" y="1816112"/>
                <a:ext cx="88200" cy="97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539D74BC-833B-1FEC-85C9-3DC03DBC49E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79254" y="1808552"/>
                  <a:ext cx="1033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B78D8BF-AFFB-EC5D-BFF6-1995CB43930C}"/>
                    </a:ext>
                  </a:extLst>
                </p14:cNvPr>
                <p14:cNvContentPartPr/>
                <p14:nvPr/>
              </p14:nvContentPartPr>
              <p14:xfrm>
                <a:off x="790054" y="1890632"/>
                <a:ext cx="100800" cy="154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B78D8BF-AFFB-EC5D-BFF6-1995CB43930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82494" y="1883072"/>
                  <a:ext cx="1159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890B12A-ECB2-B675-216C-86C39DC92B61}"/>
                    </a:ext>
                  </a:extLst>
                </p14:cNvPr>
                <p14:cNvContentPartPr/>
                <p14:nvPr/>
              </p14:nvContentPartPr>
              <p14:xfrm>
                <a:off x="1047094" y="1623872"/>
                <a:ext cx="174960" cy="3589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890B12A-ECB2-B675-216C-86C39DC92B6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39534" y="1616312"/>
                  <a:ext cx="19008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B15A423-4415-7FDE-914A-E74FA9DF8D3D}"/>
                    </a:ext>
                  </a:extLst>
                </p14:cNvPr>
                <p14:cNvContentPartPr/>
                <p14:nvPr/>
              </p14:nvContentPartPr>
              <p14:xfrm>
                <a:off x="1102534" y="1761392"/>
                <a:ext cx="145080" cy="35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B15A423-4415-7FDE-914A-E74FA9DF8D3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95334" y="1753832"/>
                  <a:ext cx="1598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A7B5620C-00EF-328F-5128-F6257B734F9C}"/>
                    </a:ext>
                  </a:extLst>
                </p14:cNvPr>
                <p14:cNvContentPartPr/>
                <p14:nvPr/>
              </p14:nvContentPartPr>
              <p14:xfrm>
                <a:off x="1222054" y="1733312"/>
                <a:ext cx="125280" cy="1544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A7B5620C-00EF-328F-5128-F6257B734F9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214494" y="1725752"/>
                  <a:ext cx="1404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8D0B67A-E042-DD0C-5AA4-FE3B9508508A}"/>
                    </a:ext>
                  </a:extLst>
                </p14:cNvPr>
                <p14:cNvContentPartPr/>
                <p14:nvPr/>
              </p14:nvContentPartPr>
              <p14:xfrm>
                <a:off x="1367854" y="1723952"/>
                <a:ext cx="55800" cy="1483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8D0B67A-E042-DD0C-5AA4-FE3B9508508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360294" y="1716392"/>
                  <a:ext cx="70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C94B0817-BB66-12FA-7067-B170482239E3}"/>
                    </a:ext>
                  </a:extLst>
                </p14:cNvPr>
                <p14:cNvContentPartPr/>
                <p14:nvPr/>
              </p14:nvContentPartPr>
              <p14:xfrm>
                <a:off x="1511494" y="1709192"/>
                <a:ext cx="141120" cy="1177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C94B0817-BB66-12FA-7067-B170482239E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504294" y="1701632"/>
                  <a:ext cx="1562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8C06EB06-4000-A165-B60A-2D7A602CC063}"/>
                    </a:ext>
                  </a:extLst>
                </p14:cNvPr>
                <p14:cNvContentPartPr/>
                <p14:nvPr/>
              </p14:nvContentPartPr>
              <p14:xfrm>
                <a:off x="1752694" y="1080632"/>
                <a:ext cx="268560" cy="7624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8C06EB06-4000-A165-B60A-2D7A602CC06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745134" y="1073072"/>
                  <a:ext cx="283680" cy="77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8611579-9298-1910-3426-90CE9A27773B}"/>
                    </a:ext>
                  </a:extLst>
                </p14:cNvPr>
                <p14:cNvContentPartPr/>
                <p14:nvPr/>
              </p14:nvContentPartPr>
              <p14:xfrm>
                <a:off x="2084974" y="1295912"/>
                <a:ext cx="122760" cy="2602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8611579-9298-1910-3426-90CE9A27773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077414" y="1288352"/>
                  <a:ext cx="1378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46110BA2-B3A4-AB05-557A-3DBBEA505AA3}"/>
                    </a:ext>
                  </a:extLst>
                </p14:cNvPr>
                <p14:cNvContentPartPr/>
                <p14:nvPr/>
              </p14:nvContentPartPr>
              <p14:xfrm>
                <a:off x="2218174" y="1338032"/>
                <a:ext cx="87120" cy="1105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46110BA2-B3A4-AB05-557A-3DBBEA505AA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10614" y="1330472"/>
                  <a:ext cx="1022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E113514A-3793-3DD1-337A-AD6F54EEFEE9}"/>
                    </a:ext>
                  </a:extLst>
                </p14:cNvPr>
                <p14:cNvContentPartPr/>
                <p14:nvPr/>
              </p14:nvContentPartPr>
              <p14:xfrm>
                <a:off x="2354614" y="1350272"/>
                <a:ext cx="57600" cy="1224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E113514A-3793-3DD1-337A-AD6F54EEFEE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347054" y="1342712"/>
                  <a:ext cx="72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EBBEC7F-818D-EB1F-0F61-A147D3B57E95}"/>
                    </a:ext>
                  </a:extLst>
                </p14:cNvPr>
                <p14:cNvContentPartPr/>
                <p14:nvPr/>
              </p14:nvContentPartPr>
              <p14:xfrm>
                <a:off x="2450734" y="1203752"/>
                <a:ext cx="37440" cy="2397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EBBEC7F-818D-EB1F-0F61-A147D3B57E9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443174" y="1196192"/>
                  <a:ext cx="525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7D8AC5B3-6BFB-FC95-79F8-2FF445354625}"/>
                    </a:ext>
                  </a:extLst>
                </p14:cNvPr>
                <p14:cNvContentPartPr/>
                <p14:nvPr/>
              </p14:nvContentPartPr>
              <p14:xfrm>
                <a:off x="2496094" y="1374032"/>
                <a:ext cx="59040" cy="83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7D8AC5B3-6BFB-FC95-79F8-2FF44535462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88534" y="1366472"/>
                  <a:ext cx="738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D53BD1E-257E-E86A-F5E0-1C1946CDEE65}"/>
                    </a:ext>
                  </a:extLst>
                </p14:cNvPr>
                <p14:cNvContentPartPr/>
                <p14:nvPr/>
              </p14:nvContentPartPr>
              <p14:xfrm>
                <a:off x="2590054" y="1367192"/>
                <a:ext cx="37440" cy="92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D53BD1E-257E-E86A-F5E0-1C1946CDEE6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582494" y="1359632"/>
                  <a:ext cx="52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145A16A-DACC-5178-B86C-D785750DD504}"/>
                    </a:ext>
                  </a:extLst>
                </p14:cNvPr>
                <p14:cNvContentPartPr/>
                <p14:nvPr/>
              </p14:nvContentPartPr>
              <p14:xfrm>
                <a:off x="2657014" y="1357832"/>
                <a:ext cx="139320" cy="80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145A16A-DACC-5178-B86C-D785750DD50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649454" y="1350272"/>
                  <a:ext cx="1544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3D20BCB-E52E-4CA4-7425-44432210AD81}"/>
                    </a:ext>
                  </a:extLst>
                </p14:cNvPr>
                <p14:cNvContentPartPr/>
                <p14:nvPr/>
              </p14:nvContentPartPr>
              <p14:xfrm>
                <a:off x="126934" y="1948592"/>
                <a:ext cx="2260440" cy="246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3D20BCB-E52E-4CA4-7425-44432210AD8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19374" y="1941032"/>
                  <a:ext cx="2275200" cy="26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4295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A6EFF-2F9D-3AB3-905F-0F0E3ED3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699E9C4-F2E2-D316-A650-4E9B60E7642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6C1B285-B5E7-F6E4-35E3-D4514758327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0ED17E8-40AC-D8B7-6F3A-0628DA809ED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F37D057-3612-F3CA-F172-E6AD68A733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FDE0F7E-A56E-00DC-3AA2-D99AB7A9D5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CBD35F1-8505-920C-66DE-376B5F91031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5153D1B-04D4-408A-57EA-D9409CC937D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1D9CEE7-1457-AB07-30FD-87364F90F2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22EEDF8-C132-DF78-4543-B872A71B59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E1310C-DBA6-DBA3-A4C5-066A67C524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9C1F75E-DEA8-11B1-B1B3-E94BB9998C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5AFAC3-B714-DAAC-5652-04B083B47C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B00CE1F-F94C-B112-232F-CEDD7CC1E4E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A260A30-7858-42D9-E06C-529BC8E12F7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43EAA33-4321-983F-2D0A-885FEC2064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E7F1C20-DE15-637D-010F-7C9EFFB9F6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6504033-263E-EAA4-4626-535086714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C2F5F12-880D-F1F0-51ED-077B0E8DDAC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BD5419E-D408-E6ED-B3ED-0611FC7BA0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43EE905-E1E0-D67C-E061-7C9699C52D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28240E-484C-94A1-978C-E1841617BCD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4C83C6F-95C2-2F86-FC51-5AD20A1BE42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6C304FD-1426-9919-AC1A-064B453667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47FE67D-A350-8A15-64FB-08FA3C6469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52838BB-AC63-EAAB-7ADC-840FDE007A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674B3BE-7428-3556-9E22-6EBA7079ED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F5DB05-ADB5-7244-633B-4FC508E35C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8A369D4-9A21-EDFC-6200-CE26CF3ADC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80A34F0-005F-AD3E-A989-5DF68B3F08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987F262-40DD-C1A1-9DE9-B7635374FBF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2E87F85-6ACD-A991-120F-C25EAA4B0B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636883E-5717-5012-09D3-36C70258BFC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A0A9E10-3239-DF48-D343-4E3597AB4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A708A85-8561-DD3F-8E8D-57325D3BD0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F1247AC-29DE-60F0-60B6-25B30DE4E5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5BAD56D-C5FC-AEE7-8A70-85EB06E5A1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D484DEB-FC87-42E9-5959-78FFDD997A4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C69D45A-E797-BBBC-8505-6E6F151B25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4C712E7-0E52-B825-8327-9A0EA446FE3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522BC8B-E7C0-2813-C690-6863C959E5D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5BCF29C-0576-8CB0-6DDB-4E5EE86574A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1FDEAE2-D850-8F20-C434-D3CA2CDEF8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047ACAB-1CD1-479E-97FF-2D66C895E6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BECF5D9-96B5-8A8B-F2A7-99EE495450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45ADB97-340F-9320-25A8-EEC3EC2A2F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F8066AD-CBB8-C85B-2C4A-FFB3083F2D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9FCE785-991E-D51C-B88C-82258866274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087AA40-A08E-B6AC-6FB6-70813A2332E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3556AEA-3AD2-3A71-1285-387D4A6AA46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CEB4B32-E924-3D7A-2474-2BD3B0C068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D3B0F64-2FBD-CC9C-8AD1-C88ADB371E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D24B245-99FA-56C1-AEA5-5BF46DE9D6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44A57CF-33E9-E445-361D-36879D7B867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EF97DC9-8A84-8B81-D031-AA38B36CF2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CB4D9C0-EF16-3616-E859-9B5DE315D1A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FC5A7C8-ABAC-0C2A-3E61-E541A16D0E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C119490-FD3B-27AF-1EA2-950F195474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987A872-4B99-16B8-75A8-8FE39B4D019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29FE4EF-2752-A6DD-45E3-7A17D81A7B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B2612F2-8A31-A1EC-00B4-22BBB709CAE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8ED38F8-0BFC-9D45-8DFE-4B3D096784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FB0AD20-C181-37D3-F89D-B74C20A9B61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2F2783B-A1B8-980E-FDC0-AC7D10776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94" y="1300049"/>
            <a:ext cx="6314545" cy="3724447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B1B583F1-2F5F-39F5-F631-0E9D6116F923}"/>
              </a:ext>
            </a:extLst>
          </p:cNvPr>
          <p:cNvGrpSpPr/>
          <p:nvPr/>
        </p:nvGrpSpPr>
        <p:grpSpPr>
          <a:xfrm>
            <a:off x="4080590" y="1833665"/>
            <a:ext cx="342000" cy="126720"/>
            <a:chOff x="4080590" y="1833665"/>
            <a:chExt cx="342000" cy="12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ABE73D6-3C1B-A6CF-DD9D-7BFAE682C875}"/>
                    </a:ext>
                  </a:extLst>
                </p14:cNvPr>
                <p14:cNvContentPartPr/>
                <p14:nvPr/>
              </p14:nvContentPartPr>
              <p14:xfrm>
                <a:off x="4080590" y="1833665"/>
                <a:ext cx="85320" cy="1267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ABE73D6-3C1B-A6CF-DD9D-7BFAE682C87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73030" y="1826105"/>
                  <a:ext cx="1004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A641135-B5EA-4688-CD70-8D2AF869FE87}"/>
                    </a:ext>
                  </a:extLst>
                </p14:cNvPr>
                <p14:cNvContentPartPr/>
                <p14:nvPr/>
              </p14:nvContentPartPr>
              <p14:xfrm>
                <a:off x="4182470" y="1864625"/>
                <a:ext cx="75600" cy="536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A641135-B5EA-4688-CD70-8D2AF869FE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74910" y="1857065"/>
                  <a:ext cx="907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AFD35F6-0C92-3A5F-777A-B12F8A6FE2FD}"/>
                    </a:ext>
                  </a:extLst>
                </p14:cNvPr>
                <p14:cNvContentPartPr/>
                <p14:nvPr/>
              </p14:nvContentPartPr>
              <p14:xfrm>
                <a:off x="4262750" y="1850945"/>
                <a:ext cx="51120" cy="928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AFD35F6-0C92-3A5F-777A-B12F8A6FE2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255190" y="1843745"/>
                  <a:ext cx="662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6ACE29F-DB94-8A75-9E92-6E26A6985C40}"/>
                    </a:ext>
                  </a:extLst>
                </p14:cNvPr>
                <p14:cNvContentPartPr/>
                <p14:nvPr/>
              </p14:nvContentPartPr>
              <p14:xfrm>
                <a:off x="4339070" y="1865705"/>
                <a:ext cx="83520" cy="558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6ACE29F-DB94-8A75-9E92-6E26A6985C4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31510" y="1858145"/>
                  <a:ext cx="9864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FE82B156-0364-189D-4A18-83697F556A5A}"/>
              </a:ext>
            </a:extLst>
          </p:cNvPr>
          <p:cNvGrpSpPr/>
          <p:nvPr/>
        </p:nvGrpSpPr>
        <p:grpSpPr>
          <a:xfrm>
            <a:off x="9841262" y="3029040"/>
            <a:ext cx="1032480" cy="351720"/>
            <a:chOff x="9841262" y="3029040"/>
            <a:chExt cx="103248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2A542CC-FC48-ACB1-2D70-02095DAC2FCA}"/>
                    </a:ext>
                  </a:extLst>
                </p14:cNvPr>
                <p14:cNvContentPartPr/>
                <p14:nvPr/>
              </p14:nvContentPartPr>
              <p14:xfrm>
                <a:off x="9841262" y="3029040"/>
                <a:ext cx="176760" cy="189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2A542CC-FC48-ACB1-2D70-02095DAC2FC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833702" y="3021480"/>
                  <a:ext cx="1918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65767AB-0DF9-58ED-F6CF-B520624B3382}"/>
                    </a:ext>
                  </a:extLst>
                </p14:cNvPr>
                <p14:cNvContentPartPr/>
                <p14:nvPr/>
              </p14:nvContentPartPr>
              <p14:xfrm>
                <a:off x="10145102" y="3040920"/>
                <a:ext cx="3240" cy="175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65767AB-0DF9-58ED-F6CF-B520624B338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37542" y="3033360"/>
                  <a:ext cx="183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47E9C82-30A8-A1DB-6FB2-8FBBBA85C944}"/>
                    </a:ext>
                  </a:extLst>
                </p14:cNvPr>
                <p14:cNvContentPartPr/>
                <p14:nvPr/>
              </p14:nvContentPartPr>
              <p14:xfrm>
                <a:off x="9942422" y="3263400"/>
                <a:ext cx="115560" cy="117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47E9C82-30A8-A1DB-6FB2-8FBBBA85C94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934862" y="3255840"/>
                  <a:ext cx="1306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D0B8D14-EA4D-6E72-8904-90E51832B459}"/>
                    </a:ext>
                  </a:extLst>
                </p14:cNvPr>
                <p14:cNvContentPartPr/>
                <p14:nvPr/>
              </p14:nvContentPartPr>
              <p14:xfrm>
                <a:off x="9984902" y="3326040"/>
                <a:ext cx="74520" cy="457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D0B8D14-EA4D-6E72-8904-90E51832B45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977342" y="3318480"/>
                  <a:ext cx="89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5A7C53B-1D12-2E0C-4139-78C63D44F9E4}"/>
                    </a:ext>
                  </a:extLst>
                </p14:cNvPr>
                <p14:cNvContentPartPr/>
                <p14:nvPr/>
              </p14:nvContentPartPr>
              <p14:xfrm>
                <a:off x="10087502" y="3274560"/>
                <a:ext cx="71640" cy="662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5A7C53B-1D12-2E0C-4139-78C63D44F9E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079942" y="3267000"/>
                  <a:ext cx="864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F527CD03-CDD8-4C28-CD22-125F56A8B8BC}"/>
                    </a:ext>
                  </a:extLst>
                </p14:cNvPr>
                <p14:cNvContentPartPr/>
                <p14:nvPr/>
              </p14:nvContentPartPr>
              <p14:xfrm>
                <a:off x="10126382" y="3308760"/>
                <a:ext cx="63720" cy="69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F527CD03-CDD8-4C28-CD22-125F56A8B8B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118822" y="3301200"/>
                  <a:ext cx="788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003A73B-7442-2CAA-9950-D6023ACA8F21}"/>
                    </a:ext>
                  </a:extLst>
                </p14:cNvPr>
                <p14:cNvContentPartPr/>
                <p14:nvPr/>
              </p14:nvContentPartPr>
              <p14:xfrm>
                <a:off x="10270022" y="3076920"/>
                <a:ext cx="115560" cy="153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003A73B-7442-2CAA-9950-D6023ACA8F2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262462" y="3069360"/>
                  <a:ext cx="1303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8B5D6D9-507E-CB9B-3EB8-116BCAB0B11A}"/>
                    </a:ext>
                  </a:extLst>
                </p14:cNvPr>
                <p14:cNvContentPartPr/>
                <p14:nvPr/>
              </p14:nvContentPartPr>
              <p14:xfrm>
                <a:off x="10416182" y="3166200"/>
                <a:ext cx="111600" cy="2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8B5D6D9-507E-CB9B-3EB8-116BCAB0B11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408622" y="3158640"/>
                  <a:ext cx="126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4A2F0C9-7415-F3AE-E11C-BF72B95B9FFE}"/>
                    </a:ext>
                  </a:extLst>
                </p14:cNvPr>
                <p14:cNvContentPartPr/>
                <p14:nvPr/>
              </p14:nvContentPartPr>
              <p14:xfrm>
                <a:off x="10489262" y="3069360"/>
                <a:ext cx="32040" cy="176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4A2F0C9-7415-F3AE-E11C-BF72B95B9FF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481702" y="3061800"/>
                  <a:ext cx="471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E1ED034-BD92-AE50-12E2-F3DDCCB6BCD9}"/>
                    </a:ext>
                  </a:extLst>
                </p14:cNvPr>
                <p14:cNvContentPartPr/>
                <p14:nvPr/>
              </p14:nvContentPartPr>
              <p14:xfrm>
                <a:off x="10655942" y="3104640"/>
                <a:ext cx="116640" cy="1173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E1ED034-BD92-AE50-12E2-F3DDCCB6BCD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648382" y="3097080"/>
                  <a:ext cx="1317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2CA02A3-B990-2A38-4EF2-8BA10064AE7D}"/>
                    </a:ext>
                  </a:extLst>
                </p14:cNvPr>
                <p14:cNvContentPartPr/>
                <p14:nvPr/>
              </p14:nvContentPartPr>
              <p14:xfrm>
                <a:off x="10677182" y="3237120"/>
                <a:ext cx="3240" cy="91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2CA02A3-B990-2A38-4EF2-8BA10064AE7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669622" y="3229560"/>
                  <a:ext cx="18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E36F97F-710B-3EBC-1756-7CAD46F69B25}"/>
                    </a:ext>
                  </a:extLst>
                </p14:cNvPr>
                <p14:cNvContentPartPr/>
                <p14:nvPr/>
              </p14:nvContentPartPr>
              <p14:xfrm>
                <a:off x="10760342" y="3236040"/>
                <a:ext cx="11880" cy="97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E36F97F-710B-3EBC-1756-7CAD46F69B2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752782" y="3228480"/>
                  <a:ext cx="270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F64B777-72DB-BE18-C8A9-10CE3D8F8F8A}"/>
                    </a:ext>
                  </a:extLst>
                </p14:cNvPr>
                <p14:cNvContentPartPr/>
                <p14:nvPr/>
              </p14:nvContentPartPr>
              <p14:xfrm>
                <a:off x="10612742" y="3326040"/>
                <a:ext cx="261000" cy="183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F64B777-72DB-BE18-C8A9-10CE3D8F8F8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605182" y="3318480"/>
                  <a:ext cx="27576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0B66CC25-D7B6-2E19-84BC-F80656ECCEE8}"/>
              </a:ext>
            </a:extLst>
          </p:cNvPr>
          <p:cNvGrpSpPr/>
          <p:nvPr/>
        </p:nvGrpSpPr>
        <p:grpSpPr>
          <a:xfrm>
            <a:off x="11056622" y="3133440"/>
            <a:ext cx="97920" cy="89640"/>
            <a:chOff x="11056622" y="3133440"/>
            <a:chExt cx="97920" cy="8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AB8A4F9-61C9-F43A-A570-9A1220D14DE2}"/>
                    </a:ext>
                  </a:extLst>
                </p14:cNvPr>
                <p14:cNvContentPartPr/>
                <p14:nvPr/>
              </p14:nvContentPartPr>
              <p14:xfrm>
                <a:off x="11067422" y="3133440"/>
                <a:ext cx="74880" cy="226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AB8A4F9-61C9-F43A-A570-9A1220D14DE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059862" y="3125880"/>
                  <a:ext cx="90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F89AF45-0EDA-F9C1-E2EB-853425FC285D}"/>
                    </a:ext>
                  </a:extLst>
                </p14:cNvPr>
                <p14:cNvContentPartPr/>
                <p14:nvPr/>
              </p14:nvContentPartPr>
              <p14:xfrm>
                <a:off x="11056622" y="3212280"/>
                <a:ext cx="97920" cy="108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F89AF45-0EDA-F9C1-E2EB-853425FC285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049062" y="3204720"/>
                  <a:ext cx="11268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79BD0491-3897-3FBD-2EFC-E859BB731E40}"/>
              </a:ext>
            </a:extLst>
          </p:cNvPr>
          <p:cNvGrpSpPr/>
          <p:nvPr/>
        </p:nvGrpSpPr>
        <p:grpSpPr>
          <a:xfrm>
            <a:off x="11308982" y="2892600"/>
            <a:ext cx="600840" cy="252720"/>
            <a:chOff x="11308982" y="2892600"/>
            <a:chExt cx="600840" cy="25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E44324B-5A15-C815-32B5-C9FD0F1D0E22}"/>
                    </a:ext>
                  </a:extLst>
                </p14:cNvPr>
                <p14:cNvContentPartPr/>
                <p14:nvPr/>
              </p14:nvContentPartPr>
              <p14:xfrm>
                <a:off x="11308982" y="3004560"/>
                <a:ext cx="89640" cy="92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E44324B-5A15-C815-32B5-C9FD0F1D0E2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301422" y="2997000"/>
                  <a:ext cx="1047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924535B-BE14-A3B1-2794-85AD6CBF4B92}"/>
                    </a:ext>
                  </a:extLst>
                </p14:cNvPr>
                <p14:cNvContentPartPr/>
                <p14:nvPr/>
              </p14:nvContentPartPr>
              <p14:xfrm>
                <a:off x="11454782" y="3012840"/>
                <a:ext cx="75240" cy="121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924535B-BE14-A3B1-2794-85AD6CBF4B9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447222" y="3005280"/>
                  <a:ext cx="903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DA388F7-AAD7-91DC-D06A-EDAB3427C3EE}"/>
                    </a:ext>
                  </a:extLst>
                </p14:cNvPr>
                <p14:cNvContentPartPr/>
                <p14:nvPr/>
              </p14:nvContentPartPr>
              <p14:xfrm>
                <a:off x="11562062" y="3053160"/>
                <a:ext cx="15840" cy="55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DA388F7-AAD7-91DC-D06A-EDAB3427C3E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554502" y="3045600"/>
                  <a:ext cx="309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11305DB-F763-E56A-BF1D-FCF285A47F3F}"/>
                    </a:ext>
                  </a:extLst>
                </p14:cNvPr>
                <p14:cNvContentPartPr/>
                <p14:nvPr/>
              </p14:nvContentPartPr>
              <p14:xfrm>
                <a:off x="11595182" y="3013200"/>
                <a:ext cx="42840" cy="132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11305DB-F763-E56A-BF1D-FCF285A47F3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587622" y="3006000"/>
                  <a:ext cx="57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37A8C13-D47C-A8E1-DD62-73AC6C35A87D}"/>
                    </a:ext>
                  </a:extLst>
                </p14:cNvPr>
                <p14:cNvContentPartPr/>
                <p14:nvPr/>
              </p14:nvContentPartPr>
              <p14:xfrm>
                <a:off x="11685902" y="2892600"/>
                <a:ext cx="13320" cy="1969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37A8C13-D47C-A8E1-DD62-73AC6C35A87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678342" y="2885040"/>
                  <a:ext cx="284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8B436F0-2420-8301-B376-D15FE5AE3475}"/>
                    </a:ext>
                  </a:extLst>
                </p14:cNvPr>
                <p14:cNvContentPartPr/>
                <p14:nvPr/>
              </p14:nvContentPartPr>
              <p14:xfrm>
                <a:off x="11715782" y="3015720"/>
                <a:ext cx="36720" cy="10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8B436F0-2420-8301-B376-D15FE5AE347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708222" y="3008160"/>
                  <a:ext cx="518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B730891-4A35-2912-2BD8-39444DAE1B07}"/>
                    </a:ext>
                  </a:extLst>
                </p14:cNvPr>
                <p14:cNvContentPartPr/>
                <p14:nvPr/>
              </p14:nvContentPartPr>
              <p14:xfrm>
                <a:off x="11739182" y="2988360"/>
                <a:ext cx="72000" cy="100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B730891-4A35-2912-2BD8-39444DAE1B0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1731622" y="2980800"/>
                  <a:ext cx="871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81625CD-C86E-445E-F9D1-766D0D4C8C6C}"/>
                    </a:ext>
                  </a:extLst>
                </p14:cNvPr>
                <p14:cNvContentPartPr/>
                <p14:nvPr/>
              </p14:nvContentPartPr>
              <p14:xfrm>
                <a:off x="11834222" y="3024000"/>
                <a:ext cx="33120" cy="54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81625CD-C86E-445E-F9D1-766D0D4C8C6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826662" y="3016440"/>
                  <a:ext cx="482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FB60B03-B0E5-52C2-C599-4CB2DFB90268}"/>
                    </a:ext>
                  </a:extLst>
                </p14:cNvPr>
                <p14:cNvContentPartPr/>
                <p14:nvPr/>
              </p14:nvContentPartPr>
              <p14:xfrm>
                <a:off x="11846102" y="3025800"/>
                <a:ext cx="63720" cy="110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FB60B03-B0E5-52C2-C599-4CB2DFB9026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838542" y="3018240"/>
                  <a:ext cx="7884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E756FF80-1302-1D97-E5B3-8EEAD9C208FA}"/>
              </a:ext>
            </a:extLst>
          </p:cNvPr>
          <p:cNvGrpSpPr/>
          <p:nvPr/>
        </p:nvGrpSpPr>
        <p:grpSpPr>
          <a:xfrm>
            <a:off x="11408702" y="3348360"/>
            <a:ext cx="493560" cy="120960"/>
            <a:chOff x="11408702" y="3348360"/>
            <a:chExt cx="493560" cy="12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4D0C0F4-E46F-562B-954E-27A5D21667DB}"/>
                    </a:ext>
                  </a:extLst>
                </p14:cNvPr>
                <p14:cNvContentPartPr/>
                <p14:nvPr/>
              </p14:nvContentPartPr>
              <p14:xfrm>
                <a:off x="11408702" y="3351960"/>
                <a:ext cx="132480" cy="80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4D0C0F4-E46F-562B-954E-27A5D21667D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401142" y="3344400"/>
                  <a:ext cx="147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94F2298-F580-B95F-E807-1BF5EAC149DB}"/>
                    </a:ext>
                  </a:extLst>
                </p14:cNvPr>
                <p14:cNvContentPartPr/>
                <p14:nvPr/>
              </p14:nvContentPartPr>
              <p14:xfrm>
                <a:off x="11569262" y="3360240"/>
                <a:ext cx="34920" cy="907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94F2298-F580-B95F-E807-1BF5EAC149D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561702" y="3352680"/>
                  <a:ext cx="500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1D3427C-8537-1BE4-06BB-AD8029811AD9}"/>
                    </a:ext>
                  </a:extLst>
                </p14:cNvPr>
                <p14:cNvContentPartPr/>
                <p14:nvPr/>
              </p14:nvContentPartPr>
              <p14:xfrm>
                <a:off x="11648462" y="3348360"/>
                <a:ext cx="67320" cy="1159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1D3427C-8537-1BE4-06BB-AD8029811AD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640902" y="3340800"/>
                  <a:ext cx="824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A30907E-2A8C-A46F-D26B-701A1C71415A}"/>
                    </a:ext>
                  </a:extLst>
                </p14:cNvPr>
                <p14:cNvContentPartPr/>
                <p14:nvPr/>
              </p14:nvContentPartPr>
              <p14:xfrm>
                <a:off x="11730182" y="3378960"/>
                <a:ext cx="63720" cy="90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A30907E-2A8C-A46F-D26B-701A1C71415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722622" y="3371400"/>
                  <a:ext cx="788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89C51F4-1440-8A09-FFE9-E84C03833183}"/>
                    </a:ext>
                  </a:extLst>
                </p14:cNvPr>
                <p14:cNvContentPartPr/>
                <p14:nvPr/>
              </p14:nvContentPartPr>
              <p14:xfrm>
                <a:off x="11805782" y="3361680"/>
                <a:ext cx="96480" cy="1040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89C51F4-1440-8A09-FFE9-E84C0383318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798582" y="3354120"/>
                  <a:ext cx="11160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C6791871-C8D4-9209-F831-C1EEE15BC8DB}"/>
              </a:ext>
            </a:extLst>
          </p:cNvPr>
          <p:cNvGrpSpPr/>
          <p:nvPr/>
        </p:nvGrpSpPr>
        <p:grpSpPr>
          <a:xfrm>
            <a:off x="3447535" y="4039764"/>
            <a:ext cx="510840" cy="476280"/>
            <a:chOff x="3447535" y="4039764"/>
            <a:chExt cx="510840" cy="47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98F5D75-8EBB-8CDC-7C3A-D5F6B72E2A2D}"/>
                    </a:ext>
                  </a:extLst>
                </p14:cNvPr>
                <p14:cNvContentPartPr/>
                <p14:nvPr/>
              </p14:nvContentPartPr>
              <p14:xfrm>
                <a:off x="3447535" y="4039764"/>
                <a:ext cx="424440" cy="42300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98F5D75-8EBB-8CDC-7C3A-D5F6B72E2A2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439975" y="4032204"/>
                  <a:ext cx="43956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670CFC55-A2D6-7C21-78E0-F43B4ED7AB62}"/>
                    </a:ext>
                  </a:extLst>
                </p14:cNvPr>
                <p14:cNvContentPartPr/>
                <p14:nvPr/>
              </p14:nvContentPartPr>
              <p14:xfrm>
                <a:off x="3469495" y="4434684"/>
                <a:ext cx="488880" cy="813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670CFC55-A2D6-7C21-78E0-F43B4ED7AB6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461935" y="4427124"/>
                  <a:ext cx="504000" cy="9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5CE1EB21-30C0-CF9E-1DE4-04C57F4CFDB8}"/>
                  </a:ext>
                </a:extLst>
              </p14:cNvPr>
              <p14:cNvContentPartPr/>
              <p14:nvPr/>
            </p14:nvContentPartPr>
            <p14:xfrm>
              <a:off x="632374" y="4356204"/>
              <a:ext cx="85680" cy="216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5CE1EB21-30C0-CF9E-1DE4-04C57F4CFDB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24814" y="4348644"/>
                <a:ext cx="100800" cy="1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088E8B0D-6090-2E23-3AB1-48C2E306C7A1}"/>
              </a:ext>
            </a:extLst>
          </p:cNvPr>
          <p:cNvGrpSpPr/>
          <p:nvPr/>
        </p:nvGrpSpPr>
        <p:grpSpPr>
          <a:xfrm>
            <a:off x="180214" y="2755284"/>
            <a:ext cx="303480" cy="454320"/>
            <a:chOff x="180214" y="2755284"/>
            <a:chExt cx="303480" cy="45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1C104A6-BD05-402C-3CD4-140FC9D77AC5}"/>
                    </a:ext>
                  </a:extLst>
                </p14:cNvPr>
                <p14:cNvContentPartPr/>
                <p14:nvPr/>
              </p14:nvContentPartPr>
              <p14:xfrm>
                <a:off x="180214" y="2767164"/>
                <a:ext cx="94680" cy="2682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1C104A6-BD05-402C-3CD4-140FC9D77AC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72654" y="2759604"/>
                  <a:ext cx="1098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8EE29342-2D4A-A475-6F81-A4F283AEE0DD}"/>
                    </a:ext>
                  </a:extLst>
                </p14:cNvPr>
                <p14:cNvContentPartPr/>
                <p14:nvPr/>
              </p14:nvContentPartPr>
              <p14:xfrm>
                <a:off x="227374" y="2874804"/>
                <a:ext cx="36360" cy="1278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8EE29342-2D4A-A475-6F81-A4F283AEE0D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19814" y="2867244"/>
                  <a:ext cx="51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48070A7E-68B1-8B2D-8F33-C3BDE474ED1C}"/>
                    </a:ext>
                  </a:extLst>
                </p14:cNvPr>
                <p14:cNvContentPartPr/>
                <p14:nvPr/>
              </p14:nvContentPartPr>
              <p14:xfrm>
                <a:off x="265534" y="2756004"/>
                <a:ext cx="102600" cy="2901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48070A7E-68B1-8B2D-8F33-C3BDE474ED1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57974" y="2748444"/>
                  <a:ext cx="11772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C13FAF6-813C-9920-95A6-C0A6BB686DA0}"/>
                    </a:ext>
                  </a:extLst>
                </p14:cNvPr>
                <p14:cNvContentPartPr/>
                <p14:nvPr/>
              </p14:nvContentPartPr>
              <p14:xfrm>
                <a:off x="312694" y="2923044"/>
                <a:ext cx="29520" cy="867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C13FAF6-813C-9920-95A6-C0A6BB686DA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05134" y="2915484"/>
                  <a:ext cx="44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A8BAB7CD-2C11-1117-5606-00BA64AF5FBF}"/>
                    </a:ext>
                  </a:extLst>
                </p14:cNvPr>
                <p14:cNvContentPartPr/>
                <p14:nvPr/>
              </p14:nvContentPartPr>
              <p14:xfrm>
                <a:off x="422854" y="2755284"/>
                <a:ext cx="11880" cy="2091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A8BAB7CD-2C11-1117-5606-00BA64AF5FB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15294" y="2747724"/>
                  <a:ext cx="266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552B19D7-431B-F709-4268-64FE4038DBDD}"/>
                    </a:ext>
                  </a:extLst>
                </p14:cNvPr>
                <p14:cNvContentPartPr/>
                <p14:nvPr/>
              </p14:nvContentPartPr>
              <p14:xfrm>
                <a:off x="426454" y="2888844"/>
                <a:ext cx="57240" cy="219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552B19D7-431B-F709-4268-64FE4038DBD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18894" y="2881284"/>
                  <a:ext cx="723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4B1EBFD8-70F2-AE96-4C7D-97CF50C2032C}"/>
                    </a:ext>
                  </a:extLst>
                </p14:cNvPr>
                <p14:cNvContentPartPr/>
                <p14:nvPr/>
              </p14:nvContentPartPr>
              <p14:xfrm>
                <a:off x="271654" y="3029964"/>
                <a:ext cx="164520" cy="1796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4B1EBFD8-70F2-AE96-4C7D-97CF50C2032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64094" y="3022764"/>
                  <a:ext cx="17964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po 287">
            <a:extLst>
              <a:ext uri="{FF2B5EF4-FFF2-40B4-BE49-F238E27FC236}">
                <a16:creationId xmlns:a16="http://schemas.microsoft.com/office/drawing/2014/main" id="{2B369F84-9D04-7D15-F2DC-2D8BB5CB9211}"/>
              </a:ext>
            </a:extLst>
          </p:cNvPr>
          <p:cNvGrpSpPr/>
          <p:nvPr/>
        </p:nvGrpSpPr>
        <p:grpSpPr>
          <a:xfrm>
            <a:off x="646054" y="2862924"/>
            <a:ext cx="124920" cy="111960"/>
            <a:chOff x="646054" y="2862924"/>
            <a:chExt cx="124920" cy="11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705D7BD4-4247-9D54-7327-9C5FFDF87858}"/>
                    </a:ext>
                  </a:extLst>
                </p14:cNvPr>
                <p14:cNvContentPartPr/>
                <p14:nvPr/>
              </p14:nvContentPartPr>
              <p14:xfrm>
                <a:off x="646054" y="2862924"/>
                <a:ext cx="105480" cy="64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705D7BD4-4247-9D54-7327-9C5FFDF8785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38854" y="2855364"/>
                  <a:ext cx="120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D9C417D-F556-73CB-EBA9-6B19355567CC}"/>
                    </a:ext>
                  </a:extLst>
                </p14:cNvPr>
                <p14:cNvContentPartPr/>
                <p14:nvPr/>
              </p14:nvContentPartPr>
              <p14:xfrm>
                <a:off x="652174" y="2945004"/>
                <a:ext cx="118800" cy="2988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D9C417D-F556-73CB-EBA9-6B19355567C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44614" y="2937444"/>
                  <a:ext cx="13356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D56B496A-960D-E757-23DF-5FFCDD91ABA7}"/>
              </a:ext>
            </a:extLst>
          </p:cNvPr>
          <p:cNvGrpSpPr/>
          <p:nvPr/>
        </p:nvGrpSpPr>
        <p:grpSpPr>
          <a:xfrm>
            <a:off x="975454" y="2474124"/>
            <a:ext cx="1716480" cy="588240"/>
            <a:chOff x="975454" y="2474124"/>
            <a:chExt cx="1716480" cy="58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E53CD838-AEAB-1994-F7AB-FB47F6C931BA}"/>
                    </a:ext>
                  </a:extLst>
                </p14:cNvPr>
                <p14:cNvContentPartPr/>
                <p14:nvPr/>
              </p14:nvContentPartPr>
              <p14:xfrm>
                <a:off x="975454" y="2785164"/>
                <a:ext cx="148680" cy="1886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E53CD838-AEAB-1994-F7AB-FB47F6C931B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67894" y="2777604"/>
                  <a:ext cx="1634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AAA21F22-FE1B-E319-77BC-B11C2E4B9710}"/>
                    </a:ext>
                  </a:extLst>
                </p14:cNvPr>
                <p14:cNvContentPartPr/>
                <p14:nvPr/>
              </p14:nvContentPartPr>
              <p14:xfrm>
                <a:off x="1107574" y="2828724"/>
                <a:ext cx="87480" cy="1022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AAA21F22-FE1B-E319-77BC-B11C2E4B971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00014" y="2821164"/>
                  <a:ext cx="102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0C917C3-4E46-F40C-FDB1-6C40760857BA}"/>
                    </a:ext>
                  </a:extLst>
                </p14:cNvPr>
                <p14:cNvContentPartPr/>
                <p14:nvPr/>
              </p14:nvContentPartPr>
              <p14:xfrm>
                <a:off x="1202974" y="2851764"/>
                <a:ext cx="63000" cy="8676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0C917C3-4E46-F40C-FDB1-6C40760857B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95414" y="2844204"/>
                  <a:ext cx="78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8BBB081F-F253-4F83-B3F8-72E4A1108790}"/>
                    </a:ext>
                  </a:extLst>
                </p14:cNvPr>
                <p14:cNvContentPartPr/>
                <p14:nvPr/>
              </p14:nvContentPartPr>
              <p14:xfrm>
                <a:off x="1280014" y="2825484"/>
                <a:ext cx="69840" cy="788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8BBB081F-F253-4F83-B3F8-72E4A110879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272454" y="2817924"/>
                  <a:ext cx="846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739F71A0-CAA7-27C5-AAD5-5B47CF9BE642}"/>
                    </a:ext>
                  </a:extLst>
                </p14:cNvPr>
                <p14:cNvContentPartPr/>
                <p14:nvPr/>
              </p14:nvContentPartPr>
              <p14:xfrm>
                <a:off x="1391974" y="2843124"/>
                <a:ext cx="54720" cy="471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739F71A0-CAA7-27C5-AAD5-5B47CF9BE64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84414" y="2835564"/>
                  <a:ext cx="698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595CC974-41D0-4642-0C3F-ED841A465481}"/>
                    </a:ext>
                  </a:extLst>
                </p14:cNvPr>
                <p14:cNvContentPartPr/>
                <p14:nvPr/>
              </p14:nvContentPartPr>
              <p14:xfrm>
                <a:off x="1505014" y="2681844"/>
                <a:ext cx="37440" cy="2246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595CC974-41D0-4642-0C3F-ED841A46548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497454" y="2674284"/>
                  <a:ext cx="525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B17EEEC0-5CAD-E0E7-DC2F-4078670B403B}"/>
                    </a:ext>
                  </a:extLst>
                </p14:cNvPr>
                <p14:cNvContentPartPr/>
                <p14:nvPr/>
              </p14:nvContentPartPr>
              <p14:xfrm>
                <a:off x="1508974" y="2779404"/>
                <a:ext cx="97200" cy="1807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B17EEEC0-5CAD-E0E7-DC2F-4078670B403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501414" y="2771844"/>
                  <a:ext cx="1123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B2DD83E3-865C-7E85-C235-59969E0D6F42}"/>
                    </a:ext>
                  </a:extLst>
                </p14:cNvPr>
                <p14:cNvContentPartPr/>
                <p14:nvPr/>
              </p14:nvContentPartPr>
              <p14:xfrm>
                <a:off x="1917574" y="2673204"/>
                <a:ext cx="106560" cy="2379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B2DD83E3-865C-7E85-C235-59969E0D6F4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910014" y="2665644"/>
                  <a:ext cx="1216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4956DEC-C914-6120-D229-2D25ADF794E1}"/>
                    </a:ext>
                  </a:extLst>
                </p14:cNvPr>
                <p14:cNvContentPartPr/>
                <p14:nvPr/>
              </p14:nvContentPartPr>
              <p14:xfrm>
                <a:off x="2096134" y="2712444"/>
                <a:ext cx="49680" cy="1602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4956DEC-C914-6120-D229-2D25ADF794E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088574" y="2704884"/>
                  <a:ext cx="648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867721A-40AF-BC5D-7AE3-60E967DE2876}"/>
                    </a:ext>
                  </a:extLst>
                </p14:cNvPr>
                <p14:cNvContentPartPr/>
                <p14:nvPr/>
              </p14:nvContentPartPr>
              <p14:xfrm>
                <a:off x="2180734" y="2722524"/>
                <a:ext cx="115920" cy="1818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867721A-40AF-BC5D-7AE3-60E967DE287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173174" y="2714964"/>
                  <a:ext cx="1310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5852EF73-0E87-73D5-1AAB-8B637518B386}"/>
                    </a:ext>
                  </a:extLst>
                </p14:cNvPr>
                <p14:cNvContentPartPr/>
                <p14:nvPr/>
              </p14:nvContentPartPr>
              <p14:xfrm>
                <a:off x="2361094" y="2724324"/>
                <a:ext cx="143280" cy="1656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5852EF73-0E87-73D5-1AAB-8B637518B38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353534" y="2716764"/>
                  <a:ext cx="1584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4FDF8C50-1790-A5ED-657E-B63BFAABFE20}"/>
                    </a:ext>
                  </a:extLst>
                </p14:cNvPr>
                <p14:cNvContentPartPr/>
                <p14:nvPr/>
              </p14:nvContentPartPr>
              <p14:xfrm>
                <a:off x="1814254" y="2474124"/>
                <a:ext cx="877680" cy="5637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4FDF8C50-1790-A5ED-657E-B63BFAABFE2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806694" y="2466924"/>
                  <a:ext cx="89280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D73C2B09-EF85-48F1-ECD0-02A9608E2B17}"/>
                    </a:ext>
                  </a:extLst>
                </p14:cNvPr>
                <p14:cNvContentPartPr/>
                <p14:nvPr/>
              </p14:nvContentPartPr>
              <p14:xfrm>
                <a:off x="1746214" y="3036444"/>
                <a:ext cx="897840" cy="259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D73C2B09-EF85-48F1-ECD0-02A9608E2B1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738654" y="3028884"/>
                  <a:ext cx="91296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2BE79869-9FE4-5B32-7A78-CCF396B3B024}"/>
              </a:ext>
            </a:extLst>
          </p:cNvPr>
          <p:cNvGrpSpPr/>
          <p:nvPr/>
        </p:nvGrpSpPr>
        <p:grpSpPr>
          <a:xfrm>
            <a:off x="314494" y="3542964"/>
            <a:ext cx="2107440" cy="1256400"/>
            <a:chOff x="314494" y="3542964"/>
            <a:chExt cx="2107440" cy="125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F11CBCA4-7274-AA21-1729-D60CA845AFC2}"/>
                    </a:ext>
                  </a:extLst>
                </p14:cNvPr>
                <p14:cNvContentPartPr/>
                <p14:nvPr/>
              </p14:nvContentPartPr>
              <p14:xfrm>
                <a:off x="1012534" y="4218324"/>
                <a:ext cx="103680" cy="2361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F11CBCA4-7274-AA21-1729-D60CA845AFC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04974" y="4210764"/>
                  <a:ext cx="11880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13CC27B8-39D2-B734-8524-8180084512EF}"/>
                    </a:ext>
                  </a:extLst>
                </p14:cNvPr>
                <p14:cNvContentPartPr/>
                <p14:nvPr/>
              </p14:nvContentPartPr>
              <p14:xfrm>
                <a:off x="1172014" y="4248564"/>
                <a:ext cx="42120" cy="1252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13CC27B8-39D2-B734-8524-8180084512E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64454" y="4241364"/>
                  <a:ext cx="572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4478939-73B2-1AE8-B3EA-62D52201350A}"/>
                    </a:ext>
                  </a:extLst>
                </p14:cNvPr>
                <p14:cNvContentPartPr/>
                <p14:nvPr/>
              </p14:nvContentPartPr>
              <p14:xfrm>
                <a:off x="1261654" y="4244964"/>
                <a:ext cx="73440" cy="1605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4478939-73B2-1AE8-B3EA-62D52201350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254094" y="4237404"/>
                  <a:ext cx="88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D4AEF592-7AEA-F732-DC14-F83FF5FC8511}"/>
                    </a:ext>
                  </a:extLst>
                </p14:cNvPr>
                <p14:cNvContentPartPr/>
                <p14:nvPr/>
              </p14:nvContentPartPr>
              <p14:xfrm>
                <a:off x="1362094" y="4263684"/>
                <a:ext cx="110160" cy="115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D4AEF592-7AEA-F732-DC14-F83FF5FC851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354534" y="4256124"/>
                  <a:ext cx="1252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C0D10A8-02C2-4742-92BF-C15C88C15F0F}"/>
                    </a:ext>
                  </a:extLst>
                </p14:cNvPr>
                <p14:cNvContentPartPr/>
                <p14:nvPr/>
              </p14:nvContentPartPr>
              <p14:xfrm>
                <a:off x="1639654" y="4048044"/>
                <a:ext cx="200880" cy="4197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C0D10A8-02C2-4742-92BF-C15C88C15F0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632094" y="4040484"/>
                  <a:ext cx="21600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D060FA9E-FF13-AA8C-D198-289CB0445760}"/>
                    </a:ext>
                  </a:extLst>
                </p14:cNvPr>
                <p14:cNvContentPartPr/>
                <p14:nvPr/>
              </p14:nvContentPartPr>
              <p14:xfrm>
                <a:off x="1835854" y="4223724"/>
                <a:ext cx="64440" cy="1371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D060FA9E-FF13-AA8C-D198-289CB044576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828294" y="4216164"/>
                  <a:ext cx="792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469EF95-D36B-F5B7-D97C-0A9A5137154D}"/>
                    </a:ext>
                  </a:extLst>
                </p14:cNvPr>
                <p14:cNvContentPartPr/>
                <p14:nvPr/>
              </p14:nvContentPartPr>
              <p14:xfrm>
                <a:off x="1951414" y="4238844"/>
                <a:ext cx="77040" cy="936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469EF95-D36B-F5B7-D97C-0A9A5137154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943854" y="4231284"/>
                  <a:ext cx="921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67A7E87-51F2-8264-E8FB-F800A626EC23}"/>
                    </a:ext>
                  </a:extLst>
                </p14:cNvPr>
                <p14:cNvContentPartPr/>
                <p14:nvPr/>
              </p14:nvContentPartPr>
              <p14:xfrm>
                <a:off x="2046814" y="4126164"/>
                <a:ext cx="38520" cy="2109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67A7E87-51F2-8264-E8FB-F800A626EC2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39254" y="4118604"/>
                  <a:ext cx="536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16A80273-69C5-30BC-4622-14082D68C74A}"/>
                    </a:ext>
                  </a:extLst>
                </p14:cNvPr>
                <p14:cNvContentPartPr/>
                <p14:nvPr/>
              </p14:nvContentPartPr>
              <p14:xfrm>
                <a:off x="2044294" y="4230564"/>
                <a:ext cx="51120" cy="507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16A80273-69C5-30BC-4622-14082D68C74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036734" y="4223004"/>
                  <a:ext cx="662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41AC5CC-831E-1270-87F7-1A7ED4F39F46}"/>
                    </a:ext>
                  </a:extLst>
                </p14:cNvPr>
                <p14:cNvContentPartPr/>
                <p14:nvPr/>
              </p14:nvContentPartPr>
              <p14:xfrm>
                <a:off x="2117374" y="4089444"/>
                <a:ext cx="27360" cy="2296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41AC5CC-831E-1270-87F7-1A7ED4F39F4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09814" y="4081884"/>
                  <a:ext cx="424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B26E2B2A-2FF8-399A-C113-32683DB6D806}"/>
                    </a:ext>
                  </a:extLst>
                </p14:cNvPr>
                <p14:cNvContentPartPr/>
                <p14:nvPr/>
              </p14:nvContentPartPr>
              <p14:xfrm>
                <a:off x="2119534" y="4236324"/>
                <a:ext cx="52920" cy="38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B26E2B2A-2FF8-399A-C113-32683DB6D80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111974" y="4228764"/>
                  <a:ext cx="68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63914EF-846A-FCBE-8900-DE45E5009697}"/>
                    </a:ext>
                  </a:extLst>
                </p14:cNvPr>
                <p14:cNvContentPartPr/>
                <p14:nvPr/>
              </p14:nvContentPartPr>
              <p14:xfrm>
                <a:off x="2173534" y="4208604"/>
                <a:ext cx="99000" cy="1159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63914EF-846A-FCBE-8900-DE45E500969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165974" y="4201044"/>
                  <a:ext cx="114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0A0F5A3-CF15-C469-D34F-616B886AF242}"/>
                    </a:ext>
                  </a:extLst>
                </p14:cNvPr>
                <p14:cNvContentPartPr/>
                <p14:nvPr/>
              </p14:nvContentPartPr>
              <p14:xfrm>
                <a:off x="2349574" y="3948324"/>
                <a:ext cx="72360" cy="7545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0A0F5A3-CF15-C469-D34F-616B886AF24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342014" y="3940764"/>
                  <a:ext cx="87480" cy="76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50D2749-3286-471D-154F-35462C318A0E}"/>
                    </a:ext>
                  </a:extLst>
                </p14:cNvPr>
                <p14:cNvContentPartPr/>
                <p14:nvPr/>
              </p14:nvContentPartPr>
              <p14:xfrm>
                <a:off x="407374" y="4200684"/>
                <a:ext cx="165240" cy="2113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50D2749-3286-471D-154F-35462C318A0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99814" y="4193484"/>
                  <a:ext cx="1803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A2877FF9-33ED-05FC-AFCA-E28DBE0A6F40}"/>
                    </a:ext>
                  </a:extLst>
                </p14:cNvPr>
                <p14:cNvContentPartPr/>
                <p14:nvPr/>
              </p14:nvContentPartPr>
              <p14:xfrm>
                <a:off x="419254" y="4280604"/>
                <a:ext cx="149760" cy="35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A2877FF9-33ED-05FC-AFCA-E28DBE0A6F4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11694" y="4273044"/>
                  <a:ext cx="1648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C627992-EC50-8985-146D-9443BB6B08FA}"/>
                    </a:ext>
                  </a:extLst>
                </p14:cNvPr>
                <p14:cNvContentPartPr/>
                <p14:nvPr/>
              </p14:nvContentPartPr>
              <p14:xfrm>
                <a:off x="625894" y="4172964"/>
                <a:ext cx="25920" cy="2347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C627992-EC50-8985-146D-9443BB6B08F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18334" y="4165404"/>
                  <a:ext cx="410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AD6C002A-CC1B-7689-2627-25F780935641}"/>
                    </a:ext>
                  </a:extLst>
                </p14:cNvPr>
                <p14:cNvContentPartPr/>
                <p14:nvPr/>
              </p14:nvContentPartPr>
              <p14:xfrm>
                <a:off x="627694" y="4332804"/>
                <a:ext cx="43560" cy="165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AD6C002A-CC1B-7689-2627-25F78093564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20134" y="4325244"/>
                  <a:ext cx="583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0F4AFBA1-DD86-FFD9-41B1-A15973458726}"/>
                    </a:ext>
                  </a:extLst>
                </p14:cNvPr>
                <p14:cNvContentPartPr/>
                <p14:nvPr/>
              </p14:nvContentPartPr>
              <p14:xfrm>
                <a:off x="477574" y="4447644"/>
                <a:ext cx="152640" cy="16956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0F4AFBA1-DD86-FFD9-41B1-A1597345872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70014" y="4440084"/>
                  <a:ext cx="1677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D9276C2D-1915-EC1D-16C1-1775BACC3B9C}"/>
                    </a:ext>
                  </a:extLst>
                </p14:cNvPr>
                <p14:cNvContentPartPr/>
                <p14:nvPr/>
              </p14:nvContentPartPr>
              <p14:xfrm>
                <a:off x="505654" y="4499844"/>
                <a:ext cx="164520" cy="2520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D9276C2D-1915-EC1D-16C1-1775BACC3B9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98094" y="4492284"/>
                  <a:ext cx="179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DAF0ECF2-CA24-8B31-EA55-440EE451028C}"/>
                    </a:ext>
                  </a:extLst>
                </p14:cNvPr>
                <p14:cNvContentPartPr/>
                <p14:nvPr/>
              </p14:nvContentPartPr>
              <p14:xfrm>
                <a:off x="1237894" y="3717204"/>
                <a:ext cx="124200" cy="2185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DAF0ECF2-CA24-8B31-EA55-440EE451028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230334" y="3709644"/>
                  <a:ext cx="1389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8B26D145-E953-CE25-6557-4A66EBB9B916}"/>
                    </a:ext>
                  </a:extLst>
                </p14:cNvPr>
                <p14:cNvContentPartPr/>
                <p14:nvPr/>
              </p14:nvContentPartPr>
              <p14:xfrm>
                <a:off x="1376854" y="3745644"/>
                <a:ext cx="47520" cy="986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8B26D145-E953-CE25-6557-4A66EBB9B91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69294" y="3738084"/>
                  <a:ext cx="626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5C4323B-B161-D92C-3704-6EEFCF0DF712}"/>
                    </a:ext>
                  </a:extLst>
                </p14:cNvPr>
                <p14:cNvContentPartPr/>
                <p14:nvPr/>
              </p14:nvContentPartPr>
              <p14:xfrm>
                <a:off x="1451734" y="3736284"/>
                <a:ext cx="48240" cy="896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5C4323B-B161-D92C-3704-6EEFCF0DF71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444174" y="3728724"/>
                  <a:ext cx="633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472BE0C-5B8E-77DA-AF00-8F707AB9A1E7}"/>
                    </a:ext>
                  </a:extLst>
                </p14:cNvPr>
                <p14:cNvContentPartPr/>
                <p14:nvPr/>
              </p14:nvContentPartPr>
              <p14:xfrm>
                <a:off x="1572334" y="3542964"/>
                <a:ext cx="36360" cy="3092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472BE0C-5B8E-77DA-AF00-8F707AB9A1E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564774" y="3535404"/>
                  <a:ext cx="5112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D55A765-E644-D07E-8642-3FD1F0F4BA5C}"/>
                    </a:ext>
                  </a:extLst>
                </p14:cNvPr>
                <p14:cNvContentPartPr/>
                <p14:nvPr/>
              </p14:nvContentPartPr>
              <p14:xfrm>
                <a:off x="1563334" y="3724044"/>
                <a:ext cx="32760" cy="97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D55A765-E644-D07E-8642-3FD1F0F4BA5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555774" y="3716484"/>
                  <a:ext cx="475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1503D3C1-7775-3085-8B74-ADA5AD366CAC}"/>
                    </a:ext>
                  </a:extLst>
                </p14:cNvPr>
                <p14:cNvContentPartPr/>
                <p14:nvPr/>
              </p14:nvContentPartPr>
              <p14:xfrm>
                <a:off x="1631014" y="3580404"/>
                <a:ext cx="28800" cy="2628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1503D3C1-7775-3085-8B74-ADA5AD366CA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623454" y="3572844"/>
                  <a:ext cx="439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87C5FD8-FE9A-EA0D-9D98-6A136315650E}"/>
                    </a:ext>
                  </a:extLst>
                </p14:cNvPr>
                <p14:cNvContentPartPr/>
                <p14:nvPr/>
              </p14:nvContentPartPr>
              <p14:xfrm>
                <a:off x="1660174" y="3760764"/>
                <a:ext cx="25920" cy="198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87C5FD8-FE9A-EA0D-9D98-6A136315650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652614" y="3753204"/>
                  <a:ext cx="410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EE3FEA0-2ED9-66D7-4EAE-B767E2BB1522}"/>
                    </a:ext>
                  </a:extLst>
                </p14:cNvPr>
                <p14:cNvContentPartPr/>
                <p14:nvPr/>
              </p14:nvContentPartPr>
              <p14:xfrm>
                <a:off x="1685374" y="3725844"/>
                <a:ext cx="64440" cy="1328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EE3FEA0-2ED9-66D7-4EAE-B767E2BB152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677814" y="3718284"/>
                  <a:ext cx="792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EAC1E579-13F1-5CF4-35BD-88F2061F10EF}"/>
                    </a:ext>
                  </a:extLst>
                </p14:cNvPr>
                <p14:cNvContentPartPr/>
                <p14:nvPr/>
              </p14:nvContentPartPr>
              <p14:xfrm>
                <a:off x="648574" y="4361244"/>
                <a:ext cx="98280" cy="190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EAC1E579-13F1-5CF4-35BD-88F2061F10E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41014" y="4353684"/>
                  <a:ext cx="113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C8A5C2D6-9B8C-D915-FD20-71BC7723BF54}"/>
                    </a:ext>
                  </a:extLst>
                </p14:cNvPr>
                <p14:cNvContentPartPr/>
                <p14:nvPr/>
              </p14:nvContentPartPr>
              <p14:xfrm>
                <a:off x="314494" y="4068924"/>
                <a:ext cx="519120" cy="7297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C8A5C2D6-9B8C-D915-FD20-71BC7723BF5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06934" y="4061364"/>
                  <a:ext cx="534240" cy="74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333A4A6D-831E-210E-4ECB-CC9D37C4DA36}"/>
                    </a:ext>
                  </a:extLst>
                </p14:cNvPr>
                <p14:cNvContentPartPr/>
                <p14:nvPr/>
              </p14:nvContentPartPr>
              <p14:xfrm>
                <a:off x="340774" y="4760844"/>
                <a:ext cx="453960" cy="385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333A4A6D-831E-210E-4ECB-CC9D37C4DA3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33214" y="4753284"/>
                  <a:ext cx="46908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0302B2B4-77BB-D216-1B03-5A5467D3E1EB}"/>
              </a:ext>
            </a:extLst>
          </p:cNvPr>
          <p:cNvGrpSpPr/>
          <p:nvPr/>
        </p:nvGrpSpPr>
        <p:grpSpPr>
          <a:xfrm>
            <a:off x="500254" y="5017164"/>
            <a:ext cx="825480" cy="558360"/>
            <a:chOff x="500254" y="5017164"/>
            <a:chExt cx="825480" cy="55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C1457F50-DF71-B1C4-5C26-60B12E26FCCD}"/>
                    </a:ext>
                  </a:extLst>
                </p14:cNvPr>
                <p14:cNvContentPartPr/>
                <p14:nvPr/>
              </p14:nvContentPartPr>
              <p14:xfrm>
                <a:off x="500254" y="5045244"/>
                <a:ext cx="210600" cy="5302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C1457F50-DF71-B1C4-5C26-60B12E26FCC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93054" y="5037684"/>
                  <a:ext cx="225720" cy="54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CCB76E77-8CA8-5C6B-9962-A0DCAB096656}"/>
                    </a:ext>
                  </a:extLst>
                </p14:cNvPr>
                <p14:cNvContentPartPr/>
                <p14:nvPr/>
              </p14:nvContentPartPr>
              <p14:xfrm>
                <a:off x="812374" y="5156484"/>
                <a:ext cx="254880" cy="1814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CCB76E77-8CA8-5C6B-9962-A0DCAB09665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04814" y="5148924"/>
                  <a:ext cx="270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E5B8B621-48DA-8440-62A3-5B799B21F8FE}"/>
                    </a:ext>
                  </a:extLst>
                </p14:cNvPr>
                <p14:cNvContentPartPr/>
                <p14:nvPr/>
              </p14:nvContentPartPr>
              <p14:xfrm>
                <a:off x="1046014" y="5173404"/>
                <a:ext cx="80280" cy="21348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E5B8B621-48DA-8440-62A3-5B799B21F8F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38454" y="5165844"/>
                  <a:ext cx="954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6EACF30F-74E5-1352-89E9-9D546176F66C}"/>
                    </a:ext>
                  </a:extLst>
                </p14:cNvPr>
                <p14:cNvContentPartPr/>
                <p14:nvPr/>
              </p14:nvContentPartPr>
              <p14:xfrm>
                <a:off x="1163734" y="5017164"/>
                <a:ext cx="51120" cy="3384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6EACF30F-74E5-1352-89E9-9D546176F66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156174" y="5009604"/>
                  <a:ext cx="662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0114A8DF-9A03-C6B9-12DD-7E8E0787FF39}"/>
                    </a:ext>
                  </a:extLst>
                </p14:cNvPr>
                <p14:cNvContentPartPr/>
                <p14:nvPr/>
              </p14:nvContentPartPr>
              <p14:xfrm>
                <a:off x="1181734" y="5221644"/>
                <a:ext cx="68400" cy="540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0114A8DF-9A03-C6B9-12DD-7E8E0787FF3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74174" y="5214084"/>
                  <a:ext cx="835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EA2FDFC7-1EBC-665C-9363-E6D171224DE6}"/>
                    </a:ext>
                  </a:extLst>
                </p14:cNvPr>
                <p14:cNvContentPartPr/>
                <p14:nvPr/>
              </p14:nvContentPartPr>
              <p14:xfrm>
                <a:off x="1244734" y="5196804"/>
                <a:ext cx="81000" cy="14112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EA2FDFC7-1EBC-665C-9363-E6D171224DE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237534" y="5189244"/>
                  <a:ext cx="96120" cy="156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8695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F1F6-591C-E4FE-4269-ADC3F283B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C630DC9-5511-3D91-A753-FFDC2469922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B7C228F-5DE3-7900-262E-72FC7445FA1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29A6A9C-870F-6115-CA4F-38A4D3C049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C23F497-3540-D9C8-485E-9F14BD6771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A08B77F-CEA8-C02C-5AEB-3C867AFD5F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CA57961-A4EC-868F-852F-7744776A69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A829B8-86F0-A2FC-ADE6-C31EBFAB98A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7FAB524-7297-0796-D99F-7628DBAB52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287D4D7-FF97-4EDF-88C8-74F48810A9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4A1BCE9-6914-5B3C-D11F-01E6F8B983D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DCDAE83-0030-4BF6-C9D4-35615D4858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BF9FB5-2AF2-57B2-7352-4DAF91ED4C3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9F60836-C426-4B9A-65EA-B97D4CBAEA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F825E51-2B91-B996-6300-DC2B70AFBB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CF5CFC3-B59D-61F5-A1CA-3C97FC40D3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30D270-EFB8-B4C8-30A8-000A8A3AFD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E45226-AC13-267C-8DD6-EE5A7D723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00B224D-C9F0-58F7-AEFE-6CF01D2AC5D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7688769-96D8-3A7D-4130-BC96BED4C4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5DAFC6D-427C-9A2A-B98D-1C187FDD9C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10AE117-50A0-3040-9A76-35670ACFFED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35403D9-CED2-01B6-7838-9E1EA45BF0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1600426-394E-9AC9-E151-1331A1D2FE8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88263ED-75D8-35FE-E524-323D5DD08E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5A7E109-96BC-DE9B-0136-0EFFCC48E7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0599B55-9861-F679-A8AD-685B231FC0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B1C5831-8954-2693-D3D1-770C84541F4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82FB09C-3046-4C2A-1EDF-CB6927F0C61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DC64C75-AA1A-83EC-641C-E72FEEF768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6820A88-530A-2EE0-DBA4-0636FDD2DF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D99452C-5925-D95D-646B-1F2747B78C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E91D79A-8991-130D-8D04-196B6386A8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2FA4CE6-DA95-DF1F-456D-4588E8E54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46185C6-9197-1969-32AE-1CCB7658D5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A25BAC4-AA28-2717-EE63-5E37DD4E62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61323C4-9381-E361-2171-1B5F4870D6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4AC7D18-4DBD-ADF3-19EC-502D5BD35A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9E3502A-CA7F-5F80-DE1E-FEE51C99CA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9CA9576-A7B1-2500-F161-EB2E41FACC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9DF5D48-A031-3295-1C02-0DABE948F8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07272B5-3646-9EB9-5C1F-447C4D73CE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4FB3AEC-E251-99CB-53EE-CEF40A0087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BD6F6F1-74FA-1C54-2065-A697B45879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2126A70-29E1-A650-F337-1A4614F133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94EA551-265B-F54F-7012-916A96F114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AF5D1B0-9432-D9A5-1C35-37CDCA24E3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57CBF26-6FEE-A962-F4AA-7848ED0E47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D3993E7-8454-C6B0-1230-CB0FE5DD50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60EE3F7-99BA-D2A0-265F-BD382BA385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C3A0C48-6B5F-662E-C120-A6BC947D81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F9586DB-6012-26FA-9402-179A0A5A2B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E50D0AB-0027-6F99-3BCA-B4A5392DB7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94F6DF1-8504-19AD-72E5-8B9B7D22A4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F361B40-707A-A448-8D6B-B5B780D2EC8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30D79EC-3AA9-79E3-1B92-CB7F657DAD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1E391AC-4105-9422-82D6-0CC66A5A49D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AF8449-3299-EADF-341D-E9183CDEAD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53C2F81-D58E-604D-0C36-B2223DEC1A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0DF601E-C861-3F20-3F9A-B2C24F260F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4E38BF2-D2DD-31D0-734D-0AFA5373B2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AF5D216-0CE4-DD1F-AB8C-C0ABB77193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1E867CF-63E7-900D-3A50-B60BD673246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3C491B1-73F8-AB3C-7285-8EAEBEB02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63" y="1133565"/>
            <a:ext cx="6145948" cy="39076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0210045-3EA9-0C64-09B3-E9E9863B0C22}"/>
                  </a:ext>
                </a:extLst>
              </p14:cNvPr>
              <p14:cNvContentPartPr/>
              <p14:nvPr/>
            </p14:nvContentPartPr>
            <p14:xfrm>
              <a:off x="2746683" y="2603822"/>
              <a:ext cx="36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0210045-3EA9-0C64-09B3-E9E9863B0C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42363" y="2599502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D3B420F2-69BC-BBF6-6D95-761146EC18E1}"/>
              </a:ext>
            </a:extLst>
          </p:cNvPr>
          <p:cNvGrpSpPr/>
          <p:nvPr/>
        </p:nvGrpSpPr>
        <p:grpSpPr>
          <a:xfrm>
            <a:off x="4482603" y="161630"/>
            <a:ext cx="1642320" cy="754200"/>
            <a:chOff x="4482603" y="161630"/>
            <a:chExt cx="1642320" cy="75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0F9C026-D985-9245-F9DD-AA2B0DF40834}"/>
                    </a:ext>
                  </a:extLst>
                </p14:cNvPr>
                <p14:cNvContentPartPr/>
                <p14:nvPr/>
              </p14:nvContentPartPr>
              <p14:xfrm>
                <a:off x="4860603" y="377990"/>
                <a:ext cx="239760" cy="315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0F9C026-D985-9245-F9DD-AA2B0DF4083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53043" y="370790"/>
                  <a:ext cx="25488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6EB6F25-00AB-CEF4-DBF1-7B373A3E2991}"/>
                    </a:ext>
                  </a:extLst>
                </p14:cNvPr>
                <p14:cNvContentPartPr/>
                <p14:nvPr/>
              </p14:nvContentPartPr>
              <p14:xfrm>
                <a:off x="5174163" y="431990"/>
                <a:ext cx="99000" cy="1555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6EB6F25-00AB-CEF4-DBF1-7B373A3E29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66603" y="424430"/>
                  <a:ext cx="1141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70C2EF7-E962-1F0F-8B1B-325997D1FFE3}"/>
                    </a:ext>
                  </a:extLst>
                </p14:cNvPr>
                <p14:cNvContentPartPr/>
                <p14:nvPr/>
              </p14:nvContentPartPr>
              <p14:xfrm>
                <a:off x="5352003" y="379430"/>
                <a:ext cx="232200" cy="3132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70C2EF7-E962-1F0F-8B1B-325997D1FFE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44443" y="371870"/>
                  <a:ext cx="2473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763B993-7FCF-4CC1-6C5A-92A757AAC89A}"/>
                    </a:ext>
                  </a:extLst>
                </p14:cNvPr>
                <p14:cNvContentPartPr/>
                <p14:nvPr/>
              </p14:nvContentPartPr>
              <p14:xfrm>
                <a:off x="4482603" y="161630"/>
                <a:ext cx="1642320" cy="754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763B993-7FCF-4CC1-6C5A-92A757AAC89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75043" y="154070"/>
                  <a:ext cx="1657080" cy="76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FEFD6774-81AB-90C1-EEF2-79E38A73A57C}"/>
              </a:ext>
            </a:extLst>
          </p:cNvPr>
          <p:cNvGrpSpPr/>
          <p:nvPr/>
        </p:nvGrpSpPr>
        <p:grpSpPr>
          <a:xfrm>
            <a:off x="1539934" y="153710"/>
            <a:ext cx="1768680" cy="767520"/>
            <a:chOff x="1539934" y="153710"/>
            <a:chExt cx="1768680" cy="76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75BD618-CC99-0D40-5262-D4CD34085DF1}"/>
                    </a:ext>
                  </a:extLst>
                </p14:cNvPr>
                <p14:cNvContentPartPr/>
                <p14:nvPr/>
              </p14:nvContentPartPr>
              <p14:xfrm>
                <a:off x="1539934" y="153710"/>
                <a:ext cx="331920" cy="767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75BD618-CC99-0D40-5262-D4CD34085DF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32374" y="146150"/>
                  <a:ext cx="347040" cy="78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0EDB0EA-C9B3-5356-3692-2351AD31DA63}"/>
                    </a:ext>
                  </a:extLst>
                </p14:cNvPr>
                <p14:cNvContentPartPr/>
                <p14:nvPr/>
              </p14:nvContentPartPr>
              <p14:xfrm>
                <a:off x="1988854" y="375110"/>
                <a:ext cx="182160" cy="1587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0EDB0EA-C9B3-5356-3692-2351AD31DA6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81294" y="367550"/>
                  <a:ext cx="1969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83A10F5-B3DB-E43A-9570-450DA7E3245C}"/>
                    </a:ext>
                  </a:extLst>
                </p14:cNvPr>
                <p14:cNvContentPartPr/>
                <p14:nvPr/>
              </p14:nvContentPartPr>
              <p14:xfrm>
                <a:off x="1914694" y="269270"/>
                <a:ext cx="371160" cy="3960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83A10F5-B3DB-E43A-9570-450DA7E3245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07134" y="261710"/>
                  <a:ext cx="3862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E73ECE0-D262-5024-BE17-17223364C51B}"/>
                    </a:ext>
                  </a:extLst>
                </p14:cNvPr>
                <p14:cNvContentPartPr/>
                <p14:nvPr/>
              </p14:nvContentPartPr>
              <p14:xfrm>
                <a:off x="2655214" y="370070"/>
                <a:ext cx="263160" cy="23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E73ECE0-D262-5024-BE17-17223364C51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47654" y="362510"/>
                  <a:ext cx="278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45CA2DF-6DB7-5688-FC31-D91157A5017A}"/>
                    </a:ext>
                  </a:extLst>
                </p14:cNvPr>
                <p14:cNvContentPartPr/>
                <p14:nvPr/>
              </p14:nvContentPartPr>
              <p14:xfrm>
                <a:off x="2693374" y="351350"/>
                <a:ext cx="119880" cy="2106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45CA2DF-6DB7-5688-FC31-D91157A501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85814" y="343790"/>
                  <a:ext cx="1350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42AC050-4E98-DA22-0C5F-C7455BCD41CC}"/>
                    </a:ext>
                  </a:extLst>
                </p14:cNvPr>
                <p14:cNvContentPartPr/>
                <p14:nvPr/>
              </p14:nvContentPartPr>
              <p14:xfrm>
                <a:off x="2806774" y="355670"/>
                <a:ext cx="136080" cy="1987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42AC050-4E98-DA22-0C5F-C7455BCD41C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99214" y="348110"/>
                  <a:ext cx="1512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8A198E1-898B-9449-BD5B-F7E79940A5B0}"/>
                    </a:ext>
                  </a:extLst>
                </p14:cNvPr>
                <p14:cNvContentPartPr/>
                <p14:nvPr/>
              </p14:nvContentPartPr>
              <p14:xfrm>
                <a:off x="2993254" y="353150"/>
                <a:ext cx="52920" cy="2336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8A198E1-898B-9449-BD5B-F7E79940A5B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85694" y="345590"/>
                  <a:ext cx="680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28005A1-914D-1CBD-759A-67A0B8AA4838}"/>
                    </a:ext>
                  </a:extLst>
                </p14:cNvPr>
                <p14:cNvContentPartPr/>
                <p14:nvPr/>
              </p14:nvContentPartPr>
              <p14:xfrm>
                <a:off x="2582494" y="187550"/>
                <a:ext cx="726120" cy="596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28005A1-914D-1CBD-759A-67A0B8AA483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74934" y="179990"/>
                  <a:ext cx="741240" cy="61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3D7AD26-D449-ABC4-0E7A-A64208786A81}"/>
                    </a:ext>
                  </a:extLst>
                </p14:cNvPr>
                <p14:cNvContentPartPr/>
                <p14:nvPr/>
              </p14:nvContentPartPr>
              <p14:xfrm>
                <a:off x="2571334" y="715670"/>
                <a:ext cx="677160" cy="33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3D7AD26-D449-ABC4-0E7A-A64208786A8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63774" y="708110"/>
                  <a:ext cx="69228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0CCD57BF-65BA-06F0-6A8E-EB448343350B}"/>
              </a:ext>
            </a:extLst>
          </p:cNvPr>
          <p:cNvGrpSpPr/>
          <p:nvPr/>
        </p:nvGrpSpPr>
        <p:grpSpPr>
          <a:xfrm>
            <a:off x="123334" y="210230"/>
            <a:ext cx="985680" cy="1059840"/>
            <a:chOff x="123334" y="210230"/>
            <a:chExt cx="985680" cy="105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C4F13C4-F7A3-D05F-930C-90276D904E76}"/>
                    </a:ext>
                  </a:extLst>
                </p14:cNvPr>
                <p14:cNvContentPartPr/>
                <p14:nvPr/>
              </p14:nvContentPartPr>
              <p14:xfrm>
                <a:off x="193174" y="286910"/>
                <a:ext cx="90000" cy="282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C4F13C4-F7A3-D05F-930C-90276D904E7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85614" y="279350"/>
                  <a:ext cx="1051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BB90E02-9580-0748-D897-6F111749614B}"/>
                    </a:ext>
                  </a:extLst>
                </p14:cNvPr>
                <p14:cNvContentPartPr/>
                <p14:nvPr/>
              </p14:nvContentPartPr>
              <p14:xfrm>
                <a:off x="123334" y="210230"/>
                <a:ext cx="387720" cy="550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BB90E02-9580-0748-D897-6F111749614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5774" y="202670"/>
                  <a:ext cx="40248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9AA5EB5-7D81-E8CD-6F16-CFEE77C2CF24}"/>
                    </a:ext>
                  </a:extLst>
                </p14:cNvPr>
                <p14:cNvContentPartPr/>
                <p14:nvPr/>
              </p14:nvContentPartPr>
              <p14:xfrm>
                <a:off x="723814" y="286910"/>
                <a:ext cx="172080" cy="211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9AA5EB5-7D81-E8CD-6F16-CFEE77C2CF2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6254" y="279350"/>
                  <a:ext cx="186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40CE44A-6A69-64D6-1257-23AAE519F54D}"/>
                    </a:ext>
                  </a:extLst>
                </p14:cNvPr>
                <p14:cNvContentPartPr/>
                <p14:nvPr/>
              </p14:nvContentPartPr>
              <p14:xfrm>
                <a:off x="1001734" y="259910"/>
                <a:ext cx="11880" cy="1918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40CE44A-6A69-64D6-1257-23AAE519F54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94174" y="252350"/>
                  <a:ext cx="266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ED0B3AE-715E-BC77-D38B-25FFB2B085AA}"/>
                    </a:ext>
                  </a:extLst>
                </p14:cNvPr>
                <p14:cNvContentPartPr/>
                <p14:nvPr/>
              </p14:nvContentPartPr>
              <p14:xfrm>
                <a:off x="1027294" y="373310"/>
                <a:ext cx="81720" cy="36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ED0B3AE-715E-BC77-D38B-25FFB2B085A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19734" y="365750"/>
                  <a:ext cx="968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112BBCD-9286-4AD8-0213-936D9A2C025E}"/>
                    </a:ext>
                  </a:extLst>
                </p14:cNvPr>
                <p14:cNvContentPartPr/>
                <p14:nvPr/>
              </p14:nvContentPartPr>
              <p14:xfrm>
                <a:off x="835774" y="553310"/>
                <a:ext cx="168840" cy="163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112BBCD-9286-4AD8-0213-936D9A2C025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28214" y="546110"/>
                  <a:ext cx="1839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1AC8398-F9F4-E72A-C2B3-3FC9360B9972}"/>
                    </a:ext>
                  </a:extLst>
                </p14:cNvPr>
                <p14:cNvContentPartPr/>
                <p14:nvPr/>
              </p14:nvContentPartPr>
              <p14:xfrm>
                <a:off x="755134" y="801710"/>
                <a:ext cx="234720" cy="468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1AC8398-F9F4-E72A-C2B3-3FC9360B99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7574" y="794150"/>
                  <a:ext cx="249480" cy="48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5EA9B2C5-30D8-000B-29B8-34D0EDED7F66}"/>
              </a:ext>
            </a:extLst>
          </p:cNvPr>
          <p:cNvGrpSpPr/>
          <p:nvPr/>
        </p:nvGrpSpPr>
        <p:grpSpPr>
          <a:xfrm>
            <a:off x="176614" y="1322630"/>
            <a:ext cx="718200" cy="449280"/>
            <a:chOff x="176614" y="1322630"/>
            <a:chExt cx="718200" cy="44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D4899F4-0F44-A23F-3A44-DD0AAB9988FC}"/>
                    </a:ext>
                  </a:extLst>
                </p14:cNvPr>
                <p14:cNvContentPartPr/>
                <p14:nvPr/>
              </p14:nvContentPartPr>
              <p14:xfrm>
                <a:off x="176614" y="1330190"/>
                <a:ext cx="207000" cy="441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D4899F4-0F44-A23F-3A44-DD0AAB9988F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9054" y="1322630"/>
                  <a:ext cx="22212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25B1CD3-F1F2-025A-6DB6-5098FBF96889}"/>
                    </a:ext>
                  </a:extLst>
                </p14:cNvPr>
                <p14:cNvContentPartPr/>
                <p14:nvPr/>
              </p14:nvContentPartPr>
              <p14:xfrm>
                <a:off x="217654" y="1519190"/>
                <a:ext cx="164160" cy="12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25B1CD3-F1F2-025A-6DB6-5098FBF9688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10094" y="1511630"/>
                  <a:ext cx="1792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FC203B8-B675-3383-37CE-2133C9D573B4}"/>
                    </a:ext>
                  </a:extLst>
                </p14:cNvPr>
                <p14:cNvContentPartPr/>
                <p14:nvPr/>
              </p14:nvContentPartPr>
              <p14:xfrm>
                <a:off x="381094" y="1442510"/>
                <a:ext cx="129240" cy="163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FC203B8-B675-3383-37CE-2133C9D573B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73534" y="1434950"/>
                  <a:ext cx="1443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F3DA1DF-DEB1-0D6C-67A1-4903F865BBC2}"/>
                    </a:ext>
                  </a:extLst>
                </p14:cNvPr>
                <p14:cNvContentPartPr/>
                <p14:nvPr/>
              </p14:nvContentPartPr>
              <p14:xfrm>
                <a:off x="559654" y="1483550"/>
                <a:ext cx="79920" cy="126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F3DA1DF-DEB1-0D6C-67A1-4903F865BBC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52094" y="1475990"/>
                  <a:ext cx="950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8D80355-09CA-4539-A38B-EDAA67185585}"/>
                    </a:ext>
                  </a:extLst>
                </p14:cNvPr>
                <p14:cNvContentPartPr/>
                <p14:nvPr/>
              </p14:nvContentPartPr>
              <p14:xfrm>
                <a:off x="686734" y="1404710"/>
                <a:ext cx="29520" cy="204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8D80355-09CA-4539-A38B-EDAA6718558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79174" y="1397150"/>
                  <a:ext cx="446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2EB79CF-24D5-CCC7-B07A-71AA4EE220AD}"/>
                    </a:ext>
                  </a:extLst>
                </p14:cNvPr>
                <p14:cNvContentPartPr/>
                <p14:nvPr/>
              </p14:nvContentPartPr>
              <p14:xfrm>
                <a:off x="751894" y="1322630"/>
                <a:ext cx="30240" cy="245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2EB79CF-24D5-CCC7-B07A-71AA4EE220A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44334" y="1315070"/>
                  <a:ext cx="453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9DA969D-C0D8-9838-090E-22CA22A0DB19}"/>
                    </a:ext>
                  </a:extLst>
                </p14:cNvPr>
                <p14:cNvContentPartPr/>
                <p14:nvPr/>
              </p14:nvContentPartPr>
              <p14:xfrm>
                <a:off x="773494" y="1496510"/>
                <a:ext cx="121320" cy="157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9DA969D-C0D8-9838-090E-22CA22A0DB1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6294" y="1488950"/>
                  <a:ext cx="136440" cy="17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DEC65F88-A217-E065-8682-F3DDA5C42F9D}"/>
              </a:ext>
            </a:extLst>
          </p:cNvPr>
          <p:cNvGrpSpPr/>
          <p:nvPr/>
        </p:nvGrpSpPr>
        <p:grpSpPr>
          <a:xfrm>
            <a:off x="3065935" y="4008765"/>
            <a:ext cx="633960" cy="240120"/>
            <a:chOff x="3065935" y="4008765"/>
            <a:chExt cx="633960" cy="24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1388817-1B3F-5EE8-F6E2-49913D9DB6F9}"/>
                    </a:ext>
                  </a:extLst>
                </p14:cNvPr>
                <p14:cNvContentPartPr/>
                <p14:nvPr/>
              </p14:nvContentPartPr>
              <p14:xfrm>
                <a:off x="3065935" y="4008765"/>
                <a:ext cx="107280" cy="2401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1388817-1B3F-5EE8-F6E2-49913D9DB6F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58375" y="4001205"/>
                  <a:ext cx="1224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558470E-9B7F-9A7D-CDEA-1848F853EF5A}"/>
                    </a:ext>
                  </a:extLst>
                </p14:cNvPr>
                <p14:cNvContentPartPr/>
                <p14:nvPr/>
              </p14:nvContentPartPr>
              <p14:xfrm>
                <a:off x="3196255" y="4059165"/>
                <a:ext cx="76680" cy="669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558470E-9B7F-9A7D-CDEA-1848F853EF5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88695" y="4051605"/>
                  <a:ext cx="918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C822C287-7ED2-CF0B-5BB7-546BC19CB941}"/>
                    </a:ext>
                  </a:extLst>
                </p14:cNvPr>
                <p14:cNvContentPartPr/>
                <p14:nvPr/>
              </p14:nvContentPartPr>
              <p14:xfrm>
                <a:off x="3299575" y="4018125"/>
                <a:ext cx="57240" cy="1267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C822C287-7ED2-CF0B-5BB7-546BC19CB94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92015" y="4010565"/>
                  <a:ext cx="72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9F992C1-FFC7-A826-3256-39BB9CB96339}"/>
                    </a:ext>
                  </a:extLst>
                </p14:cNvPr>
                <p14:cNvContentPartPr/>
                <p14:nvPr/>
              </p14:nvContentPartPr>
              <p14:xfrm>
                <a:off x="3406495" y="4034685"/>
                <a:ext cx="66600" cy="824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9F992C1-FFC7-A826-3256-39BB9CB9633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398935" y="4027125"/>
                  <a:ext cx="81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C8393E2-5E46-6E9A-928B-289D55F81BD7}"/>
                    </a:ext>
                  </a:extLst>
                </p14:cNvPr>
                <p14:cNvContentPartPr/>
                <p14:nvPr/>
              </p14:nvContentPartPr>
              <p14:xfrm>
                <a:off x="3504415" y="4030365"/>
                <a:ext cx="13680" cy="824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C8393E2-5E46-6E9A-928B-289D55F81BD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496855" y="4022805"/>
                  <a:ext cx="284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F0A5F22-963E-9B02-B56F-01A737825ED5}"/>
                    </a:ext>
                  </a:extLst>
                </p14:cNvPr>
                <p14:cNvContentPartPr/>
                <p14:nvPr/>
              </p14:nvContentPartPr>
              <p14:xfrm>
                <a:off x="3545815" y="4051605"/>
                <a:ext cx="154080" cy="968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F0A5F22-963E-9B02-B56F-01A737825ED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538255" y="4044045"/>
                  <a:ext cx="168840" cy="1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uppo 311">
            <a:extLst>
              <a:ext uri="{FF2B5EF4-FFF2-40B4-BE49-F238E27FC236}">
                <a16:creationId xmlns:a16="http://schemas.microsoft.com/office/drawing/2014/main" id="{9260B6A2-091A-9005-5258-BD09E0C37933}"/>
              </a:ext>
            </a:extLst>
          </p:cNvPr>
          <p:cNvGrpSpPr/>
          <p:nvPr/>
        </p:nvGrpSpPr>
        <p:grpSpPr>
          <a:xfrm>
            <a:off x="6235161" y="2363312"/>
            <a:ext cx="4882135" cy="1352880"/>
            <a:chOff x="6235161" y="2363312"/>
            <a:chExt cx="4882135" cy="135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5043231A-344E-8C08-8FDA-CA6EFEC0E778}"/>
                    </a:ext>
                  </a:extLst>
                </p14:cNvPr>
                <p14:cNvContentPartPr/>
                <p14:nvPr/>
              </p14:nvContentPartPr>
              <p14:xfrm>
                <a:off x="6235161" y="3016304"/>
                <a:ext cx="134280" cy="2293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5043231A-344E-8C08-8FDA-CA6EFEC0E77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227601" y="3009104"/>
                  <a:ext cx="1494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7400BAEB-D665-8334-0048-B69835B2C33F}"/>
                    </a:ext>
                  </a:extLst>
                </p14:cNvPr>
                <p14:cNvContentPartPr/>
                <p14:nvPr/>
              </p14:nvContentPartPr>
              <p14:xfrm>
                <a:off x="6248841" y="3124664"/>
                <a:ext cx="122760" cy="320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7400BAEB-D665-8334-0048-B69835B2C33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241281" y="3117104"/>
                  <a:ext cx="137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6B561A96-CE3C-AD29-99FD-56828041EF31}"/>
                    </a:ext>
                  </a:extLst>
                </p14:cNvPr>
                <p14:cNvContentPartPr/>
                <p14:nvPr/>
              </p14:nvContentPartPr>
              <p14:xfrm>
                <a:off x="6414441" y="3036824"/>
                <a:ext cx="5040" cy="2030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6B561A96-CE3C-AD29-99FD-56828041EF3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406881" y="3029624"/>
                  <a:ext cx="201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F72F1933-5A75-36C6-A918-E2441896980C}"/>
                    </a:ext>
                  </a:extLst>
                </p14:cNvPr>
                <p14:cNvContentPartPr/>
                <p14:nvPr/>
              </p14:nvContentPartPr>
              <p14:xfrm>
                <a:off x="6427041" y="3164984"/>
                <a:ext cx="43920" cy="46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F72F1933-5A75-36C6-A918-E2441896980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419481" y="3157424"/>
                  <a:ext cx="590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9A90F61-5C65-6DED-08E2-D67A1C7A6129}"/>
                    </a:ext>
                  </a:extLst>
                </p14:cNvPr>
                <p14:cNvContentPartPr/>
                <p14:nvPr/>
              </p14:nvContentPartPr>
              <p14:xfrm>
                <a:off x="6505881" y="3052664"/>
                <a:ext cx="17640" cy="1594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9A90F61-5C65-6DED-08E2-D67A1C7A612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498321" y="3045104"/>
                  <a:ext cx="327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D1383FC-FAE9-9A2F-9BEF-69EDEA8B1DC8}"/>
                    </a:ext>
                  </a:extLst>
                </p14:cNvPr>
                <p14:cNvContentPartPr/>
                <p14:nvPr/>
              </p14:nvContentPartPr>
              <p14:xfrm>
                <a:off x="6621081" y="3026384"/>
                <a:ext cx="118800" cy="124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D1383FC-FAE9-9A2F-9BEF-69EDEA8B1DC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613521" y="3018824"/>
                  <a:ext cx="1335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12C514E-FD14-6F71-9363-09F4614F3FF3}"/>
                    </a:ext>
                  </a:extLst>
                </p14:cNvPr>
                <p14:cNvContentPartPr/>
                <p14:nvPr/>
              </p14:nvContentPartPr>
              <p14:xfrm>
                <a:off x="6671841" y="3143384"/>
                <a:ext cx="6480" cy="799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12C514E-FD14-6F71-9363-09F4614F3FF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64281" y="3135824"/>
                  <a:ext cx="21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5A4B8AE-B5ED-994C-B118-AB99B93FB8E4}"/>
                    </a:ext>
                  </a:extLst>
                </p14:cNvPr>
                <p14:cNvContentPartPr/>
                <p14:nvPr/>
              </p14:nvContentPartPr>
              <p14:xfrm>
                <a:off x="6585081" y="3203504"/>
                <a:ext cx="196200" cy="22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5A4B8AE-B5ED-994C-B118-AB99B93FB8E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77881" y="3195944"/>
                  <a:ext cx="2113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F6A066E-9B2F-CC28-519A-F297D65E94B6}"/>
                    </a:ext>
                  </a:extLst>
                </p14:cNvPr>
                <p14:cNvContentPartPr/>
                <p14:nvPr/>
              </p14:nvContentPartPr>
              <p14:xfrm>
                <a:off x="6881001" y="3040064"/>
                <a:ext cx="218520" cy="97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F6A066E-9B2F-CC28-519A-F297D65E94B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873441" y="3032504"/>
                  <a:ext cx="2336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A8B7AB2D-F04C-5417-E35C-179C6890A1E1}"/>
                    </a:ext>
                  </a:extLst>
                </p14:cNvPr>
                <p14:cNvContentPartPr/>
                <p14:nvPr/>
              </p14:nvContentPartPr>
              <p14:xfrm>
                <a:off x="6958041" y="3057344"/>
                <a:ext cx="10440" cy="7560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A8B7AB2D-F04C-5417-E35C-179C6890A1E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950481" y="3050144"/>
                  <a:ext cx="255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4F9C7FE-F139-035B-1AAF-919BB3C13C66}"/>
                    </a:ext>
                  </a:extLst>
                </p14:cNvPr>
                <p14:cNvContentPartPr/>
                <p14:nvPr/>
              </p14:nvContentPartPr>
              <p14:xfrm>
                <a:off x="7029681" y="3065624"/>
                <a:ext cx="11160" cy="705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4F9C7FE-F139-035B-1AAF-919BB3C13C6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022121" y="3058064"/>
                  <a:ext cx="262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9F8C4345-DE4D-D974-690E-4E2F461BBAD5}"/>
                    </a:ext>
                  </a:extLst>
                </p14:cNvPr>
                <p14:cNvContentPartPr/>
                <p14:nvPr/>
              </p14:nvContentPartPr>
              <p14:xfrm>
                <a:off x="6874521" y="3151304"/>
                <a:ext cx="236520" cy="16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9F8C4345-DE4D-D974-690E-4E2F461BBAD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866961" y="3143744"/>
                  <a:ext cx="251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1CC4D9D-0292-E665-FC4D-B5748411F34F}"/>
                    </a:ext>
                  </a:extLst>
                </p14:cNvPr>
                <p14:cNvContentPartPr/>
                <p14:nvPr/>
              </p14:nvContentPartPr>
              <p14:xfrm>
                <a:off x="6875601" y="3230504"/>
                <a:ext cx="275760" cy="320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1CC4D9D-0292-E665-FC4D-B5748411F34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868041" y="3222944"/>
                  <a:ext cx="2908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E5CAE5B-4078-C808-0FA3-B355EDE104FD}"/>
                    </a:ext>
                  </a:extLst>
                </p14:cNvPr>
                <p14:cNvContentPartPr/>
                <p14:nvPr/>
              </p14:nvContentPartPr>
              <p14:xfrm>
                <a:off x="7247841" y="3061304"/>
                <a:ext cx="134640" cy="183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E5CAE5B-4078-C808-0FA3-B355EDE104F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240281" y="3053744"/>
                  <a:ext cx="1497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868AADA-5B9A-A5F0-279D-42058EEB8212}"/>
                    </a:ext>
                  </a:extLst>
                </p14:cNvPr>
                <p14:cNvContentPartPr/>
                <p14:nvPr/>
              </p14:nvContentPartPr>
              <p14:xfrm>
                <a:off x="7262241" y="3085424"/>
                <a:ext cx="97920" cy="1166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868AADA-5B9A-A5F0-279D-42058EEB821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254681" y="3077864"/>
                  <a:ext cx="1126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EA3A51A-C03A-4AAA-3434-66F20727244A}"/>
                    </a:ext>
                  </a:extLst>
                </p14:cNvPr>
                <p14:cNvContentPartPr/>
                <p14:nvPr/>
              </p14:nvContentPartPr>
              <p14:xfrm>
                <a:off x="7454121" y="3069224"/>
                <a:ext cx="1080" cy="131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EA3A51A-C03A-4AAA-3434-66F20727244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446561" y="3061664"/>
                  <a:ext cx="15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9F0E020-1EB1-2995-1C2B-922ADC33E3BF}"/>
                    </a:ext>
                  </a:extLst>
                </p14:cNvPr>
                <p14:cNvContentPartPr/>
                <p14:nvPr/>
              </p14:nvContentPartPr>
              <p14:xfrm>
                <a:off x="7468521" y="3139424"/>
                <a:ext cx="109800" cy="1080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9F0E020-1EB1-2995-1C2B-922ADC33E3B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460961" y="3131864"/>
                  <a:ext cx="1249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477CE1B-078F-8E1C-12ED-754F4B752115}"/>
                    </a:ext>
                  </a:extLst>
                </p14:cNvPr>
                <p14:cNvContentPartPr/>
                <p14:nvPr/>
              </p14:nvContentPartPr>
              <p14:xfrm>
                <a:off x="7751121" y="3055544"/>
                <a:ext cx="157680" cy="17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477CE1B-078F-8E1C-12ED-754F4B75211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743561" y="3047984"/>
                  <a:ext cx="1724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1823CD7-04C8-1AFE-D45B-12C94DEE7F82}"/>
                    </a:ext>
                  </a:extLst>
                </p14:cNvPr>
                <p14:cNvContentPartPr/>
                <p14:nvPr/>
              </p14:nvContentPartPr>
              <p14:xfrm>
                <a:off x="7749321" y="3158144"/>
                <a:ext cx="195120" cy="302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1823CD7-04C8-1AFE-D45B-12C94DEE7F8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741761" y="3150584"/>
                  <a:ext cx="210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5E90FCC-CB49-0710-7F83-72484F818C61}"/>
                    </a:ext>
                  </a:extLst>
                </p14:cNvPr>
                <p14:cNvContentPartPr/>
                <p14:nvPr/>
              </p14:nvContentPartPr>
              <p14:xfrm>
                <a:off x="8111121" y="3017744"/>
                <a:ext cx="141480" cy="2206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5E90FCC-CB49-0710-7F83-72484F818C6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103921" y="3010184"/>
                  <a:ext cx="1566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856BDF1-F256-6FEA-41BD-5DF1C7EF07A8}"/>
                    </a:ext>
                  </a:extLst>
                </p14:cNvPr>
                <p14:cNvContentPartPr/>
                <p14:nvPr/>
              </p14:nvContentPartPr>
              <p14:xfrm>
                <a:off x="8279241" y="3134024"/>
                <a:ext cx="73800" cy="910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856BDF1-F256-6FEA-41BD-5DF1C7EF07A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271681" y="3126464"/>
                  <a:ext cx="88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E5D03F30-0BFD-1156-E14B-D5507E969AED}"/>
                    </a:ext>
                  </a:extLst>
                </p14:cNvPr>
                <p14:cNvContentPartPr/>
                <p14:nvPr/>
              </p14:nvContentPartPr>
              <p14:xfrm>
                <a:off x="8355561" y="3155264"/>
                <a:ext cx="79200" cy="824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E5D03F30-0BFD-1156-E14B-D5507E969AE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348001" y="3147704"/>
                  <a:ext cx="94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EB109F6-0E94-CA6A-2951-F591A7BF672E}"/>
                    </a:ext>
                  </a:extLst>
                </p14:cNvPr>
                <p14:cNvContentPartPr/>
                <p14:nvPr/>
              </p14:nvContentPartPr>
              <p14:xfrm>
                <a:off x="8446641" y="3140144"/>
                <a:ext cx="80280" cy="694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EB109F6-0E94-CA6A-2951-F591A7BF672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439081" y="3132584"/>
                  <a:ext cx="95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1F2C6AC9-50DC-E6EC-54E5-DD3072208DBD}"/>
                    </a:ext>
                  </a:extLst>
                </p14:cNvPr>
                <p14:cNvContentPartPr/>
                <p14:nvPr/>
              </p14:nvContentPartPr>
              <p14:xfrm>
                <a:off x="8580921" y="3013424"/>
                <a:ext cx="10440" cy="167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1F2C6AC9-50DC-E6EC-54E5-DD3072208DB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573361" y="3005864"/>
                  <a:ext cx="255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6152CE0-5ADF-1246-0903-8B7F63B4F017}"/>
                    </a:ext>
                  </a:extLst>
                </p14:cNvPr>
                <p14:cNvContentPartPr/>
                <p14:nvPr/>
              </p14:nvContentPartPr>
              <p14:xfrm>
                <a:off x="8576241" y="3139064"/>
                <a:ext cx="34920" cy="90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6152CE0-5ADF-1246-0903-8B7F63B4F01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568681" y="3131504"/>
                  <a:ext cx="500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1056043-FFBC-B51A-9B99-FF9C3CA9D2AF}"/>
                    </a:ext>
                  </a:extLst>
                </p14:cNvPr>
                <p14:cNvContentPartPr/>
                <p14:nvPr/>
              </p14:nvContentPartPr>
              <p14:xfrm>
                <a:off x="8639601" y="3122864"/>
                <a:ext cx="42840" cy="712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1056043-FFBC-B51A-9B99-FF9C3CA9D2A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632041" y="3115304"/>
                  <a:ext cx="579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E0FF027-76C3-A998-C7F9-4BCD1E1EC8D2}"/>
                    </a:ext>
                  </a:extLst>
                </p14:cNvPr>
                <p14:cNvContentPartPr/>
                <p14:nvPr/>
              </p14:nvContentPartPr>
              <p14:xfrm>
                <a:off x="8723841" y="3017024"/>
                <a:ext cx="31320" cy="1792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E0FF027-76C3-A998-C7F9-4BCD1E1EC8D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716281" y="3009464"/>
                  <a:ext cx="464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89D6F4C-0500-1935-2BFA-9BD54B5D04A9}"/>
                    </a:ext>
                  </a:extLst>
                </p14:cNvPr>
                <p14:cNvContentPartPr/>
                <p14:nvPr/>
              </p14:nvContentPartPr>
              <p14:xfrm>
                <a:off x="8758401" y="3098024"/>
                <a:ext cx="42840" cy="83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89D6F4C-0500-1935-2BFA-9BD54B5D04A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750841" y="3090464"/>
                  <a:ext cx="57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1C9D9B40-99F9-ED03-A25E-A07DAD4DB838}"/>
                    </a:ext>
                  </a:extLst>
                </p14:cNvPr>
                <p14:cNvContentPartPr/>
                <p14:nvPr/>
              </p14:nvContentPartPr>
              <p14:xfrm>
                <a:off x="8840121" y="3086144"/>
                <a:ext cx="11880" cy="766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1C9D9B40-99F9-ED03-A25E-A07DAD4DB83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832561" y="3078584"/>
                  <a:ext cx="266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ADB1F515-DA1F-26B8-E342-A5533CC8FD8A}"/>
                    </a:ext>
                  </a:extLst>
                </p14:cNvPr>
                <p14:cNvContentPartPr/>
                <p14:nvPr/>
              </p14:nvContentPartPr>
              <p14:xfrm>
                <a:off x="8901681" y="3074984"/>
                <a:ext cx="124200" cy="1036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ADB1F515-DA1F-26B8-E342-A5533CC8FD8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894121" y="3067424"/>
                  <a:ext cx="138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932241C-5710-C067-A455-4A0197BA7B5D}"/>
                    </a:ext>
                  </a:extLst>
                </p14:cNvPr>
                <p14:cNvContentPartPr/>
                <p14:nvPr/>
              </p14:nvContentPartPr>
              <p14:xfrm>
                <a:off x="9403696" y="2900072"/>
                <a:ext cx="38520" cy="232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932241C-5710-C067-A455-4A0197BA7B5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96136" y="2892512"/>
                  <a:ext cx="536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30FE145F-6499-20C0-BBB7-80F93105C3A2}"/>
                    </a:ext>
                  </a:extLst>
                </p14:cNvPr>
                <p14:cNvContentPartPr/>
                <p14:nvPr/>
              </p14:nvContentPartPr>
              <p14:xfrm>
                <a:off x="9483616" y="3024272"/>
                <a:ext cx="159120" cy="1072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30FE145F-6499-20C0-BBB7-80F93105C3A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476056" y="3016712"/>
                  <a:ext cx="1742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D6109BB1-EF8B-7DFA-89B9-769FDF326140}"/>
                    </a:ext>
                  </a:extLst>
                </p14:cNvPr>
                <p14:cNvContentPartPr/>
                <p14:nvPr/>
              </p14:nvContentPartPr>
              <p14:xfrm>
                <a:off x="9891856" y="2985752"/>
                <a:ext cx="153360" cy="2347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D6109BB1-EF8B-7DFA-89B9-769FDF32614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884296" y="2978192"/>
                  <a:ext cx="1684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362581F-14A2-5D19-F868-31E7D57C3013}"/>
                    </a:ext>
                  </a:extLst>
                </p14:cNvPr>
                <p14:cNvContentPartPr/>
                <p14:nvPr/>
              </p14:nvContentPartPr>
              <p14:xfrm>
                <a:off x="10077976" y="3037232"/>
                <a:ext cx="81000" cy="745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362581F-14A2-5D19-F868-31E7D57C301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070776" y="3029672"/>
                  <a:ext cx="961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AFC930B8-F350-6848-B8FF-24474035E63D}"/>
                    </a:ext>
                  </a:extLst>
                </p14:cNvPr>
                <p14:cNvContentPartPr/>
                <p14:nvPr/>
              </p14:nvContentPartPr>
              <p14:xfrm>
                <a:off x="10199296" y="3039752"/>
                <a:ext cx="81000" cy="723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AFC930B8-F350-6848-B8FF-24474035E63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191736" y="3032192"/>
                  <a:ext cx="961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7DBD2F3E-762E-42CA-1850-DA7463760324}"/>
                    </a:ext>
                  </a:extLst>
                </p14:cNvPr>
                <p14:cNvContentPartPr/>
                <p14:nvPr/>
              </p14:nvContentPartPr>
              <p14:xfrm>
                <a:off x="10293256" y="3044072"/>
                <a:ext cx="70200" cy="1134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7DBD2F3E-762E-42CA-1850-DA746376032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285696" y="3036512"/>
                  <a:ext cx="853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BC2F229A-6A47-3466-4EB5-DAC1BF274F7C}"/>
                    </a:ext>
                  </a:extLst>
                </p14:cNvPr>
                <p14:cNvContentPartPr/>
                <p14:nvPr/>
              </p14:nvContentPartPr>
              <p14:xfrm>
                <a:off x="10378216" y="3083312"/>
                <a:ext cx="9360" cy="471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BC2F229A-6A47-3466-4EB5-DAC1BF274F7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370656" y="3075752"/>
                  <a:ext cx="24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2978815B-6CB7-9738-D63C-61244D72B77F}"/>
                    </a:ext>
                  </a:extLst>
                </p14:cNvPr>
                <p14:cNvContentPartPr/>
                <p14:nvPr/>
              </p14:nvContentPartPr>
              <p14:xfrm>
                <a:off x="10416736" y="3049832"/>
                <a:ext cx="135360" cy="1159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2978815B-6CB7-9738-D63C-61244D72B77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409536" y="3042272"/>
                  <a:ext cx="150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884D176F-9F31-F67E-6D3C-2187FACDD2C3}"/>
                    </a:ext>
                  </a:extLst>
                </p14:cNvPr>
                <p14:cNvContentPartPr/>
                <p14:nvPr/>
              </p14:nvContentPartPr>
              <p14:xfrm>
                <a:off x="8017336" y="3441152"/>
                <a:ext cx="3099960" cy="586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884D176F-9F31-F67E-6D3C-2187FACDD2C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010136" y="3433592"/>
                  <a:ext cx="31150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D2EF39AD-E642-E4FF-7AE1-70E2C99F36B7}"/>
                    </a:ext>
                  </a:extLst>
                </p14:cNvPr>
                <p14:cNvContentPartPr/>
                <p14:nvPr/>
              </p14:nvContentPartPr>
              <p14:xfrm>
                <a:off x="8857216" y="3578312"/>
                <a:ext cx="178560" cy="1378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D2EF39AD-E642-E4FF-7AE1-70E2C99F36B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850016" y="3570752"/>
                  <a:ext cx="193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6BE0FDB0-FA0B-73EA-60CC-A0785A00F097}"/>
                    </a:ext>
                  </a:extLst>
                </p14:cNvPr>
                <p14:cNvContentPartPr/>
                <p14:nvPr/>
              </p14:nvContentPartPr>
              <p14:xfrm>
                <a:off x="9098056" y="3565712"/>
                <a:ext cx="36720" cy="1130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6BE0FDB0-FA0B-73EA-60CC-A0785A00F09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090496" y="3558152"/>
                  <a:ext cx="51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F7FC4021-2BA5-9B8E-1E9D-72D89058AEE7}"/>
                    </a:ext>
                  </a:extLst>
                </p14:cNvPr>
                <p14:cNvContentPartPr/>
                <p14:nvPr/>
              </p14:nvContentPartPr>
              <p14:xfrm>
                <a:off x="9171136" y="3545552"/>
                <a:ext cx="69840" cy="1342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F7FC4021-2BA5-9B8E-1E9D-72D89058AEE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163576" y="3537992"/>
                  <a:ext cx="846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11E1DD0A-6B16-5F48-328B-9AB5D1A564FD}"/>
                    </a:ext>
                  </a:extLst>
                </p14:cNvPr>
                <p14:cNvContentPartPr/>
                <p14:nvPr/>
              </p14:nvContentPartPr>
              <p14:xfrm>
                <a:off x="9243496" y="3610712"/>
                <a:ext cx="52920" cy="1040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11E1DD0A-6B16-5F48-328B-9AB5D1A564F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235936" y="3603152"/>
                  <a:ext cx="680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1DA2616-BF2E-ECAB-CD2E-D0C582EF05B0}"/>
                    </a:ext>
                  </a:extLst>
                </p14:cNvPr>
                <p14:cNvContentPartPr/>
                <p14:nvPr/>
              </p14:nvContentPartPr>
              <p14:xfrm>
                <a:off x="9314056" y="3582632"/>
                <a:ext cx="100800" cy="745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1DA2616-BF2E-ECAB-CD2E-D0C582EF05B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306496" y="3575072"/>
                  <a:ext cx="1159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EDD4ED77-E96B-3EAA-8EEC-3C98A3C1F18D}"/>
                    </a:ext>
                  </a:extLst>
                </p14:cNvPr>
                <p14:cNvContentPartPr/>
                <p14:nvPr/>
              </p14:nvContentPartPr>
              <p14:xfrm>
                <a:off x="9670456" y="3389672"/>
                <a:ext cx="105480" cy="2505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EDD4ED77-E96B-3EAA-8EEC-3C98A3C1F18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663256" y="3382112"/>
                  <a:ext cx="1206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88959468-C73A-64DD-800D-DFF117FC83F2}"/>
                    </a:ext>
                  </a:extLst>
                </p14:cNvPr>
                <p14:cNvContentPartPr/>
                <p14:nvPr/>
              </p14:nvContentPartPr>
              <p14:xfrm>
                <a:off x="9683776" y="3517472"/>
                <a:ext cx="101880" cy="20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88959468-C73A-64DD-800D-DFF117FC83F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676216" y="3509912"/>
                  <a:ext cx="1170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AA3AC58-FB8A-96A7-A39F-02B7331618F8}"/>
                    </a:ext>
                  </a:extLst>
                </p14:cNvPr>
                <p14:cNvContentPartPr/>
                <p14:nvPr/>
              </p14:nvContentPartPr>
              <p14:xfrm>
                <a:off x="9777016" y="3537272"/>
                <a:ext cx="109800" cy="936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AA3AC58-FB8A-96A7-A39F-02B7331618F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769456" y="3529712"/>
                  <a:ext cx="1249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2FF133B-7364-8F03-DCD8-8500C7BFC493}"/>
                    </a:ext>
                  </a:extLst>
                </p14:cNvPr>
                <p14:cNvContentPartPr/>
                <p14:nvPr/>
              </p14:nvContentPartPr>
              <p14:xfrm>
                <a:off x="9921736" y="3531512"/>
                <a:ext cx="71640" cy="810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2FF133B-7364-8F03-DCD8-8500C7BFC49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914176" y="3523952"/>
                  <a:ext cx="864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7AEEEB34-5D48-59DA-201F-D8A96E51F8D4}"/>
                    </a:ext>
                  </a:extLst>
                </p14:cNvPr>
                <p14:cNvContentPartPr/>
                <p14:nvPr/>
              </p14:nvContentPartPr>
              <p14:xfrm>
                <a:off x="10015336" y="3533312"/>
                <a:ext cx="88560" cy="878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7AEEEB34-5D48-59DA-201F-D8A96E51F8D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007776" y="3526112"/>
                  <a:ext cx="103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108DD87D-E269-B3A6-4B1C-B5477D3B1C9B}"/>
                    </a:ext>
                  </a:extLst>
                </p14:cNvPr>
                <p14:cNvContentPartPr/>
                <p14:nvPr/>
              </p14:nvContentPartPr>
              <p14:xfrm>
                <a:off x="9756496" y="2760752"/>
                <a:ext cx="892440" cy="5947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108DD87D-E269-B3A6-4B1C-B5477D3B1C9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749296" y="2753192"/>
                  <a:ext cx="907560" cy="60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1B37B0D1-CA47-58E0-618F-FA7755A86291}"/>
                    </a:ext>
                  </a:extLst>
                </p14:cNvPr>
                <p14:cNvContentPartPr/>
                <p14:nvPr/>
              </p14:nvContentPartPr>
              <p14:xfrm>
                <a:off x="9677656" y="3247472"/>
                <a:ext cx="934920" cy="9468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1B37B0D1-CA47-58E0-618F-FA7755A8629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670096" y="3239912"/>
                  <a:ext cx="950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05D816D-99A2-2803-7316-8D0C826350C6}"/>
                    </a:ext>
                  </a:extLst>
                </p14:cNvPr>
                <p14:cNvContentPartPr/>
                <p14:nvPr/>
              </p14:nvContentPartPr>
              <p14:xfrm>
                <a:off x="10073296" y="2363312"/>
                <a:ext cx="149760" cy="2703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05D816D-99A2-2803-7316-8D0C826350C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065736" y="2355752"/>
                  <a:ext cx="1648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338D3B4E-E375-8045-7FAF-464B01C095B6}"/>
                    </a:ext>
                  </a:extLst>
                </p14:cNvPr>
                <p14:cNvContentPartPr/>
                <p14:nvPr/>
              </p14:nvContentPartPr>
              <p14:xfrm>
                <a:off x="10073296" y="2523872"/>
                <a:ext cx="137160" cy="234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338D3B4E-E375-8045-7FAF-464B01C095B6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0065736" y="2516312"/>
                  <a:ext cx="1522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3C21DDE0-D04F-CA4E-02BF-9D08E9348D21}"/>
                    </a:ext>
                  </a:extLst>
                </p14:cNvPr>
                <p14:cNvContentPartPr/>
                <p14:nvPr/>
              </p14:nvContentPartPr>
              <p14:xfrm>
                <a:off x="10276336" y="2391392"/>
                <a:ext cx="14040" cy="2397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3C21DDE0-D04F-CA4E-02BF-9D08E9348D2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269136" y="2383832"/>
                  <a:ext cx="291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493F01A-47FB-6F70-3AB8-6FC7E8D785A7}"/>
                    </a:ext>
                  </a:extLst>
                </p14:cNvPr>
                <p14:cNvContentPartPr/>
                <p14:nvPr/>
              </p14:nvContentPartPr>
              <p14:xfrm>
                <a:off x="10309456" y="2524232"/>
                <a:ext cx="64440" cy="165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493F01A-47FB-6F70-3AB8-6FC7E8D785A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301896" y="2517032"/>
                  <a:ext cx="79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15CAE8C2-3FB8-C9D6-8894-297BB6420AD7}"/>
                    </a:ext>
                  </a:extLst>
                </p14:cNvPr>
                <p14:cNvContentPartPr/>
                <p14:nvPr/>
              </p14:nvContentPartPr>
              <p14:xfrm>
                <a:off x="10359496" y="2418752"/>
                <a:ext cx="50400" cy="3056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15CAE8C2-3FB8-C9D6-8894-297BB6420AD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351936" y="2411192"/>
                  <a:ext cx="65520" cy="320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5121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42E30-BB61-196C-757B-EBDC033D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77D828D-2293-3E62-03F6-872C28DEA63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C8948C3-3B29-8A0E-011E-3FC4C15FD6A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8F8A8B3C-99B4-45DC-01CE-E3510A968DF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969B41D-6E7C-BB3A-3D0F-CD51FF1B3B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900FE02-56F7-EA45-C99B-8080DD52F1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5D3FC3B-03F3-881A-7ACA-79B93F7FDCA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0FFA99E-9A50-2282-3A96-CB3F7DBFF61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497F361-725B-D0FB-1F45-8E9C03B264D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9E2EC0A-D2D9-C4EF-6AFF-B18CFD244CD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134D9B3-2198-6B18-B6EE-D030C4C4ED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43449E5-4213-36AF-A3F6-3569EBFE906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C7A6576-A923-52B2-BD6A-E2860DFB359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01C6976-B128-518E-8D88-B2059788EF2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A974E93-F78D-54DA-C00C-9C3733ACC63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20B4898-FD91-4DFD-9B12-6E455FE0068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ED21FF9-BD8F-061C-B501-6FF73FD6D0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B733121-82E5-14BC-5B87-B460289A1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DAFAF46-BDD3-16EB-4C42-5D250F7DA46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B58415E-56D0-0396-18F1-F784D61255C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E47E90A-1AB1-B947-2A1A-3911160AFF7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FD97EDA-32F9-053E-9CC9-89BED5A726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4377CD0-FDDB-CF50-0277-F5B3E6EF9EF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F1A8FF7-B1DC-3C7C-AA56-AAAA3AAA6B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51208AC-54D8-5E0C-D5D9-6EF716D4812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83B011B-D095-4EE6-7D35-31E11FBBB3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9F3E626-23D4-9D58-44CD-6819EF38974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296E0A1-E651-35A7-75CE-EF42791D97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0808C2C-0F12-A4F6-C081-A3BDA7CA0C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74A032E-0335-F3AB-DE11-A5A8F43C29D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8B7C642-06FD-7124-CB65-067734AFA07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B1537B9-A15B-1368-C2A3-EC41964A71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5AEA555-8CBE-1075-7887-5432F3C3F7F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5A78010-380C-9A7E-3C69-E5B718C09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4AC748E-FD63-901F-9C0E-C0570D9A06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58A7ED82-4631-E681-8D26-51B93180BE7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D6D1EAB-2367-1B9D-AA00-0EDF69F34EE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991E6CD-BFA4-5F94-A00A-D5D241CD224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8C6C988-ED0A-B6F3-407B-BE75B54AFE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B99FD1A-67D7-55E1-9BC1-E653C6D0FFF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AFD0E67-EE15-7A5F-2C5D-87B5AEB0BDA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11705B7-9CA7-A6B0-1BA7-105834A2D82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4C709EB-52F2-33E2-4016-83C4D037C6B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387C9BC-B7E3-FC52-2453-4985C6D6383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E772157-210B-67F5-AD80-447DFD36AEF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AB78587-E162-D2A4-B5E8-5CFAA4CC26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DFB9180-5D5A-BF82-A47E-B223A60C634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EBBD466-C308-E16E-73AC-777D496C1C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6C39CC0-2881-3CA0-CBE8-7B3F7C6AAEC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74CBEFF-0982-69E6-A4D8-BEBC6D5859B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8581F6A-FDD0-F5A1-C81C-D95B81B506A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8473DBE-E07D-21E9-0BAA-B6A44D0760C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C7806C6-FF60-CF4A-B28F-C26E36D3253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14F4D9C-01A0-5F24-719E-7171B7D908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74086F1-B533-62C4-5564-610B339981B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F04523F-09BB-7583-1E17-68079DE3A4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FE52C174-DF96-995C-3EA3-B2B91861082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F11CEB9-CCDD-0308-7491-0E7C97BC9D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7D2EE27-C41E-E88B-632A-E97AE66F78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AC73FFB-F75E-B131-3DCD-D2C91F8C8B8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774CB02-66CD-1CA6-07D0-17D0E21D6CE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145C5F5-C025-FB2B-8FCD-91F1BA5D8C4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A57B7FD-E9F1-56C3-1318-B418AB4608F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5347976-951B-2365-45CC-216A69D19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1765300"/>
            <a:ext cx="3733800" cy="332740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3535F506-6D79-0D11-BD70-AFC5BA4C0AEF}"/>
              </a:ext>
            </a:extLst>
          </p:cNvPr>
          <p:cNvGrpSpPr/>
          <p:nvPr/>
        </p:nvGrpSpPr>
        <p:grpSpPr>
          <a:xfrm>
            <a:off x="4316081" y="3086418"/>
            <a:ext cx="53640" cy="49320"/>
            <a:chOff x="4316081" y="3086418"/>
            <a:chExt cx="53640" cy="4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4798DED-549F-AE9D-B937-B23150438506}"/>
                    </a:ext>
                  </a:extLst>
                </p14:cNvPr>
                <p14:cNvContentPartPr/>
                <p14:nvPr/>
              </p14:nvContentPartPr>
              <p14:xfrm>
                <a:off x="4316081" y="3086418"/>
                <a:ext cx="37440" cy="4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4798DED-549F-AE9D-B937-B2315043850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08521" y="3078858"/>
                  <a:ext cx="52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04539F87-5BBD-91F2-711F-C8FCD2799A39}"/>
                    </a:ext>
                  </a:extLst>
                </p14:cNvPr>
                <p14:cNvContentPartPr/>
                <p14:nvPr/>
              </p14:nvContentPartPr>
              <p14:xfrm>
                <a:off x="4361441" y="3089298"/>
                <a:ext cx="8280" cy="46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04539F87-5BBD-91F2-711F-C8FCD2799A3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53881" y="3081738"/>
                  <a:ext cx="234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48E3532-0FCD-125D-C810-E1605A5CAC8C}"/>
              </a:ext>
            </a:extLst>
          </p:cNvPr>
          <p:cNvGrpSpPr/>
          <p:nvPr/>
        </p:nvGrpSpPr>
        <p:grpSpPr>
          <a:xfrm>
            <a:off x="5589041" y="2843778"/>
            <a:ext cx="488160" cy="94320"/>
            <a:chOff x="5589041" y="2843778"/>
            <a:chExt cx="488160" cy="9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510CDFB-84A2-E8D2-8756-85535B0C77F7}"/>
                    </a:ext>
                  </a:extLst>
                </p14:cNvPr>
                <p14:cNvContentPartPr/>
                <p14:nvPr/>
              </p14:nvContentPartPr>
              <p14:xfrm>
                <a:off x="5589041" y="2862138"/>
                <a:ext cx="19080" cy="705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510CDFB-84A2-E8D2-8756-85535B0C77F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81481" y="2854578"/>
                  <a:ext cx="34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34B1853-0568-99B2-AD0F-F3449582BA18}"/>
                    </a:ext>
                  </a:extLst>
                </p14:cNvPr>
                <p14:cNvContentPartPr/>
                <p14:nvPr/>
              </p14:nvContentPartPr>
              <p14:xfrm>
                <a:off x="5631881" y="2863578"/>
                <a:ext cx="47160" cy="74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34B1853-0568-99B2-AD0F-F3449582BA1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24321" y="2856018"/>
                  <a:ext cx="622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C5132D0-FBF4-5D89-D1A5-223A03D3071B}"/>
                    </a:ext>
                  </a:extLst>
                </p14:cNvPr>
                <p14:cNvContentPartPr/>
                <p14:nvPr/>
              </p14:nvContentPartPr>
              <p14:xfrm>
                <a:off x="5712161" y="2879058"/>
                <a:ext cx="30960" cy="42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C5132D0-FBF4-5D89-D1A5-223A03D3071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04601" y="2871858"/>
                  <a:ext cx="46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2C3F271-BF82-9798-8320-574EE2F7554D}"/>
                    </a:ext>
                  </a:extLst>
                </p14:cNvPr>
                <p14:cNvContentPartPr/>
                <p14:nvPr/>
              </p14:nvContentPartPr>
              <p14:xfrm>
                <a:off x="5766521" y="2878338"/>
                <a:ext cx="26640" cy="39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2C3F271-BF82-9798-8320-574EE2F7554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58961" y="2870778"/>
                  <a:ext cx="417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7744057-EB74-D218-1610-CA6A826769CE}"/>
                    </a:ext>
                  </a:extLst>
                </p14:cNvPr>
                <p14:cNvContentPartPr/>
                <p14:nvPr/>
              </p14:nvContentPartPr>
              <p14:xfrm>
                <a:off x="5819081" y="2876178"/>
                <a:ext cx="36360" cy="320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7744057-EB74-D218-1610-CA6A826769C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11521" y="2868618"/>
                  <a:ext cx="514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62A994D-236A-54AD-9888-D24E34B51A85}"/>
                    </a:ext>
                  </a:extLst>
                </p14:cNvPr>
                <p14:cNvContentPartPr/>
                <p14:nvPr/>
              </p14:nvContentPartPr>
              <p14:xfrm>
                <a:off x="5868401" y="2843778"/>
                <a:ext cx="12600" cy="77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62A994D-236A-54AD-9888-D24E34B51A8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60841" y="2836218"/>
                  <a:ext cx="277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4D02061-3056-4A8A-DC26-9B82613BF84A}"/>
                    </a:ext>
                  </a:extLst>
                </p14:cNvPr>
                <p14:cNvContentPartPr/>
                <p14:nvPr/>
              </p14:nvContentPartPr>
              <p14:xfrm>
                <a:off x="5868401" y="2902458"/>
                <a:ext cx="360" cy="3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4D02061-3056-4A8A-DC26-9B82613BF84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60841" y="289489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348CE7C-9F8F-AC39-2209-D8C1AA83540E}"/>
                    </a:ext>
                  </a:extLst>
                </p14:cNvPr>
                <p14:cNvContentPartPr/>
                <p14:nvPr/>
              </p14:nvContentPartPr>
              <p14:xfrm>
                <a:off x="5890721" y="2866458"/>
                <a:ext cx="15480" cy="572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348CE7C-9F8F-AC39-2209-D8C1AA83540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883521" y="2858898"/>
                  <a:ext cx="306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0DFBB05-2FE3-57B1-9A19-F06ADD9F16BB}"/>
                    </a:ext>
                  </a:extLst>
                </p14:cNvPr>
                <p14:cNvContentPartPr/>
                <p14:nvPr/>
              </p14:nvContentPartPr>
              <p14:xfrm>
                <a:off x="5944001" y="2885898"/>
                <a:ext cx="21240" cy="205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0DFBB05-2FE3-57B1-9A19-F06ADD9F16B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936441" y="2878338"/>
                  <a:ext cx="36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5939649-0655-E519-5E70-52BB2B1732FB}"/>
                    </a:ext>
                  </a:extLst>
                </p14:cNvPr>
                <p14:cNvContentPartPr/>
                <p14:nvPr/>
              </p14:nvContentPartPr>
              <p14:xfrm>
                <a:off x="6006281" y="2866458"/>
                <a:ext cx="9720" cy="370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5939649-0655-E519-5E70-52BB2B1732F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98721" y="2858898"/>
                  <a:ext cx="24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8C7E12C-62B0-84B1-DEE7-76F25313377B}"/>
                    </a:ext>
                  </a:extLst>
                </p14:cNvPr>
                <p14:cNvContentPartPr/>
                <p14:nvPr/>
              </p14:nvContentPartPr>
              <p14:xfrm>
                <a:off x="6049841" y="2859618"/>
                <a:ext cx="27360" cy="583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8C7E12C-62B0-84B1-DEE7-76F25313377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42281" y="2852418"/>
                  <a:ext cx="4248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EC95B0DE-71BD-C66F-E6FA-F04D87A72A89}"/>
              </a:ext>
            </a:extLst>
          </p:cNvPr>
          <p:cNvGrpSpPr/>
          <p:nvPr/>
        </p:nvGrpSpPr>
        <p:grpSpPr>
          <a:xfrm>
            <a:off x="6210041" y="2987778"/>
            <a:ext cx="317880" cy="149760"/>
            <a:chOff x="6210041" y="2987778"/>
            <a:chExt cx="31788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3C1D95B-E4DB-6190-87A5-FD565CE3445F}"/>
                    </a:ext>
                  </a:extLst>
                </p14:cNvPr>
                <p14:cNvContentPartPr/>
                <p14:nvPr/>
              </p14:nvContentPartPr>
              <p14:xfrm>
                <a:off x="6210041" y="3025218"/>
                <a:ext cx="106920" cy="115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3C1D95B-E4DB-6190-87A5-FD565CE3445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02481" y="3017658"/>
                  <a:ext cx="121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614635E-5006-F4D4-BD64-EF9EC5CB58A7}"/>
                    </a:ext>
                  </a:extLst>
                </p14:cNvPr>
                <p14:cNvContentPartPr/>
                <p14:nvPr/>
              </p14:nvContentPartPr>
              <p14:xfrm>
                <a:off x="6229841" y="3044658"/>
                <a:ext cx="24840" cy="39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614635E-5006-F4D4-BD64-EF9EC5CB58A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222281" y="3037098"/>
                  <a:ext cx="399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B5A1BDF-292B-1C7D-8624-488515C4E63D}"/>
                    </a:ext>
                  </a:extLst>
                </p14:cNvPr>
                <p14:cNvContentPartPr/>
                <p14:nvPr/>
              </p14:nvContentPartPr>
              <p14:xfrm>
                <a:off x="6269081" y="3035658"/>
                <a:ext cx="28800" cy="39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B5A1BDF-292B-1C7D-8624-488515C4E63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61521" y="3028098"/>
                  <a:ext cx="43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41E2F7CC-716B-03C1-1976-1CC073A40E56}"/>
                    </a:ext>
                  </a:extLst>
                </p14:cNvPr>
                <p14:cNvContentPartPr/>
                <p14:nvPr/>
              </p14:nvContentPartPr>
              <p14:xfrm>
                <a:off x="6315161" y="3046458"/>
                <a:ext cx="32040" cy="97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41E2F7CC-716B-03C1-1976-1CC073A40E5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307601" y="3038898"/>
                  <a:ext cx="47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62A6BD5-0713-B170-5BF6-252996FCF959}"/>
                    </a:ext>
                  </a:extLst>
                </p14:cNvPr>
                <p14:cNvContentPartPr/>
                <p14:nvPr/>
              </p14:nvContentPartPr>
              <p14:xfrm>
                <a:off x="6356561" y="2999298"/>
                <a:ext cx="13680" cy="874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62A6BD5-0713-B170-5BF6-252996FCF95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49001" y="2991738"/>
                  <a:ext cx="28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710FAFF-44EB-3DF5-083A-B223A93BE194}"/>
                    </a:ext>
                  </a:extLst>
                </p14:cNvPr>
                <p14:cNvContentPartPr/>
                <p14:nvPr/>
              </p14:nvContentPartPr>
              <p14:xfrm>
                <a:off x="6446561" y="2987778"/>
                <a:ext cx="81360" cy="615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710FAFF-44EB-3DF5-083A-B223A93BE19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439001" y="2980218"/>
                  <a:ext cx="96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30D717C-3A32-592E-EB82-7FC1B4195F28}"/>
                    </a:ext>
                  </a:extLst>
                </p14:cNvPr>
                <p14:cNvContentPartPr/>
                <p14:nvPr/>
              </p14:nvContentPartPr>
              <p14:xfrm>
                <a:off x="6430361" y="3075258"/>
                <a:ext cx="65520" cy="1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30D717C-3A32-592E-EB82-7FC1B4195F2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422801" y="3067698"/>
                  <a:ext cx="806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D1EA0A9-906F-BE01-39FB-47E8EF5C8AB9}"/>
                    </a:ext>
                  </a:extLst>
                </p14:cNvPr>
                <p14:cNvContentPartPr/>
                <p14:nvPr/>
              </p14:nvContentPartPr>
              <p14:xfrm>
                <a:off x="6444401" y="3096858"/>
                <a:ext cx="80640" cy="406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D1EA0A9-906F-BE01-39FB-47E8EF5C8AB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436841" y="3089298"/>
                  <a:ext cx="9576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8BD73003-AC00-8A05-61C6-9A1626DF460A}"/>
              </a:ext>
            </a:extLst>
          </p:cNvPr>
          <p:cNvGrpSpPr/>
          <p:nvPr/>
        </p:nvGrpSpPr>
        <p:grpSpPr>
          <a:xfrm>
            <a:off x="6767321" y="2947458"/>
            <a:ext cx="536040" cy="214920"/>
            <a:chOff x="6767321" y="2947458"/>
            <a:chExt cx="53604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8D2EF5B-7D7B-A6E5-06C6-E00967F44CBF}"/>
                    </a:ext>
                  </a:extLst>
                </p14:cNvPr>
                <p14:cNvContentPartPr/>
                <p14:nvPr/>
              </p14:nvContentPartPr>
              <p14:xfrm>
                <a:off x="6828161" y="2950698"/>
                <a:ext cx="2160" cy="27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8D2EF5B-7D7B-A6E5-06C6-E00967F44CB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20601" y="2943138"/>
                  <a:ext cx="17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816652A-C2B3-AC96-237C-43D8FCF3E480}"/>
                    </a:ext>
                  </a:extLst>
                </p14:cNvPr>
                <p14:cNvContentPartPr/>
                <p14:nvPr/>
              </p14:nvContentPartPr>
              <p14:xfrm>
                <a:off x="6767321" y="2982018"/>
                <a:ext cx="102960" cy="57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816652A-C2B3-AC96-237C-43D8FCF3E48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59761" y="2974458"/>
                  <a:ext cx="1177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5A6B2B6-3B2A-B282-1C5D-23C16AF7004D}"/>
                    </a:ext>
                  </a:extLst>
                </p14:cNvPr>
                <p14:cNvContentPartPr/>
                <p14:nvPr/>
              </p14:nvContentPartPr>
              <p14:xfrm>
                <a:off x="6793241" y="2980218"/>
                <a:ext cx="45000" cy="622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5A6B2B6-3B2A-B282-1C5D-23C16AF7004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85681" y="2972658"/>
                  <a:ext cx="601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63F5D012-6980-4FFF-8830-08C75C76E720}"/>
                    </a:ext>
                  </a:extLst>
                </p14:cNvPr>
                <p14:cNvContentPartPr/>
                <p14:nvPr/>
              </p14:nvContentPartPr>
              <p14:xfrm>
                <a:off x="6832481" y="2988498"/>
                <a:ext cx="19440" cy="38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63F5D012-6980-4FFF-8830-08C75C76E72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24921" y="2980938"/>
                  <a:ext cx="34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D3E8C00-D451-5C82-E96C-8EF87A8012D1}"/>
                    </a:ext>
                  </a:extLst>
                </p14:cNvPr>
                <p14:cNvContentPartPr/>
                <p14:nvPr/>
              </p14:nvContentPartPr>
              <p14:xfrm>
                <a:off x="6913121" y="2974818"/>
                <a:ext cx="2520" cy="41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D3E8C00-D451-5C82-E96C-8EF87A8012D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905561" y="2967618"/>
                  <a:ext cx="176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96D573E7-FF4D-4741-27E8-F2963C472C24}"/>
                    </a:ext>
                  </a:extLst>
                </p14:cNvPr>
                <p14:cNvContentPartPr/>
                <p14:nvPr/>
              </p14:nvContentPartPr>
              <p14:xfrm>
                <a:off x="6848321" y="3041418"/>
                <a:ext cx="66600" cy="41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96D573E7-FF4D-4741-27E8-F2963C472C2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840761" y="3034218"/>
                  <a:ext cx="817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C60A9E6-6B45-39B5-0578-EBE71471DAA9}"/>
                    </a:ext>
                  </a:extLst>
                </p14:cNvPr>
                <p14:cNvContentPartPr/>
                <p14:nvPr/>
              </p14:nvContentPartPr>
              <p14:xfrm>
                <a:off x="7020401" y="2969418"/>
                <a:ext cx="63720" cy="46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C60A9E6-6B45-39B5-0578-EBE71471DAA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012841" y="2961858"/>
                  <a:ext cx="788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D20440A-150C-3278-797B-E045EE1CCEE2}"/>
                    </a:ext>
                  </a:extLst>
                </p14:cNvPr>
                <p14:cNvContentPartPr/>
                <p14:nvPr/>
              </p14:nvContentPartPr>
              <p14:xfrm>
                <a:off x="7003121" y="3032058"/>
                <a:ext cx="93960" cy="75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D20440A-150C-3278-797B-E045EE1CCEE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995561" y="3024498"/>
                  <a:ext cx="1087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E7FF78F-3015-6BDD-D634-743ECD2044E2}"/>
                    </a:ext>
                  </a:extLst>
                </p14:cNvPr>
                <p14:cNvContentPartPr/>
                <p14:nvPr/>
              </p14:nvContentPartPr>
              <p14:xfrm>
                <a:off x="7061441" y="3035658"/>
                <a:ext cx="10800" cy="47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E7FF78F-3015-6BDD-D634-743ECD2044E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53881" y="3028098"/>
                  <a:ext cx="25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097F42D-3DFE-48AF-85B8-5F6B68B32430}"/>
                    </a:ext>
                  </a:extLst>
                </p14:cNvPr>
                <p14:cNvContentPartPr/>
                <p14:nvPr/>
              </p14:nvContentPartPr>
              <p14:xfrm>
                <a:off x="7193921" y="2947458"/>
                <a:ext cx="78120" cy="907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097F42D-3DFE-48AF-85B8-5F6B68B3243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186361" y="2939898"/>
                  <a:ext cx="93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A12088E-C5DD-8A76-A7F9-4DCAF479EB2C}"/>
                    </a:ext>
                  </a:extLst>
                </p14:cNvPr>
                <p14:cNvContentPartPr/>
                <p14:nvPr/>
              </p14:nvContentPartPr>
              <p14:xfrm>
                <a:off x="7169801" y="3073098"/>
                <a:ext cx="133560" cy="6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A12088E-C5DD-8A76-A7F9-4DCAF479EB2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162241" y="3065538"/>
                  <a:ext cx="148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2ECCCB1-C59A-2EC1-3447-57A37CDB346C}"/>
                    </a:ext>
                  </a:extLst>
                </p14:cNvPr>
                <p14:cNvContentPartPr/>
                <p14:nvPr/>
              </p14:nvContentPartPr>
              <p14:xfrm>
                <a:off x="7210841" y="3099018"/>
                <a:ext cx="87120" cy="633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2ECCCB1-C59A-2EC1-3447-57A37CDB346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203281" y="3091818"/>
                  <a:ext cx="10224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2F765E97-E66C-F438-BE5A-8582940F81DB}"/>
              </a:ext>
            </a:extLst>
          </p:cNvPr>
          <p:cNvGrpSpPr/>
          <p:nvPr/>
        </p:nvGrpSpPr>
        <p:grpSpPr>
          <a:xfrm>
            <a:off x="7642121" y="2920458"/>
            <a:ext cx="660600" cy="183960"/>
            <a:chOff x="7642121" y="2920458"/>
            <a:chExt cx="660600" cy="18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CC5E31F-4DAB-EA7B-87EA-EC7C857F25E8}"/>
                    </a:ext>
                  </a:extLst>
                </p14:cNvPr>
                <p14:cNvContentPartPr/>
                <p14:nvPr/>
              </p14:nvContentPartPr>
              <p14:xfrm>
                <a:off x="7642121" y="2920458"/>
                <a:ext cx="17640" cy="1116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CC5E31F-4DAB-EA7B-87EA-EC7C857F25E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34921" y="2912898"/>
                  <a:ext cx="327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E89D9027-0877-2D36-4B07-D14B6DC37DD2}"/>
                    </a:ext>
                  </a:extLst>
                </p14:cNvPr>
                <p14:cNvContentPartPr/>
                <p14:nvPr/>
              </p14:nvContentPartPr>
              <p14:xfrm>
                <a:off x="7645361" y="2938458"/>
                <a:ext cx="55800" cy="1015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E89D9027-0877-2D36-4B07-D14B6DC37DD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37801" y="2930898"/>
                  <a:ext cx="709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E355EE2-20CF-8972-80EA-52695E8B048A}"/>
                    </a:ext>
                  </a:extLst>
                </p14:cNvPr>
                <p14:cNvContentPartPr/>
                <p14:nvPr/>
              </p14:nvContentPartPr>
              <p14:xfrm>
                <a:off x="7746521" y="2958258"/>
                <a:ext cx="4320" cy="6912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E355EE2-20CF-8972-80EA-52695E8B048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738961" y="2950698"/>
                  <a:ext cx="19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E5176265-67B9-31D3-30D8-C5403C506661}"/>
                    </a:ext>
                  </a:extLst>
                </p14:cNvPr>
                <p14:cNvContentPartPr/>
                <p14:nvPr/>
              </p14:nvContentPartPr>
              <p14:xfrm>
                <a:off x="7750121" y="3022698"/>
                <a:ext cx="37080" cy="64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E5176265-67B9-31D3-30D8-C5403C50666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742561" y="3015138"/>
                  <a:ext cx="522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87B474F-2892-BE5A-91B4-61FFE9C9D1C1}"/>
                    </a:ext>
                  </a:extLst>
                </p14:cNvPr>
                <p14:cNvContentPartPr/>
                <p14:nvPr/>
              </p14:nvContentPartPr>
              <p14:xfrm>
                <a:off x="7684241" y="3063378"/>
                <a:ext cx="74880" cy="363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87B474F-2892-BE5A-91B4-61FFE9C9D1C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76681" y="3055818"/>
                  <a:ext cx="900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215268F0-BF62-5634-10C9-4BE39A03290A}"/>
                    </a:ext>
                  </a:extLst>
                </p14:cNvPr>
                <p14:cNvContentPartPr/>
                <p14:nvPr/>
              </p14:nvContentPartPr>
              <p14:xfrm>
                <a:off x="7849481" y="2963298"/>
                <a:ext cx="51120" cy="680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215268F0-BF62-5634-10C9-4BE39A03290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841921" y="2955738"/>
                  <a:ext cx="662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1303DF9-8102-7687-EA88-5567CF741604}"/>
                    </a:ext>
                  </a:extLst>
                </p14:cNvPr>
                <p14:cNvContentPartPr/>
                <p14:nvPr/>
              </p14:nvContentPartPr>
              <p14:xfrm>
                <a:off x="7929401" y="2946738"/>
                <a:ext cx="6120" cy="640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1303DF9-8102-7687-EA88-5567CF74160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921841" y="2939178"/>
                  <a:ext cx="212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2D580B9A-C7AD-4CE2-6D9C-454B929A9B6C}"/>
                    </a:ext>
                  </a:extLst>
                </p14:cNvPr>
                <p14:cNvContentPartPr/>
                <p14:nvPr/>
              </p14:nvContentPartPr>
              <p14:xfrm>
                <a:off x="7933721" y="2989218"/>
                <a:ext cx="59400" cy="136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2D580B9A-C7AD-4CE2-6D9C-454B929A9B6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926161" y="2981658"/>
                  <a:ext cx="7452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483BE566-9BE8-59BA-9AA1-B08B271E4E5F}"/>
                    </a:ext>
                  </a:extLst>
                </p14:cNvPr>
                <p14:cNvContentPartPr/>
                <p14:nvPr/>
              </p14:nvContentPartPr>
              <p14:xfrm>
                <a:off x="7873601" y="3042858"/>
                <a:ext cx="43200" cy="5940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483BE566-9BE8-59BA-9AA1-B08B271E4E5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866041" y="3035298"/>
                  <a:ext cx="58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1C80D7B-1575-FD4D-8874-F84DBAE3089D}"/>
                    </a:ext>
                  </a:extLst>
                </p14:cNvPr>
                <p14:cNvContentPartPr/>
                <p14:nvPr/>
              </p14:nvContentPartPr>
              <p14:xfrm>
                <a:off x="7898801" y="3069138"/>
                <a:ext cx="18360" cy="35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1C80D7B-1575-FD4D-8874-F84DBAE3089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891241" y="3061578"/>
                  <a:ext cx="334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1A7B2D5B-D305-CA37-EA75-353583C0D73F}"/>
                    </a:ext>
                  </a:extLst>
                </p14:cNvPr>
                <p14:cNvContentPartPr/>
                <p14:nvPr/>
              </p14:nvContentPartPr>
              <p14:xfrm>
                <a:off x="7913921" y="3054378"/>
                <a:ext cx="43200" cy="46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1A7B2D5B-D305-CA37-EA75-353583C0D73F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906361" y="3046818"/>
                  <a:ext cx="58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019BC42-3574-B061-96F0-38E0AFC16BF0}"/>
                    </a:ext>
                  </a:extLst>
                </p14:cNvPr>
                <p14:cNvContentPartPr/>
                <p14:nvPr/>
              </p14:nvContentPartPr>
              <p14:xfrm>
                <a:off x="7940561" y="3076698"/>
                <a:ext cx="55800" cy="19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019BC42-3574-B061-96F0-38E0AFC16B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33001" y="3069138"/>
                  <a:ext cx="709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FCBAD0B-6191-5C1A-0B59-463678DA6889}"/>
                    </a:ext>
                  </a:extLst>
                </p14:cNvPr>
                <p14:cNvContentPartPr/>
                <p14:nvPr/>
              </p14:nvContentPartPr>
              <p14:xfrm>
                <a:off x="8024801" y="2990298"/>
                <a:ext cx="46800" cy="49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FCBAD0B-6191-5C1A-0B59-463678DA688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17241" y="2982738"/>
                  <a:ext cx="61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287E9CB-CB90-14C6-BC53-80508A944379}"/>
                    </a:ext>
                  </a:extLst>
                </p14:cNvPr>
                <p14:cNvContentPartPr/>
                <p14:nvPr/>
              </p14:nvContentPartPr>
              <p14:xfrm>
                <a:off x="8084921" y="3005778"/>
                <a:ext cx="40680" cy="8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287E9CB-CB90-14C6-BC53-80508A94437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077361" y="2998218"/>
                  <a:ext cx="55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2D31D3B3-F0CF-2BE0-B4C1-EFC7CA4D40CF}"/>
                    </a:ext>
                  </a:extLst>
                </p14:cNvPr>
                <p14:cNvContentPartPr/>
                <p14:nvPr/>
              </p14:nvContentPartPr>
              <p14:xfrm>
                <a:off x="8123081" y="2969058"/>
                <a:ext cx="9000" cy="734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2D31D3B3-F0CF-2BE0-B4C1-EFC7CA4D40C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115521" y="2961498"/>
                  <a:ext cx="241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D70BC70-98D9-5083-12F2-07B41153BF0F}"/>
                    </a:ext>
                  </a:extLst>
                </p14:cNvPr>
                <p14:cNvContentPartPr/>
                <p14:nvPr/>
              </p14:nvContentPartPr>
              <p14:xfrm>
                <a:off x="8192921" y="2966538"/>
                <a:ext cx="45000" cy="572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D70BC70-98D9-5083-12F2-07B41153BF0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185361" y="2958978"/>
                  <a:ext cx="60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FC78755-96B4-7B7B-F277-4133DC9DE49F}"/>
                    </a:ext>
                  </a:extLst>
                </p14:cNvPr>
                <p14:cNvContentPartPr/>
                <p14:nvPr/>
              </p14:nvContentPartPr>
              <p14:xfrm>
                <a:off x="8187881" y="3024498"/>
                <a:ext cx="10440" cy="392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FC78755-96B4-7B7B-F277-4133DC9DE49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180321" y="3016938"/>
                  <a:ext cx="255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0BCB6343-2793-33C6-D1F9-D572BFDDF54D}"/>
                    </a:ext>
                  </a:extLst>
                </p14:cNvPr>
                <p14:cNvContentPartPr/>
                <p14:nvPr/>
              </p14:nvContentPartPr>
              <p14:xfrm>
                <a:off x="8217401" y="3030618"/>
                <a:ext cx="2520" cy="417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0BCB6343-2793-33C6-D1F9-D572BFDDF54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209841" y="3023058"/>
                  <a:ext cx="17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236000FE-0586-668B-25CC-1E4ED2382802}"/>
                    </a:ext>
                  </a:extLst>
                </p14:cNvPr>
                <p14:cNvContentPartPr/>
                <p14:nvPr/>
              </p14:nvContentPartPr>
              <p14:xfrm>
                <a:off x="8129201" y="3086418"/>
                <a:ext cx="173520" cy="32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236000FE-0586-668B-25CC-1E4ED238280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122001" y="3078858"/>
                  <a:ext cx="18864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7E8AEFA4-DD86-4804-BC83-F223F05276DA}"/>
              </a:ext>
            </a:extLst>
          </p:cNvPr>
          <p:cNvGrpSpPr/>
          <p:nvPr/>
        </p:nvGrpSpPr>
        <p:grpSpPr>
          <a:xfrm>
            <a:off x="4265681" y="3349218"/>
            <a:ext cx="73080" cy="52920"/>
            <a:chOff x="4265681" y="3349218"/>
            <a:chExt cx="73080" cy="5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C9EE1006-0F82-E193-5DA5-F8349DE99DA6}"/>
                    </a:ext>
                  </a:extLst>
                </p14:cNvPr>
                <p14:cNvContentPartPr/>
                <p14:nvPr/>
              </p14:nvContentPartPr>
              <p14:xfrm>
                <a:off x="4265681" y="3349218"/>
                <a:ext cx="41400" cy="75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C9EE1006-0F82-E193-5DA5-F8349DE99DA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258121" y="3341658"/>
                  <a:ext cx="56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A494355-67C0-1CF5-C49E-AF1F03DD8DFB}"/>
                    </a:ext>
                  </a:extLst>
                </p14:cNvPr>
                <p14:cNvContentPartPr/>
                <p14:nvPr/>
              </p14:nvContentPartPr>
              <p14:xfrm>
                <a:off x="4327601" y="3349218"/>
                <a:ext cx="11160" cy="52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A494355-67C0-1CF5-C49E-AF1F03DD8DF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320041" y="3341658"/>
                  <a:ext cx="26280" cy="6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9AF438D4-0168-B3FB-4E8C-853445F9BC97}"/>
              </a:ext>
            </a:extLst>
          </p:cNvPr>
          <p:cNvGrpSpPr/>
          <p:nvPr/>
        </p:nvGrpSpPr>
        <p:grpSpPr>
          <a:xfrm>
            <a:off x="6247121" y="3296658"/>
            <a:ext cx="465840" cy="161640"/>
            <a:chOff x="6247121" y="3296658"/>
            <a:chExt cx="465840" cy="16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827A8CE-929D-B2D7-9DDE-4BF3881C310A}"/>
                    </a:ext>
                  </a:extLst>
                </p14:cNvPr>
                <p14:cNvContentPartPr/>
                <p14:nvPr/>
              </p14:nvContentPartPr>
              <p14:xfrm>
                <a:off x="6247121" y="3296658"/>
                <a:ext cx="78840" cy="81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827A8CE-929D-B2D7-9DDE-4BF3881C310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239561" y="3289098"/>
                  <a:ext cx="939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6EAB18CE-451D-5761-6B81-527D48EB78F5}"/>
                    </a:ext>
                  </a:extLst>
                </p14:cNvPr>
                <p14:cNvContentPartPr/>
                <p14:nvPr/>
              </p14:nvContentPartPr>
              <p14:xfrm>
                <a:off x="6345761" y="3335178"/>
                <a:ext cx="33120" cy="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6EAB18CE-451D-5761-6B81-527D48EB78F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338201" y="3327618"/>
                  <a:ext cx="482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0B4830C5-C688-5B19-126E-26A7A6573D51}"/>
                    </a:ext>
                  </a:extLst>
                </p14:cNvPr>
                <p14:cNvContentPartPr/>
                <p14:nvPr/>
              </p14:nvContentPartPr>
              <p14:xfrm>
                <a:off x="6388601" y="3301698"/>
                <a:ext cx="12240" cy="784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0B4830C5-C688-5B19-126E-26A7A6573D5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381401" y="3294138"/>
                  <a:ext cx="273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D515E468-4BEB-A5DA-CD9B-49A0C494FBB2}"/>
                    </a:ext>
                  </a:extLst>
                </p14:cNvPr>
                <p14:cNvContentPartPr/>
                <p14:nvPr/>
              </p14:nvContentPartPr>
              <p14:xfrm>
                <a:off x="6455561" y="3306738"/>
                <a:ext cx="66960" cy="43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D515E468-4BEB-A5DA-CD9B-49A0C494FBB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448001" y="3299178"/>
                  <a:ext cx="82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811A57BF-3FBE-73D6-8705-789F7877774A}"/>
                    </a:ext>
                  </a:extLst>
                </p14:cNvPr>
                <p14:cNvContentPartPr/>
                <p14:nvPr/>
              </p14:nvContentPartPr>
              <p14:xfrm>
                <a:off x="6447281" y="3316098"/>
                <a:ext cx="34560" cy="619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811A57BF-3FBE-73D6-8705-789F7877774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439721" y="3308538"/>
                  <a:ext cx="496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0532FDA8-A10D-A8AB-E9C9-B4D260FD8F0E}"/>
                    </a:ext>
                  </a:extLst>
                </p14:cNvPr>
                <p14:cNvContentPartPr/>
                <p14:nvPr/>
              </p14:nvContentPartPr>
              <p14:xfrm>
                <a:off x="6475721" y="3331938"/>
                <a:ext cx="23400" cy="237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0532FDA8-A10D-A8AB-E9C9-B4D260FD8F0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468161" y="3324378"/>
                  <a:ext cx="38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AB865DB-BC49-116E-D323-F01FA01A4046}"/>
                    </a:ext>
                  </a:extLst>
                </p14:cNvPr>
                <p14:cNvContentPartPr/>
                <p14:nvPr/>
              </p14:nvContentPartPr>
              <p14:xfrm>
                <a:off x="6499481" y="3349218"/>
                <a:ext cx="34560" cy="46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AB865DB-BC49-116E-D323-F01FA01A404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491921" y="3341658"/>
                  <a:ext cx="496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037C6F5-3801-FFE8-B31D-0E5F2EF03842}"/>
                    </a:ext>
                  </a:extLst>
                </p14:cNvPr>
                <p14:cNvContentPartPr/>
                <p14:nvPr/>
              </p14:nvContentPartPr>
              <p14:xfrm>
                <a:off x="6537281" y="3300258"/>
                <a:ext cx="17640" cy="73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037C6F5-3801-FFE8-B31D-0E5F2EF0384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529721" y="3293058"/>
                  <a:ext cx="327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83C96486-ABE8-713C-73CB-EEE988A97C33}"/>
                    </a:ext>
                  </a:extLst>
                </p14:cNvPr>
                <p14:cNvContentPartPr/>
                <p14:nvPr/>
              </p14:nvContentPartPr>
              <p14:xfrm>
                <a:off x="6588041" y="3308178"/>
                <a:ext cx="3960" cy="525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83C96486-ABE8-713C-73CB-EEE988A97C3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580481" y="3300618"/>
                  <a:ext cx="190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E1B563D9-61D8-1F39-BD77-67B729274246}"/>
                    </a:ext>
                  </a:extLst>
                </p14:cNvPr>
                <p14:cNvContentPartPr/>
                <p14:nvPr/>
              </p14:nvContentPartPr>
              <p14:xfrm>
                <a:off x="6655361" y="3297378"/>
                <a:ext cx="50760" cy="597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E1B563D9-61D8-1F39-BD77-67B72927424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647801" y="3289818"/>
                  <a:ext cx="658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91EF6B9-5CA2-8050-E2A6-403FF69A052F}"/>
                    </a:ext>
                  </a:extLst>
                </p14:cNvPr>
                <p14:cNvContentPartPr/>
                <p14:nvPr/>
              </p14:nvContentPartPr>
              <p14:xfrm>
                <a:off x="6616481" y="3378738"/>
                <a:ext cx="86400" cy="104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91EF6B9-5CA2-8050-E2A6-403FF69A052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608921" y="3371178"/>
                  <a:ext cx="101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3B8ABDD1-4F29-D4E1-58D9-49CE19696BDC}"/>
                    </a:ext>
                  </a:extLst>
                </p14:cNvPr>
                <p14:cNvContentPartPr/>
                <p14:nvPr/>
              </p14:nvContentPartPr>
              <p14:xfrm>
                <a:off x="6642041" y="3417618"/>
                <a:ext cx="70920" cy="406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3B8ABDD1-4F29-D4E1-58D9-49CE19696BD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634841" y="3410058"/>
                  <a:ext cx="8604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3F0CCCED-3AEB-DB4E-3E50-31F77C44B884}"/>
              </a:ext>
            </a:extLst>
          </p:cNvPr>
          <p:cNvGrpSpPr/>
          <p:nvPr/>
        </p:nvGrpSpPr>
        <p:grpSpPr>
          <a:xfrm>
            <a:off x="6957041" y="3302418"/>
            <a:ext cx="447120" cy="162720"/>
            <a:chOff x="6957041" y="3302418"/>
            <a:chExt cx="44712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0120020E-239B-6776-7958-1B2F91870129}"/>
                    </a:ext>
                  </a:extLst>
                </p14:cNvPr>
                <p14:cNvContentPartPr/>
                <p14:nvPr/>
              </p14:nvContentPartPr>
              <p14:xfrm>
                <a:off x="6957041" y="3304218"/>
                <a:ext cx="48600" cy="885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0120020E-239B-6776-7958-1B2F9187012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949481" y="3296658"/>
                  <a:ext cx="63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2DD31A8-65A9-8585-9BEC-A1FAB9078782}"/>
                    </a:ext>
                  </a:extLst>
                </p14:cNvPr>
                <p14:cNvContentPartPr/>
                <p14:nvPr/>
              </p14:nvContentPartPr>
              <p14:xfrm>
                <a:off x="7030121" y="3302418"/>
                <a:ext cx="11520" cy="936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2DD31A8-65A9-8585-9BEC-A1FAB907878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22561" y="3294858"/>
                  <a:ext cx="26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8C31F03-FDF1-4FA0-72ED-739F6BE181DF}"/>
                    </a:ext>
                  </a:extLst>
                </p14:cNvPr>
                <p14:cNvContentPartPr/>
                <p14:nvPr/>
              </p14:nvContentPartPr>
              <p14:xfrm>
                <a:off x="7043801" y="3355338"/>
                <a:ext cx="50040" cy="93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8C31F03-FDF1-4FA0-72ED-739F6BE181D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036241" y="3347778"/>
                  <a:ext cx="65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1B5CA7BF-9334-0EEF-1C19-07F362733DA8}"/>
                    </a:ext>
                  </a:extLst>
                </p14:cNvPr>
                <p14:cNvContentPartPr/>
                <p14:nvPr/>
              </p14:nvContentPartPr>
              <p14:xfrm>
                <a:off x="6991961" y="3417978"/>
                <a:ext cx="69480" cy="471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1B5CA7BF-9334-0EEF-1C19-07F362733DA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984401" y="3410418"/>
                  <a:ext cx="846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079AEBC-A836-8285-8C55-77DD1E60777F}"/>
                    </a:ext>
                  </a:extLst>
                </p14:cNvPr>
                <p14:cNvContentPartPr/>
                <p14:nvPr/>
              </p14:nvContentPartPr>
              <p14:xfrm>
                <a:off x="7093121" y="3328698"/>
                <a:ext cx="47160" cy="907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079AEBC-A836-8285-8C55-77DD1E60777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085561" y="3321138"/>
                  <a:ext cx="622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254ADD13-23B6-48BB-7403-19BE037F3945}"/>
                    </a:ext>
                  </a:extLst>
                </p14:cNvPr>
                <p14:cNvContentPartPr/>
                <p14:nvPr/>
              </p14:nvContentPartPr>
              <p14:xfrm>
                <a:off x="7103561" y="3387018"/>
                <a:ext cx="37800" cy="122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254ADD13-23B6-48BB-7403-19BE037F394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096001" y="3379818"/>
                  <a:ext cx="52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C9F882E6-4459-BBA3-7F75-A0063D275947}"/>
                    </a:ext>
                  </a:extLst>
                </p14:cNvPr>
                <p14:cNvContentPartPr/>
                <p14:nvPr/>
              </p14:nvContentPartPr>
              <p14:xfrm>
                <a:off x="7154681" y="3321138"/>
                <a:ext cx="41400" cy="741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C9F882E6-4459-BBA3-7F75-A0063D27594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147121" y="3313578"/>
                  <a:ext cx="56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38C1EF2B-F73C-EB46-D5E8-11EB1CEF0F2B}"/>
                    </a:ext>
                  </a:extLst>
                </p14:cNvPr>
                <p14:cNvContentPartPr/>
                <p14:nvPr/>
              </p14:nvContentPartPr>
              <p14:xfrm>
                <a:off x="7161521" y="3370818"/>
                <a:ext cx="34560" cy="291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38C1EF2B-F73C-EB46-D5E8-11EB1CEF0F2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153961" y="3363258"/>
                  <a:ext cx="496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5B46693-6583-ED8B-A7E3-8EC031535514}"/>
                    </a:ext>
                  </a:extLst>
                </p14:cNvPr>
                <p14:cNvContentPartPr/>
                <p14:nvPr/>
              </p14:nvContentPartPr>
              <p14:xfrm>
                <a:off x="7231001" y="3318618"/>
                <a:ext cx="13320" cy="860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5B46693-6583-ED8B-A7E3-8EC03153551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223441" y="3311058"/>
                  <a:ext cx="284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C5445C2C-B5C0-1293-9640-F17B16325EB2}"/>
                    </a:ext>
                  </a:extLst>
                </p14:cNvPr>
                <p14:cNvContentPartPr/>
                <p14:nvPr/>
              </p14:nvContentPartPr>
              <p14:xfrm>
                <a:off x="7271321" y="3322578"/>
                <a:ext cx="48600" cy="961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C5445C2C-B5C0-1293-9640-F17B16325EB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263761" y="3315018"/>
                  <a:ext cx="637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7FAB022A-92F7-98B5-2367-F2B5B392C466}"/>
                    </a:ext>
                  </a:extLst>
                </p14:cNvPr>
                <p14:cNvContentPartPr/>
                <p14:nvPr/>
              </p14:nvContentPartPr>
              <p14:xfrm>
                <a:off x="7354841" y="3319698"/>
                <a:ext cx="6480" cy="835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7FAB022A-92F7-98B5-2367-F2B5B392C46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347281" y="3312498"/>
                  <a:ext cx="21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755F6536-21F8-736A-0EEB-C8C6E60FFAF7}"/>
                    </a:ext>
                  </a:extLst>
                </p14:cNvPr>
                <p14:cNvContentPartPr/>
                <p14:nvPr/>
              </p14:nvContentPartPr>
              <p14:xfrm>
                <a:off x="7353761" y="3372258"/>
                <a:ext cx="50400" cy="18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755F6536-21F8-736A-0EEB-C8C6E60FFAF7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346201" y="3364698"/>
                  <a:ext cx="6552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2769A96D-A80E-93D9-360B-B4631877C53B}"/>
              </a:ext>
            </a:extLst>
          </p:cNvPr>
          <p:cNvGrpSpPr/>
          <p:nvPr/>
        </p:nvGrpSpPr>
        <p:grpSpPr>
          <a:xfrm>
            <a:off x="7680641" y="3306378"/>
            <a:ext cx="664920" cy="177120"/>
            <a:chOff x="7680641" y="3306378"/>
            <a:chExt cx="66492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19CCE946-4AA0-CD07-D19C-7D1361A2E861}"/>
                    </a:ext>
                  </a:extLst>
                </p14:cNvPr>
                <p14:cNvContentPartPr/>
                <p14:nvPr/>
              </p14:nvContentPartPr>
              <p14:xfrm>
                <a:off x="7680641" y="3306378"/>
                <a:ext cx="159120" cy="223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19CCE946-4AA0-CD07-D19C-7D1361A2E86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673081" y="3298818"/>
                  <a:ext cx="1742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A308D7C8-CD41-3E0D-F82A-EFEC801B4EE7}"/>
                    </a:ext>
                  </a:extLst>
                </p14:cNvPr>
                <p14:cNvContentPartPr/>
                <p14:nvPr/>
              </p14:nvContentPartPr>
              <p14:xfrm>
                <a:off x="7738241" y="3313578"/>
                <a:ext cx="44640" cy="471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A308D7C8-CD41-3E0D-F82A-EFEC801B4EE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730681" y="3306018"/>
                  <a:ext cx="597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8C18CE8B-08B2-BE5C-4D80-3B12654127BD}"/>
                    </a:ext>
                  </a:extLst>
                </p14:cNvPr>
                <p14:cNvContentPartPr/>
                <p14:nvPr/>
              </p14:nvContentPartPr>
              <p14:xfrm>
                <a:off x="7781441" y="3311058"/>
                <a:ext cx="18720" cy="338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8C18CE8B-08B2-BE5C-4D80-3B12654127B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773881" y="3303498"/>
                  <a:ext cx="338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1463332-0922-923D-A93C-6490E813DA58}"/>
                    </a:ext>
                  </a:extLst>
                </p14:cNvPr>
                <p14:cNvContentPartPr/>
                <p14:nvPr/>
              </p14:nvContentPartPr>
              <p14:xfrm>
                <a:off x="7787561" y="3338778"/>
                <a:ext cx="2160" cy="363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1463332-0922-923D-A93C-6490E813DA5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780001" y="3331578"/>
                  <a:ext cx="172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FE4BE11-8C8D-FBA7-C1B6-88D824887494}"/>
                    </a:ext>
                  </a:extLst>
                </p14:cNvPr>
                <p14:cNvContentPartPr/>
                <p14:nvPr/>
              </p14:nvContentPartPr>
              <p14:xfrm>
                <a:off x="7766681" y="3374418"/>
                <a:ext cx="10080" cy="230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FE4BE11-8C8D-FBA7-C1B6-88D82488749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759121" y="3366858"/>
                  <a:ext cx="25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083C746-466A-BB85-4969-E680E5F7E8C4}"/>
                    </a:ext>
                  </a:extLst>
                </p14:cNvPr>
                <p14:cNvContentPartPr/>
                <p14:nvPr/>
              </p14:nvContentPartPr>
              <p14:xfrm>
                <a:off x="7724561" y="3410058"/>
                <a:ext cx="86040" cy="7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083C746-466A-BB85-4969-E680E5F7E8C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717001" y="3402498"/>
                  <a:ext cx="1011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EBBE77E-B656-F2F1-31F1-49D197BF9DE4}"/>
                    </a:ext>
                  </a:extLst>
                </p14:cNvPr>
                <p14:cNvContentPartPr/>
                <p14:nvPr/>
              </p14:nvContentPartPr>
              <p14:xfrm>
                <a:off x="7730681" y="3432738"/>
                <a:ext cx="79560" cy="68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EBBE77E-B656-F2F1-31F1-49D197BF9DE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723121" y="3425178"/>
                  <a:ext cx="946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923AAF8E-8BAD-70B9-A48E-E963120EFFEC}"/>
                    </a:ext>
                  </a:extLst>
                </p14:cNvPr>
                <p14:cNvContentPartPr/>
                <p14:nvPr/>
              </p14:nvContentPartPr>
              <p14:xfrm>
                <a:off x="7755521" y="3439218"/>
                <a:ext cx="43200" cy="392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923AAF8E-8BAD-70B9-A48E-E963120EFFE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747961" y="3431658"/>
                  <a:ext cx="58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3FEAE49-1416-08E2-4186-9387A2CF2C57}"/>
                    </a:ext>
                  </a:extLst>
                </p14:cNvPr>
                <p14:cNvContentPartPr/>
                <p14:nvPr/>
              </p14:nvContentPartPr>
              <p14:xfrm>
                <a:off x="7857401" y="3348858"/>
                <a:ext cx="39600" cy="460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3FEAE49-1416-08E2-4186-9387A2CF2C5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849841" y="3341298"/>
                  <a:ext cx="547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BBEC9651-30E6-21E0-A78B-28E717E18553}"/>
                    </a:ext>
                  </a:extLst>
                </p14:cNvPr>
                <p14:cNvContentPartPr/>
                <p14:nvPr/>
              </p14:nvContentPartPr>
              <p14:xfrm>
                <a:off x="7922561" y="3330858"/>
                <a:ext cx="15480" cy="6444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BBEC9651-30E6-21E0-A78B-28E717E1855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915001" y="3323298"/>
                  <a:ext cx="306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7F504B5-6A2B-8233-2347-FE9750D9F5D5}"/>
                    </a:ext>
                  </a:extLst>
                </p14:cNvPr>
                <p14:cNvContentPartPr/>
                <p14:nvPr/>
              </p14:nvContentPartPr>
              <p14:xfrm>
                <a:off x="7920041" y="3371898"/>
                <a:ext cx="99000" cy="104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7F504B5-6A2B-8233-2347-FE9750D9F5D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912481" y="3364338"/>
                  <a:ext cx="1137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9D942F9-09A3-460B-D8B5-D450C85BBF6B}"/>
                    </a:ext>
                  </a:extLst>
                </p14:cNvPr>
                <p14:cNvContentPartPr/>
                <p14:nvPr/>
              </p14:nvContentPartPr>
              <p14:xfrm>
                <a:off x="7853801" y="3424458"/>
                <a:ext cx="40320" cy="586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9D942F9-09A3-460B-D8B5-D450C85BBF6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846241" y="3416898"/>
                  <a:ext cx="554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3EDF3369-79E8-F25C-D1E2-6F2E2C9411B8}"/>
                    </a:ext>
                  </a:extLst>
                </p14:cNvPr>
                <p14:cNvContentPartPr/>
                <p14:nvPr/>
              </p14:nvContentPartPr>
              <p14:xfrm>
                <a:off x="7884761" y="3443898"/>
                <a:ext cx="27000" cy="3708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3EDF3369-79E8-F25C-D1E2-6F2E2C9411B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877561" y="3436338"/>
                  <a:ext cx="42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B2B990D-C617-AAB6-32FE-AB4758D2B10F}"/>
                    </a:ext>
                  </a:extLst>
                </p14:cNvPr>
                <p14:cNvContentPartPr/>
                <p14:nvPr/>
              </p14:nvContentPartPr>
              <p14:xfrm>
                <a:off x="7916441" y="3418698"/>
                <a:ext cx="40320" cy="648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B2B990D-C617-AAB6-32FE-AB4758D2B10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908881" y="3411138"/>
                  <a:ext cx="554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2404173-47A2-9285-58DC-02EA994E780A}"/>
                    </a:ext>
                  </a:extLst>
                </p14:cNvPr>
                <p14:cNvContentPartPr/>
                <p14:nvPr/>
              </p14:nvContentPartPr>
              <p14:xfrm>
                <a:off x="7935881" y="3450378"/>
                <a:ext cx="69840" cy="140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2404173-47A2-9285-58DC-02EA994E780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928321" y="3442818"/>
                  <a:ext cx="849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E3451F9-6391-CE29-A8A0-469343A18878}"/>
                    </a:ext>
                  </a:extLst>
                </p14:cNvPr>
                <p14:cNvContentPartPr/>
                <p14:nvPr/>
              </p14:nvContentPartPr>
              <p14:xfrm>
                <a:off x="8036321" y="3363258"/>
                <a:ext cx="38880" cy="543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E3451F9-6391-CE29-A8A0-469343A1887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028761" y="3355698"/>
                  <a:ext cx="540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40D97AC-F42D-98DE-2B16-E294727A9A24}"/>
                    </a:ext>
                  </a:extLst>
                </p14:cNvPr>
                <p14:cNvContentPartPr/>
                <p14:nvPr/>
              </p14:nvContentPartPr>
              <p14:xfrm>
                <a:off x="8100761" y="3382698"/>
                <a:ext cx="35640" cy="1116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40D97AC-F42D-98DE-2B16-E294727A9A2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093201" y="3375138"/>
                  <a:ext cx="507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CCCD8ADA-5AD0-DB79-6845-037E8433DBD4}"/>
                    </a:ext>
                  </a:extLst>
                </p14:cNvPr>
                <p14:cNvContentPartPr/>
                <p14:nvPr/>
              </p14:nvContentPartPr>
              <p14:xfrm>
                <a:off x="8133881" y="3345618"/>
                <a:ext cx="14760" cy="810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CCCD8ADA-5AD0-DB79-6845-037E8433DBD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126681" y="3338058"/>
                  <a:ext cx="298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57DFF9D4-3200-5327-924F-5DAD704DB829}"/>
                    </a:ext>
                  </a:extLst>
                </p14:cNvPr>
                <p14:cNvContentPartPr/>
                <p14:nvPr/>
              </p14:nvContentPartPr>
              <p14:xfrm>
                <a:off x="8205881" y="3341298"/>
                <a:ext cx="28440" cy="612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57DFF9D4-3200-5327-924F-5DAD704DB82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198321" y="3333738"/>
                  <a:ext cx="43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45D7E46-34FA-C352-69F6-22D9DEE0CC73}"/>
                    </a:ext>
                  </a:extLst>
                </p14:cNvPr>
                <p14:cNvContentPartPr/>
                <p14:nvPr/>
              </p14:nvContentPartPr>
              <p14:xfrm>
                <a:off x="8189681" y="3408258"/>
                <a:ext cx="10080" cy="414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45D7E46-34FA-C352-69F6-22D9DEE0CC7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182121" y="3400698"/>
                  <a:ext cx="252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21FBBF6B-66FF-AFF7-E5CE-719532F6CF40}"/>
                    </a:ext>
                  </a:extLst>
                </p14:cNvPr>
                <p14:cNvContentPartPr/>
                <p14:nvPr/>
              </p14:nvContentPartPr>
              <p14:xfrm>
                <a:off x="8222441" y="3409698"/>
                <a:ext cx="19440" cy="536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21FBBF6B-66FF-AFF7-E5CE-719532F6CF4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214881" y="3402138"/>
                  <a:ext cx="34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52645A04-68A3-0CB3-A493-7A7AC3576A15}"/>
                    </a:ext>
                  </a:extLst>
                </p14:cNvPr>
                <p14:cNvContentPartPr/>
                <p14:nvPr/>
              </p14:nvContentPartPr>
              <p14:xfrm>
                <a:off x="8143961" y="3465498"/>
                <a:ext cx="201600" cy="165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52645A04-68A3-0CB3-A493-7A7AC3576A1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136761" y="3457938"/>
                  <a:ext cx="216720" cy="3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38BC9E67-661A-9755-538E-9A01C474712C}"/>
              </a:ext>
            </a:extLst>
          </p:cNvPr>
          <p:cNvGrpSpPr/>
          <p:nvPr/>
        </p:nvGrpSpPr>
        <p:grpSpPr>
          <a:xfrm>
            <a:off x="4226081" y="3579978"/>
            <a:ext cx="82080" cy="81360"/>
            <a:chOff x="4226081" y="3579978"/>
            <a:chExt cx="82080" cy="8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3B6BEACC-A1EE-3ED1-F814-C57FEBC1ACE4}"/>
                    </a:ext>
                  </a:extLst>
                </p14:cNvPr>
                <p14:cNvContentPartPr/>
                <p14:nvPr/>
              </p14:nvContentPartPr>
              <p14:xfrm>
                <a:off x="4226081" y="3626058"/>
                <a:ext cx="45720" cy="900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3B6BEACC-A1EE-3ED1-F814-C57FEBC1ACE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218521" y="3618858"/>
                  <a:ext cx="608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96247164-E911-E3B6-60FA-F2406B205491}"/>
                    </a:ext>
                  </a:extLst>
                </p14:cNvPr>
                <p14:cNvContentPartPr/>
                <p14:nvPr/>
              </p14:nvContentPartPr>
              <p14:xfrm>
                <a:off x="4286561" y="3579978"/>
                <a:ext cx="21600" cy="813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96247164-E911-E3B6-60FA-F2406B20549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279001" y="3572418"/>
                  <a:ext cx="3672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0" name="Gruppo 329">
            <a:extLst>
              <a:ext uri="{FF2B5EF4-FFF2-40B4-BE49-F238E27FC236}">
                <a16:creationId xmlns:a16="http://schemas.microsoft.com/office/drawing/2014/main" id="{AC385BA3-7939-329B-A8C4-4A11D039C57E}"/>
              </a:ext>
            </a:extLst>
          </p:cNvPr>
          <p:cNvGrpSpPr/>
          <p:nvPr/>
        </p:nvGrpSpPr>
        <p:grpSpPr>
          <a:xfrm>
            <a:off x="5747441" y="3441146"/>
            <a:ext cx="240480" cy="97200"/>
            <a:chOff x="5747441" y="3441146"/>
            <a:chExt cx="240480" cy="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DCCD1193-75F5-614D-0A02-23F24B3E5F59}"/>
                    </a:ext>
                  </a:extLst>
                </p14:cNvPr>
                <p14:cNvContentPartPr/>
                <p14:nvPr/>
              </p14:nvContentPartPr>
              <p14:xfrm>
                <a:off x="5747441" y="3441146"/>
                <a:ext cx="58680" cy="9720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DCCD1193-75F5-614D-0A02-23F24B3E5F5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739881" y="3433586"/>
                  <a:ext cx="73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C0DFCB5C-E4A4-EB9C-905D-EBFB17C82479}"/>
                    </a:ext>
                  </a:extLst>
                </p14:cNvPr>
                <p14:cNvContentPartPr/>
                <p14:nvPr/>
              </p14:nvContentPartPr>
              <p14:xfrm>
                <a:off x="5829881" y="3467066"/>
                <a:ext cx="54360" cy="658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C0DFCB5C-E4A4-EB9C-905D-EBFB17C8247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822321" y="3459506"/>
                  <a:ext cx="694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2C57911-E105-F789-2D72-756D7894E17B}"/>
                    </a:ext>
                  </a:extLst>
                </p14:cNvPr>
                <p14:cNvContentPartPr/>
                <p14:nvPr/>
              </p14:nvContentPartPr>
              <p14:xfrm>
                <a:off x="5905121" y="3481106"/>
                <a:ext cx="23400" cy="34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2C57911-E105-F789-2D72-756D7894E17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897561" y="3473546"/>
                  <a:ext cx="385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82546C69-A9F9-739B-A946-61B8BADF335D}"/>
                    </a:ext>
                  </a:extLst>
                </p14:cNvPr>
                <p14:cNvContentPartPr/>
                <p14:nvPr/>
              </p14:nvContentPartPr>
              <p14:xfrm>
                <a:off x="5933561" y="3475706"/>
                <a:ext cx="54360" cy="464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82546C69-A9F9-739B-A946-61B8BADF335D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926001" y="3468146"/>
                  <a:ext cx="6948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0D5E6377-0F61-42BC-F0F0-14823AA034EB}"/>
              </a:ext>
            </a:extLst>
          </p:cNvPr>
          <p:cNvGrpSpPr/>
          <p:nvPr/>
        </p:nvGrpSpPr>
        <p:grpSpPr>
          <a:xfrm>
            <a:off x="281104" y="3414866"/>
            <a:ext cx="1478160" cy="251280"/>
            <a:chOff x="281104" y="3414866"/>
            <a:chExt cx="147816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C048FDFF-1785-DED8-CA02-F7B4E641094B}"/>
                    </a:ext>
                  </a:extLst>
                </p14:cNvPr>
                <p14:cNvContentPartPr/>
                <p14:nvPr/>
              </p14:nvContentPartPr>
              <p14:xfrm>
                <a:off x="285424" y="3436106"/>
                <a:ext cx="10440" cy="21024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C048FDFF-1785-DED8-CA02-F7B4E641094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77864" y="3428546"/>
                  <a:ext cx="255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1E078130-ADB0-3CB4-E6C9-2760A620C115}"/>
                    </a:ext>
                  </a:extLst>
                </p14:cNvPr>
                <p14:cNvContentPartPr/>
                <p14:nvPr/>
              </p14:nvContentPartPr>
              <p14:xfrm>
                <a:off x="281104" y="3430346"/>
                <a:ext cx="145080" cy="2358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1E078130-ADB0-3CB4-E6C9-2760A620C11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73544" y="3422786"/>
                  <a:ext cx="1602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7278CDCC-B7A9-4F0E-35F6-908D60B313E2}"/>
                    </a:ext>
                  </a:extLst>
                </p14:cNvPr>
                <p14:cNvContentPartPr/>
                <p14:nvPr/>
              </p14:nvContentPartPr>
              <p14:xfrm>
                <a:off x="461824" y="3415586"/>
                <a:ext cx="9000" cy="2246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7278CDCC-B7A9-4F0E-35F6-908D60B313E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54264" y="3408026"/>
                  <a:ext cx="241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49AD6006-1FD0-9417-E97A-3A9B23CB6F01}"/>
                    </a:ext>
                  </a:extLst>
                </p14:cNvPr>
                <p14:cNvContentPartPr/>
                <p14:nvPr/>
              </p14:nvContentPartPr>
              <p14:xfrm>
                <a:off x="484864" y="3530786"/>
                <a:ext cx="65520" cy="266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49AD6006-1FD0-9417-E97A-3A9B23CB6F0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77304" y="3523226"/>
                  <a:ext cx="806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15AE8F93-1120-3E5B-3073-9B98FDFE421A}"/>
                    </a:ext>
                  </a:extLst>
                </p14:cNvPr>
                <p14:cNvContentPartPr/>
                <p14:nvPr/>
              </p14:nvContentPartPr>
              <p14:xfrm>
                <a:off x="627064" y="3414866"/>
                <a:ext cx="44280" cy="18828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15AE8F93-1120-3E5B-3073-9B98FDFE421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19504" y="3407306"/>
                  <a:ext cx="594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833D540-4296-69B8-07DE-512EBB9F180C}"/>
                    </a:ext>
                  </a:extLst>
                </p14:cNvPr>
                <p14:cNvContentPartPr/>
                <p14:nvPr/>
              </p14:nvContentPartPr>
              <p14:xfrm>
                <a:off x="655864" y="3508466"/>
                <a:ext cx="38880" cy="806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833D540-4296-69B8-07DE-512EBB9F180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48664" y="3500906"/>
                  <a:ext cx="540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60646E2D-C981-D5A2-1167-A71F159D1988}"/>
                    </a:ext>
                  </a:extLst>
                </p14:cNvPr>
                <p14:cNvContentPartPr/>
                <p14:nvPr/>
              </p14:nvContentPartPr>
              <p14:xfrm>
                <a:off x="756664" y="3424586"/>
                <a:ext cx="31320" cy="18252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60646E2D-C981-D5A2-1167-A71F159D198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49104" y="3417026"/>
                  <a:ext cx="464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929246DB-1170-5086-331E-6D302BCFD8AF}"/>
                    </a:ext>
                  </a:extLst>
                </p14:cNvPr>
                <p14:cNvContentPartPr/>
                <p14:nvPr/>
              </p14:nvContentPartPr>
              <p14:xfrm>
                <a:off x="860704" y="3460946"/>
                <a:ext cx="94680" cy="32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929246DB-1170-5086-331E-6D302BCFD8A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53144" y="3453386"/>
                  <a:ext cx="1094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B6743113-A2C1-3FCA-1294-9654013461CE}"/>
                    </a:ext>
                  </a:extLst>
                </p14:cNvPr>
                <p14:cNvContentPartPr/>
                <p14:nvPr/>
              </p14:nvContentPartPr>
              <p14:xfrm>
                <a:off x="847384" y="3463106"/>
                <a:ext cx="115560" cy="1350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B6743113-A2C1-3FCA-1294-9654013461CE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39824" y="3455546"/>
                  <a:ext cx="1306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A88ABB91-D7AF-512A-60A5-9ABAD9672EAB}"/>
                    </a:ext>
                  </a:extLst>
                </p14:cNvPr>
                <p14:cNvContentPartPr/>
                <p14:nvPr/>
              </p14:nvContentPartPr>
              <p14:xfrm>
                <a:off x="1006504" y="3474986"/>
                <a:ext cx="9360" cy="1324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A88ABB91-D7AF-512A-60A5-9ABAD9672EA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98944" y="3467426"/>
                  <a:ext cx="24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1113385C-F803-1D21-3110-2AAD382D8684}"/>
                    </a:ext>
                  </a:extLst>
                </p14:cNvPr>
                <p14:cNvContentPartPr/>
                <p14:nvPr/>
              </p14:nvContentPartPr>
              <p14:xfrm>
                <a:off x="1008304" y="3533306"/>
                <a:ext cx="95040" cy="2808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1113385C-F803-1D21-3110-2AAD382D868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00744" y="3525746"/>
                  <a:ext cx="1098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BC394E6A-DE6A-B08B-DFBB-C78ED0710870}"/>
                    </a:ext>
                  </a:extLst>
                </p14:cNvPr>
                <p14:cNvContentPartPr/>
                <p14:nvPr/>
              </p14:nvContentPartPr>
              <p14:xfrm>
                <a:off x="1193704" y="3478586"/>
                <a:ext cx="73440" cy="176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BC394E6A-DE6A-B08B-DFBB-C78ED071087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86144" y="3471026"/>
                  <a:ext cx="8856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6177868-4DF6-350E-017B-3E6CE3F4ADAC}"/>
                    </a:ext>
                  </a:extLst>
                </p14:cNvPr>
                <p14:cNvContentPartPr/>
                <p14:nvPr/>
              </p14:nvContentPartPr>
              <p14:xfrm>
                <a:off x="1205224" y="3535106"/>
                <a:ext cx="74520" cy="75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6177868-4DF6-350E-017B-3E6CE3F4ADA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97664" y="3527906"/>
                  <a:ext cx="89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504D0194-4D4B-4397-E1BC-9562EC6A1211}"/>
                    </a:ext>
                  </a:extLst>
                </p14:cNvPr>
                <p14:cNvContentPartPr/>
                <p14:nvPr/>
              </p14:nvContentPartPr>
              <p14:xfrm>
                <a:off x="1361464" y="3427466"/>
                <a:ext cx="141120" cy="1969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504D0194-4D4B-4397-E1BC-9562EC6A1211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353904" y="3419906"/>
                  <a:ext cx="1562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E66DF410-9946-FAFC-333D-616A5678D453}"/>
                    </a:ext>
                  </a:extLst>
                </p14:cNvPr>
                <p14:cNvContentPartPr/>
                <p14:nvPr/>
              </p14:nvContentPartPr>
              <p14:xfrm>
                <a:off x="1522384" y="3465626"/>
                <a:ext cx="59400" cy="1184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E66DF410-9946-FAFC-333D-616A5678D45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514824" y="3458066"/>
                  <a:ext cx="745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9086DD61-DF21-90F4-4190-AE3F028D4D0F}"/>
                    </a:ext>
                  </a:extLst>
                </p14:cNvPr>
                <p14:cNvContentPartPr/>
                <p14:nvPr/>
              </p14:nvContentPartPr>
              <p14:xfrm>
                <a:off x="1630384" y="3474266"/>
                <a:ext cx="14400" cy="9288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9086DD61-DF21-90F4-4190-AE3F028D4D0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622824" y="3466706"/>
                  <a:ext cx="295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F13207AF-CDD3-2B7F-4D9A-025CF5DF1889}"/>
                    </a:ext>
                  </a:extLst>
                </p14:cNvPr>
                <p14:cNvContentPartPr/>
                <p14:nvPr/>
              </p14:nvContentPartPr>
              <p14:xfrm>
                <a:off x="1671784" y="3485426"/>
                <a:ext cx="87480" cy="9252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F13207AF-CDD3-2B7F-4D9A-025CF5DF188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664224" y="3477866"/>
                  <a:ext cx="10224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6" name="Gruppo 385">
            <a:extLst>
              <a:ext uri="{FF2B5EF4-FFF2-40B4-BE49-F238E27FC236}">
                <a16:creationId xmlns:a16="http://schemas.microsoft.com/office/drawing/2014/main" id="{12B8DF1F-3C15-F923-CAB7-CD41A3AD011E}"/>
              </a:ext>
            </a:extLst>
          </p:cNvPr>
          <p:cNvGrpSpPr/>
          <p:nvPr/>
        </p:nvGrpSpPr>
        <p:grpSpPr>
          <a:xfrm>
            <a:off x="377584" y="4056026"/>
            <a:ext cx="785160" cy="183960"/>
            <a:chOff x="377584" y="4056026"/>
            <a:chExt cx="785160" cy="183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77A536CF-2E62-0075-AF7E-59F988B0CC9F}"/>
                    </a:ext>
                  </a:extLst>
                </p14:cNvPr>
                <p14:cNvContentPartPr/>
                <p14:nvPr/>
              </p14:nvContentPartPr>
              <p14:xfrm>
                <a:off x="531304" y="4056026"/>
                <a:ext cx="69840" cy="1382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77A536CF-2E62-0075-AF7E-59F988B0CC9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23744" y="4048466"/>
                  <a:ext cx="84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F74951EA-C944-A7EB-9C79-2848378751B7}"/>
                    </a:ext>
                  </a:extLst>
                </p14:cNvPr>
                <p14:cNvContentPartPr/>
                <p14:nvPr/>
              </p14:nvContentPartPr>
              <p14:xfrm>
                <a:off x="573784" y="4124786"/>
                <a:ext cx="21240" cy="450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F74951EA-C944-A7EB-9C79-2848378751B7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66224" y="4117226"/>
                  <a:ext cx="363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B0E6F633-388B-577F-D7B6-244DF66D74BC}"/>
                    </a:ext>
                  </a:extLst>
                </p14:cNvPr>
                <p14:cNvContentPartPr/>
                <p14:nvPr/>
              </p14:nvContentPartPr>
              <p14:xfrm>
                <a:off x="638224" y="4080866"/>
                <a:ext cx="12960" cy="13068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B0E6F633-388B-577F-D7B6-244DF66D74B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30664" y="4073666"/>
                  <a:ext cx="280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BCB872C2-22DB-9ECE-DD25-F10B8159C14A}"/>
                    </a:ext>
                  </a:extLst>
                </p14:cNvPr>
                <p14:cNvContentPartPr/>
                <p14:nvPr/>
              </p14:nvContentPartPr>
              <p14:xfrm>
                <a:off x="377584" y="4079426"/>
                <a:ext cx="8640" cy="802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BCB872C2-22DB-9ECE-DD25-F10B8159C14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370024" y="4071866"/>
                  <a:ext cx="237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B65C9FFF-B46E-8368-C759-50F38BD5FA62}"/>
                    </a:ext>
                  </a:extLst>
                </p14:cNvPr>
                <p14:cNvContentPartPr/>
                <p14:nvPr/>
              </p14:nvContentPartPr>
              <p14:xfrm>
                <a:off x="402064" y="4059266"/>
                <a:ext cx="31320" cy="10548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B65C9FFF-B46E-8368-C759-50F38BD5FA6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394864" y="4051706"/>
                  <a:ext cx="46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7EF4E7F7-2640-0A3B-C3C3-65AA77556687}"/>
                    </a:ext>
                  </a:extLst>
                </p14:cNvPr>
                <p14:cNvContentPartPr/>
                <p14:nvPr/>
              </p14:nvContentPartPr>
              <p14:xfrm>
                <a:off x="466864" y="4065386"/>
                <a:ext cx="25560" cy="889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7EF4E7F7-2640-0A3B-C3C3-65AA7755668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59304" y="4057826"/>
                  <a:ext cx="406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F995255-CC8B-EB7D-B6CA-372DD0904A5C}"/>
                    </a:ext>
                  </a:extLst>
                </p14:cNvPr>
                <p14:cNvContentPartPr/>
                <p14:nvPr/>
              </p14:nvContentPartPr>
              <p14:xfrm>
                <a:off x="480184" y="4116866"/>
                <a:ext cx="50760" cy="1332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F995255-CC8B-EB7D-B6CA-372DD0904A5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72624" y="4109306"/>
                  <a:ext cx="658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4C934D8-8690-7D0F-E7AE-ADB112E2B13E}"/>
                    </a:ext>
                  </a:extLst>
                </p14:cNvPr>
                <p14:cNvContentPartPr/>
                <p14:nvPr/>
              </p14:nvContentPartPr>
              <p14:xfrm>
                <a:off x="746584" y="4086626"/>
                <a:ext cx="32400" cy="5004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4C934D8-8690-7D0F-E7AE-ADB112E2B13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739024" y="4079066"/>
                  <a:ext cx="475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9437D0D4-0F88-343F-3B29-7DE2E0EEB8CA}"/>
                    </a:ext>
                  </a:extLst>
                </p14:cNvPr>
                <p14:cNvContentPartPr/>
                <p14:nvPr/>
              </p14:nvContentPartPr>
              <p14:xfrm>
                <a:off x="778984" y="4105706"/>
                <a:ext cx="73080" cy="205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9437D0D4-0F88-343F-3B29-7DE2E0EEB8C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71424" y="4098146"/>
                  <a:ext cx="88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6F34DFDE-81D2-F299-31DE-EE86E3632DB0}"/>
                    </a:ext>
                  </a:extLst>
                </p14:cNvPr>
                <p14:cNvContentPartPr/>
                <p14:nvPr/>
              </p14:nvContentPartPr>
              <p14:xfrm>
                <a:off x="861064" y="4076906"/>
                <a:ext cx="16200" cy="11268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6F34DFDE-81D2-F299-31DE-EE86E3632DB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53504" y="4069346"/>
                  <a:ext cx="313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626A1C73-0B2A-3396-AEE0-20FD344EC13A}"/>
                    </a:ext>
                  </a:extLst>
                </p14:cNvPr>
                <p14:cNvContentPartPr/>
                <p14:nvPr/>
              </p14:nvContentPartPr>
              <p14:xfrm>
                <a:off x="967984" y="4057106"/>
                <a:ext cx="65520" cy="846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626A1C73-0B2A-3396-AEE0-20FD344EC13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960424" y="4049546"/>
                  <a:ext cx="806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AC0B292E-DC9F-E674-F5C8-0BA97A1B6E25}"/>
                    </a:ext>
                  </a:extLst>
                </p14:cNvPr>
                <p14:cNvContentPartPr/>
                <p14:nvPr/>
              </p14:nvContentPartPr>
              <p14:xfrm>
                <a:off x="981664" y="4142066"/>
                <a:ext cx="4320" cy="727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AC0B292E-DC9F-E674-F5C8-0BA97A1B6E2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74104" y="4134506"/>
                  <a:ext cx="194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96528D7F-B477-2554-76BA-50B3920C5CA8}"/>
                    </a:ext>
                  </a:extLst>
                </p14:cNvPr>
                <p14:cNvContentPartPr/>
                <p14:nvPr/>
              </p14:nvContentPartPr>
              <p14:xfrm>
                <a:off x="1020184" y="4161506"/>
                <a:ext cx="15840" cy="6912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96528D7F-B477-2554-76BA-50B3920C5CA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12624" y="4153946"/>
                  <a:ext cx="309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4DE8B25F-9CFB-DBF8-3768-9C7317464C5F}"/>
                    </a:ext>
                  </a:extLst>
                </p14:cNvPr>
                <p14:cNvContentPartPr/>
                <p14:nvPr/>
              </p14:nvContentPartPr>
              <p14:xfrm>
                <a:off x="931624" y="4219106"/>
                <a:ext cx="231120" cy="208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4DE8B25F-9CFB-DBF8-3768-9C7317464C5F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924064" y="4211546"/>
                  <a:ext cx="24624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4" name="Gruppo 383">
            <a:extLst>
              <a:ext uri="{FF2B5EF4-FFF2-40B4-BE49-F238E27FC236}">
                <a16:creationId xmlns:a16="http://schemas.microsoft.com/office/drawing/2014/main" id="{2A3FC213-AA33-8EDF-39EC-BC90391AA4D9}"/>
              </a:ext>
            </a:extLst>
          </p:cNvPr>
          <p:cNvGrpSpPr/>
          <p:nvPr/>
        </p:nvGrpSpPr>
        <p:grpSpPr>
          <a:xfrm>
            <a:off x="1298824" y="4080866"/>
            <a:ext cx="132120" cy="93240"/>
            <a:chOff x="1298824" y="4080866"/>
            <a:chExt cx="132120" cy="9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7859B0A6-D355-72CB-C126-39C062D369BF}"/>
                    </a:ext>
                  </a:extLst>
                </p14:cNvPr>
                <p14:cNvContentPartPr/>
                <p14:nvPr/>
              </p14:nvContentPartPr>
              <p14:xfrm>
                <a:off x="1298824" y="4113266"/>
                <a:ext cx="60120" cy="255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7859B0A6-D355-72CB-C126-39C062D369B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291264" y="4105706"/>
                  <a:ext cx="752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0B0A7F3C-711A-6322-E7E1-0A754920D597}"/>
                    </a:ext>
                  </a:extLst>
                </p14:cNvPr>
                <p14:cNvContentPartPr/>
                <p14:nvPr/>
              </p14:nvContentPartPr>
              <p14:xfrm>
                <a:off x="1377664" y="4080866"/>
                <a:ext cx="53280" cy="932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0B0A7F3C-711A-6322-E7E1-0A754920D59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370104" y="4073306"/>
                  <a:ext cx="6840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2" name="Gruppo 381">
            <a:extLst>
              <a:ext uri="{FF2B5EF4-FFF2-40B4-BE49-F238E27FC236}">
                <a16:creationId xmlns:a16="http://schemas.microsoft.com/office/drawing/2014/main" id="{722C2638-5AC1-7E23-CA9F-F2E878227DD1}"/>
              </a:ext>
            </a:extLst>
          </p:cNvPr>
          <p:cNvGrpSpPr/>
          <p:nvPr/>
        </p:nvGrpSpPr>
        <p:grpSpPr>
          <a:xfrm>
            <a:off x="1675024" y="4048466"/>
            <a:ext cx="682560" cy="196200"/>
            <a:chOff x="1675024" y="4048466"/>
            <a:chExt cx="682560" cy="19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C5B4C747-F710-9E8D-9B52-5418057B8826}"/>
                    </a:ext>
                  </a:extLst>
                </p14:cNvPr>
                <p14:cNvContentPartPr/>
                <p14:nvPr/>
              </p14:nvContentPartPr>
              <p14:xfrm>
                <a:off x="1675024" y="4077626"/>
                <a:ext cx="9720" cy="13104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C5B4C747-F710-9E8D-9B52-5418057B8826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667464" y="4070066"/>
                  <a:ext cx="248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85B56E12-E7DB-B553-04CA-697363D5010D}"/>
                    </a:ext>
                  </a:extLst>
                </p14:cNvPr>
                <p14:cNvContentPartPr/>
                <p14:nvPr/>
              </p14:nvContentPartPr>
              <p14:xfrm>
                <a:off x="1685824" y="4062866"/>
                <a:ext cx="64080" cy="1576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85B56E12-E7DB-B553-04CA-697363D5010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678264" y="4055306"/>
                  <a:ext cx="792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E2815AF9-F3B0-A4B6-E780-C9F9690C99B4}"/>
                    </a:ext>
                  </a:extLst>
                </p14:cNvPr>
                <p14:cNvContentPartPr/>
                <p14:nvPr/>
              </p14:nvContentPartPr>
              <p14:xfrm>
                <a:off x="1800664" y="4067906"/>
                <a:ext cx="14040" cy="12384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E2815AF9-F3B0-A4B6-E780-C9F9690C99B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793104" y="4060346"/>
                  <a:ext cx="288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21E62137-C789-DA44-370C-F193BE5CDDBC}"/>
                    </a:ext>
                  </a:extLst>
                </p14:cNvPr>
                <p14:cNvContentPartPr/>
                <p14:nvPr/>
              </p14:nvContentPartPr>
              <p14:xfrm>
                <a:off x="1793824" y="4163306"/>
                <a:ext cx="60840" cy="61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21E62137-C789-DA44-370C-F193BE5CDDBC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786264" y="4155746"/>
                  <a:ext cx="75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81B35125-8B1F-7A1B-D333-B91AA51F61E9}"/>
                    </a:ext>
                  </a:extLst>
                </p14:cNvPr>
                <p14:cNvContentPartPr/>
                <p14:nvPr/>
              </p14:nvContentPartPr>
              <p14:xfrm>
                <a:off x="1892464" y="4075466"/>
                <a:ext cx="49680" cy="12816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81B35125-8B1F-7A1B-D333-B91AA51F61E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885264" y="4067906"/>
                  <a:ext cx="648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8CA8FB0D-4766-70A6-5957-8697F8FD37B0}"/>
                    </a:ext>
                  </a:extLst>
                </p14:cNvPr>
                <p14:cNvContentPartPr/>
                <p14:nvPr/>
              </p14:nvContentPartPr>
              <p14:xfrm>
                <a:off x="1916584" y="4134506"/>
                <a:ext cx="58320" cy="4824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8CA8FB0D-4766-70A6-5957-8697F8FD37B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909024" y="4126946"/>
                  <a:ext cx="734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C22FAAE7-CB29-F5BC-8796-2632842EB224}"/>
                    </a:ext>
                  </a:extLst>
                </p14:cNvPr>
                <p14:cNvContentPartPr/>
                <p14:nvPr/>
              </p14:nvContentPartPr>
              <p14:xfrm>
                <a:off x="1989664" y="4099586"/>
                <a:ext cx="51120" cy="79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C22FAAE7-CB29-F5BC-8796-2632842EB224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982104" y="4092026"/>
                  <a:ext cx="662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BBF8B229-659E-C819-2D2E-8275A4658BBE}"/>
                    </a:ext>
                  </a:extLst>
                </p14:cNvPr>
                <p14:cNvContentPartPr/>
                <p14:nvPr/>
              </p14:nvContentPartPr>
              <p14:xfrm>
                <a:off x="1980304" y="4138106"/>
                <a:ext cx="48240" cy="1800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BBF8B229-659E-C819-2D2E-8275A4658BBE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972744" y="4130546"/>
                  <a:ext cx="633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26D7728D-DC99-EA25-E9EC-BFBA0DECE173}"/>
                    </a:ext>
                  </a:extLst>
                </p14:cNvPr>
                <p14:cNvContentPartPr/>
                <p14:nvPr/>
              </p14:nvContentPartPr>
              <p14:xfrm>
                <a:off x="2044024" y="4048466"/>
                <a:ext cx="18360" cy="15408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26D7728D-DC99-EA25-E9EC-BFBA0DECE173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036464" y="4040906"/>
                  <a:ext cx="334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95492575-F262-CD54-A718-F638AAA50270}"/>
                    </a:ext>
                  </a:extLst>
                </p14:cNvPr>
                <p14:cNvContentPartPr/>
                <p14:nvPr/>
              </p14:nvContentPartPr>
              <p14:xfrm>
                <a:off x="2118184" y="4061066"/>
                <a:ext cx="63000" cy="648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95492575-F262-CD54-A718-F638AAA50270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110624" y="4053506"/>
                  <a:ext cx="781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33F41A2D-A15B-BDEA-B44C-9A754240006B}"/>
                    </a:ext>
                  </a:extLst>
                </p14:cNvPr>
                <p14:cNvContentPartPr/>
                <p14:nvPr/>
              </p14:nvContentPartPr>
              <p14:xfrm>
                <a:off x="2132944" y="4152866"/>
                <a:ext cx="5760" cy="648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33F41A2D-A15B-BDEA-B44C-9A754240006B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125384" y="4145306"/>
                  <a:ext cx="20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7CADA658-90FA-F091-CD56-B37B883FC85B}"/>
                    </a:ext>
                  </a:extLst>
                </p14:cNvPr>
                <p14:cNvContentPartPr/>
                <p14:nvPr/>
              </p14:nvContentPartPr>
              <p14:xfrm>
                <a:off x="2157064" y="4146746"/>
                <a:ext cx="18000" cy="8532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7CADA658-90FA-F091-CD56-B37B883FC85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149504" y="4139186"/>
                  <a:ext cx="33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115228BE-0731-C1F3-FD67-7FF200E409DC}"/>
                    </a:ext>
                  </a:extLst>
                </p14:cNvPr>
                <p14:cNvContentPartPr/>
                <p14:nvPr/>
              </p14:nvContentPartPr>
              <p14:xfrm>
                <a:off x="2039704" y="4230626"/>
                <a:ext cx="317880" cy="1404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115228BE-0731-C1F3-FD67-7FF200E409D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2032144" y="4223066"/>
                  <a:ext cx="33300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7" name="Gruppo 396">
            <a:extLst>
              <a:ext uri="{FF2B5EF4-FFF2-40B4-BE49-F238E27FC236}">
                <a16:creationId xmlns:a16="http://schemas.microsoft.com/office/drawing/2014/main" id="{28C5DEA0-FBD7-590A-5DD3-BDE63A7846FD}"/>
              </a:ext>
            </a:extLst>
          </p:cNvPr>
          <p:cNvGrpSpPr/>
          <p:nvPr/>
        </p:nvGrpSpPr>
        <p:grpSpPr>
          <a:xfrm>
            <a:off x="4640982" y="3431049"/>
            <a:ext cx="345240" cy="127080"/>
            <a:chOff x="4640982" y="3431049"/>
            <a:chExt cx="34524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34B88BCC-34B2-6959-F817-CF891F90E375}"/>
                    </a:ext>
                  </a:extLst>
                </p14:cNvPr>
                <p14:cNvContentPartPr/>
                <p14:nvPr/>
              </p14:nvContentPartPr>
              <p14:xfrm>
                <a:off x="4640982" y="3476769"/>
                <a:ext cx="74520" cy="813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34B88BCC-34B2-6959-F817-CF891F90E375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633422" y="3469209"/>
                  <a:ext cx="89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F8BDB83F-9DC2-CE4B-BDA7-6B3C67F59257}"/>
                    </a:ext>
                  </a:extLst>
                </p14:cNvPr>
                <p14:cNvContentPartPr/>
                <p14:nvPr/>
              </p14:nvContentPartPr>
              <p14:xfrm>
                <a:off x="4732062" y="3476769"/>
                <a:ext cx="42120" cy="4644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F8BDB83F-9DC2-CE4B-BDA7-6B3C67F59257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724502" y="3469209"/>
                  <a:ext cx="57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DC92CE33-4182-1561-088F-F3F32A32C3AA}"/>
                    </a:ext>
                  </a:extLst>
                </p14:cNvPr>
                <p14:cNvContentPartPr/>
                <p14:nvPr/>
              </p14:nvContentPartPr>
              <p14:xfrm>
                <a:off x="4800822" y="3445449"/>
                <a:ext cx="8280" cy="594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DC92CE33-4182-1561-088F-F3F32A32C3A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793622" y="3437889"/>
                  <a:ext cx="234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2E5537B5-5A28-0068-9D0C-7E866B5BB72B}"/>
                    </a:ext>
                  </a:extLst>
                </p14:cNvPr>
                <p14:cNvContentPartPr/>
                <p14:nvPr/>
              </p14:nvContentPartPr>
              <p14:xfrm>
                <a:off x="4806222" y="3478569"/>
                <a:ext cx="16200" cy="252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2E5537B5-5A28-0068-9D0C-7E866B5BB72B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799022" y="3471009"/>
                  <a:ext cx="313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76F4906F-D3B4-F90B-3945-D616FA437B7F}"/>
                    </a:ext>
                  </a:extLst>
                </p14:cNvPr>
                <p14:cNvContentPartPr/>
                <p14:nvPr/>
              </p14:nvContentPartPr>
              <p14:xfrm>
                <a:off x="4836102" y="3431049"/>
                <a:ext cx="16920" cy="684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76F4906F-D3B4-F90B-3945-D616FA437B7F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828542" y="3423489"/>
                  <a:ext cx="320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A4E54C59-A420-ED87-F250-4640B0A5AEF6}"/>
                    </a:ext>
                  </a:extLst>
                </p14:cNvPr>
                <p14:cNvContentPartPr/>
                <p14:nvPr/>
              </p14:nvContentPartPr>
              <p14:xfrm>
                <a:off x="4831422" y="3475689"/>
                <a:ext cx="360" cy="216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A4E54C59-A420-ED87-F250-4640B0A5AEF6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823862" y="3468129"/>
                  <a:ext cx="154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786465C9-0E0F-D121-CCBF-53927C76291C}"/>
                    </a:ext>
                  </a:extLst>
                </p14:cNvPr>
                <p14:cNvContentPartPr/>
                <p14:nvPr/>
              </p14:nvContentPartPr>
              <p14:xfrm>
                <a:off x="4868502" y="3452649"/>
                <a:ext cx="13320" cy="5508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786465C9-0E0F-D121-CCBF-53927C76291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860942" y="3445089"/>
                  <a:ext cx="284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F943BCBE-AA73-51FB-3E6F-8E3189DD1D0A}"/>
                    </a:ext>
                  </a:extLst>
                </p14:cNvPr>
                <p14:cNvContentPartPr/>
                <p14:nvPr/>
              </p14:nvContentPartPr>
              <p14:xfrm>
                <a:off x="4897302" y="3458409"/>
                <a:ext cx="30960" cy="5508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F943BCBE-AA73-51FB-3E6F-8E3189DD1D0A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889742" y="3450849"/>
                  <a:ext cx="460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FF4167A1-B033-97F8-FFF7-75EBD55A42E6}"/>
                    </a:ext>
                  </a:extLst>
                </p14:cNvPr>
                <p14:cNvContentPartPr/>
                <p14:nvPr/>
              </p14:nvContentPartPr>
              <p14:xfrm>
                <a:off x="4961742" y="3477849"/>
                <a:ext cx="24480" cy="295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FF4167A1-B033-97F8-FFF7-75EBD55A42E6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4954182" y="3470289"/>
                  <a:ext cx="3960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uppo 414">
            <a:extLst>
              <a:ext uri="{FF2B5EF4-FFF2-40B4-BE49-F238E27FC236}">
                <a16:creationId xmlns:a16="http://schemas.microsoft.com/office/drawing/2014/main" id="{EF0A47FC-80F2-913A-EAE6-DD9F8424751E}"/>
              </a:ext>
            </a:extLst>
          </p:cNvPr>
          <p:cNvGrpSpPr/>
          <p:nvPr/>
        </p:nvGrpSpPr>
        <p:grpSpPr>
          <a:xfrm>
            <a:off x="6238418" y="3583361"/>
            <a:ext cx="560520" cy="178920"/>
            <a:chOff x="6238418" y="3583361"/>
            <a:chExt cx="56052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536AAB4D-BC6F-E483-ADC0-1122221A451C}"/>
                    </a:ext>
                  </a:extLst>
                </p14:cNvPr>
                <p14:cNvContentPartPr/>
                <p14:nvPr/>
              </p14:nvContentPartPr>
              <p14:xfrm>
                <a:off x="6238418" y="3601721"/>
                <a:ext cx="64080" cy="8532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536AAB4D-BC6F-E483-ADC0-1122221A451C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230858" y="3594161"/>
                  <a:ext cx="792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F79A757C-0D83-9B0A-B8D9-440F16C8BD8D}"/>
                    </a:ext>
                  </a:extLst>
                </p14:cNvPr>
                <p14:cNvContentPartPr/>
                <p14:nvPr/>
              </p14:nvContentPartPr>
              <p14:xfrm>
                <a:off x="6322658" y="3600641"/>
                <a:ext cx="5760" cy="860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F79A757C-0D83-9B0A-B8D9-440F16C8BD8D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6315098" y="3593081"/>
                  <a:ext cx="208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09C9CE8D-1669-DAB2-C8B6-D53CB660D2FA}"/>
                    </a:ext>
                  </a:extLst>
                </p14:cNvPr>
                <p14:cNvContentPartPr/>
                <p14:nvPr/>
              </p14:nvContentPartPr>
              <p14:xfrm>
                <a:off x="6334178" y="3643841"/>
                <a:ext cx="31680" cy="54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09C9CE8D-1669-DAB2-C8B6-D53CB660D2FA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326618" y="3636281"/>
                  <a:ext cx="468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BEE6EC85-559A-3A92-3CED-0260F4D90497}"/>
                    </a:ext>
                  </a:extLst>
                </p14:cNvPr>
                <p14:cNvContentPartPr/>
                <p14:nvPr/>
              </p14:nvContentPartPr>
              <p14:xfrm>
                <a:off x="6486458" y="3583361"/>
                <a:ext cx="1080" cy="518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BEE6EC85-559A-3A92-3CED-0260F4D90497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478898" y="3575801"/>
                  <a:ext cx="162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BD61A409-6CB6-3886-F6EA-EACF17DA14D2}"/>
                    </a:ext>
                  </a:extLst>
                </p14:cNvPr>
                <p14:cNvContentPartPr/>
                <p14:nvPr/>
              </p14:nvContentPartPr>
              <p14:xfrm>
                <a:off x="6417338" y="3624401"/>
                <a:ext cx="108720" cy="1728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BD61A409-6CB6-3886-F6EA-EACF17DA14D2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409778" y="3617201"/>
                  <a:ext cx="1238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1D2FA34C-5A03-A92F-5A54-D5427DEEDD19}"/>
                    </a:ext>
                  </a:extLst>
                </p14:cNvPr>
                <p14:cNvContentPartPr/>
                <p14:nvPr/>
              </p14:nvContentPartPr>
              <p14:xfrm>
                <a:off x="6455498" y="3637721"/>
                <a:ext cx="30240" cy="554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1D2FA34C-5A03-A92F-5A54-D5427DEEDD1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6447938" y="3630161"/>
                  <a:ext cx="450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F33CA904-D3DA-2A97-9E66-A0A69B23A60A}"/>
                    </a:ext>
                  </a:extLst>
                </p14:cNvPr>
                <p14:cNvContentPartPr/>
                <p14:nvPr/>
              </p14:nvContentPartPr>
              <p14:xfrm>
                <a:off x="6479618" y="3642761"/>
                <a:ext cx="41760" cy="3636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F33CA904-D3DA-2A97-9E66-A0A69B23A60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472058" y="3635201"/>
                  <a:ext cx="56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BB64BF66-1FB2-EF37-CD51-610ADCA81DA9}"/>
                    </a:ext>
                  </a:extLst>
                </p14:cNvPr>
                <p14:cNvContentPartPr/>
                <p14:nvPr/>
              </p14:nvContentPartPr>
              <p14:xfrm>
                <a:off x="6563498" y="3619001"/>
                <a:ext cx="5760" cy="475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BB64BF66-1FB2-EF37-CD51-610ADCA81DA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6555938" y="3611801"/>
                  <a:ext cx="20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366E7070-5755-24E7-B4D7-0F233D1DCFB2}"/>
                    </a:ext>
                  </a:extLst>
                </p14:cNvPr>
                <p14:cNvContentPartPr/>
                <p14:nvPr/>
              </p14:nvContentPartPr>
              <p14:xfrm>
                <a:off x="6511298" y="3695321"/>
                <a:ext cx="360" cy="5760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366E7070-5755-24E7-B4D7-0F233D1DCFB2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503738" y="3687761"/>
                  <a:ext cx="154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C40D465B-A042-0EBB-07C5-6B6BD7D22E5F}"/>
                    </a:ext>
                  </a:extLst>
                </p14:cNvPr>
                <p14:cNvContentPartPr/>
                <p14:nvPr/>
              </p14:nvContentPartPr>
              <p14:xfrm>
                <a:off x="6505538" y="3691361"/>
                <a:ext cx="48240" cy="7092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C40D465B-A042-0EBB-07C5-6B6BD7D22E5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497978" y="3683801"/>
                  <a:ext cx="633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8BA146A5-2995-7129-0CCB-0913BD276BEB}"/>
                    </a:ext>
                  </a:extLst>
                </p14:cNvPr>
                <p14:cNvContentPartPr/>
                <p14:nvPr/>
              </p14:nvContentPartPr>
              <p14:xfrm>
                <a:off x="6649898" y="3634841"/>
                <a:ext cx="38160" cy="48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8BA146A5-2995-7129-0CCB-0913BD276BEB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642338" y="3627641"/>
                  <a:ext cx="529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BBBDEE76-FA47-BD07-8CCD-66E9C759B0C3}"/>
                    </a:ext>
                  </a:extLst>
                </p14:cNvPr>
                <p14:cNvContentPartPr/>
                <p14:nvPr/>
              </p14:nvContentPartPr>
              <p14:xfrm>
                <a:off x="6711818" y="3658241"/>
                <a:ext cx="38520" cy="540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BBBDEE76-FA47-BD07-8CCD-66E9C759B0C3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704258" y="3650681"/>
                  <a:ext cx="53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33BB6BB5-A4EE-B45C-1763-F7CE3C3A1970}"/>
                    </a:ext>
                  </a:extLst>
                </p14:cNvPr>
                <p14:cNvContentPartPr/>
                <p14:nvPr/>
              </p14:nvContentPartPr>
              <p14:xfrm>
                <a:off x="6756458" y="3615761"/>
                <a:ext cx="6120" cy="8784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33BB6BB5-A4EE-B45C-1763-F7CE3C3A1970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748898" y="3608201"/>
                  <a:ext cx="212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D25BC768-28CE-A492-F923-058A58F5804D}"/>
                    </a:ext>
                  </a:extLst>
                </p14:cNvPr>
                <p14:cNvContentPartPr/>
                <p14:nvPr/>
              </p14:nvContentPartPr>
              <p14:xfrm>
                <a:off x="6788138" y="3619001"/>
                <a:ext cx="10800" cy="1126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D25BC768-28CE-A492-F923-058A58F5804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6780578" y="3611801"/>
                  <a:ext cx="2592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5" name="Gruppo 434">
            <a:extLst>
              <a:ext uri="{FF2B5EF4-FFF2-40B4-BE49-F238E27FC236}">
                <a16:creationId xmlns:a16="http://schemas.microsoft.com/office/drawing/2014/main" id="{7492D2EA-1B87-6D76-0681-BC08BB97E565}"/>
              </a:ext>
            </a:extLst>
          </p:cNvPr>
          <p:cNvGrpSpPr/>
          <p:nvPr/>
        </p:nvGrpSpPr>
        <p:grpSpPr>
          <a:xfrm>
            <a:off x="7031498" y="3614681"/>
            <a:ext cx="388440" cy="172080"/>
            <a:chOff x="7031498" y="3614681"/>
            <a:chExt cx="388440" cy="17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7E9B4BEA-4231-02EC-1AEE-A918C5573BBE}"/>
                    </a:ext>
                  </a:extLst>
                </p14:cNvPr>
                <p14:cNvContentPartPr/>
                <p14:nvPr/>
              </p14:nvContentPartPr>
              <p14:xfrm>
                <a:off x="7043018" y="3622601"/>
                <a:ext cx="48600" cy="1065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7E9B4BEA-4231-02EC-1AEE-A918C5573BBE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035458" y="3615401"/>
                  <a:ext cx="63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2E7EEA3D-0503-2C1E-2FF6-ED145CBF029F}"/>
                    </a:ext>
                  </a:extLst>
                </p14:cNvPr>
                <p14:cNvContentPartPr/>
                <p14:nvPr/>
              </p14:nvContentPartPr>
              <p14:xfrm>
                <a:off x="7031498" y="3676961"/>
                <a:ext cx="46440" cy="396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2E7EEA3D-0503-2C1E-2FF6-ED145CBF029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7023938" y="3669401"/>
                  <a:ext cx="61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551494A2-CA8A-123E-4379-2DDE926B41D2}"/>
                    </a:ext>
                  </a:extLst>
                </p14:cNvPr>
                <p14:cNvContentPartPr/>
                <p14:nvPr/>
              </p14:nvContentPartPr>
              <p14:xfrm>
                <a:off x="7106018" y="3670481"/>
                <a:ext cx="23040" cy="108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551494A2-CA8A-123E-4379-2DDE926B41D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098458" y="3662921"/>
                  <a:ext cx="381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0578F8E9-9004-BF6B-AF72-E044C6300779}"/>
                    </a:ext>
                  </a:extLst>
                </p14:cNvPr>
                <p14:cNvContentPartPr/>
                <p14:nvPr/>
              </p14:nvContentPartPr>
              <p14:xfrm>
                <a:off x="7134818" y="3635561"/>
                <a:ext cx="12600" cy="871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0578F8E9-9004-BF6B-AF72-E044C630077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7127258" y="3628001"/>
                  <a:ext cx="27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53B35C7-0F5A-2FBA-476C-15423F204031}"/>
                    </a:ext>
                  </a:extLst>
                </p14:cNvPr>
                <p14:cNvContentPartPr/>
                <p14:nvPr/>
              </p14:nvContentPartPr>
              <p14:xfrm>
                <a:off x="7220858" y="3637721"/>
                <a:ext cx="56880" cy="1188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53B35C7-0F5A-2FBA-476C-15423F204031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7213298" y="3630161"/>
                  <a:ext cx="72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ED04C14E-981E-7359-8C06-E1B83408E0B3}"/>
                    </a:ext>
                  </a:extLst>
                </p14:cNvPr>
                <p14:cNvContentPartPr/>
                <p14:nvPr/>
              </p14:nvContentPartPr>
              <p14:xfrm>
                <a:off x="7219058" y="3646001"/>
                <a:ext cx="2880" cy="453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ED04C14E-981E-7359-8C06-E1B83408E0B3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7211498" y="3638441"/>
                  <a:ext cx="180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880F1857-0C8D-514B-DE60-6B1EF4997738}"/>
                    </a:ext>
                  </a:extLst>
                </p14:cNvPr>
                <p14:cNvContentPartPr/>
                <p14:nvPr/>
              </p14:nvContentPartPr>
              <p14:xfrm>
                <a:off x="7240298" y="3643481"/>
                <a:ext cx="13320" cy="4464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880F1857-0C8D-514B-DE60-6B1EF4997738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232738" y="3635921"/>
                  <a:ext cx="284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A213A24B-8487-8F92-36AC-9A869041B5A3}"/>
                    </a:ext>
                  </a:extLst>
                </p14:cNvPr>
                <p14:cNvContentPartPr/>
                <p14:nvPr/>
              </p14:nvContentPartPr>
              <p14:xfrm>
                <a:off x="7169378" y="3700001"/>
                <a:ext cx="87840" cy="2016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A213A24B-8487-8F92-36AC-9A869041B5A3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7161818" y="3692441"/>
                  <a:ext cx="1029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09353A2A-0309-76BE-3466-00D2FEAD0594}"/>
                    </a:ext>
                  </a:extLst>
                </p14:cNvPr>
                <p14:cNvContentPartPr/>
                <p14:nvPr/>
              </p14:nvContentPartPr>
              <p14:xfrm>
                <a:off x="7293218" y="3631601"/>
                <a:ext cx="8640" cy="831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09353A2A-0309-76BE-3466-00D2FEAD0594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7285658" y="3624401"/>
                  <a:ext cx="23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6D6DCD76-832F-46CD-CB01-DE718CE74DA6}"/>
                    </a:ext>
                  </a:extLst>
                </p14:cNvPr>
                <p14:cNvContentPartPr/>
                <p14:nvPr/>
              </p14:nvContentPartPr>
              <p14:xfrm>
                <a:off x="7355858" y="3614681"/>
                <a:ext cx="64080" cy="5364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6D6DCD76-832F-46CD-CB01-DE718CE74DA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348298" y="3607121"/>
                  <a:ext cx="792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4F8551D1-4E32-8F1B-E3DE-660646141B12}"/>
                    </a:ext>
                  </a:extLst>
                </p14:cNvPr>
                <p14:cNvContentPartPr/>
                <p14:nvPr/>
              </p14:nvContentPartPr>
              <p14:xfrm>
                <a:off x="7336058" y="3707201"/>
                <a:ext cx="79920" cy="165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4F8551D1-4E32-8F1B-E3DE-660646141B12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328498" y="3699641"/>
                  <a:ext cx="950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DC5F875A-64A6-2495-1005-5673B701EFDE}"/>
                    </a:ext>
                  </a:extLst>
                </p14:cNvPr>
                <p14:cNvContentPartPr/>
                <p14:nvPr/>
              </p14:nvContentPartPr>
              <p14:xfrm>
                <a:off x="7354418" y="3730961"/>
                <a:ext cx="64440" cy="558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DC5F875A-64A6-2495-1005-5673B701EFD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7346858" y="3723401"/>
                  <a:ext cx="7920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3" name="Gruppo 432">
            <a:extLst>
              <a:ext uri="{FF2B5EF4-FFF2-40B4-BE49-F238E27FC236}">
                <a16:creationId xmlns:a16="http://schemas.microsoft.com/office/drawing/2014/main" id="{034B0EA9-6CA9-189A-938B-34954D1CC92B}"/>
              </a:ext>
            </a:extLst>
          </p:cNvPr>
          <p:cNvGrpSpPr/>
          <p:nvPr/>
        </p:nvGrpSpPr>
        <p:grpSpPr>
          <a:xfrm>
            <a:off x="7708298" y="3611801"/>
            <a:ext cx="168120" cy="128880"/>
            <a:chOff x="7708298" y="3611801"/>
            <a:chExt cx="16812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C1839A16-CB4C-BFFC-30E4-1BE55AE17CA9}"/>
                    </a:ext>
                  </a:extLst>
                </p14:cNvPr>
                <p14:cNvContentPartPr/>
                <p14:nvPr/>
              </p14:nvContentPartPr>
              <p14:xfrm>
                <a:off x="7708298" y="3627281"/>
                <a:ext cx="23040" cy="932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C1839A16-CB4C-BFFC-30E4-1BE55AE17CA9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7700738" y="3620081"/>
                  <a:ext cx="381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F4147467-4E9C-2FB7-076D-C1D4CE68AC30}"/>
                    </a:ext>
                  </a:extLst>
                </p14:cNvPr>
                <p14:cNvContentPartPr/>
                <p14:nvPr/>
              </p14:nvContentPartPr>
              <p14:xfrm>
                <a:off x="7719458" y="3611801"/>
                <a:ext cx="47520" cy="12888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F4147467-4E9C-2FB7-076D-C1D4CE68AC30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7712258" y="3604241"/>
                  <a:ext cx="626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48C60721-C4FD-1BB0-39F2-27B5A6E3EDAD}"/>
                    </a:ext>
                  </a:extLst>
                </p14:cNvPr>
                <p14:cNvContentPartPr/>
                <p14:nvPr/>
              </p14:nvContentPartPr>
              <p14:xfrm>
                <a:off x="7801178" y="3632321"/>
                <a:ext cx="11160" cy="954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48C60721-C4FD-1BB0-39F2-27B5A6E3EDAD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793618" y="3624761"/>
                  <a:ext cx="262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C92E2408-EFB9-5CA6-8E10-7044F31DCFF3}"/>
                    </a:ext>
                  </a:extLst>
                </p14:cNvPr>
                <p14:cNvContentPartPr/>
                <p14:nvPr/>
              </p14:nvContentPartPr>
              <p14:xfrm>
                <a:off x="7812338" y="3687401"/>
                <a:ext cx="64080" cy="122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C92E2408-EFB9-5CA6-8E10-7044F31DCFF3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7804778" y="3679841"/>
                  <a:ext cx="78840" cy="2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E8CB3023-E13C-7A56-7E8C-62DFA69F8C9A}"/>
              </a:ext>
            </a:extLst>
          </p:cNvPr>
          <p:cNvGrpSpPr/>
          <p:nvPr/>
        </p:nvGrpSpPr>
        <p:grpSpPr>
          <a:xfrm>
            <a:off x="7929726" y="3612628"/>
            <a:ext cx="438120" cy="176400"/>
            <a:chOff x="7929726" y="3612628"/>
            <a:chExt cx="438120" cy="17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4C77BA96-C285-A26E-762E-FF6DB62D4696}"/>
                    </a:ext>
                  </a:extLst>
                </p14:cNvPr>
                <p14:cNvContentPartPr/>
                <p14:nvPr/>
              </p14:nvContentPartPr>
              <p14:xfrm>
                <a:off x="7929726" y="3613348"/>
                <a:ext cx="40680" cy="7200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4C77BA96-C285-A26E-762E-FF6DB62D469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7922166" y="3605788"/>
                  <a:ext cx="558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74351EE1-0154-9B95-2557-70C139639022}"/>
                    </a:ext>
                  </a:extLst>
                </p14:cNvPr>
                <p14:cNvContentPartPr/>
                <p14:nvPr/>
              </p14:nvContentPartPr>
              <p14:xfrm>
                <a:off x="7947366" y="3648628"/>
                <a:ext cx="29880" cy="3816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74351EE1-0154-9B95-2557-70C139639022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7939806" y="3641428"/>
                  <a:ext cx="44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E6DFF116-124A-6F67-03C5-3D787810E85C}"/>
                    </a:ext>
                  </a:extLst>
                </p14:cNvPr>
                <p14:cNvContentPartPr/>
                <p14:nvPr/>
              </p14:nvContentPartPr>
              <p14:xfrm>
                <a:off x="7992006" y="3645028"/>
                <a:ext cx="21600" cy="61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E6DFF116-124A-6F67-03C5-3D787810E85C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7984446" y="3637468"/>
                  <a:ext cx="367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8E19A914-851C-DE5F-DD40-B3F55D297BAE}"/>
                    </a:ext>
                  </a:extLst>
                </p14:cNvPr>
                <p14:cNvContentPartPr/>
                <p14:nvPr/>
              </p14:nvContentPartPr>
              <p14:xfrm>
                <a:off x="7994886" y="3673108"/>
                <a:ext cx="18360" cy="900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8E19A914-851C-DE5F-DD40-B3F55D297BAE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987326" y="3665548"/>
                  <a:ext cx="334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CCC91238-504B-C544-38DD-0F775B2DFACA}"/>
                    </a:ext>
                  </a:extLst>
                </p14:cNvPr>
                <p14:cNvContentPartPr/>
                <p14:nvPr/>
              </p14:nvContentPartPr>
              <p14:xfrm>
                <a:off x="8035926" y="3612628"/>
                <a:ext cx="8280" cy="716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CCC91238-504B-C544-38DD-0F775B2DFACA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8028366" y="3605068"/>
                  <a:ext cx="2340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1E72E0A7-DEF3-4C28-BF83-8281ABFA9C25}"/>
                    </a:ext>
                  </a:extLst>
                </p14:cNvPr>
                <p14:cNvContentPartPr/>
                <p14:nvPr/>
              </p14:nvContentPartPr>
              <p14:xfrm>
                <a:off x="7955646" y="3702988"/>
                <a:ext cx="57600" cy="7380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1E72E0A7-DEF3-4C28-BF83-8281ABFA9C25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948086" y="3695428"/>
                  <a:ext cx="72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67B1B8D6-2FC3-28BD-AD91-FC48CFDF8C3D}"/>
                    </a:ext>
                  </a:extLst>
                </p14:cNvPr>
                <p14:cNvContentPartPr/>
                <p14:nvPr/>
              </p14:nvContentPartPr>
              <p14:xfrm>
                <a:off x="7980126" y="3743668"/>
                <a:ext cx="14400" cy="3276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67B1B8D6-2FC3-28BD-AD91-FC48CFDF8C3D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972566" y="3736108"/>
                  <a:ext cx="29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CA230484-C1A0-2693-BBF7-B6B5047C8871}"/>
                    </a:ext>
                  </a:extLst>
                </p14:cNvPr>
                <p14:cNvContentPartPr/>
                <p14:nvPr/>
              </p14:nvContentPartPr>
              <p14:xfrm>
                <a:off x="7995606" y="3729268"/>
                <a:ext cx="38160" cy="597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CA230484-C1A0-2693-BBF7-B6B5047C8871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988046" y="3721708"/>
                  <a:ext cx="52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6BB04E52-5C1C-A307-D7DC-831AC61F8C10}"/>
                    </a:ext>
                  </a:extLst>
                </p14:cNvPr>
                <p14:cNvContentPartPr/>
                <p14:nvPr/>
              </p14:nvContentPartPr>
              <p14:xfrm>
                <a:off x="8022966" y="3750868"/>
                <a:ext cx="26280" cy="2484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6BB04E52-5C1C-A307-D7DC-831AC61F8C10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8015406" y="3743308"/>
                  <a:ext cx="414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39656CA4-5746-4C47-F2CF-8B03852FB17C}"/>
                    </a:ext>
                  </a:extLst>
                </p14:cNvPr>
                <p14:cNvContentPartPr/>
                <p14:nvPr/>
              </p14:nvContentPartPr>
              <p14:xfrm>
                <a:off x="8093886" y="3649348"/>
                <a:ext cx="41040" cy="6696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39656CA4-5746-4C47-F2CF-8B03852FB17C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8086326" y="3642148"/>
                  <a:ext cx="561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B8A33AE-AFB1-8061-71D1-AF6822CB8101}"/>
                    </a:ext>
                  </a:extLst>
                </p14:cNvPr>
                <p14:cNvContentPartPr/>
                <p14:nvPr/>
              </p14:nvContentPartPr>
              <p14:xfrm>
                <a:off x="8144286" y="3686428"/>
                <a:ext cx="39600" cy="1224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B8A33AE-AFB1-8061-71D1-AF6822CB8101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136726" y="3678868"/>
                  <a:ext cx="54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FBBB246-504E-081B-B25B-08299F7B17C5}"/>
                    </a:ext>
                  </a:extLst>
                </p14:cNvPr>
                <p14:cNvContentPartPr/>
                <p14:nvPr/>
              </p14:nvContentPartPr>
              <p14:xfrm>
                <a:off x="8192166" y="3638908"/>
                <a:ext cx="21240" cy="1008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FBBB246-504E-081B-B25B-08299F7B17C5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184606" y="3631348"/>
                  <a:ext cx="360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5D0C0FB3-59EB-5EF2-624A-E7EAD75F588A}"/>
                    </a:ext>
                  </a:extLst>
                </p14:cNvPr>
                <p14:cNvContentPartPr/>
                <p14:nvPr/>
              </p14:nvContentPartPr>
              <p14:xfrm>
                <a:off x="8264886" y="3647188"/>
                <a:ext cx="43200" cy="471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5D0C0FB3-59EB-5EF2-624A-E7EAD75F588A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257326" y="3639988"/>
                  <a:ext cx="583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CF0A61F7-C91D-C43C-03E7-647AE7042553}"/>
                    </a:ext>
                  </a:extLst>
                </p14:cNvPr>
                <p14:cNvContentPartPr/>
                <p14:nvPr/>
              </p14:nvContentPartPr>
              <p14:xfrm>
                <a:off x="8251566" y="3712708"/>
                <a:ext cx="20520" cy="4896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CF0A61F7-C91D-C43C-03E7-647AE7042553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244006" y="3705148"/>
                  <a:ext cx="356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68FFE24E-5D4D-A350-58F1-338B9500D7E2}"/>
                    </a:ext>
                  </a:extLst>
                </p14:cNvPr>
                <p14:cNvContentPartPr/>
                <p14:nvPr/>
              </p14:nvContentPartPr>
              <p14:xfrm>
                <a:off x="8286486" y="3696868"/>
                <a:ext cx="12240" cy="5472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68FFE24E-5D4D-A350-58F1-338B9500D7E2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8278926" y="3689308"/>
                  <a:ext cx="273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345C4A9F-551B-5F07-7BEF-B1ADC1C99A36}"/>
                    </a:ext>
                  </a:extLst>
                </p14:cNvPr>
                <p14:cNvContentPartPr/>
                <p14:nvPr/>
              </p14:nvContentPartPr>
              <p14:xfrm>
                <a:off x="8199006" y="3758428"/>
                <a:ext cx="168840" cy="104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345C4A9F-551B-5F07-7BEF-B1ADC1C99A36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8191446" y="3750868"/>
                  <a:ext cx="18396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9" name="Gruppo 458">
            <a:extLst>
              <a:ext uri="{FF2B5EF4-FFF2-40B4-BE49-F238E27FC236}">
                <a16:creationId xmlns:a16="http://schemas.microsoft.com/office/drawing/2014/main" id="{01DDCA72-F77C-ACC2-8F21-7310EBAF6CFB}"/>
              </a:ext>
            </a:extLst>
          </p:cNvPr>
          <p:cNvGrpSpPr/>
          <p:nvPr/>
        </p:nvGrpSpPr>
        <p:grpSpPr>
          <a:xfrm>
            <a:off x="4187559" y="3917154"/>
            <a:ext cx="66240" cy="48960"/>
            <a:chOff x="4187559" y="3917154"/>
            <a:chExt cx="66240" cy="4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06BBC1D7-1544-1148-0231-B3FD20E45E0D}"/>
                    </a:ext>
                  </a:extLst>
                </p14:cNvPr>
                <p14:cNvContentPartPr/>
                <p14:nvPr/>
              </p14:nvContentPartPr>
              <p14:xfrm>
                <a:off x="4187559" y="3942354"/>
                <a:ext cx="40680" cy="180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06BBC1D7-1544-1148-0231-B3FD20E45E0D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179999" y="3934794"/>
                  <a:ext cx="558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49333441-4D68-89E9-FB9D-91F43776E24A}"/>
                    </a:ext>
                  </a:extLst>
                </p14:cNvPr>
                <p14:cNvContentPartPr/>
                <p14:nvPr/>
              </p14:nvContentPartPr>
              <p14:xfrm>
                <a:off x="4233279" y="3917154"/>
                <a:ext cx="20520" cy="4896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49333441-4D68-89E9-FB9D-91F43776E24A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225719" y="3909594"/>
                  <a:ext cx="3564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4" name="Gruppo 463">
            <a:extLst>
              <a:ext uri="{FF2B5EF4-FFF2-40B4-BE49-F238E27FC236}">
                <a16:creationId xmlns:a16="http://schemas.microsoft.com/office/drawing/2014/main" id="{1DA872A2-87D5-E383-9C35-9CD46F052F56}"/>
              </a:ext>
            </a:extLst>
          </p:cNvPr>
          <p:cNvGrpSpPr/>
          <p:nvPr/>
        </p:nvGrpSpPr>
        <p:grpSpPr>
          <a:xfrm>
            <a:off x="4648719" y="3725994"/>
            <a:ext cx="259920" cy="158040"/>
            <a:chOff x="4648719" y="3725994"/>
            <a:chExt cx="259920" cy="15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FF2F38D4-4ABE-4DF9-48D9-B00298192DB9}"/>
                    </a:ext>
                  </a:extLst>
                </p14:cNvPr>
                <p14:cNvContentPartPr/>
                <p14:nvPr/>
              </p14:nvContentPartPr>
              <p14:xfrm>
                <a:off x="4648719" y="3725994"/>
                <a:ext cx="106560" cy="1580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FF2F38D4-4ABE-4DF9-48D9-B00298192DB9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641519" y="3718434"/>
                  <a:ext cx="121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C6A211E3-08A1-0B1A-30FB-C0117187EBBD}"/>
                    </a:ext>
                  </a:extLst>
                </p14:cNvPr>
                <p14:cNvContentPartPr/>
                <p14:nvPr/>
              </p14:nvContentPartPr>
              <p14:xfrm>
                <a:off x="4776159" y="3739314"/>
                <a:ext cx="64080" cy="856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C6A211E3-08A1-0B1A-30FB-C0117187EBBD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768599" y="3731754"/>
                  <a:ext cx="788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69D59DEA-5E4B-C722-FD22-CF2E41A38340}"/>
                    </a:ext>
                  </a:extLst>
                </p14:cNvPr>
                <p14:cNvContentPartPr/>
                <p14:nvPr/>
              </p14:nvContentPartPr>
              <p14:xfrm>
                <a:off x="4895319" y="3740394"/>
                <a:ext cx="13320" cy="8064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69D59DEA-5E4B-C722-FD22-CF2E41A38340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4887759" y="3732834"/>
                  <a:ext cx="2844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2" name="Gruppo 491">
            <a:extLst>
              <a:ext uri="{FF2B5EF4-FFF2-40B4-BE49-F238E27FC236}">
                <a16:creationId xmlns:a16="http://schemas.microsoft.com/office/drawing/2014/main" id="{B639E62B-C85C-733E-FF25-DF16342176ED}"/>
              </a:ext>
            </a:extLst>
          </p:cNvPr>
          <p:cNvGrpSpPr/>
          <p:nvPr/>
        </p:nvGrpSpPr>
        <p:grpSpPr>
          <a:xfrm>
            <a:off x="6501032" y="3911642"/>
            <a:ext cx="353880" cy="157320"/>
            <a:chOff x="6501032" y="3911642"/>
            <a:chExt cx="35388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8E9F3CD5-C831-CDA9-4BF9-A0EE1E5BA35A}"/>
                    </a:ext>
                  </a:extLst>
                </p14:cNvPr>
                <p14:cNvContentPartPr/>
                <p14:nvPr/>
              </p14:nvContentPartPr>
              <p14:xfrm>
                <a:off x="6534872" y="3921362"/>
                <a:ext cx="62640" cy="4968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8E9F3CD5-C831-CDA9-4BF9-A0EE1E5BA35A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6527312" y="3913802"/>
                  <a:ext cx="777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356F3DC7-86FD-9472-0043-9DB87C3B4E96}"/>
                    </a:ext>
                  </a:extLst>
                </p14:cNvPr>
                <p14:cNvContentPartPr/>
                <p14:nvPr/>
              </p14:nvContentPartPr>
              <p14:xfrm>
                <a:off x="6501032" y="3998042"/>
                <a:ext cx="121320" cy="900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356F3DC7-86FD-9472-0043-9DB87C3B4E96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6493472" y="3990482"/>
                  <a:ext cx="1364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6E4F4225-61B5-6D8E-FC08-7E28B879453D}"/>
                    </a:ext>
                  </a:extLst>
                </p14:cNvPr>
                <p14:cNvContentPartPr/>
                <p14:nvPr/>
              </p14:nvContentPartPr>
              <p14:xfrm>
                <a:off x="6562592" y="4008842"/>
                <a:ext cx="9000" cy="5220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6E4F4225-61B5-6D8E-FC08-7E28B879453D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6555032" y="4001282"/>
                  <a:ext cx="24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4FA0A8B7-6C43-5008-DEC4-E5FD25DAAC0F}"/>
                    </a:ext>
                  </a:extLst>
                </p14:cNvPr>
                <p14:cNvContentPartPr/>
                <p14:nvPr/>
              </p14:nvContentPartPr>
              <p14:xfrm>
                <a:off x="6641432" y="3923522"/>
                <a:ext cx="44280" cy="8280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4FA0A8B7-6C43-5008-DEC4-E5FD25DAAC0F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6633872" y="3915962"/>
                  <a:ext cx="59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D73051A7-9E23-1206-A00C-3774E3EC70EA}"/>
                    </a:ext>
                  </a:extLst>
                </p14:cNvPr>
                <p14:cNvContentPartPr/>
                <p14:nvPr/>
              </p14:nvContentPartPr>
              <p14:xfrm>
                <a:off x="6715232" y="3934682"/>
                <a:ext cx="9360" cy="7020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D73051A7-9E23-1206-A00C-3774E3EC70EA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6707672" y="3927122"/>
                  <a:ext cx="244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625E06F4-7F91-EF42-9F99-3F375BB2507E}"/>
                    </a:ext>
                  </a:extLst>
                </p14:cNvPr>
                <p14:cNvContentPartPr/>
                <p14:nvPr/>
              </p14:nvContentPartPr>
              <p14:xfrm>
                <a:off x="6783272" y="3911642"/>
                <a:ext cx="71640" cy="6192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625E06F4-7F91-EF42-9F99-3F375BB2507E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6775712" y="3904082"/>
                  <a:ext cx="86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F559D67F-7AD7-4212-D702-1B08734E6CCE}"/>
                    </a:ext>
                  </a:extLst>
                </p14:cNvPr>
                <p14:cNvContentPartPr/>
                <p14:nvPr/>
              </p14:nvContentPartPr>
              <p14:xfrm>
                <a:off x="6754472" y="4000562"/>
                <a:ext cx="66240" cy="1044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F559D67F-7AD7-4212-D702-1B08734E6CCE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6746912" y="3993002"/>
                  <a:ext cx="81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65312115-51CC-0231-4DE4-EE57EE4AA47C}"/>
                    </a:ext>
                  </a:extLst>
                </p14:cNvPr>
                <p14:cNvContentPartPr/>
                <p14:nvPr/>
              </p14:nvContentPartPr>
              <p14:xfrm>
                <a:off x="6773552" y="4040882"/>
                <a:ext cx="73080" cy="2808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65312115-51CC-0231-4DE4-EE57EE4AA47C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6765992" y="4033322"/>
                  <a:ext cx="882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0" name="Gruppo 489">
            <a:extLst>
              <a:ext uri="{FF2B5EF4-FFF2-40B4-BE49-F238E27FC236}">
                <a16:creationId xmlns:a16="http://schemas.microsoft.com/office/drawing/2014/main" id="{1E4C28AC-B5DE-35D6-B048-72C8EA46C9B4}"/>
              </a:ext>
            </a:extLst>
          </p:cNvPr>
          <p:cNvGrpSpPr/>
          <p:nvPr/>
        </p:nvGrpSpPr>
        <p:grpSpPr>
          <a:xfrm>
            <a:off x="7075592" y="3926402"/>
            <a:ext cx="562680" cy="154800"/>
            <a:chOff x="7075592" y="3926402"/>
            <a:chExt cx="562680" cy="1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601C5865-00FD-6C88-5D5A-AFA18A3DE9D3}"/>
                    </a:ext>
                  </a:extLst>
                </p14:cNvPr>
                <p14:cNvContentPartPr/>
                <p14:nvPr/>
              </p14:nvContentPartPr>
              <p14:xfrm>
                <a:off x="7075592" y="3926402"/>
                <a:ext cx="84960" cy="396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601C5865-00FD-6C88-5D5A-AFA18A3DE9D3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7068392" y="3918842"/>
                  <a:ext cx="100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09F5DAF4-0DA7-79EC-7508-26629FBCE353}"/>
                    </a:ext>
                  </a:extLst>
                </p14:cNvPr>
                <p14:cNvContentPartPr/>
                <p14:nvPr/>
              </p14:nvContentPartPr>
              <p14:xfrm>
                <a:off x="7096832" y="3968522"/>
                <a:ext cx="46080" cy="144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09F5DAF4-0DA7-79EC-7508-26629FBCE353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7089272" y="3960962"/>
                  <a:ext cx="612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D40D2E79-8C9B-078C-2A13-D29BE7E02DFE}"/>
                    </a:ext>
                  </a:extLst>
                </p14:cNvPr>
                <p14:cNvContentPartPr/>
                <p14:nvPr/>
              </p14:nvContentPartPr>
              <p14:xfrm>
                <a:off x="7114472" y="3996962"/>
                <a:ext cx="29520" cy="2520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D40D2E79-8C9B-078C-2A13-D29BE7E02DFE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7106912" y="3989402"/>
                  <a:ext cx="44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48C0E460-7E42-09C7-F78D-DD17F8DC3025}"/>
                    </a:ext>
                  </a:extLst>
                </p14:cNvPr>
                <p14:cNvContentPartPr/>
                <p14:nvPr/>
              </p14:nvContentPartPr>
              <p14:xfrm>
                <a:off x="7187192" y="3951602"/>
                <a:ext cx="14040" cy="543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48C0E460-7E42-09C7-F78D-DD17F8DC3025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7179632" y="3944402"/>
                  <a:ext cx="291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D8C33844-AF1B-5D0D-B61B-50A6B3074D63}"/>
                    </a:ext>
                  </a:extLst>
                </p14:cNvPr>
                <p14:cNvContentPartPr/>
                <p14:nvPr/>
              </p14:nvContentPartPr>
              <p14:xfrm>
                <a:off x="7195472" y="3990482"/>
                <a:ext cx="24120" cy="648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D8C33844-AF1B-5D0D-B61B-50A6B3074D63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7187912" y="3982922"/>
                  <a:ext cx="392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37B93F02-D7B1-4FF5-2167-667270FE0E32}"/>
                    </a:ext>
                  </a:extLst>
                </p14:cNvPr>
                <p14:cNvContentPartPr/>
                <p14:nvPr/>
              </p14:nvContentPartPr>
              <p14:xfrm>
                <a:off x="7149032" y="4038722"/>
                <a:ext cx="57240" cy="266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37B93F02-D7B1-4FF5-2167-667270FE0E32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7141472" y="4031162"/>
                  <a:ext cx="72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7060C002-B3B8-CA73-4D1B-3FEC9EE25920}"/>
                    </a:ext>
                  </a:extLst>
                </p14:cNvPr>
                <p14:cNvContentPartPr/>
                <p14:nvPr/>
              </p14:nvContentPartPr>
              <p14:xfrm>
                <a:off x="7289792" y="3940802"/>
                <a:ext cx="61200" cy="3924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7060C002-B3B8-CA73-4D1B-3FEC9EE25920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7282232" y="3933242"/>
                  <a:ext cx="76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AD3236CF-617C-3A4F-6524-A9197A136734}"/>
                    </a:ext>
                  </a:extLst>
                </p14:cNvPr>
                <p14:cNvContentPartPr/>
                <p14:nvPr/>
              </p14:nvContentPartPr>
              <p14:xfrm>
                <a:off x="7257752" y="3991202"/>
                <a:ext cx="81360" cy="1332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AD3236CF-617C-3A4F-6524-A9197A136734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250192" y="3983642"/>
                  <a:ext cx="96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E81FC527-6295-0C8A-A1C2-CEEF305DB751}"/>
                    </a:ext>
                  </a:extLst>
                </p14:cNvPr>
                <p14:cNvContentPartPr/>
                <p14:nvPr/>
              </p14:nvContentPartPr>
              <p14:xfrm>
                <a:off x="7315352" y="3991922"/>
                <a:ext cx="9000" cy="2772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E81FC527-6295-0C8A-A1C2-CEEF305DB751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7307792" y="3984362"/>
                  <a:ext cx="241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EA433CB8-B0BD-37BB-205B-04510410FEC9}"/>
                    </a:ext>
                  </a:extLst>
                </p14:cNvPr>
                <p14:cNvContentPartPr/>
                <p14:nvPr/>
              </p14:nvContentPartPr>
              <p14:xfrm>
                <a:off x="7256672" y="4040522"/>
                <a:ext cx="57240" cy="3456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EA433CB8-B0BD-37BB-205B-04510410FEC9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7249112" y="4032962"/>
                  <a:ext cx="723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3188E00F-DA6E-2E8C-F7A3-87643F26087A}"/>
                    </a:ext>
                  </a:extLst>
                </p14:cNvPr>
                <p14:cNvContentPartPr/>
                <p14:nvPr/>
              </p14:nvContentPartPr>
              <p14:xfrm>
                <a:off x="7403192" y="3980402"/>
                <a:ext cx="46800" cy="3888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3188E00F-DA6E-2E8C-F7A3-87643F26087A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7395632" y="3972842"/>
                  <a:ext cx="615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C71BD752-09C9-1AFC-B8C6-16983B99CA0F}"/>
                    </a:ext>
                  </a:extLst>
                </p14:cNvPr>
                <p14:cNvContentPartPr/>
                <p14:nvPr/>
              </p14:nvContentPartPr>
              <p14:xfrm>
                <a:off x="7443512" y="3999842"/>
                <a:ext cx="30960" cy="648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C71BD752-09C9-1AFC-B8C6-16983B99CA0F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7435952" y="3992282"/>
                  <a:ext cx="46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B5AF4E1D-78CE-CDF5-1F7F-6B16DC7EAD08}"/>
                    </a:ext>
                  </a:extLst>
                </p14:cNvPr>
                <p14:cNvContentPartPr/>
                <p14:nvPr/>
              </p14:nvContentPartPr>
              <p14:xfrm>
                <a:off x="7497872" y="3966722"/>
                <a:ext cx="23040" cy="4464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B5AF4E1D-78CE-CDF5-1F7F-6B16DC7EAD08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7490312" y="3959162"/>
                  <a:ext cx="38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515352AB-305E-E769-ADA6-ED92F1D922A1}"/>
                    </a:ext>
                  </a:extLst>
                </p14:cNvPr>
                <p14:cNvContentPartPr/>
                <p14:nvPr/>
              </p14:nvContentPartPr>
              <p14:xfrm>
                <a:off x="7570952" y="3926762"/>
                <a:ext cx="66240" cy="518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515352AB-305E-E769-ADA6-ED92F1D922A1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7563392" y="3919202"/>
                  <a:ext cx="813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FDC94980-E117-96DF-8752-278C2A0B739F}"/>
                    </a:ext>
                  </a:extLst>
                </p14:cNvPr>
                <p14:cNvContentPartPr/>
                <p14:nvPr/>
              </p14:nvContentPartPr>
              <p14:xfrm>
                <a:off x="7558352" y="4009202"/>
                <a:ext cx="67680" cy="432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FDC94980-E117-96DF-8752-278C2A0B739F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7550792" y="4001642"/>
                  <a:ext cx="828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3D429490-ABEE-A94E-6DA7-F50AD85E93B7}"/>
                    </a:ext>
                  </a:extLst>
                </p14:cNvPr>
                <p14:cNvContentPartPr/>
                <p14:nvPr/>
              </p14:nvContentPartPr>
              <p14:xfrm>
                <a:off x="7593272" y="4041242"/>
                <a:ext cx="45000" cy="3996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3D429490-ABEE-A94E-6DA7-F50AD85E93B7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7585712" y="4033682"/>
                  <a:ext cx="601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1" name="Gruppo 520">
            <a:extLst>
              <a:ext uri="{FF2B5EF4-FFF2-40B4-BE49-F238E27FC236}">
                <a16:creationId xmlns:a16="http://schemas.microsoft.com/office/drawing/2014/main" id="{B4C72F95-9134-0F9F-F064-7BECE021D8DF}"/>
              </a:ext>
            </a:extLst>
          </p:cNvPr>
          <p:cNvGrpSpPr/>
          <p:nvPr/>
        </p:nvGrpSpPr>
        <p:grpSpPr>
          <a:xfrm>
            <a:off x="7842752" y="3925322"/>
            <a:ext cx="822257" cy="192735"/>
            <a:chOff x="7842752" y="3925322"/>
            <a:chExt cx="822257" cy="19273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9B4939C5-6F06-3442-244E-ED3D0E007061}"/>
                    </a:ext>
                  </a:extLst>
                </p14:cNvPr>
                <p14:cNvContentPartPr/>
                <p14:nvPr/>
              </p14:nvContentPartPr>
              <p14:xfrm>
                <a:off x="7857872" y="3925322"/>
                <a:ext cx="64080" cy="3492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9B4939C5-6F06-3442-244E-ED3D0E007061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7850312" y="3917762"/>
                  <a:ext cx="78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EAC3CC26-CAF8-0B6F-BD0A-01E5D63583ED}"/>
                    </a:ext>
                  </a:extLst>
                </p14:cNvPr>
                <p14:cNvContentPartPr/>
                <p14:nvPr/>
              </p14:nvContentPartPr>
              <p14:xfrm>
                <a:off x="7889552" y="3972842"/>
                <a:ext cx="5040" cy="2340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EAC3CC26-CAF8-0B6F-BD0A-01E5D63583ED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7881992" y="3965282"/>
                  <a:ext cx="20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B55D2E24-342A-FDAE-9D0D-8DBC10BFB203}"/>
                    </a:ext>
                  </a:extLst>
                </p14:cNvPr>
                <p14:cNvContentPartPr/>
                <p14:nvPr/>
              </p14:nvContentPartPr>
              <p14:xfrm>
                <a:off x="7842752" y="3997682"/>
                <a:ext cx="91080" cy="900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B55D2E24-342A-FDAE-9D0D-8DBC10BFB203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7835192" y="3990122"/>
                  <a:ext cx="1062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DBC22216-220C-7445-B6E2-2223E732151A}"/>
                    </a:ext>
                  </a:extLst>
                </p14:cNvPr>
                <p14:cNvContentPartPr/>
                <p14:nvPr/>
              </p14:nvContentPartPr>
              <p14:xfrm>
                <a:off x="7880912" y="4024322"/>
                <a:ext cx="50400" cy="4824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DBC22216-220C-7445-B6E2-2223E732151A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7873352" y="4016762"/>
                  <a:ext cx="65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C63850A6-4692-CC69-03F4-BBE8FE90E79D}"/>
                    </a:ext>
                  </a:extLst>
                </p14:cNvPr>
                <p14:cNvContentPartPr/>
                <p14:nvPr/>
              </p14:nvContentPartPr>
              <p14:xfrm>
                <a:off x="7978832" y="3937202"/>
                <a:ext cx="79920" cy="6264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C63850A6-4692-CC69-03F4-BBE8FE90E79D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7971272" y="3929642"/>
                  <a:ext cx="950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B3D65AC4-0D8B-9DD3-3F61-A154D936BE1A}"/>
                    </a:ext>
                  </a:extLst>
                </p14:cNvPr>
                <p14:cNvContentPartPr/>
                <p14:nvPr/>
              </p14:nvContentPartPr>
              <p14:xfrm>
                <a:off x="7972712" y="3960602"/>
                <a:ext cx="67320" cy="360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B3D65AC4-0D8B-9DD3-3F61-A154D936BE1A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7965512" y="3953402"/>
                  <a:ext cx="824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9DC372AF-44C3-EC1D-4ABC-26A15B0DF687}"/>
                    </a:ext>
                  </a:extLst>
                </p14:cNvPr>
                <p14:cNvContentPartPr/>
                <p14:nvPr/>
              </p14:nvContentPartPr>
              <p14:xfrm>
                <a:off x="7964792" y="4008122"/>
                <a:ext cx="59760" cy="324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9DC372AF-44C3-EC1D-4ABC-26A15B0DF687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7957232" y="4000562"/>
                  <a:ext cx="748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9A050DFC-03DA-F904-DE84-3E0083BB6A3D}"/>
                    </a:ext>
                  </a:extLst>
                </p14:cNvPr>
                <p14:cNvContentPartPr/>
                <p14:nvPr/>
              </p14:nvContentPartPr>
              <p14:xfrm>
                <a:off x="8015552" y="4020722"/>
                <a:ext cx="7200" cy="7848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9A050DFC-03DA-F904-DE84-3E0083BB6A3D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8008352" y="4013162"/>
                  <a:ext cx="223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062E0801-4A28-2B8C-4E37-BDBE0C569A8E}"/>
                    </a:ext>
                  </a:extLst>
                </p14:cNvPr>
                <p14:cNvContentPartPr/>
                <p14:nvPr/>
              </p14:nvContentPartPr>
              <p14:xfrm>
                <a:off x="8132209" y="3947057"/>
                <a:ext cx="80640" cy="1116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062E0801-4A28-2B8C-4E37-BDBE0C569A8E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8124649" y="3939497"/>
                  <a:ext cx="95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9C430F7A-D3B4-F912-5636-DB37DE2F6519}"/>
                    </a:ext>
                  </a:extLst>
                </p14:cNvPr>
                <p14:cNvContentPartPr/>
                <p14:nvPr/>
              </p14:nvContentPartPr>
              <p14:xfrm>
                <a:off x="8168929" y="3970457"/>
                <a:ext cx="31320" cy="828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9C430F7A-D3B4-F912-5636-DB37DE2F6519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8161369" y="3963257"/>
                  <a:ext cx="46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26972C2A-0C6A-5E43-7AEC-AAB2F0009038}"/>
                    </a:ext>
                  </a:extLst>
                </p14:cNvPr>
                <p14:cNvContentPartPr/>
                <p14:nvPr/>
              </p14:nvContentPartPr>
              <p14:xfrm>
                <a:off x="8171089" y="3996017"/>
                <a:ext cx="25560" cy="2772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26972C2A-0C6A-5E43-7AEC-AAB2F0009038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8163529" y="3988457"/>
                  <a:ext cx="406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A5BB8D7F-2BA1-9E19-09A9-CA118033E776}"/>
                    </a:ext>
                  </a:extLst>
                </p14:cNvPr>
                <p14:cNvContentPartPr/>
                <p14:nvPr/>
              </p14:nvContentPartPr>
              <p14:xfrm>
                <a:off x="8236969" y="3953177"/>
                <a:ext cx="7560" cy="5616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A5BB8D7F-2BA1-9E19-09A9-CA118033E776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8229409" y="3945617"/>
                  <a:ext cx="226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B787DBA6-D615-7EC3-D4F2-F969C5DE2A51}"/>
                    </a:ext>
                  </a:extLst>
                </p14:cNvPr>
                <p14:cNvContentPartPr/>
                <p14:nvPr/>
              </p14:nvContentPartPr>
              <p14:xfrm>
                <a:off x="8237689" y="3985937"/>
                <a:ext cx="24480" cy="1584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B787DBA6-D615-7EC3-D4F2-F969C5DE2A51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8230129" y="3978377"/>
                  <a:ext cx="39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AAF39FC3-5D0B-0A57-ACD7-60EE47941058}"/>
                    </a:ext>
                  </a:extLst>
                </p14:cNvPr>
                <p14:cNvContentPartPr/>
                <p14:nvPr/>
              </p14:nvContentPartPr>
              <p14:xfrm>
                <a:off x="8279809" y="3949217"/>
                <a:ext cx="11880" cy="5652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AAF39FC3-5D0B-0A57-ACD7-60EE47941058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8272249" y="3941657"/>
                  <a:ext cx="270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20E11E60-3AFF-2389-B8C3-F032A06BD0B8}"/>
                    </a:ext>
                  </a:extLst>
                </p14:cNvPr>
                <p14:cNvContentPartPr/>
                <p14:nvPr/>
              </p14:nvContentPartPr>
              <p14:xfrm>
                <a:off x="8207449" y="4033817"/>
                <a:ext cx="34560" cy="3816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20E11E60-3AFF-2389-B8C3-F032A06BD0B8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8199889" y="4026257"/>
                  <a:ext cx="496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5E0BB59B-DD31-A5A4-3D86-9B07FB12E91D}"/>
                    </a:ext>
                  </a:extLst>
                </p14:cNvPr>
                <p14:cNvContentPartPr/>
                <p14:nvPr/>
              </p14:nvContentPartPr>
              <p14:xfrm>
                <a:off x="8220769" y="4052897"/>
                <a:ext cx="23760" cy="684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5E0BB59B-DD31-A5A4-3D86-9B07FB12E91D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8213209" y="4045337"/>
                  <a:ext cx="388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E783A277-6160-F100-EDB3-1448F0111358}"/>
                    </a:ext>
                  </a:extLst>
                </p14:cNvPr>
                <p14:cNvContentPartPr/>
                <p14:nvPr/>
              </p14:nvContentPartPr>
              <p14:xfrm>
                <a:off x="8244889" y="4029137"/>
                <a:ext cx="28440" cy="4068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E783A277-6160-F100-EDB3-1448F0111358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8237689" y="4021577"/>
                  <a:ext cx="435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1DF0658B-8CB6-ABDA-7A78-2116C8AFAB53}"/>
                    </a:ext>
                  </a:extLst>
                </p14:cNvPr>
                <p14:cNvContentPartPr/>
                <p14:nvPr/>
              </p14:nvContentPartPr>
              <p14:xfrm>
                <a:off x="8265049" y="4053257"/>
                <a:ext cx="47160" cy="900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1DF0658B-8CB6-ABDA-7A78-2116C8AFAB53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8257489" y="4045697"/>
                  <a:ext cx="61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4CE627F9-F611-2833-8711-01B084B92C56}"/>
                    </a:ext>
                  </a:extLst>
                </p14:cNvPr>
                <p14:cNvContentPartPr/>
                <p14:nvPr/>
              </p14:nvContentPartPr>
              <p14:xfrm>
                <a:off x="8350369" y="3978017"/>
                <a:ext cx="42120" cy="5256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4CE627F9-F611-2833-8711-01B084B92C56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8342809" y="3970817"/>
                  <a:ext cx="572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835A9FF0-3E9B-1816-FE7F-004FDC20CFC2}"/>
                    </a:ext>
                  </a:extLst>
                </p14:cNvPr>
                <p14:cNvContentPartPr/>
                <p14:nvPr/>
              </p14:nvContentPartPr>
              <p14:xfrm>
                <a:off x="8398969" y="4000337"/>
                <a:ext cx="28080" cy="396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835A9FF0-3E9B-1816-FE7F-004FDC20CFC2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8391769" y="3992777"/>
                  <a:ext cx="432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1CEBC952-86E1-F84E-61C7-442C46766F9E}"/>
                    </a:ext>
                  </a:extLst>
                </p14:cNvPr>
                <p14:cNvContentPartPr/>
                <p14:nvPr/>
              </p14:nvContentPartPr>
              <p14:xfrm>
                <a:off x="8442169" y="3954977"/>
                <a:ext cx="10800" cy="7344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1CEBC952-86E1-F84E-61C7-442C46766F9E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8434609" y="3947417"/>
                  <a:ext cx="259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516" name="Input penna 515">
                  <a:extLst>
                    <a:ext uri="{FF2B5EF4-FFF2-40B4-BE49-F238E27FC236}">
                      <a16:creationId xmlns:a16="http://schemas.microsoft.com/office/drawing/2014/main" id="{93C82FCF-CE38-6758-46B9-D8DB92D98782}"/>
                    </a:ext>
                  </a:extLst>
                </p14:cNvPr>
                <p14:cNvContentPartPr/>
                <p14:nvPr/>
              </p14:nvContentPartPr>
              <p14:xfrm>
                <a:off x="8521729" y="3949217"/>
                <a:ext cx="38880" cy="53640"/>
              </p14:xfrm>
            </p:contentPart>
          </mc:Choice>
          <mc:Fallback>
            <p:pic>
              <p:nvPicPr>
                <p:cNvPr id="516" name="Input penna 515">
                  <a:extLst>
                    <a:ext uri="{FF2B5EF4-FFF2-40B4-BE49-F238E27FC236}">
                      <a16:creationId xmlns:a16="http://schemas.microsoft.com/office/drawing/2014/main" id="{93C82FCF-CE38-6758-46B9-D8DB92D98782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8514169" y="3941657"/>
                  <a:ext cx="540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517" name="Input penna 516">
                  <a:extLst>
                    <a:ext uri="{FF2B5EF4-FFF2-40B4-BE49-F238E27FC236}">
                      <a16:creationId xmlns:a16="http://schemas.microsoft.com/office/drawing/2014/main" id="{19BF07E1-0267-17E6-4B56-E38904D888F8}"/>
                    </a:ext>
                  </a:extLst>
                </p14:cNvPr>
                <p14:cNvContentPartPr/>
                <p14:nvPr/>
              </p14:nvContentPartPr>
              <p14:xfrm>
                <a:off x="8510209" y="4016897"/>
                <a:ext cx="11160" cy="35280"/>
              </p14:xfrm>
            </p:contentPart>
          </mc:Choice>
          <mc:Fallback>
            <p:pic>
              <p:nvPicPr>
                <p:cNvPr id="517" name="Input penna 516">
                  <a:extLst>
                    <a:ext uri="{FF2B5EF4-FFF2-40B4-BE49-F238E27FC236}">
                      <a16:creationId xmlns:a16="http://schemas.microsoft.com/office/drawing/2014/main" id="{19BF07E1-0267-17E6-4B56-E38904D888F8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8502649" y="4009337"/>
                  <a:ext cx="262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518" name="Input penna 517">
                  <a:extLst>
                    <a:ext uri="{FF2B5EF4-FFF2-40B4-BE49-F238E27FC236}">
                      <a16:creationId xmlns:a16="http://schemas.microsoft.com/office/drawing/2014/main" id="{1451C1A0-C56E-F333-CF00-C0C57C69D396}"/>
                    </a:ext>
                  </a:extLst>
                </p14:cNvPr>
                <p14:cNvContentPartPr/>
                <p14:nvPr/>
              </p14:nvContentPartPr>
              <p14:xfrm>
                <a:off x="8553409" y="4023017"/>
                <a:ext cx="3600" cy="33480"/>
              </p14:xfrm>
            </p:contentPart>
          </mc:Choice>
          <mc:Fallback>
            <p:pic>
              <p:nvPicPr>
                <p:cNvPr id="518" name="Input penna 517">
                  <a:extLst>
                    <a:ext uri="{FF2B5EF4-FFF2-40B4-BE49-F238E27FC236}">
                      <a16:creationId xmlns:a16="http://schemas.microsoft.com/office/drawing/2014/main" id="{1451C1A0-C56E-F333-CF00-C0C57C69D396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8545849" y="4015457"/>
                  <a:ext cx="183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F80D14BB-8E28-A99E-BB72-A8C4EA62CA1A}"/>
                    </a:ext>
                  </a:extLst>
                </p14:cNvPr>
                <p14:cNvContentPartPr/>
                <p14:nvPr/>
              </p14:nvContentPartPr>
              <p14:xfrm>
                <a:off x="8443609" y="4075217"/>
                <a:ext cx="221400" cy="4284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F80D14BB-8E28-A99E-BB72-A8C4EA62CA1A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8436049" y="4067657"/>
                  <a:ext cx="23652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6">
            <p14:nvContentPartPr>
              <p14:cNvPr id="522" name="Input penna 521">
                <a:extLst>
                  <a:ext uri="{FF2B5EF4-FFF2-40B4-BE49-F238E27FC236}">
                    <a16:creationId xmlns:a16="http://schemas.microsoft.com/office/drawing/2014/main" id="{193FC365-CA29-7C4F-12C1-6BA4AF1ADB10}"/>
                  </a:ext>
                </a:extLst>
              </p14:cNvPr>
              <p14:cNvContentPartPr/>
              <p14:nvPr/>
            </p14:nvContentPartPr>
            <p14:xfrm>
              <a:off x="4138678" y="4210341"/>
              <a:ext cx="66240" cy="6120"/>
            </p14:xfrm>
          </p:contentPart>
        </mc:Choice>
        <mc:Fallback>
          <p:pic>
            <p:nvPicPr>
              <p:cNvPr id="522" name="Input penna 521">
                <a:extLst>
                  <a:ext uri="{FF2B5EF4-FFF2-40B4-BE49-F238E27FC236}">
                    <a16:creationId xmlns:a16="http://schemas.microsoft.com/office/drawing/2014/main" id="{193FC365-CA29-7C4F-12C1-6BA4AF1ADB10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4131118" y="4202781"/>
                <a:ext cx="8136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7">
            <p14:nvContentPartPr>
              <p14:cNvPr id="543" name="Input penna 542">
                <a:extLst>
                  <a:ext uri="{FF2B5EF4-FFF2-40B4-BE49-F238E27FC236}">
                    <a16:creationId xmlns:a16="http://schemas.microsoft.com/office/drawing/2014/main" id="{2BAE0C6F-90A0-2AA0-22A4-95ABCC20E669}"/>
                  </a:ext>
                </a:extLst>
              </p14:cNvPr>
              <p14:cNvContentPartPr/>
              <p14:nvPr/>
            </p14:nvContentPartPr>
            <p14:xfrm>
              <a:off x="4208158" y="4184781"/>
              <a:ext cx="11880" cy="57960"/>
            </p14:xfrm>
          </p:contentPart>
        </mc:Choice>
        <mc:Fallback>
          <p:pic>
            <p:nvPicPr>
              <p:cNvPr id="543" name="Input penna 542">
                <a:extLst>
                  <a:ext uri="{FF2B5EF4-FFF2-40B4-BE49-F238E27FC236}">
                    <a16:creationId xmlns:a16="http://schemas.microsoft.com/office/drawing/2014/main" id="{2BAE0C6F-90A0-2AA0-22A4-95ABCC20E669}"/>
                  </a:ext>
                </a:extLst>
              </p:cNvPr>
              <p:cNvPicPr/>
              <p:nvPr/>
            </p:nvPicPr>
            <p:blipFill>
              <a:blip r:embed="rId528"/>
              <a:stretch>
                <a:fillRect/>
              </a:stretch>
            </p:blipFill>
            <p:spPr>
              <a:xfrm>
                <a:off x="4200598" y="4177221"/>
                <a:ext cx="27000" cy="7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72" name="Gruppo 571">
            <a:extLst>
              <a:ext uri="{FF2B5EF4-FFF2-40B4-BE49-F238E27FC236}">
                <a16:creationId xmlns:a16="http://schemas.microsoft.com/office/drawing/2014/main" id="{CA92E4C5-A242-351C-1688-36EE2580D0C2}"/>
              </a:ext>
            </a:extLst>
          </p:cNvPr>
          <p:cNvGrpSpPr/>
          <p:nvPr/>
        </p:nvGrpSpPr>
        <p:grpSpPr>
          <a:xfrm>
            <a:off x="5017000" y="4022755"/>
            <a:ext cx="263520" cy="115200"/>
            <a:chOff x="5017000" y="4022755"/>
            <a:chExt cx="263520" cy="11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ABD7A66D-FF02-3C55-31B8-6A2B9F71E634}"/>
                    </a:ext>
                  </a:extLst>
                </p14:cNvPr>
                <p14:cNvContentPartPr/>
                <p14:nvPr/>
              </p14:nvContentPartPr>
              <p14:xfrm>
                <a:off x="5017000" y="4033555"/>
                <a:ext cx="45360" cy="10440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ABD7A66D-FF02-3C55-31B8-6A2B9F71E634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5009440" y="4025995"/>
                  <a:ext cx="60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AFE23313-1774-F3F6-8162-4F8CB0808137}"/>
                    </a:ext>
                  </a:extLst>
                </p14:cNvPr>
                <p14:cNvContentPartPr/>
                <p14:nvPr/>
              </p14:nvContentPartPr>
              <p14:xfrm>
                <a:off x="5091160" y="4045795"/>
                <a:ext cx="14400" cy="446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AFE23313-1774-F3F6-8162-4F8CB0808137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5083600" y="4038235"/>
                  <a:ext cx="29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75F87FB7-D60C-DC09-A04D-380647DA536F}"/>
                    </a:ext>
                  </a:extLst>
                </p14:cNvPr>
                <p14:cNvContentPartPr/>
                <p14:nvPr/>
              </p14:nvContentPartPr>
              <p14:xfrm>
                <a:off x="5122840" y="4055155"/>
                <a:ext cx="22680" cy="2808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75F87FB7-D60C-DC09-A04D-380647DA536F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5115280" y="4047595"/>
                  <a:ext cx="378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BA9C64AA-F53D-8EE2-FDF9-7D26C4635C26}"/>
                    </a:ext>
                  </a:extLst>
                </p14:cNvPr>
                <p14:cNvContentPartPr/>
                <p14:nvPr/>
              </p14:nvContentPartPr>
              <p14:xfrm>
                <a:off x="5167120" y="4043275"/>
                <a:ext cx="20160" cy="5796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BA9C64AA-F53D-8EE2-FDF9-7D26C4635C26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5159560" y="4035715"/>
                  <a:ext cx="349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1DAF72E0-1BBB-3A3D-9D41-FB09110081FF}"/>
                    </a:ext>
                  </a:extLst>
                </p14:cNvPr>
                <p14:cNvContentPartPr/>
                <p14:nvPr/>
              </p14:nvContentPartPr>
              <p14:xfrm>
                <a:off x="5217520" y="4022755"/>
                <a:ext cx="5400" cy="6948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1DAF72E0-1BBB-3A3D-9D41-FB09110081FF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5209960" y="4015195"/>
                  <a:ext cx="20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9576B976-BE32-295E-149B-48ED15369C54}"/>
                    </a:ext>
                  </a:extLst>
                </p14:cNvPr>
                <p14:cNvContentPartPr/>
                <p14:nvPr/>
              </p14:nvContentPartPr>
              <p14:xfrm>
                <a:off x="5218960" y="4061995"/>
                <a:ext cx="16920" cy="576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9576B976-BE32-295E-149B-48ED15369C54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5211400" y="4054435"/>
                  <a:ext cx="320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0C40FBA4-BC10-6A10-451A-EA46A874C042}"/>
                    </a:ext>
                  </a:extLst>
                </p14:cNvPr>
                <p14:cNvContentPartPr/>
                <p14:nvPr/>
              </p14:nvContentPartPr>
              <p14:xfrm>
                <a:off x="5243800" y="4048675"/>
                <a:ext cx="36720" cy="4824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0C40FBA4-BC10-6A10-451A-EA46A874C042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5236240" y="4041115"/>
                  <a:ext cx="5148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3" name="Gruppo 612">
            <a:extLst>
              <a:ext uri="{FF2B5EF4-FFF2-40B4-BE49-F238E27FC236}">
                <a16:creationId xmlns:a16="http://schemas.microsoft.com/office/drawing/2014/main" id="{5302177C-51D4-A79F-EBD1-30F9D50FAF44}"/>
              </a:ext>
            </a:extLst>
          </p:cNvPr>
          <p:cNvGrpSpPr/>
          <p:nvPr/>
        </p:nvGrpSpPr>
        <p:grpSpPr>
          <a:xfrm>
            <a:off x="5817280" y="4158475"/>
            <a:ext cx="276840" cy="181080"/>
            <a:chOff x="5817280" y="4158475"/>
            <a:chExt cx="27684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B10186E8-95A7-8D40-1AAD-FB3A6637B2BF}"/>
                    </a:ext>
                  </a:extLst>
                </p14:cNvPr>
                <p14:cNvContentPartPr/>
                <p14:nvPr/>
              </p14:nvContentPartPr>
              <p14:xfrm>
                <a:off x="5817280" y="4169995"/>
                <a:ext cx="99720" cy="2448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B10186E8-95A7-8D40-1AAD-FB3A6637B2BF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5809720" y="4162435"/>
                  <a:ext cx="1148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744730CA-58EC-94DE-273B-75F531F5FD7D}"/>
                    </a:ext>
                  </a:extLst>
                </p14:cNvPr>
                <p14:cNvContentPartPr/>
                <p14:nvPr/>
              </p14:nvContentPartPr>
              <p14:xfrm>
                <a:off x="5838160" y="4171075"/>
                <a:ext cx="29880" cy="9036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744730CA-58EC-94DE-273B-75F531F5FD7D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5830600" y="4163515"/>
                  <a:ext cx="450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E716A911-BED1-43ED-77E4-7581DA5BA542}"/>
                    </a:ext>
                  </a:extLst>
                </p14:cNvPr>
                <p14:cNvContentPartPr/>
                <p14:nvPr/>
              </p14:nvContentPartPr>
              <p14:xfrm>
                <a:off x="5853280" y="4190155"/>
                <a:ext cx="24840" cy="7776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E716A911-BED1-43ED-77E4-7581DA5BA542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5845720" y="4182595"/>
                  <a:ext cx="399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59873C28-E7C3-9F20-1A71-9808B003F94F}"/>
                    </a:ext>
                  </a:extLst>
                </p14:cNvPr>
                <p14:cNvContentPartPr/>
                <p14:nvPr/>
              </p14:nvContentPartPr>
              <p14:xfrm>
                <a:off x="5904760" y="4217875"/>
                <a:ext cx="33840" cy="252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59873C28-E7C3-9F20-1A71-9808B003F94F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5897200" y="4210675"/>
                  <a:ext cx="489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144C0A83-6AA4-6A0D-DE41-F2A98BB9BFB2}"/>
                    </a:ext>
                  </a:extLst>
                </p14:cNvPr>
                <p14:cNvContentPartPr/>
                <p14:nvPr/>
              </p14:nvContentPartPr>
              <p14:xfrm>
                <a:off x="5937880" y="4171075"/>
                <a:ext cx="18720" cy="10116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144C0A83-6AA4-6A0D-DE41-F2A98BB9BFB2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5930320" y="4163515"/>
                  <a:ext cx="338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6CD9CA25-A036-2215-7BA5-FDA0212DCC91}"/>
                    </a:ext>
                  </a:extLst>
                </p14:cNvPr>
                <p14:cNvContentPartPr/>
                <p14:nvPr/>
              </p14:nvContentPartPr>
              <p14:xfrm>
                <a:off x="6003040" y="4158475"/>
                <a:ext cx="91080" cy="5004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6CD9CA25-A036-2215-7BA5-FDA0212DCC91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5995480" y="4150915"/>
                  <a:ext cx="1058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B3FE382C-6109-6269-FB40-41D166758825}"/>
                    </a:ext>
                  </a:extLst>
                </p14:cNvPr>
                <p14:cNvContentPartPr/>
                <p14:nvPr/>
              </p14:nvContentPartPr>
              <p14:xfrm>
                <a:off x="5985400" y="4231915"/>
                <a:ext cx="108000" cy="2160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B3FE382C-6109-6269-FB40-41D166758825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5977840" y="4224355"/>
                  <a:ext cx="122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9CA70981-53BC-E3F8-B0D4-AC3AFA21FFAA}"/>
                    </a:ext>
                  </a:extLst>
                </p14:cNvPr>
                <p14:cNvContentPartPr/>
                <p14:nvPr/>
              </p14:nvContentPartPr>
              <p14:xfrm>
                <a:off x="6012400" y="4288795"/>
                <a:ext cx="71280" cy="507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9CA70981-53BC-E3F8-B0D4-AC3AFA21FFAA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6004840" y="4281235"/>
                  <a:ext cx="8640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1" name="Gruppo 610">
            <a:extLst>
              <a:ext uri="{FF2B5EF4-FFF2-40B4-BE49-F238E27FC236}">
                <a16:creationId xmlns:a16="http://schemas.microsoft.com/office/drawing/2014/main" id="{EA3BF634-7A3E-AD63-0A76-8EF7ADD3A0BD}"/>
              </a:ext>
            </a:extLst>
          </p:cNvPr>
          <p:cNvGrpSpPr/>
          <p:nvPr/>
        </p:nvGrpSpPr>
        <p:grpSpPr>
          <a:xfrm>
            <a:off x="6306880" y="4176835"/>
            <a:ext cx="297000" cy="157320"/>
            <a:chOff x="6306880" y="4176835"/>
            <a:chExt cx="29700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28461A8C-1F64-0883-5996-ED2AFD1866F5}"/>
                    </a:ext>
                  </a:extLst>
                </p14:cNvPr>
                <p14:cNvContentPartPr/>
                <p14:nvPr/>
              </p14:nvContentPartPr>
              <p14:xfrm>
                <a:off x="6306880" y="4181155"/>
                <a:ext cx="59760" cy="6984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28461A8C-1F64-0883-5996-ED2AFD1866F5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6299320" y="4173955"/>
                  <a:ext cx="745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34983811-14DB-56BF-7816-650DE24C96FD}"/>
                    </a:ext>
                  </a:extLst>
                </p14:cNvPr>
                <p14:cNvContentPartPr/>
                <p14:nvPr/>
              </p14:nvContentPartPr>
              <p14:xfrm>
                <a:off x="6396160" y="4176835"/>
                <a:ext cx="9000" cy="6696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34983811-14DB-56BF-7816-650DE24C96FD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6388600" y="4169275"/>
                  <a:ext cx="241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CF17F5DB-9723-47FE-1AED-300566AC8A3A}"/>
                    </a:ext>
                  </a:extLst>
                </p14:cNvPr>
                <p14:cNvContentPartPr/>
                <p14:nvPr/>
              </p14:nvContentPartPr>
              <p14:xfrm>
                <a:off x="6343240" y="4270075"/>
                <a:ext cx="88560" cy="6408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CF17F5DB-9723-47FE-1AED-300566AC8A3A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6335680" y="4262515"/>
                  <a:ext cx="103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1D995A14-0529-406F-702C-949E016E9103}"/>
                    </a:ext>
                  </a:extLst>
                </p14:cNvPr>
                <p14:cNvContentPartPr/>
                <p14:nvPr/>
              </p14:nvContentPartPr>
              <p14:xfrm>
                <a:off x="6463120" y="4194115"/>
                <a:ext cx="68760" cy="1368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1D995A14-0529-406F-702C-949E016E9103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6455560" y="4186555"/>
                  <a:ext cx="838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DB9814E1-64A8-4002-0958-D0AA50BB9B83}"/>
                    </a:ext>
                  </a:extLst>
                </p14:cNvPr>
                <p14:cNvContentPartPr/>
                <p14:nvPr/>
              </p14:nvContentPartPr>
              <p14:xfrm>
                <a:off x="6471040" y="4204555"/>
                <a:ext cx="23040" cy="608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DB9814E1-64A8-4002-0958-D0AA50BB9B83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6463480" y="4196995"/>
                  <a:ext cx="38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249900D8-7FBC-3BC5-07EC-9D033613ED47}"/>
                    </a:ext>
                  </a:extLst>
                </p14:cNvPr>
                <p14:cNvContentPartPr/>
                <p14:nvPr/>
              </p14:nvContentPartPr>
              <p14:xfrm>
                <a:off x="6485440" y="4213555"/>
                <a:ext cx="49320" cy="3312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249900D8-7FBC-3BC5-07EC-9D033613ED47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6477880" y="4205995"/>
                  <a:ext cx="644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AC037769-0D17-312F-0FFE-5C69BA3A60DD}"/>
                    </a:ext>
                  </a:extLst>
                </p14:cNvPr>
                <p14:cNvContentPartPr/>
                <p14:nvPr/>
              </p14:nvContentPartPr>
              <p14:xfrm>
                <a:off x="6524680" y="4210675"/>
                <a:ext cx="54360" cy="972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AC037769-0D17-312F-0FFE-5C69BA3A60D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517120" y="4203115"/>
                  <a:ext cx="69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F5679A90-AEC3-B2E2-F65F-55A80B834B26}"/>
                    </a:ext>
                  </a:extLst>
                </p14:cNvPr>
                <p14:cNvContentPartPr/>
                <p14:nvPr/>
              </p14:nvContentPartPr>
              <p14:xfrm>
                <a:off x="6541600" y="4213915"/>
                <a:ext cx="18000" cy="493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F5679A90-AEC3-B2E2-F65F-55A80B834B26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6534400" y="4206355"/>
                  <a:ext cx="327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A13D54F9-FD3A-C334-4B18-0F863CB72DC1}"/>
                    </a:ext>
                  </a:extLst>
                </p14:cNvPr>
                <p14:cNvContentPartPr/>
                <p14:nvPr/>
              </p14:nvContentPartPr>
              <p14:xfrm>
                <a:off x="6552040" y="4229035"/>
                <a:ext cx="18720" cy="2124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A13D54F9-FD3A-C334-4B18-0F863CB72DC1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6544840" y="4221475"/>
                  <a:ext cx="338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5788C0F6-DB1E-3722-2C1F-80F9FE7099BB}"/>
                    </a:ext>
                  </a:extLst>
                </p14:cNvPr>
                <p14:cNvContentPartPr/>
                <p14:nvPr/>
              </p14:nvContentPartPr>
              <p14:xfrm>
                <a:off x="6595960" y="4218595"/>
                <a:ext cx="7920" cy="2772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5788C0F6-DB1E-3722-2C1F-80F9FE7099BB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6588400" y="4211035"/>
                  <a:ext cx="230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B2158D2B-4876-F734-B514-3BBC23F1135D}"/>
                    </a:ext>
                  </a:extLst>
                </p14:cNvPr>
                <p14:cNvContentPartPr/>
                <p14:nvPr/>
              </p14:nvContentPartPr>
              <p14:xfrm>
                <a:off x="6560320" y="4267915"/>
                <a:ext cx="40320" cy="5076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B2158D2B-4876-F734-B514-3BBC23F1135D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6552760" y="4260355"/>
                  <a:ext cx="5544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po 608">
            <a:extLst>
              <a:ext uri="{FF2B5EF4-FFF2-40B4-BE49-F238E27FC236}">
                <a16:creationId xmlns:a16="http://schemas.microsoft.com/office/drawing/2014/main" id="{63EFE5A0-F449-1C44-0E99-4D8B283DA5D5}"/>
              </a:ext>
            </a:extLst>
          </p:cNvPr>
          <p:cNvGrpSpPr/>
          <p:nvPr/>
        </p:nvGrpSpPr>
        <p:grpSpPr>
          <a:xfrm>
            <a:off x="6772360" y="4179355"/>
            <a:ext cx="477360" cy="174600"/>
            <a:chOff x="6772360" y="4179355"/>
            <a:chExt cx="47736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47962972-679F-E40C-6D37-242E4A09043F}"/>
                    </a:ext>
                  </a:extLst>
                </p14:cNvPr>
                <p14:cNvContentPartPr/>
                <p14:nvPr/>
              </p14:nvContentPartPr>
              <p14:xfrm>
                <a:off x="6772360" y="4186195"/>
                <a:ext cx="80640" cy="147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47962972-679F-E40C-6D37-242E4A09043F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6764800" y="4178635"/>
                  <a:ext cx="95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9D22B986-21B2-A65A-6F32-148148F25D90}"/>
                    </a:ext>
                  </a:extLst>
                </p14:cNvPr>
                <p14:cNvContentPartPr/>
                <p14:nvPr/>
              </p14:nvContentPartPr>
              <p14:xfrm>
                <a:off x="6786040" y="4189795"/>
                <a:ext cx="27000" cy="6768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9D22B986-21B2-A65A-6F32-148148F25D90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6778480" y="4182235"/>
                  <a:ext cx="42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5C1E5CF5-2307-2D38-E090-E1A352AB8B1F}"/>
                    </a:ext>
                  </a:extLst>
                </p14:cNvPr>
                <p14:cNvContentPartPr/>
                <p14:nvPr/>
              </p14:nvContentPartPr>
              <p14:xfrm>
                <a:off x="6815200" y="4197355"/>
                <a:ext cx="21960" cy="4680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5C1E5CF5-2307-2D38-E090-E1A352AB8B1F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6808000" y="4189795"/>
                  <a:ext cx="370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52E5ACF6-9510-C6E6-76CE-ABEA21E6BBDE}"/>
                    </a:ext>
                  </a:extLst>
                </p14:cNvPr>
                <p14:cNvContentPartPr/>
                <p14:nvPr/>
              </p14:nvContentPartPr>
              <p14:xfrm>
                <a:off x="6864880" y="4179355"/>
                <a:ext cx="4320" cy="9756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52E5ACF6-9510-C6E6-76CE-ABEA21E6BBDE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6857320" y="4171795"/>
                  <a:ext cx="194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5C8E6033-46CC-5CE8-3948-4E4B5A0B7191}"/>
                    </a:ext>
                  </a:extLst>
                </p14:cNvPr>
                <p14:cNvContentPartPr/>
                <p14:nvPr/>
              </p14:nvContentPartPr>
              <p14:xfrm>
                <a:off x="6875320" y="4214275"/>
                <a:ext cx="38880" cy="230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5C8E6033-46CC-5CE8-3948-4E4B5A0B7191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6867760" y="4206715"/>
                  <a:ext cx="540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7D25CB54-B144-9E72-BF72-3A621BE32893}"/>
                    </a:ext>
                  </a:extLst>
                </p14:cNvPr>
                <p14:cNvContentPartPr/>
                <p14:nvPr/>
              </p14:nvContentPartPr>
              <p14:xfrm>
                <a:off x="6786760" y="4284475"/>
                <a:ext cx="31680" cy="5148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7D25CB54-B144-9E72-BF72-3A621BE32893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6779200" y="4276915"/>
                  <a:ext cx="468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B387259E-8088-AADD-B9B5-3A2B4B45541F}"/>
                    </a:ext>
                  </a:extLst>
                </p14:cNvPr>
                <p14:cNvContentPartPr/>
                <p14:nvPr/>
              </p14:nvContentPartPr>
              <p14:xfrm>
                <a:off x="6812680" y="4290955"/>
                <a:ext cx="33480" cy="3852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B387259E-8088-AADD-B9B5-3A2B4B45541F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6805120" y="4283395"/>
                  <a:ext cx="48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ACAE3E89-CABC-251C-1792-77AD4A9CDEC1}"/>
                    </a:ext>
                  </a:extLst>
                </p14:cNvPr>
                <p14:cNvContentPartPr/>
                <p14:nvPr/>
              </p14:nvContentPartPr>
              <p14:xfrm>
                <a:off x="6816640" y="4295635"/>
                <a:ext cx="51480" cy="4608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ACAE3E89-CABC-251C-1792-77AD4A9CDEC1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6809080" y="4288075"/>
                  <a:ext cx="66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F5583F21-26FC-54A0-8CAC-0A650BC4ECE9}"/>
                    </a:ext>
                  </a:extLst>
                </p14:cNvPr>
                <p14:cNvContentPartPr/>
                <p14:nvPr/>
              </p14:nvContentPartPr>
              <p14:xfrm>
                <a:off x="6841120" y="4319395"/>
                <a:ext cx="47880" cy="1692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F5583F21-26FC-54A0-8CAC-0A650BC4ECE9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6833560" y="4311835"/>
                  <a:ext cx="630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164CE6D0-B372-E43D-F372-92777A9A113D}"/>
                    </a:ext>
                  </a:extLst>
                </p14:cNvPr>
                <p14:cNvContentPartPr/>
                <p14:nvPr/>
              </p14:nvContentPartPr>
              <p14:xfrm>
                <a:off x="6897640" y="4231915"/>
                <a:ext cx="58320" cy="5724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164CE6D0-B372-E43D-F372-92777A9A113D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6890080" y="4224355"/>
                  <a:ext cx="734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FA119AC4-4123-9786-7C6A-90C3C263F834}"/>
                    </a:ext>
                  </a:extLst>
                </p14:cNvPr>
                <p14:cNvContentPartPr/>
                <p14:nvPr/>
              </p14:nvContentPartPr>
              <p14:xfrm>
                <a:off x="6967120" y="4256395"/>
                <a:ext cx="54000" cy="1044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FA119AC4-4123-9786-7C6A-90C3C263F834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6959560" y="4248835"/>
                  <a:ext cx="69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63F7F109-0ACC-B985-684E-E7FE9EC99217}"/>
                    </a:ext>
                  </a:extLst>
                </p14:cNvPr>
                <p14:cNvContentPartPr/>
                <p14:nvPr/>
              </p14:nvContentPartPr>
              <p14:xfrm>
                <a:off x="7008520" y="4217155"/>
                <a:ext cx="14760" cy="8280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63F7F109-0ACC-B985-684E-E7FE9EC99217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7000960" y="4209595"/>
                  <a:ext cx="298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9871A6B0-8F3C-CDBD-3926-4F43F4EAF4AC}"/>
                    </a:ext>
                  </a:extLst>
                </p14:cNvPr>
                <p14:cNvContentPartPr/>
                <p14:nvPr/>
              </p14:nvContentPartPr>
              <p14:xfrm>
                <a:off x="7063600" y="4218595"/>
                <a:ext cx="69480" cy="6408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9871A6B0-8F3C-CDBD-3926-4F43F4EAF4AC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7056040" y="4211035"/>
                  <a:ext cx="846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CBE25C76-1DDA-1089-7C70-0B928D168FEA}"/>
                    </a:ext>
                  </a:extLst>
                </p14:cNvPr>
                <p14:cNvContentPartPr/>
                <p14:nvPr/>
              </p14:nvContentPartPr>
              <p14:xfrm>
                <a:off x="7089880" y="4282675"/>
                <a:ext cx="2160" cy="5040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CBE25C76-1DDA-1089-7C70-0B928D168FEA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7082320" y="4275115"/>
                  <a:ext cx="17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C024ABAE-3A96-E8A6-F795-DC86739CA7D2}"/>
                    </a:ext>
                  </a:extLst>
                </p14:cNvPr>
                <p14:cNvContentPartPr/>
                <p14:nvPr/>
              </p14:nvContentPartPr>
              <p14:xfrm>
                <a:off x="7121560" y="4313995"/>
                <a:ext cx="14040" cy="1584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C024ABAE-3A96-E8A6-F795-DC86739CA7D2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7114000" y="4306435"/>
                  <a:ext cx="28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54357657-F02C-EEB6-41F3-D3A2A50E61BE}"/>
                    </a:ext>
                  </a:extLst>
                </p14:cNvPr>
                <p14:cNvContentPartPr/>
                <p14:nvPr/>
              </p14:nvContentPartPr>
              <p14:xfrm>
                <a:off x="7020760" y="4333435"/>
                <a:ext cx="228960" cy="2052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54357657-F02C-EEB6-41F3-D3A2A50E61BE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7013200" y="4325875"/>
                  <a:ext cx="243720" cy="35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8101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29AD-C7B2-9EDF-CDC4-91AD6AF41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EBC33B3-BF1B-5CB7-CB3B-308ABE17E97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C7D215A-D469-1DD0-D11D-235D14EEAEA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EC9CBF9-CFF8-E429-5F04-291D0DDBB8A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E2AB8E6-AFBC-D99F-6B0E-867F441E88B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B9AF99E-951E-FA2C-5211-24CE03B8C70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242A9AA-E6CE-ECF7-6660-69D452A637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BDA3180-032F-C25D-10B0-E7343FAE08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376CD84-D8F5-2BB0-F8A1-19C63348A21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66E9807-CBB9-0485-9528-130C9329FB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033555-F6E2-6390-7FB9-9EE2E84D56B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CBC53A8-62EC-2C0E-8318-A81C53F573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67C7643-D1EF-8C07-E23B-1739A229CB3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A63DCDD-EE74-09F0-D899-4844EDD5F31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306B6E9-D066-7795-2E63-10F0B6B6833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DCCD498-FD63-E990-6EBF-9107A381264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F094D10-1CD6-D4D2-BA0E-6A4BD7E933F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7663AE1-6DB9-EA97-8215-41DFE1F2E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B73E0D4-3200-1608-BCD7-7C17B5843AD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613C44B-58E8-20FE-B3DC-8919F35CA2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9B82E5E-4B7C-BD27-96BF-C948AD76530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FEC78AC2-66AC-3439-2ECF-26FE8CD029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BC07515-8823-DC13-C640-88EEE9B028B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287307C-86BB-D76C-3C9D-0327515117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12426AD-CA5A-7C0D-13D9-948228190B0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D80EA5E-C70F-13E6-571B-EE4B92E701C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670B9D9-0E61-F194-2DD9-89E75D46E97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34FC265-48C7-4CBE-803C-40431562268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F9D0E28-2B2F-F44F-7FB0-4232B5A9536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E0FDD23-8440-4CEE-7BB4-8F60594B04C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1E63BAA9-5EF0-C7B5-95C6-37BB97F3CE7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BEE632F-14A1-C909-903F-A09E5E98DC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4C40EE7-DC88-2D68-D28B-F6271EEEAAC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3230963-7502-0CA6-CBC9-E76EFAD2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ED611D0-F8E5-D210-751D-1986487E704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C52090B-060F-ED5A-CD9C-3F803216E05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46CAAC6-7382-0C9C-C38D-20F0F067E5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924C865-7E4B-A3EE-C5F8-32C877DF988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C5E8286-5210-1525-9D8B-97649A2DF88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A654EF7-DB29-9561-D4A0-3993818455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7139F20-4575-FE87-201B-0ED4F6505C5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3004244-653D-7B72-8131-E629706A939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79F13AF-A611-DD1E-94A3-571B31FF2F2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9E7530C-8D15-7125-D23D-0A769FC3CE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F839154-C569-3318-E230-B2FD07357BC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2AC09A8-1AAD-8AC0-4AF7-0E0DCD2E5E0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9AC0E21-B47A-BE0A-5BF8-131F1137ABD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9EA2723-0409-FDA2-69A9-7C7AD854B1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6071776-E85C-215F-09D7-9F7434A9A3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2A01DB5-AFD9-FBE3-2591-974B0B7A479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64D079C-74DC-84A9-3039-321D956BAE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540CF59-5933-A868-9549-214C1BE8549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48F6822-7457-3F91-94A8-B7E09B69034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E87CCD0-3E84-2CA3-80E1-0E7FE74384F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3579769-D75D-E28D-B3BF-3674B81562B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EC36F04-62D0-5A20-70D7-39DDC38AF2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DCBA2B0-0BA1-323A-C714-15917E6FE2A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F5BA13E-F481-BEE0-1812-A3B8932FF73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665FE56-60C6-2122-9F41-186541B414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8BF3B323-B187-AD61-A0B3-6A17BADB756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5972737-7C2D-C48D-E9D7-AC90FB8381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1B7EBA5-86B6-A94E-6E52-99D363A9FB6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93B7D79-B744-83AF-37B1-D6A48220B97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EBD012B1-5633-956F-1A74-A153AEC09315}"/>
              </a:ext>
            </a:extLst>
          </p:cNvPr>
          <p:cNvGrpSpPr/>
          <p:nvPr/>
        </p:nvGrpSpPr>
        <p:grpSpPr>
          <a:xfrm>
            <a:off x="141040" y="151695"/>
            <a:ext cx="752400" cy="232200"/>
            <a:chOff x="141040" y="151695"/>
            <a:chExt cx="752400" cy="23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6531F3E-241A-8FF1-FD3B-5C96ACF978FD}"/>
                    </a:ext>
                  </a:extLst>
                </p14:cNvPr>
                <p14:cNvContentPartPr/>
                <p14:nvPr/>
              </p14:nvContentPartPr>
              <p14:xfrm>
                <a:off x="141040" y="258255"/>
                <a:ext cx="93240" cy="113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6531F3E-241A-8FF1-FD3B-5C96ACF978F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3480" y="250695"/>
                  <a:ext cx="1083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E3297C9-FA5A-21FC-36AA-FEB4973183B9}"/>
                    </a:ext>
                  </a:extLst>
                </p14:cNvPr>
                <p14:cNvContentPartPr/>
                <p14:nvPr/>
              </p14:nvContentPartPr>
              <p14:xfrm>
                <a:off x="231400" y="280215"/>
                <a:ext cx="63360" cy="42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E3297C9-FA5A-21FC-36AA-FEB4973183B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3840" y="272655"/>
                  <a:ext cx="784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951CBB6-AC01-B04E-5DBE-ED33C663932C}"/>
                    </a:ext>
                  </a:extLst>
                </p14:cNvPr>
                <p14:cNvContentPartPr/>
                <p14:nvPr/>
              </p14:nvContentPartPr>
              <p14:xfrm>
                <a:off x="344080" y="151695"/>
                <a:ext cx="37440" cy="1983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951CBB6-AC01-B04E-5DBE-ED33C66393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6520" y="144135"/>
                  <a:ext cx="525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F019F5D-5B4A-1EEF-6857-7E04E0D83400}"/>
                    </a:ext>
                  </a:extLst>
                </p14:cNvPr>
                <p14:cNvContentPartPr/>
                <p14:nvPr/>
              </p14:nvContentPartPr>
              <p14:xfrm>
                <a:off x="399880" y="184095"/>
                <a:ext cx="23760" cy="1627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F019F5D-5B4A-1EEF-6857-7E04E0D8340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2320" y="176535"/>
                  <a:ext cx="38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5396F62-5E54-D6E4-C909-F14C3CA370A7}"/>
                    </a:ext>
                  </a:extLst>
                </p14:cNvPr>
                <p14:cNvContentPartPr/>
                <p14:nvPr/>
              </p14:nvContentPartPr>
              <p14:xfrm>
                <a:off x="450640" y="261495"/>
                <a:ext cx="17640" cy="96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5396F62-5E54-D6E4-C909-F14C3CA370A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43080" y="254295"/>
                  <a:ext cx="327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822B833-1E84-44C7-2FE6-2A287033C0A3}"/>
                    </a:ext>
                  </a:extLst>
                </p14:cNvPr>
                <p14:cNvContentPartPr/>
                <p14:nvPr/>
              </p14:nvContentPartPr>
              <p14:xfrm>
                <a:off x="485560" y="288495"/>
                <a:ext cx="66600" cy="91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822B833-1E84-44C7-2FE6-2A287033C0A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78000" y="280935"/>
                  <a:ext cx="813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0B09465-1D82-802C-AEE8-C6C9F567CFAD}"/>
                    </a:ext>
                  </a:extLst>
                </p14:cNvPr>
                <p14:cNvContentPartPr/>
                <p14:nvPr/>
              </p14:nvContentPartPr>
              <p14:xfrm>
                <a:off x="577360" y="315855"/>
                <a:ext cx="48960" cy="62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0B09465-1D82-802C-AEE8-C6C9F567CFA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9800" y="308655"/>
                  <a:ext cx="64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8B798D2-E613-0AB1-490D-4542C1BEE202}"/>
                    </a:ext>
                  </a:extLst>
                </p14:cNvPr>
                <p14:cNvContentPartPr/>
                <p14:nvPr/>
              </p14:nvContentPartPr>
              <p14:xfrm>
                <a:off x="643240" y="300735"/>
                <a:ext cx="55440" cy="54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8B798D2-E613-0AB1-490D-4542C1BEE20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5680" y="293175"/>
                  <a:ext cx="702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7F65A7D-CDF9-901F-BE86-A78FC597CE17}"/>
                    </a:ext>
                  </a:extLst>
                </p14:cNvPr>
                <p14:cNvContentPartPr/>
                <p14:nvPr/>
              </p14:nvContentPartPr>
              <p14:xfrm>
                <a:off x="748720" y="207495"/>
                <a:ext cx="21960" cy="156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7F65A7D-CDF9-901F-BE86-A78FC597CE1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41160" y="199935"/>
                  <a:ext cx="367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C3991F9-82BE-DC54-33A9-86283A31D72F}"/>
                    </a:ext>
                  </a:extLst>
                </p14:cNvPr>
                <p14:cNvContentPartPr/>
                <p14:nvPr/>
              </p14:nvContentPartPr>
              <p14:xfrm>
                <a:off x="732520" y="282735"/>
                <a:ext cx="43200" cy="20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C3991F9-82BE-DC54-33A9-86283A31D72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24960" y="275175"/>
                  <a:ext cx="583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DD39786-31F3-631A-7138-CC376506AE53}"/>
                    </a:ext>
                  </a:extLst>
                </p14:cNvPr>
                <p14:cNvContentPartPr/>
                <p14:nvPr/>
              </p14:nvContentPartPr>
              <p14:xfrm>
                <a:off x="799480" y="305415"/>
                <a:ext cx="8280" cy="597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DD39786-31F3-631A-7138-CC376506AE5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1920" y="297855"/>
                  <a:ext cx="23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0DEAC68-98BB-725B-D444-E2CD53DC7293}"/>
                    </a:ext>
                  </a:extLst>
                </p14:cNvPr>
                <p14:cNvContentPartPr/>
                <p14:nvPr/>
              </p14:nvContentPartPr>
              <p14:xfrm>
                <a:off x="838720" y="307215"/>
                <a:ext cx="54720" cy="766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0DEAC68-98BB-725B-D444-E2CD53DC729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31160" y="299655"/>
                  <a:ext cx="6948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7AC77AD0-28C3-E389-9DC7-60443F5FDD0E}"/>
              </a:ext>
            </a:extLst>
          </p:cNvPr>
          <p:cNvGrpSpPr/>
          <p:nvPr/>
        </p:nvGrpSpPr>
        <p:grpSpPr>
          <a:xfrm>
            <a:off x="1095400" y="139095"/>
            <a:ext cx="903600" cy="401400"/>
            <a:chOff x="1095400" y="139095"/>
            <a:chExt cx="903600" cy="40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4E81301-B18D-9162-A6C2-E4D821326AB6}"/>
                    </a:ext>
                  </a:extLst>
                </p14:cNvPr>
                <p14:cNvContentPartPr/>
                <p14:nvPr/>
              </p14:nvContentPartPr>
              <p14:xfrm>
                <a:off x="1095400" y="139095"/>
                <a:ext cx="105840" cy="4014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4E81301-B18D-9162-A6C2-E4D821326AB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87840" y="131535"/>
                  <a:ext cx="12096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841F29D-10A8-5D98-ABC6-6A558C8791F9}"/>
                    </a:ext>
                  </a:extLst>
                </p14:cNvPr>
                <p14:cNvContentPartPr/>
                <p14:nvPr/>
              </p14:nvContentPartPr>
              <p14:xfrm>
                <a:off x="1289800" y="263655"/>
                <a:ext cx="71280" cy="1260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841F29D-10A8-5D98-ABC6-6A558C8791F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282240" y="256095"/>
                  <a:ext cx="86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DCDE8E38-8899-93A5-4AEC-6947668A17F7}"/>
                    </a:ext>
                  </a:extLst>
                </p14:cNvPr>
                <p14:cNvContentPartPr/>
                <p14:nvPr/>
              </p14:nvContentPartPr>
              <p14:xfrm>
                <a:off x="1404640" y="285255"/>
                <a:ext cx="105480" cy="878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DCDE8E38-8899-93A5-4AEC-6947668A17F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397080" y="277695"/>
                  <a:ext cx="120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E2B2AB1-B0AC-80DF-EF81-10DB37A3C6D9}"/>
                    </a:ext>
                  </a:extLst>
                </p14:cNvPr>
                <p14:cNvContentPartPr/>
                <p14:nvPr/>
              </p14:nvContentPartPr>
              <p14:xfrm>
                <a:off x="1522000" y="268695"/>
                <a:ext cx="63360" cy="1044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E2B2AB1-B0AC-80DF-EF81-10DB37A3C6D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514440" y="261135"/>
                  <a:ext cx="784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B6DA9EF-02FD-E34E-844C-50CFAB65D2A7}"/>
                    </a:ext>
                  </a:extLst>
                </p14:cNvPr>
                <p14:cNvContentPartPr/>
                <p14:nvPr/>
              </p14:nvContentPartPr>
              <p14:xfrm>
                <a:off x="1623880" y="293895"/>
                <a:ext cx="15120" cy="712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B6DA9EF-02FD-E34E-844C-50CFAB65D2A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16320" y="286335"/>
                  <a:ext cx="302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D91F788-1F82-E251-84E2-3F6B698FF9DF}"/>
                    </a:ext>
                  </a:extLst>
                </p14:cNvPr>
                <p14:cNvContentPartPr/>
                <p14:nvPr/>
              </p14:nvContentPartPr>
              <p14:xfrm>
                <a:off x="1667440" y="226215"/>
                <a:ext cx="27720" cy="1202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D91F788-1F82-E251-84E2-3F6B698FF9D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59880" y="218655"/>
                  <a:ext cx="428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33AC6E7-65E3-0931-9F2F-D62579B42FB2}"/>
                    </a:ext>
                  </a:extLst>
                </p14:cNvPr>
                <p14:cNvContentPartPr/>
                <p14:nvPr/>
              </p14:nvContentPartPr>
              <p14:xfrm>
                <a:off x="1667440" y="309015"/>
                <a:ext cx="39960" cy="183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33AC6E7-65E3-0931-9F2F-D62579B42FB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59880" y="301455"/>
                  <a:ext cx="55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4E688DFC-9424-6C89-42DF-A8F3E5F4FE91}"/>
                    </a:ext>
                  </a:extLst>
                </p14:cNvPr>
                <p14:cNvContentPartPr/>
                <p14:nvPr/>
              </p14:nvContentPartPr>
              <p14:xfrm>
                <a:off x="1745920" y="219375"/>
                <a:ext cx="17640" cy="1263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4E688DFC-9424-6C89-42DF-A8F3E5F4FE9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738360" y="211815"/>
                  <a:ext cx="327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4BB3F80-E52A-CB21-B938-DC677349A077}"/>
                    </a:ext>
                  </a:extLst>
                </p14:cNvPr>
                <p14:cNvContentPartPr/>
                <p14:nvPr/>
              </p14:nvContentPartPr>
              <p14:xfrm>
                <a:off x="1746640" y="308295"/>
                <a:ext cx="29520" cy="39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4BB3F80-E52A-CB21-B938-DC677349A07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739080" y="300735"/>
                  <a:ext cx="442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63BA986-7224-AE6A-1222-3184ECEB3E75}"/>
                    </a:ext>
                  </a:extLst>
                </p14:cNvPr>
                <p14:cNvContentPartPr/>
                <p14:nvPr/>
              </p14:nvContentPartPr>
              <p14:xfrm>
                <a:off x="1787320" y="285975"/>
                <a:ext cx="73080" cy="885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63BA986-7224-AE6A-1222-3184ECEB3E7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79760" y="278415"/>
                  <a:ext cx="882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62A7C71-9773-8B04-880E-7A1350E3CA34}"/>
                    </a:ext>
                  </a:extLst>
                </p14:cNvPr>
                <p14:cNvContentPartPr/>
                <p14:nvPr/>
              </p14:nvContentPartPr>
              <p14:xfrm>
                <a:off x="1873720" y="304335"/>
                <a:ext cx="39240" cy="65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62A7C71-9773-8B04-880E-7A1350E3CA3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866160" y="296775"/>
                  <a:ext cx="543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AFF9AC2-1617-596D-0DD0-C4B659826754}"/>
                    </a:ext>
                  </a:extLst>
                </p14:cNvPr>
                <p14:cNvContentPartPr/>
                <p14:nvPr/>
              </p14:nvContentPartPr>
              <p14:xfrm>
                <a:off x="1933120" y="312255"/>
                <a:ext cx="65880" cy="622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AFF9AC2-1617-596D-0DD0-C4B65982675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925560" y="304695"/>
                  <a:ext cx="81000" cy="7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8085A4C-CF87-3F18-29E1-3CDC5DA7F98F}"/>
                  </a:ext>
                </a:extLst>
              </p14:cNvPr>
              <p14:cNvContentPartPr/>
              <p14:nvPr/>
            </p14:nvContentPartPr>
            <p14:xfrm>
              <a:off x="2334520" y="293895"/>
              <a:ext cx="127080" cy="633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8085A4C-CF87-3F18-29E1-3CDC5DA7F98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326960" y="286335"/>
                <a:ext cx="14220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uppo 45">
            <a:extLst>
              <a:ext uri="{FF2B5EF4-FFF2-40B4-BE49-F238E27FC236}">
                <a16:creationId xmlns:a16="http://schemas.microsoft.com/office/drawing/2014/main" id="{DD2823A9-DECD-39FE-32CA-A9D23C68E116}"/>
              </a:ext>
            </a:extLst>
          </p:cNvPr>
          <p:cNvGrpSpPr/>
          <p:nvPr/>
        </p:nvGrpSpPr>
        <p:grpSpPr>
          <a:xfrm>
            <a:off x="2721160" y="279135"/>
            <a:ext cx="432000" cy="118800"/>
            <a:chOff x="2721160" y="279135"/>
            <a:chExt cx="432000" cy="11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366FEA5-B942-D5D3-0A0E-09E66E6D36D5}"/>
                    </a:ext>
                  </a:extLst>
                </p14:cNvPr>
                <p14:cNvContentPartPr/>
                <p14:nvPr/>
              </p14:nvContentPartPr>
              <p14:xfrm>
                <a:off x="2721160" y="279135"/>
                <a:ext cx="141840" cy="118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366FEA5-B942-D5D3-0A0E-09E66E6D36D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713960" y="271935"/>
                  <a:ext cx="1569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9EB05A9-3D38-B6AB-7166-B31DD704074A}"/>
                    </a:ext>
                  </a:extLst>
                </p14:cNvPr>
                <p14:cNvContentPartPr/>
                <p14:nvPr/>
              </p14:nvContentPartPr>
              <p14:xfrm>
                <a:off x="2919520" y="292455"/>
                <a:ext cx="56160" cy="781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9EB05A9-3D38-B6AB-7166-B31DD704074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911960" y="284895"/>
                  <a:ext cx="712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BCCC6CF-A553-354D-55F3-BDD3EF1FFD2A}"/>
                    </a:ext>
                  </a:extLst>
                </p14:cNvPr>
                <p14:cNvContentPartPr/>
                <p14:nvPr/>
              </p14:nvContentPartPr>
              <p14:xfrm>
                <a:off x="3003040" y="288495"/>
                <a:ext cx="63000" cy="74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BCCC6CF-A553-354D-55F3-BDD3EF1FFD2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995480" y="280935"/>
                  <a:ext cx="781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584D385-4658-C37D-8BE2-57841788FEB3}"/>
                    </a:ext>
                  </a:extLst>
                </p14:cNvPr>
                <p14:cNvContentPartPr/>
                <p14:nvPr/>
              </p14:nvContentPartPr>
              <p14:xfrm>
                <a:off x="3104920" y="302535"/>
                <a:ext cx="48240" cy="64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584D385-4658-C37D-8BE2-57841788FEB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097360" y="294975"/>
                  <a:ext cx="6336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518AC8FD-26CA-CDA3-3351-A908C4015A7A}"/>
              </a:ext>
            </a:extLst>
          </p:cNvPr>
          <p:cNvGrpSpPr/>
          <p:nvPr/>
        </p:nvGrpSpPr>
        <p:grpSpPr>
          <a:xfrm>
            <a:off x="3773818" y="194298"/>
            <a:ext cx="1072800" cy="373680"/>
            <a:chOff x="3773818" y="194298"/>
            <a:chExt cx="107280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9D9D542-3D52-F2CF-12C9-D5BF8799814F}"/>
                    </a:ext>
                  </a:extLst>
                </p14:cNvPr>
                <p14:cNvContentPartPr/>
                <p14:nvPr/>
              </p14:nvContentPartPr>
              <p14:xfrm>
                <a:off x="3773818" y="198618"/>
                <a:ext cx="214560" cy="3106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9D9D542-3D52-F2CF-12C9-D5BF8799814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66258" y="191058"/>
                  <a:ext cx="22968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EDC9ADC-3ED4-B591-B422-89C9E4B73113}"/>
                    </a:ext>
                  </a:extLst>
                </p14:cNvPr>
                <p14:cNvContentPartPr/>
                <p14:nvPr/>
              </p14:nvContentPartPr>
              <p14:xfrm>
                <a:off x="4004578" y="335058"/>
                <a:ext cx="163800" cy="1602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EDC9ADC-3ED4-B591-B422-89C9E4B7311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997018" y="327858"/>
                  <a:ext cx="178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E6AE2D0-A7AB-C9BD-4190-DF686FEF60F2}"/>
                    </a:ext>
                  </a:extLst>
                </p14:cNvPr>
                <p14:cNvContentPartPr/>
                <p14:nvPr/>
              </p14:nvContentPartPr>
              <p14:xfrm>
                <a:off x="4163338" y="365298"/>
                <a:ext cx="135360" cy="77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E6AE2D0-A7AB-C9BD-4190-DF686FEF60F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155778" y="357738"/>
                  <a:ext cx="1504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8DB1936-1C74-9A67-C347-4A65EE1B4C41}"/>
                    </a:ext>
                  </a:extLst>
                </p14:cNvPr>
                <p14:cNvContentPartPr/>
                <p14:nvPr/>
              </p14:nvContentPartPr>
              <p14:xfrm>
                <a:off x="4330018" y="342978"/>
                <a:ext cx="73440" cy="1090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8DB1936-1C74-9A67-C347-4A65EE1B4C4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322458" y="335418"/>
                  <a:ext cx="885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1B84E550-4059-1468-B8B1-1F54B507472C}"/>
                    </a:ext>
                  </a:extLst>
                </p14:cNvPr>
                <p14:cNvContentPartPr/>
                <p14:nvPr/>
              </p14:nvContentPartPr>
              <p14:xfrm>
                <a:off x="4435858" y="328218"/>
                <a:ext cx="67320" cy="107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1B84E550-4059-1468-B8B1-1F54B507472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28298" y="320658"/>
                  <a:ext cx="82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A798C36-B3AB-BAF1-E344-50892DD21148}"/>
                    </a:ext>
                  </a:extLst>
                </p14:cNvPr>
                <p14:cNvContentPartPr/>
                <p14:nvPr/>
              </p14:nvContentPartPr>
              <p14:xfrm>
                <a:off x="4539178" y="325338"/>
                <a:ext cx="2160" cy="72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A798C36-B3AB-BAF1-E344-50892DD2114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531618" y="317778"/>
                  <a:ext cx="172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7A22718-CEAF-B0EF-53A4-C750E817FF8E}"/>
                    </a:ext>
                  </a:extLst>
                </p14:cNvPr>
                <p14:cNvContentPartPr/>
                <p14:nvPr/>
              </p14:nvContentPartPr>
              <p14:xfrm>
                <a:off x="4591738" y="344418"/>
                <a:ext cx="48240" cy="70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7A22718-CEAF-B0EF-53A4-C750E817FF8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84178" y="336858"/>
                  <a:ext cx="633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5B643FA-FE1B-234C-3586-E0179B6E9CA9}"/>
                    </a:ext>
                  </a:extLst>
                </p14:cNvPr>
                <p14:cNvContentPartPr/>
                <p14:nvPr/>
              </p14:nvContentPartPr>
              <p14:xfrm>
                <a:off x="4669138" y="344058"/>
                <a:ext cx="63360" cy="91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5B643FA-FE1B-234C-3586-E0179B6E9CA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661578" y="336498"/>
                  <a:ext cx="784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C9ACF9A-F054-22A5-B0C6-0B89DF66EFCB}"/>
                    </a:ext>
                  </a:extLst>
                </p14:cNvPr>
                <p14:cNvContentPartPr/>
                <p14:nvPr/>
              </p14:nvContentPartPr>
              <p14:xfrm>
                <a:off x="4819618" y="194298"/>
                <a:ext cx="27000" cy="373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C9ACF9A-F054-22A5-B0C6-0B89DF66EFC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812058" y="186738"/>
                  <a:ext cx="42120" cy="38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69892FA8-D9B9-FDB5-E500-1C0A9E43BC79}"/>
                  </a:ext>
                </a:extLst>
              </p14:cNvPr>
              <p14:cNvContentPartPr/>
              <p14:nvPr/>
            </p14:nvContentPartPr>
            <p14:xfrm>
              <a:off x="238600" y="702258"/>
              <a:ext cx="189720" cy="172440"/>
            </p14:xfrm>
          </p:contentPart>
        </mc:Choice>
        <mc:Fallback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69892FA8-D9B9-FDB5-E500-1C0A9E43BC7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31040" y="694698"/>
                <a:ext cx="204480" cy="18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F9677F77-059D-AE79-41B0-F530F04A96CC}"/>
              </a:ext>
            </a:extLst>
          </p:cNvPr>
          <p:cNvGrpSpPr/>
          <p:nvPr/>
        </p:nvGrpSpPr>
        <p:grpSpPr>
          <a:xfrm>
            <a:off x="1000000" y="727818"/>
            <a:ext cx="180720" cy="176760"/>
            <a:chOff x="1000000" y="727818"/>
            <a:chExt cx="18072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60E0D28-C960-53B9-8990-A956856FD8D2}"/>
                    </a:ext>
                  </a:extLst>
                </p14:cNvPr>
                <p14:cNvContentPartPr/>
                <p14:nvPr/>
              </p14:nvContentPartPr>
              <p14:xfrm>
                <a:off x="1019800" y="727818"/>
                <a:ext cx="20520" cy="1537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60E0D28-C960-53B9-8990-A956856FD8D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12240" y="720258"/>
                  <a:ext cx="356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9764A235-94B2-0B04-27AC-F9983E823368}"/>
                    </a:ext>
                  </a:extLst>
                </p14:cNvPr>
                <p14:cNvContentPartPr/>
                <p14:nvPr/>
              </p14:nvContentPartPr>
              <p14:xfrm>
                <a:off x="1000000" y="740778"/>
                <a:ext cx="180720" cy="1638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9764A235-94B2-0B04-27AC-F9983E82336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92440" y="733218"/>
                  <a:ext cx="195840" cy="17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4F80A98E-B966-9ABB-CBD3-E42DA5A0A368}"/>
              </a:ext>
            </a:extLst>
          </p:cNvPr>
          <p:cNvGrpSpPr/>
          <p:nvPr/>
        </p:nvGrpSpPr>
        <p:grpSpPr>
          <a:xfrm>
            <a:off x="1639720" y="671298"/>
            <a:ext cx="177120" cy="188640"/>
            <a:chOff x="1639720" y="671298"/>
            <a:chExt cx="177120" cy="18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3C6A0D15-EE84-80D3-359F-6A0D70EC77AF}"/>
                    </a:ext>
                  </a:extLst>
                </p14:cNvPr>
                <p14:cNvContentPartPr/>
                <p14:nvPr/>
              </p14:nvContentPartPr>
              <p14:xfrm>
                <a:off x="1656280" y="671298"/>
                <a:ext cx="156600" cy="18864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3C6A0D15-EE84-80D3-359F-6A0D70EC77A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48720" y="663738"/>
                  <a:ext cx="1717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C646818-6FE7-791D-E030-A38470A73019}"/>
                    </a:ext>
                  </a:extLst>
                </p14:cNvPr>
                <p14:cNvContentPartPr/>
                <p14:nvPr/>
              </p14:nvContentPartPr>
              <p14:xfrm>
                <a:off x="1639720" y="754458"/>
                <a:ext cx="177120" cy="29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C646818-6FE7-791D-E030-A38470A7301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32160" y="746898"/>
                  <a:ext cx="1922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2832261A-F1DA-203D-FAB5-FBC35F623C62}"/>
              </a:ext>
            </a:extLst>
          </p:cNvPr>
          <p:cNvGrpSpPr/>
          <p:nvPr/>
        </p:nvGrpSpPr>
        <p:grpSpPr>
          <a:xfrm>
            <a:off x="109360" y="1007244"/>
            <a:ext cx="317880" cy="156960"/>
            <a:chOff x="109360" y="1007244"/>
            <a:chExt cx="317880" cy="15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D805C8CE-99E0-D472-32DB-9D299B1C6884}"/>
                    </a:ext>
                  </a:extLst>
                </p14:cNvPr>
                <p14:cNvContentPartPr/>
                <p14:nvPr/>
              </p14:nvContentPartPr>
              <p14:xfrm>
                <a:off x="109360" y="1063764"/>
                <a:ext cx="77760" cy="100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D805C8CE-99E0-D472-32DB-9D299B1C688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1800" y="1056204"/>
                  <a:ext cx="925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6F7D9D8E-CE5F-246E-BE97-BA76E956B69C}"/>
                    </a:ext>
                  </a:extLst>
                </p14:cNvPr>
                <p14:cNvContentPartPr/>
                <p14:nvPr/>
              </p14:nvContentPartPr>
              <p14:xfrm>
                <a:off x="223840" y="1050084"/>
                <a:ext cx="64080" cy="1008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6F7D9D8E-CE5F-246E-BE97-BA76E956B69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16280" y="1042524"/>
                  <a:ext cx="792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E6DA7C39-668B-5815-994C-60BE3FAE6335}"/>
                    </a:ext>
                  </a:extLst>
                </p14:cNvPr>
                <p14:cNvContentPartPr/>
                <p14:nvPr/>
              </p14:nvContentPartPr>
              <p14:xfrm>
                <a:off x="328240" y="1007244"/>
                <a:ext cx="5760" cy="1054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E6DA7C39-668B-5815-994C-60BE3FAE633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20680" y="999684"/>
                  <a:ext cx="20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96D77650-B87B-5FA5-4A71-F2353698856D}"/>
                    </a:ext>
                  </a:extLst>
                </p14:cNvPr>
                <p14:cNvContentPartPr/>
                <p14:nvPr/>
              </p14:nvContentPartPr>
              <p14:xfrm>
                <a:off x="327520" y="1069884"/>
                <a:ext cx="36000" cy="1728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96D77650-B87B-5FA5-4A71-F2353698856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19960" y="1062324"/>
                  <a:ext cx="511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8885CC14-9114-BE2E-C0B6-EAADF64F4272}"/>
                    </a:ext>
                  </a:extLst>
                </p14:cNvPr>
                <p14:cNvContentPartPr/>
                <p14:nvPr/>
              </p14:nvContentPartPr>
              <p14:xfrm>
                <a:off x="376120" y="1055484"/>
                <a:ext cx="51120" cy="67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8885CC14-9114-BE2E-C0B6-EAADF64F427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68560" y="1047924"/>
                  <a:ext cx="6624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227B37CD-095D-A060-5C98-049D10C10DCC}"/>
              </a:ext>
            </a:extLst>
          </p:cNvPr>
          <p:cNvGrpSpPr/>
          <p:nvPr/>
        </p:nvGrpSpPr>
        <p:grpSpPr>
          <a:xfrm>
            <a:off x="884440" y="1087524"/>
            <a:ext cx="91800" cy="99000"/>
            <a:chOff x="884440" y="1087524"/>
            <a:chExt cx="91800" cy="9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345635BA-DB2A-0072-DF5D-1DAC76BF7C2F}"/>
                    </a:ext>
                  </a:extLst>
                </p14:cNvPr>
                <p14:cNvContentPartPr/>
                <p14:nvPr/>
              </p14:nvContentPartPr>
              <p14:xfrm>
                <a:off x="884440" y="1097604"/>
                <a:ext cx="1800" cy="889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345635BA-DB2A-0072-DF5D-1DAC76BF7C2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76880" y="1090404"/>
                  <a:ext cx="169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B99E160-60D6-3E09-2DFF-9DAD61BE3055}"/>
                    </a:ext>
                  </a:extLst>
                </p14:cNvPr>
                <p14:cNvContentPartPr/>
                <p14:nvPr/>
              </p14:nvContentPartPr>
              <p14:xfrm>
                <a:off x="888400" y="1087524"/>
                <a:ext cx="87840" cy="957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B99E160-60D6-3E09-2DFF-9DAD61BE305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80840" y="1079964"/>
                  <a:ext cx="10296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988B11A1-9A8D-4324-A5EA-0457C519E1D5}"/>
                  </a:ext>
                </a:extLst>
              </p14:cNvPr>
              <p14:cNvContentPartPr/>
              <p14:nvPr/>
            </p14:nvContentPartPr>
            <p14:xfrm>
              <a:off x="1702000" y="1055484"/>
              <a:ext cx="132840" cy="19152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988B11A1-9A8D-4324-A5EA-0457C519E1D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694440" y="1047924"/>
                <a:ext cx="14796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A3EA08F6-3D61-C571-5C34-8A4011F35CF9}"/>
              </a:ext>
            </a:extLst>
          </p:cNvPr>
          <p:cNvGrpSpPr/>
          <p:nvPr/>
        </p:nvGrpSpPr>
        <p:grpSpPr>
          <a:xfrm>
            <a:off x="2177560" y="839844"/>
            <a:ext cx="428040" cy="175680"/>
            <a:chOff x="2177560" y="839844"/>
            <a:chExt cx="42804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EFF63F0-A495-154E-E56C-0E74DF91E561}"/>
                    </a:ext>
                  </a:extLst>
                </p14:cNvPr>
                <p14:cNvContentPartPr/>
                <p14:nvPr/>
              </p14:nvContentPartPr>
              <p14:xfrm>
                <a:off x="2177560" y="839844"/>
                <a:ext cx="147600" cy="1548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EFF63F0-A495-154E-E56C-0E74DF91E56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170000" y="832284"/>
                  <a:ext cx="1627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A197794-E990-D300-5D80-3A7821DB2F92}"/>
                    </a:ext>
                  </a:extLst>
                </p14:cNvPr>
                <p14:cNvContentPartPr/>
                <p14:nvPr/>
              </p14:nvContentPartPr>
              <p14:xfrm>
                <a:off x="2323720" y="872244"/>
                <a:ext cx="124560" cy="1152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A197794-E990-D300-5D80-3A7821DB2F9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316160" y="864684"/>
                  <a:ext cx="139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B37A7AC-69C5-D33D-24C1-07DB99CFF53E}"/>
                    </a:ext>
                  </a:extLst>
                </p14:cNvPr>
                <p14:cNvContentPartPr/>
                <p14:nvPr/>
              </p14:nvContentPartPr>
              <p14:xfrm>
                <a:off x="2460880" y="873324"/>
                <a:ext cx="144720" cy="142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B37A7AC-69C5-D33D-24C1-07DB99CFF53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453320" y="865764"/>
                  <a:ext cx="159840" cy="15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286" name="Input penna 285">
                <a:extLst>
                  <a:ext uri="{FF2B5EF4-FFF2-40B4-BE49-F238E27FC236}">
                    <a16:creationId xmlns:a16="http://schemas.microsoft.com/office/drawing/2014/main" id="{A431B1D2-E645-D2CC-13AF-4E7561487461}"/>
                  </a:ext>
                </a:extLst>
              </p14:cNvPr>
              <p14:cNvContentPartPr/>
              <p14:nvPr/>
            </p14:nvContentPartPr>
            <p14:xfrm>
              <a:off x="1509760" y="1638338"/>
              <a:ext cx="410040" cy="231840"/>
            </p14:xfrm>
          </p:contentPart>
        </mc:Choice>
        <mc:Fallback>
          <p:pic>
            <p:nvPicPr>
              <p:cNvPr id="286" name="Input penna 285">
                <a:extLst>
                  <a:ext uri="{FF2B5EF4-FFF2-40B4-BE49-F238E27FC236}">
                    <a16:creationId xmlns:a16="http://schemas.microsoft.com/office/drawing/2014/main" id="{A431B1D2-E645-D2CC-13AF-4E756148746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502200" y="1630778"/>
                <a:ext cx="425160" cy="24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A12CC6F8-63C0-AF89-2F8D-7F565FEBA63D}"/>
              </a:ext>
            </a:extLst>
          </p:cNvPr>
          <p:cNvGrpSpPr/>
          <p:nvPr/>
        </p:nvGrpSpPr>
        <p:grpSpPr>
          <a:xfrm>
            <a:off x="2574280" y="1509098"/>
            <a:ext cx="343800" cy="326520"/>
            <a:chOff x="2574280" y="1509098"/>
            <a:chExt cx="343800" cy="32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4D459241-9C35-AE9D-6DD8-FF75130ACDC9}"/>
                    </a:ext>
                  </a:extLst>
                </p14:cNvPr>
                <p14:cNvContentPartPr/>
                <p14:nvPr/>
              </p14:nvContentPartPr>
              <p14:xfrm>
                <a:off x="2648440" y="1614218"/>
                <a:ext cx="161280" cy="1364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4D459241-9C35-AE9D-6DD8-FF75130ACDC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640880" y="1606658"/>
                  <a:ext cx="1760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B9657C7-535A-F335-652A-9910E12DD7F6}"/>
                    </a:ext>
                  </a:extLst>
                </p14:cNvPr>
                <p14:cNvContentPartPr/>
                <p14:nvPr/>
              </p14:nvContentPartPr>
              <p14:xfrm>
                <a:off x="2574280" y="1509098"/>
                <a:ext cx="343800" cy="3265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B9657C7-535A-F335-652A-9910E12DD7F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566720" y="1501538"/>
                  <a:ext cx="358920" cy="34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63888F1D-35DB-0F25-6310-52892DBA7138}"/>
              </a:ext>
            </a:extLst>
          </p:cNvPr>
          <p:cNvGrpSpPr/>
          <p:nvPr/>
        </p:nvGrpSpPr>
        <p:grpSpPr>
          <a:xfrm>
            <a:off x="3057920" y="1445564"/>
            <a:ext cx="777960" cy="488880"/>
            <a:chOff x="3057920" y="1445564"/>
            <a:chExt cx="777960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C944DD8D-D1D0-CC61-7019-64905309B4DB}"/>
                    </a:ext>
                  </a:extLst>
                </p14:cNvPr>
                <p14:cNvContentPartPr/>
                <p14:nvPr/>
              </p14:nvContentPartPr>
              <p14:xfrm>
                <a:off x="3369680" y="1445564"/>
                <a:ext cx="14760" cy="1612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C944DD8D-D1D0-CC61-7019-64905309B4D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362120" y="1438004"/>
                  <a:ext cx="298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CDB8648F-3BCC-1F83-B809-003A7A27D04D}"/>
                    </a:ext>
                  </a:extLst>
                </p14:cNvPr>
                <p14:cNvContentPartPr/>
                <p14:nvPr/>
              </p14:nvContentPartPr>
              <p14:xfrm>
                <a:off x="3057920" y="1610084"/>
                <a:ext cx="777960" cy="165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CDB8648F-3BCC-1F83-B809-003A7A27D04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050360" y="1602524"/>
                  <a:ext cx="793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2F8E10F7-E3D2-72BA-985C-734611C702DF}"/>
                    </a:ext>
                  </a:extLst>
                </p14:cNvPr>
                <p14:cNvContentPartPr/>
                <p14:nvPr/>
              </p14:nvContentPartPr>
              <p14:xfrm>
                <a:off x="3267440" y="1700804"/>
                <a:ext cx="231120" cy="2336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2F8E10F7-E3D2-72BA-985C-734611C702D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259880" y="1693244"/>
                  <a:ext cx="246240" cy="24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D0206212-94E8-56B0-204E-6A4151B83C03}"/>
              </a:ext>
            </a:extLst>
          </p:cNvPr>
          <p:cNvGrpSpPr/>
          <p:nvPr/>
        </p:nvGrpSpPr>
        <p:grpSpPr>
          <a:xfrm>
            <a:off x="4552458" y="1376567"/>
            <a:ext cx="501480" cy="480240"/>
            <a:chOff x="4552458" y="1376567"/>
            <a:chExt cx="501480" cy="48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98B87722-0850-791F-3B3C-16CDEB09D157}"/>
                    </a:ext>
                  </a:extLst>
                </p14:cNvPr>
                <p14:cNvContentPartPr/>
                <p14:nvPr/>
              </p14:nvContentPartPr>
              <p14:xfrm>
                <a:off x="4752618" y="1536407"/>
                <a:ext cx="110160" cy="2088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98B87722-0850-791F-3B3C-16CDEB09D15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745418" y="1528847"/>
                  <a:ext cx="1252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7527BBBC-B4A7-E82B-8E0D-534AC244B1F6}"/>
                    </a:ext>
                  </a:extLst>
                </p14:cNvPr>
                <p14:cNvContentPartPr/>
                <p14:nvPr/>
              </p14:nvContentPartPr>
              <p14:xfrm>
                <a:off x="4552458" y="1376567"/>
                <a:ext cx="501480" cy="4802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7527BBBC-B4A7-E82B-8E0D-534AC244B1F6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544898" y="1369007"/>
                  <a:ext cx="516240" cy="49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306" name="Input penna 305">
                <a:extLst>
                  <a:ext uri="{FF2B5EF4-FFF2-40B4-BE49-F238E27FC236}">
                    <a16:creationId xmlns:a16="http://schemas.microsoft.com/office/drawing/2014/main" id="{A2FBC5FE-DD30-FDDE-E1F5-1887C1E8762E}"/>
                  </a:ext>
                </a:extLst>
              </p14:cNvPr>
              <p14:cNvContentPartPr/>
              <p14:nvPr/>
            </p14:nvContentPartPr>
            <p14:xfrm>
              <a:off x="5326687" y="1489022"/>
              <a:ext cx="592920" cy="14400"/>
            </p14:xfrm>
          </p:contentPart>
        </mc:Choice>
        <mc:Fallback>
          <p:pic>
            <p:nvPicPr>
              <p:cNvPr id="306" name="Input penna 305">
                <a:extLst>
                  <a:ext uri="{FF2B5EF4-FFF2-40B4-BE49-F238E27FC236}">
                    <a16:creationId xmlns:a16="http://schemas.microsoft.com/office/drawing/2014/main" id="{A2FBC5FE-DD30-FDDE-E1F5-1887C1E8762E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5319127" y="1481462"/>
                <a:ext cx="60804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E0D25F8B-977A-AAC2-C981-66F1E7F28FDB}"/>
              </a:ext>
            </a:extLst>
          </p:cNvPr>
          <p:cNvGrpSpPr/>
          <p:nvPr/>
        </p:nvGrpSpPr>
        <p:grpSpPr>
          <a:xfrm>
            <a:off x="5475007" y="1599902"/>
            <a:ext cx="283680" cy="267840"/>
            <a:chOff x="5475007" y="1599902"/>
            <a:chExt cx="283680" cy="26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07CD5A5-1402-860B-FF51-49EC327E1CF5}"/>
                    </a:ext>
                  </a:extLst>
                </p14:cNvPr>
                <p14:cNvContentPartPr/>
                <p14:nvPr/>
              </p14:nvContentPartPr>
              <p14:xfrm>
                <a:off x="5475007" y="1599902"/>
                <a:ext cx="283680" cy="24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07CD5A5-1402-860B-FF51-49EC327E1CF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467447" y="1592342"/>
                  <a:ext cx="298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E4F8ABE3-EEBB-7462-2533-A3C4AC5E843C}"/>
                    </a:ext>
                  </a:extLst>
                </p14:cNvPr>
                <p14:cNvContentPartPr/>
                <p14:nvPr/>
              </p14:nvContentPartPr>
              <p14:xfrm>
                <a:off x="5554927" y="1700702"/>
                <a:ext cx="165240" cy="1670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E4F8ABE3-EEBB-7462-2533-A3C4AC5E843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547367" y="1693142"/>
                  <a:ext cx="18036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uppo 320">
            <a:extLst>
              <a:ext uri="{FF2B5EF4-FFF2-40B4-BE49-F238E27FC236}">
                <a16:creationId xmlns:a16="http://schemas.microsoft.com/office/drawing/2014/main" id="{57B1ABC7-EC86-6119-3E61-BE4C20C536C4}"/>
              </a:ext>
            </a:extLst>
          </p:cNvPr>
          <p:cNvGrpSpPr/>
          <p:nvPr/>
        </p:nvGrpSpPr>
        <p:grpSpPr>
          <a:xfrm>
            <a:off x="120520" y="1356226"/>
            <a:ext cx="2084742" cy="644760"/>
            <a:chOff x="120520" y="1356226"/>
            <a:chExt cx="2084742" cy="64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6913DB06-798D-FD9A-A766-82BD5688FA8A}"/>
                    </a:ext>
                  </a:extLst>
                </p14:cNvPr>
                <p14:cNvContentPartPr/>
                <p14:nvPr/>
              </p14:nvContentPartPr>
              <p14:xfrm>
                <a:off x="120520" y="1582316"/>
                <a:ext cx="24480" cy="2289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6913DB06-798D-FD9A-A766-82BD5688FA8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2960" y="1574756"/>
                  <a:ext cx="396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D71C7D2-DE87-186B-61D1-CE53C4575839}"/>
                    </a:ext>
                  </a:extLst>
                </p14:cNvPr>
                <p14:cNvContentPartPr/>
                <p14:nvPr/>
              </p14:nvContentPartPr>
              <p14:xfrm>
                <a:off x="133120" y="1666196"/>
                <a:ext cx="98640" cy="212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D71C7D2-DE87-186B-61D1-CE53C457583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25560" y="1658636"/>
                  <a:ext cx="113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D6089C0-FBBF-874A-5E63-9E09156E9DE3}"/>
                    </a:ext>
                  </a:extLst>
                </p14:cNvPr>
                <p14:cNvContentPartPr/>
                <p14:nvPr/>
              </p14:nvContentPartPr>
              <p14:xfrm>
                <a:off x="226000" y="1574036"/>
                <a:ext cx="20520" cy="2242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D6089C0-FBBF-874A-5E63-9E09156E9DE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18440" y="1566476"/>
                  <a:ext cx="356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31E404C-BA95-2B6A-3B4A-E94D9855CCB6}"/>
                    </a:ext>
                  </a:extLst>
                </p14:cNvPr>
                <p14:cNvContentPartPr/>
                <p14:nvPr/>
              </p14:nvContentPartPr>
              <p14:xfrm>
                <a:off x="404560" y="1617596"/>
                <a:ext cx="95400" cy="241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31E404C-BA95-2B6A-3B4A-E94D9855CCB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97000" y="1610036"/>
                  <a:ext cx="110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14F8A23-686D-A45B-ACDF-AEC15BBAB6A4}"/>
                    </a:ext>
                  </a:extLst>
                </p14:cNvPr>
                <p14:cNvContentPartPr/>
                <p14:nvPr/>
              </p14:nvContentPartPr>
              <p14:xfrm>
                <a:off x="408520" y="1705076"/>
                <a:ext cx="113400" cy="93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14F8A23-686D-A45B-ACDF-AEC15BBAB6A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00960" y="1697516"/>
                  <a:ext cx="1285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43674622-A36A-B0C1-46A3-CECB5A5D70DB}"/>
                    </a:ext>
                  </a:extLst>
                </p14:cNvPr>
                <p14:cNvContentPartPr/>
                <p14:nvPr/>
              </p14:nvContentPartPr>
              <p14:xfrm>
                <a:off x="866440" y="1589018"/>
                <a:ext cx="116640" cy="100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43674622-A36A-B0C1-46A3-CECB5A5D70D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58880" y="1581458"/>
                  <a:ext cx="1314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7BCA251B-A320-BFF7-1230-73885B4E7EFF}"/>
                    </a:ext>
                  </a:extLst>
                </p14:cNvPr>
                <p14:cNvContentPartPr/>
                <p14:nvPr/>
              </p14:nvContentPartPr>
              <p14:xfrm>
                <a:off x="748720" y="1650218"/>
                <a:ext cx="364680" cy="237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7BCA251B-A320-BFF7-1230-73885B4E7EF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41160" y="1642658"/>
                  <a:ext cx="379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C7FA7AB-D510-537B-295F-A2B7E4B96357}"/>
                    </a:ext>
                  </a:extLst>
                </p14:cNvPr>
                <p14:cNvContentPartPr/>
                <p14:nvPr/>
              </p14:nvContentPartPr>
              <p14:xfrm>
                <a:off x="868600" y="1741298"/>
                <a:ext cx="138960" cy="1267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C7FA7AB-D510-537B-295F-A2B7E4B9635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61040" y="1733738"/>
                  <a:ext cx="1537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0EDACD94-78E6-411F-6646-9DB7C9D7EB86}"/>
                    </a:ext>
                  </a:extLst>
                </p14:cNvPr>
                <p14:cNvContentPartPr/>
                <p14:nvPr/>
              </p14:nvContentPartPr>
              <p14:xfrm>
                <a:off x="608662" y="1356226"/>
                <a:ext cx="1596600" cy="6447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0EDACD94-78E6-411F-6646-9DB7C9D7EB8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01102" y="1348666"/>
                  <a:ext cx="1611720" cy="65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195A7FAF-7552-5FC9-F9E1-6C30D2267F35}"/>
                    </a:ext>
                  </a:extLst>
                </p14:cNvPr>
                <p14:cNvContentPartPr/>
                <p14:nvPr/>
              </p14:nvContentPartPr>
              <p14:xfrm>
                <a:off x="631702" y="1939426"/>
                <a:ext cx="1572840" cy="5544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195A7FAF-7552-5FC9-F9E1-6C30D2267F3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24502" y="1931866"/>
                  <a:ext cx="158796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uppo 334">
            <a:extLst>
              <a:ext uri="{FF2B5EF4-FFF2-40B4-BE49-F238E27FC236}">
                <a16:creationId xmlns:a16="http://schemas.microsoft.com/office/drawing/2014/main" id="{A0F6407C-C496-2924-BAF2-D89F082AE567}"/>
              </a:ext>
            </a:extLst>
          </p:cNvPr>
          <p:cNvGrpSpPr/>
          <p:nvPr/>
        </p:nvGrpSpPr>
        <p:grpSpPr>
          <a:xfrm>
            <a:off x="6505994" y="1364691"/>
            <a:ext cx="446400" cy="173880"/>
            <a:chOff x="6505994" y="1364691"/>
            <a:chExt cx="446400" cy="17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38AB3BF3-4FC9-8292-1D5B-57F1368665C3}"/>
                    </a:ext>
                  </a:extLst>
                </p14:cNvPr>
                <p14:cNvContentPartPr/>
                <p14:nvPr/>
              </p14:nvContentPartPr>
              <p14:xfrm>
                <a:off x="6505994" y="1364691"/>
                <a:ext cx="26640" cy="17388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38AB3BF3-4FC9-8292-1D5B-57F1368665C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498434" y="1357131"/>
                  <a:ext cx="414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9ACB6668-5AC0-91F6-64E7-68830AC199E2}"/>
                    </a:ext>
                  </a:extLst>
                </p14:cNvPr>
                <p14:cNvContentPartPr/>
                <p14:nvPr/>
              </p14:nvContentPartPr>
              <p14:xfrm>
                <a:off x="6580514" y="1444251"/>
                <a:ext cx="71280" cy="7344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9ACB6668-5AC0-91F6-64E7-68830AC199E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572954" y="1436691"/>
                  <a:ext cx="864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24" name="Input penna 323">
                  <a:extLst>
                    <a:ext uri="{FF2B5EF4-FFF2-40B4-BE49-F238E27FC236}">
                      <a16:creationId xmlns:a16="http://schemas.microsoft.com/office/drawing/2014/main" id="{D7A086B2-AC38-EC91-CF46-80B28CAD472C}"/>
                    </a:ext>
                  </a:extLst>
                </p14:cNvPr>
                <p14:cNvContentPartPr/>
                <p14:nvPr/>
              </p14:nvContentPartPr>
              <p14:xfrm>
                <a:off x="6677714" y="1431291"/>
                <a:ext cx="50040" cy="64800"/>
              </p14:xfrm>
            </p:contentPart>
          </mc:Choice>
          <mc:Fallback>
            <p:pic>
              <p:nvPicPr>
                <p:cNvPr id="324" name="Input penna 323">
                  <a:extLst>
                    <a:ext uri="{FF2B5EF4-FFF2-40B4-BE49-F238E27FC236}">
                      <a16:creationId xmlns:a16="http://schemas.microsoft.com/office/drawing/2014/main" id="{D7A086B2-AC38-EC91-CF46-80B28CAD472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670154" y="1423731"/>
                  <a:ext cx="651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F63219AD-56B4-CA55-D5A4-3C89DD8A063B}"/>
                    </a:ext>
                  </a:extLst>
                </p14:cNvPr>
                <p14:cNvContentPartPr/>
                <p14:nvPr/>
              </p14:nvContentPartPr>
              <p14:xfrm>
                <a:off x="6768434" y="1428771"/>
                <a:ext cx="49320" cy="7164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F63219AD-56B4-CA55-D5A4-3C89DD8A063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760874" y="1421211"/>
                  <a:ext cx="64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C4837567-7979-BF1E-AACE-9C419189057A}"/>
                    </a:ext>
                  </a:extLst>
                </p14:cNvPr>
                <p14:cNvContentPartPr/>
                <p14:nvPr/>
              </p14:nvContentPartPr>
              <p14:xfrm>
                <a:off x="6849794" y="1448211"/>
                <a:ext cx="102600" cy="7920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C4837567-7979-BF1E-AACE-9C419189057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842234" y="1440651"/>
                  <a:ext cx="11772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C2F22067-21C3-A15E-45BC-6F8F82D047D5}"/>
              </a:ext>
            </a:extLst>
          </p:cNvPr>
          <p:cNvGrpSpPr/>
          <p:nvPr/>
        </p:nvGrpSpPr>
        <p:grpSpPr>
          <a:xfrm>
            <a:off x="6569714" y="1650891"/>
            <a:ext cx="383760" cy="115920"/>
            <a:chOff x="6569714" y="1650891"/>
            <a:chExt cx="383760" cy="11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229AC508-1303-69D9-CF50-00294C0C456D}"/>
                    </a:ext>
                  </a:extLst>
                </p14:cNvPr>
                <p14:cNvContentPartPr/>
                <p14:nvPr/>
              </p14:nvContentPartPr>
              <p14:xfrm>
                <a:off x="6569714" y="1650891"/>
                <a:ext cx="67320" cy="1159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229AC508-1303-69D9-CF50-00294C0C456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562154" y="1643331"/>
                  <a:ext cx="824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75C4384F-4CB6-93A7-AA67-4E94FC39B2B1}"/>
                    </a:ext>
                  </a:extLst>
                </p14:cNvPr>
                <p14:cNvContentPartPr/>
                <p14:nvPr/>
              </p14:nvContentPartPr>
              <p14:xfrm>
                <a:off x="6674474" y="1722531"/>
                <a:ext cx="24840" cy="3348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75C4384F-4CB6-93A7-AA67-4E94FC39B2B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667274" y="1714971"/>
                  <a:ext cx="39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12531242-42A4-DD5C-DFFE-1964F8D1DB5B}"/>
                    </a:ext>
                  </a:extLst>
                </p14:cNvPr>
                <p14:cNvContentPartPr/>
                <p14:nvPr/>
              </p14:nvContentPartPr>
              <p14:xfrm>
                <a:off x="6725234" y="1716411"/>
                <a:ext cx="38160" cy="4284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12531242-42A4-DD5C-DFFE-1964F8D1DB5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717674" y="1708851"/>
                  <a:ext cx="53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7AEAE822-2117-441E-22D1-2557B8D9C534}"/>
                    </a:ext>
                  </a:extLst>
                </p14:cNvPr>
                <p14:cNvContentPartPr/>
                <p14:nvPr/>
              </p14:nvContentPartPr>
              <p14:xfrm>
                <a:off x="6796874" y="1714251"/>
                <a:ext cx="88920" cy="3564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7AEAE822-2117-441E-22D1-2557B8D9C53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789674" y="1706691"/>
                  <a:ext cx="104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5AD01A5F-A8A4-F32F-DED2-6104F6E51D1E}"/>
                    </a:ext>
                  </a:extLst>
                </p14:cNvPr>
                <p14:cNvContentPartPr/>
                <p14:nvPr/>
              </p14:nvContentPartPr>
              <p14:xfrm>
                <a:off x="6867794" y="1691931"/>
                <a:ext cx="85680" cy="6480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5AD01A5F-A8A4-F32F-DED2-6104F6E51D1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860234" y="1684371"/>
                  <a:ext cx="100800" cy="7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342" name="Input penna 341">
                <a:extLst>
                  <a:ext uri="{FF2B5EF4-FFF2-40B4-BE49-F238E27FC236}">
                    <a16:creationId xmlns:a16="http://schemas.microsoft.com/office/drawing/2014/main" id="{0633A29C-73A4-BAF8-0397-5CA7D545E853}"/>
                  </a:ext>
                </a:extLst>
              </p14:cNvPr>
              <p14:cNvContentPartPr/>
              <p14:nvPr/>
            </p14:nvContentPartPr>
            <p14:xfrm>
              <a:off x="124462" y="2945396"/>
              <a:ext cx="116640" cy="177480"/>
            </p14:xfrm>
          </p:contentPart>
        </mc:Choice>
        <mc:Fallback>
          <p:pic>
            <p:nvPicPr>
              <p:cNvPr id="342" name="Input penna 341">
                <a:extLst>
                  <a:ext uri="{FF2B5EF4-FFF2-40B4-BE49-F238E27FC236}">
                    <a16:creationId xmlns:a16="http://schemas.microsoft.com/office/drawing/2014/main" id="{0633A29C-73A4-BAF8-0397-5CA7D545E853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16902" y="2937836"/>
                <a:ext cx="131760" cy="19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6" name="Gruppo 345">
            <a:extLst>
              <a:ext uri="{FF2B5EF4-FFF2-40B4-BE49-F238E27FC236}">
                <a16:creationId xmlns:a16="http://schemas.microsoft.com/office/drawing/2014/main" id="{BEEE4C30-C229-348A-D5F0-EE73781847FB}"/>
              </a:ext>
            </a:extLst>
          </p:cNvPr>
          <p:cNvGrpSpPr/>
          <p:nvPr/>
        </p:nvGrpSpPr>
        <p:grpSpPr>
          <a:xfrm>
            <a:off x="114742" y="2280116"/>
            <a:ext cx="478800" cy="174600"/>
            <a:chOff x="114742" y="2280116"/>
            <a:chExt cx="47880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B656133E-803D-19ED-DF69-C7E674AFE9B6}"/>
                    </a:ext>
                  </a:extLst>
                </p14:cNvPr>
                <p14:cNvContentPartPr/>
                <p14:nvPr/>
              </p14:nvContentPartPr>
              <p14:xfrm>
                <a:off x="114742" y="2280116"/>
                <a:ext cx="74880" cy="16092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B656133E-803D-19ED-DF69-C7E674AFE9B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7182" y="2272556"/>
                  <a:ext cx="900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69511F81-89A7-46ED-D00C-031155F2F67D}"/>
                    </a:ext>
                  </a:extLst>
                </p14:cNvPr>
                <p14:cNvContentPartPr/>
                <p14:nvPr/>
              </p14:nvContentPartPr>
              <p14:xfrm>
                <a:off x="231742" y="2314316"/>
                <a:ext cx="9360" cy="1404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69511F81-89A7-46ED-D00C-031155F2F67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24182" y="2306756"/>
                  <a:ext cx="244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DD6CC1DA-7E52-F3CE-CF97-5458F4A4FC08}"/>
                    </a:ext>
                  </a:extLst>
                </p14:cNvPr>
                <p14:cNvContentPartPr/>
                <p14:nvPr/>
              </p14:nvContentPartPr>
              <p14:xfrm>
                <a:off x="240742" y="2369036"/>
                <a:ext cx="59760" cy="2268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DD6CC1DA-7E52-F3CE-CF97-5458F4A4FC0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33542" y="2361476"/>
                  <a:ext cx="745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A14CD6D5-C144-F856-4329-D3DD4F214848}"/>
                    </a:ext>
                  </a:extLst>
                </p14:cNvPr>
                <p14:cNvContentPartPr/>
                <p14:nvPr/>
              </p14:nvContentPartPr>
              <p14:xfrm>
                <a:off x="326782" y="2291636"/>
                <a:ext cx="8640" cy="1609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A14CD6D5-C144-F856-4329-D3DD4F21484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19222" y="2284076"/>
                  <a:ext cx="23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83E973B5-A69F-14F1-2AB6-49BC95A3EFF2}"/>
                    </a:ext>
                  </a:extLst>
                </p14:cNvPr>
                <p14:cNvContentPartPr/>
                <p14:nvPr/>
              </p14:nvContentPartPr>
              <p14:xfrm>
                <a:off x="536302" y="2379836"/>
                <a:ext cx="31680" cy="32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83E973B5-A69F-14F1-2AB6-49BC95A3EFF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28742" y="2372636"/>
                  <a:ext cx="46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4E3E9F56-B9AD-9D4E-F976-E311114FB3F7}"/>
                    </a:ext>
                  </a:extLst>
                </p14:cNvPr>
                <p14:cNvContentPartPr/>
                <p14:nvPr/>
              </p14:nvContentPartPr>
              <p14:xfrm>
                <a:off x="530542" y="2442116"/>
                <a:ext cx="63000" cy="936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4E3E9F56-B9AD-9D4E-F976-E311114FB3F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22982" y="2434556"/>
                  <a:ext cx="781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4" name="Gruppo 353">
            <a:extLst>
              <a:ext uri="{FF2B5EF4-FFF2-40B4-BE49-F238E27FC236}">
                <a16:creationId xmlns:a16="http://schemas.microsoft.com/office/drawing/2014/main" id="{BAB33F63-4083-D43D-7C12-5ACCF9E85882}"/>
              </a:ext>
            </a:extLst>
          </p:cNvPr>
          <p:cNvGrpSpPr/>
          <p:nvPr/>
        </p:nvGrpSpPr>
        <p:grpSpPr>
          <a:xfrm>
            <a:off x="794062" y="2323869"/>
            <a:ext cx="344880" cy="260640"/>
            <a:chOff x="794062" y="2323869"/>
            <a:chExt cx="344880" cy="26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19168CF0-64EA-4976-DA94-88CEFE9EF5C5}"/>
                    </a:ext>
                  </a:extLst>
                </p14:cNvPr>
                <p14:cNvContentPartPr/>
                <p14:nvPr/>
              </p14:nvContentPartPr>
              <p14:xfrm>
                <a:off x="882262" y="2323869"/>
                <a:ext cx="123480" cy="864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19168CF0-64EA-4976-DA94-88CEFE9EF5C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74702" y="2316309"/>
                  <a:ext cx="138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0BC4059A-119A-85D8-EDD1-79FF862AB53C}"/>
                    </a:ext>
                  </a:extLst>
                </p14:cNvPr>
                <p14:cNvContentPartPr/>
                <p14:nvPr/>
              </p14:nvContentPartPr>
              <p14:xfrm>
                <a:off x="794062" y="2408109"/>
                <a:ext cx="344880" cy="72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0BC4059A-119A-85D8-EDD1-79FF862AB53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86502" y="2400549"/>
                  <a:ext cx="3596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E9F35C0-4CD2-5337-ED73-F6B884226871}"/>
                    </a:ext>
                  </a:extLst>
                </p14:cNvPr>
                <p14:cNvContentPartPr/>
                <p14:nvPr/>
              </p14:nvContentPartPr>
              <p14:xfrm>
                <a:off x="866062" y="2424309"/>
                <a:ext cx="91080" cy="1602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E9F35C0-4CD2-5337-ED73-F6B88422687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58502" y="2416749"/>
                  <a:ext cx="1062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4E129F79-DD3B-5A83-440E-E9BB41D09445}"/>
                    </a:ext>
                  </a:extLst>
                </p14:cNvPr>
                <p14:cNvContentPartPr/>
                <p14:nvPr/>
              </p14:nvContentPartPr>
              <p14:xfrm>
                <a:off x="952462" y="2434389"/>
                <a:ext cx="111960" cy="1278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4E129F79-DD3B-5A83-440E-E9BB41D0944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944902" y="2426829"/>
                  <a:ext cx="127080" cy="14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355" name="Input penna 354">
                <a:extLst>
                  <a:ext uri="{FF2B5EF4-FFF2-40B4-BE49-F238E27FC236}">
                    <a16:creationId xmlns:a16="http://schemas.microsoft.com/office/drawing/2014/main" id="{46A1FF0C-E8F3-ED65-040A-936EAAA4CFD1}"/>
                  </a:ext>
                </a:extLst>
              </p14:cNvPr>
              <p14:cNvContentPartPr/>
              <p14:nvPr/>
            </p14:nvContentPartPr>
            <p14:xfrm>
              <a:off x="1448542" y="2379309"/>
              <a:ext cx="318960" cy="224280"/>
            </p14:xfrm>
          </p:contentPart>
        </mc:Choice>
        <mc:Fallback>
          <p:pic>
            <p:nvPicPr>
              <p:cNvPr id="355" name="Input penna 354">
                <a:extLst>
                  <a:ext uri="{FF2B5EF4-FFF2-40B4-BE49-F238E27FC236}">
                    <a16:creationId xmlns:a16="http://schemas.microsoft.com/office/drawing/2014/main" id="{46A1FF0C-E8F3-ED65-040A-936EAAA4CFD1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440982" y="2371749"/>
                <a:ext cx="333720" cy="23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9" name="Gruppo 358">
            <a:extLst>
              <a:ext uri="{FF2B5EF4-FFF2-40B4-BE49-F238E27FC236}">
                <a16:creationId xmlns:a16="http://schemas.microsoft.com/office/drawing/2014/main" id="{99C2FE32-47C1-72D2-779C-D14F1647BDE2}"/>
              </a:ext>
            </a:extLst>
          </p:cNvPr>
          <p:cNvGrpSpPr/>
          <p:nvPr/>
        </p:nvGrpSpPr>
        <p:grpSpPr>
          <a:xfrm>
            <a:off x="2266822" y="2232069"/>
            <a:ext cx="487800" cy="468360"/>
            <a:chOff x="2266822" y="2232069"/>
            <a:chExt cx="487800" cy="46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CFD42B9-96A2-53BB-2070-2553C50CC5D8}"/>
                    </a:ext>
                  </a:extLst>
                </p14:cNvPr>
                <p14:cNvContentPartPr/>
                <p14:nvPr/>
              </p14:nvContentPartPr>
              <p14:xfrm>
                <a:off x="2427382" y="2406669"/>
                <a:ext cx="153720" cy="17316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CFD42B9-96A2-53BB-2070-2553C50CC5D8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419822" y="2399109"/>
                  <a:ext cx="1688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6F8CE464-7D0C-4C9C-154B-D148EA68A6F7}"/>
                    </a:ext>
                  </a:extLst>
                </p14:cNvPr>
                <p14:cNvContentPartPr/>
                <p14:nvPr/>
              </p14:nvContentPartPr>
              <p14:xfrm>
                <a:off x="2266822" y="2232069"/>
                <a:ext cx="487800" cy="46836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6F8CE464-7D0C-4C9C-154B-D148EA68A6F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259262" y="2224509"/>
                  <a:ext cx="502920" cy="48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" name="Gruppo 367">
            <a:extLst>
              <a:ext uri="{FF2B5EF4-FFF2-40B4-BE49-F238E27FC236}">
                <a16:creationId xmlns:a16="http://schemas.microsoft.com/office/drawing/2014/main" id="{71DB248E-CD03-576F-75A2-7027E665FA35}"/>
              </a:ext>
            </a:extLst>
          </p:cNvPr>
          <p:cNvGrpSpPr/>
          <p:nvPr/>
        </p:nvGrpSpPr>
        <p:grpSpPr>
          <a:xfrm>
            <a:off x="3140542" y="2282829"/>
            <a:ext cx="445680" cy="297720"/>
            <a:chOff x="3140542" y="2282829"/>
            <a:chExt cx="44568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225A212B-FEA8-27C4-0315-BE5C655D50BF}"/>
                    </a:ext>
                  </a:extLst>
                </p14:cNvPr>
                <p14:cNvContentPartPr/>
                <p14:nvPr/>
              </p14:nvContentPartPr>
              <p14:xfrm>
                <a:off x="3350062" y="2282829"/>
                <a:ext cx="720" cy="946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225A212B-FEA8-27C4-0315-BE5C655D50B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342502" y="2275269"/>
                  <a:ext cx="158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4F8A20C8-F6D2-3EE2-A109-D1E318C8AF61}"/>
                    </a:ext>
                  </a:extLst>
                </p14:cNvPr>
                <p14:cNvContentPartPr/>
                <p14:nvPr/>
              </p14:nvContentPartPr>
              <p14:xfrm>
                <a:off x="3140542" y="2375349"/>
                <a:ext cx="445680" cy="3744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4F8A20C8-F6D2-3EE2-A109-D1E318C8AF61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132982" y="2367789"/>
                  <a:ext cx="460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4937703E-A05A-0FEB-25D6-7A4F5DA41236}"/>
                    </a:ext>
                  </a:extLst>
                </p14:cNvPr>
                <p14:cNvContentPartPr/>
                <p14:nvPr/>
              </p14:nvContentPartPr>
              <p14:xfrm>
                <a:off x="3244222" y="2392629"/>
                <a:ext cx="115200" cy="1648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4937703E-A05A-0FEB-25D6-7A4F5DA4123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236662" y="2385069"/>
                  <a:ext cx="1303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DE91339B-D221-60C1-1BC1-878DC36399E2}"/>
                    </a:ext>
                  </a:extLst>
                </p14:cNvPr>
                <p14:cNvContentPartPr/>
                <p14:nvPr/>
              </p14:nvContentPartPr>
              <p14:xfrm>
                <a:off x="3336022" y="2415669"/>
                <a:ext cx="121320" cy="16488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DE91339B-D221-60C1-1BC1-878DC36399E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328462" y="2408109"/>
                  <a:ext cx="13644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0" name="Gruppo 379">
            <a:extLst>
              <a:ext uri="{FF2B5EF4-FFF2-40B4-BE49-F238E27FC236}">
                <a16:creationId xmlns:a16="http://schemas.microsoft.com/office/drawing/2014/main" id="{A86BDC9B-59DB-236B-4912-D25BD07AFB9A}"/>
              </a:ext>
            </a:extLst>
          </p:cNvPr>
          <p:cNvGrpSpPr/>
          <p:nvPr/>
        </p:nvGrpSpPr>
        <p:grpSpPr>
          <a:xfrm>
            <a:off x="4586058" y="2282460"/>
            <a:ext cx="667800" cy="427320"/>
            <a:chOff x="4586058" y="2282460"/>
            <a:chExt cx="667800" cy="42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9BDEA56C-D59B-80BA-645A-D641135B7EB1}"/>
                    </a:ext>
                  </a:extLst>
                </p14:cNvPr>
                <p14:cNvContentPartPr/>
                <p14:nvPr/>
              </p14:nvContentPartPr>
              <p14:xfrm>
                <a:off x="4690458" y="2282460"/>
                <a:ext cx="8640" cy="990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9BDEA56C-D59B-80BA-645A-D641135B7EB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682898" y="2274900"/>
                  <a:ext cx="237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6F511DAD-CB09-81C0-E109-5E1B56CCEF4E}"/>
                    </a:ext>
                  </a:extLst>
                </p14:cNvPr>
                <p14:cNvContentPartPr/>
                <p14:nvPr/>
              </p14:nvContentPartPr>
              <p14:xfrm>
                <a:off x="4586058" y="2376420"/>
                <a:ext cx="247680" cy="226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6F511DAD-CB09-81C0-E109-5E1B56CCEF4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578498" y="2368860"/>
                  <a:ext cx="262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D6DC8FDB-FBBE-3709-47A3-9AA2B1185FD2}"/>
                    </a:ext>
                  </a:extLst>
                </p14:cNvPr>
                <p14:cNvContentPartPr/>
                <p14:nvPr/>
              </p14:nvContentPartPr>
              <p14:xfrm>
                <a:off x="4651218" y="2371380"/>
                <a:ext cx="43200" cy="13212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D6DC8FDB-FBBE-3709-47A3-9AA2B1185FD2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643658" y="2363820"/>
                  <a:ext cx="579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9E4C7C74-4970-A458-6E65-7A33576532D4}"/>
                    </a:ext>
                  </a:extLst>
                </p14:cNvPr>
                <p14:cNvContentPartPr/>
                <p14:nvPr/>
              </p14:nvContentPartPr>
              <p14:xfrm>
                <a:off x="4703058" y="2385420"/>
                <a:ext cx="68400" cy="14832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9E4C7C74-4970-A458-6E65-7A33576532D4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695498" y="2377860"/>
                  <a:ext cx="835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78F01AA2-FC35-9F69-5ED2-1E08EBB0EC3B}"/>
                    </a:ext>
                  </a:extLst>
                </p14:cNvPr>
                <p14:cNvContentPartPr/>
                <p14:nvPr/>
              </p14:nvContentPartPr>
              <p14:xfrm>
                <a:off x="4889178" y="2371740"/>
                <a:ext cx="18360" cy="15588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78F01AA2-FC35-9F69-5ED2-1E08EBB0EC3B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881618" y="2364180"/>
                  <a:ext cx="3312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8958300B-9D16-5E78-76B4-9349F092AD61}"/>
                    </a:ext>
                  </a:extLst>
                </p14:cNvPr>
                <p14:cNvContentPartPr/>
                <p14:nvPr/>
              </p14:nvContentPartPr>
              <p14:xfrm>
                <a:off x="4730418" y="2604660"/>
                <a:ext cx="168120" cy="10512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8958300B-9D16-5E78-76B4-9349F092AD6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722858" y="2597100"/>
                  <a:ext cx="183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1D3BF0AB-3200-37EF-4BAE-4D8D3958C12B}"/>
                    </a:ext>
                  </a:extLst>
                </p14:cNvPr>
                <p14:cNvContentPartPr/>
                <p14:nvPr/>
              </p14:nvContentPartPr>
              <p14:xfrm>
                <a:off x="5057298" y="2365980"/>
                <a:ext cx="152640" cy="13176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1D3BF0AB-3200-37EF-4BAE-4D8D3958C12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049738" y="2358420"/>
                  <a:ext cx="167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5C1958A4-117D-5411-DA2D-6B5B725E283D}"/>
                    </a:ext>
                  </a:extLst>
                </p14:cNvPr>
                <p14:cNvContentPartPr/>
                <p14:nvPr/>
              </p14:nvContentPartPr>
              <p14:xfrm>
                <a:off x="5035338" y="2514300"/>
                <a:ext cx="218520" cy="7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5C1958A4-117D-5411-DA2D-6B5B725E283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027778" y="2506740"/>
                  <a:ext cx="233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AC965790-701B-703D-2649-34E7852C8D1C}"/>
                    </a:ext>
                  </a:extLst>
                </p14:cNvPr>
                <p14:cNvContentPartPr/>
                <p14:nvPr/>
              </p14:nvContentPartPr>
              <p14:xfrm>
                <a:off x="5169258" y="2529060"/>
                <a:ext cx="16560" cy="11052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AC965790-701B-703D-2649-34E7852C8D1C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161698" y="2521500"/>
                  <a:ext cx="3168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22B955CC-7AB6-AF41-9A3C-4346A4FDAD86}"/>
              </a:ext>
            </a:extLst>
          </p:cNvPr>
          <p:cNvGrpSpPr/>
          <p:nvPr/>
        </p:nvGrpSpPr>
        <p:grpSpPr>
          <a:xfrm>
            <a:off x="5728788" y="2309451"/>
            <a:ext cx="529560" cy="281880"/>
            <a:chOff x="5728788" y="2309451"/>
            <a:chExt cx="529560" cy="2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043E801D-0E60-3F2D-3104-106C74EB7D32}"/>
                    </a:ext>
                  </a:extLst>
                </p14:cNvPr>
                <p14:cNvContentPartPr/>
                <p14:nvPr/>
              </p14:nvContentPartPr>
              <p14:xfrm>
                <a:off x="5805828" y="2309451"/>
                <a:ext cx="93600" cy="1260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043E801D-0E60-3F2D-3104-106C74EB7D3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798268" y="2301891"/>
                  <a:ext cx="108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E96842EC-3823-D845-733F-3EC5402E979E}"/>
                    </a:ext>
                  </a:extLst>
                </p14:cNvPr>
                <p14:cNvContentPartPr/>
                <p14:nvPr/>
              </p14:nvContentPartPr>
              <p14:xfrm>
                <a:off x="5728788" y="2376771"/>
                <a:ext cx="238680" cy="183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E96842EC-3823-D845-733F-3EC5402E979E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721228" y="2369211"/>
                  <a:ext cx="2538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3366426E-8888-546B-B076-7F5E234FDB1B}"/>
                    </a:ext>
                  </a:extLst>
                </p14:cNvPr>
                <p14:cNvContentPartPr/>
                <p14:nvPr/>
              </p14:nvContentPartPr>
              <p14:xfrm>
                <a:off x="5824908" y="2406291"/>
                <a:ext cx="33840" cy="615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3366426E-8888-546B-B076-7F5E234FDB1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817708" y="2398731"/>
                  <a:ext cx="489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95765F42-6A82-46C1-A2F5-8C6A0E16FCFB}"/>
                    </a:ext>
                  </a:extLst>
                </p14:cNvPr>
                <p14:cNvContentPartPr/>
                <p14:nvPr/>
              </p14:nvContentPartPr>
              <p14:xfrm>
                <a:off x="5865228" y="2399451"/>
                <a:ext cx="54360" cy="8100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95765F42-6A82-46C1-A2F5-8C6A0E16FCF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857668" y="2391891"/>
                  <a:ext cx="69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F81B7C08-18FC-A78F-B946-C1898BF20879}"/>
                    </a:ext>
                  </a:extLst>
                </p14:cNvPr>
                <p14:cNvContentPartPr/>
                <p14:nvPr/>
              </p14:nvContentPartPr>
              <p14:xfrm>
                <a:off x="6008148" y="2364171"/>
                <a:ext cx="6480" cy="1000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F81B7C08-18FC-A78F-B946-C1898BF2087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000588" y="2356611"/>
                  <a:ext cx="216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9C238E17-D8B0-2B3B-2628-B99DB232D4EB}"/>
                    </a:ext>
                  </a:extLst>
                </p14:cNvPr>
                <p14:cNvContentPartPr/>
                <p14:nvPr/>
              </p14:nvContentPartPr>
              <p14:xfrm>
                <a:off x="5892948" y="2514291"/>
                <a:ext cx="120600" cy="7704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9C238E17-D8B0-2B3B-2628-B99DB232D4EB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885388" y="2506731"/>
                  <a:ext cx="1357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22A8ACDA-ADEB-9157-45C1-592ABCB97431}"/>
                    </a:ext>
                  </a:extLst>
                </p14:cNvPr>
                <p14:cNvContentPartPr/>
                <p14:nvPr/>
              </p14:nvContentPartPr>
              <p14:xfrm>
                <a:off x="6111828" y="2352651"/>
                <a:ext cx="127440" cy="9360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22A8ACDA-ADEB-9157-45C1-592ABCB9743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104268" y="2345451"/>
                  <a:ext cx="1425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E30E41B2-237F-66DF-A6BF-A8ECC8CA7383}"/>
                    </a:ext>
                  </a:extLst>
                </p14:cNvPr>
                <p14:cNvContentPartPr/>
                <p14:nvPr/>
              </p14:nvContentPartPr>
              <p14:xfrm>
                <a:off x="6094548" y="2473251"/>
                <a:ext cx="163800" cy="90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E30E41B2-237F-66DF-A6BF-A8ECC8CA738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087348" y="2465691"/>
                  <a:ext cx="178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6D0AE58B-8454-68B6-C31D-C9E14873FA26}"/>
                    </a:ext>
                  </a:extLst>
                </p14:cNvPr>
                <p14:cNvContentPartPr/>
                <p14:nvPr/>
              </p14:nvContentPartPr>
              <p14:xfrm>
                <a:off x="6194988" y="2476131"/>
                <a:ext cx="12960" cy="10008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6D0AE58B-8454-68B6-C31D-C9E14873FA26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187428" y="2468571"/>
                  <a:ext cx="28080" cy="11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6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314D94CB-E73A-2A48-DE26-72478B77C5F7}"/>
                  </a:ext>
                </a:extLst>
              </p14:cNvPr>
              <p14:cNvContentPartPr/>
              <p14:nvPr/>
            </p14:nvContentPartPr>
            <p14:xfrm>
              <a:off x="4519023" y="2836587"/>
              <a:ext cx="548280" cy="28080"/>
            </p14:xfrm>
          </p:contentPart>
        </mc:Choice>
        <mc:Fallback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314D94CB-E73A-2A48-DE26-72478B77C5F7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4511463" y="2829027"/>
                <a:ext cx="56340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8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DAE68B1E-949A-8D16-B315-3B1E77714BA9}"/>
                  </a:ext>
                </a:extLst>
              </p14:cNvPr>
              <p14:cNvContentPartPr/>
              <p14:nvPr/>
            </p14:nvContentPartPr>
            <p14:xfrm>
              <a:off x="5771823" y="2745147"/>
              <a:ext cx="717120" cy="50760"/>
            </p14:xfrm>
          </p:contentPart>
        </mc:Choice>
        <mc:Fallback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DAE68B1E-949A-8D16-B315-3B1E77714BA9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5764623" y="2737947"/>
                <a:ext cx="73188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7" name="Gruppo 406">
            <a:extLst>
              <a:ext uri="{FF2B5EF4-FFF2-40B4-BE49-F238E27FC236}">
                <a16:creationId xmlns:a16="http://schemas.microsoft.com/office/drawing/2014/main" id="{5FAE10FA-AB7D-F242-08CB-3CA3B28BE82D}"/>
              </a:ext>
            </a:extLst>
          </p:cNvPr>
          <p:cNvGrpSpPr/>
          <p:nvPr/>
        </p:nvGrpSpPr>
        <p:grpSpPr>
          <a:xfrm>
            <a:off x="399288" y="3000846"/>
            <a:ext cx="619560" cy="203400"/>
            <a:chOff x="399288" y="3000846"/>
            <a:chExt cx="619560" cy="20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8E067A40-84EF-720D-6B26-78940C053B34}"/>
                    </a:ext>
                  </a:extLst>
                </p14:cNvPr>
                <p14:cNvContentPartPr/>
                <p14:nvPr/>
              </p14:nvContentPartPr>
              <p14:xfrm>
                <a:off x="597648" y="3162846"/>
                <a:ext cx="360" cy="36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8E067A40-84EF-720D-6B26-78940C053B3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90088" y="315528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8F44AEC0-BE03-13F1-9D3B-D45A1D3B5F91}"/>
                    </a:ext>
                  </a:extLst>
                </p14:cNvPr>
                <p14:cNvContentPartPr/>
                <p14:nvPr/>
              </p14:nvContentPartPr>
              <p14:xfrm>
                <a:off x="399288" y="3000846"/>
                <a:ext cx="123480" cy="1836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8F44AEC0-BE03-13F1-9D3B-D45A1D3B5F9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91728" y="2993286"/>
                  <a:ext cx="1386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0FE1C97F-3007-69EE-CC35-C4B88955619E}"/>
                    </a:ext>
                  </a:extLst>
                </p14:cNvPr>
                <p14:cNvContentPartPr/>
                <p14:nvPr/>
              </p14:nvContentPartPr>
              <p14:xfrm>
                <a:off x="404328" y="3089406"/>
                <a:ext cx="110880" cy="259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0FE1C97F-3007-69EE-CC35-C4B88955619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96768" y="3081846"/>
                  <a:ext cx="126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3F714222-8C3F-960F-4105-8F6F64EDDC88}"/>
                    </a:ext>
                  </a:extLst>
                </p14:cNvPr>
                <p14:cNvContentPartPr/>
                <p14:nvPr/>
              </p14:nvContentPartPr>
              <p14:xfrm>
                <a:off x="755688" y="3006246"/>
                <a:ext cx="263160" cy="1224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3F714222-8C3F-960F-4105-8F6F64EDDC88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48128" y="2998686"/>
                  <a:ext cx="2782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7698D4FB-B555-E2D6-8ECF-A92BECD53689}"/>
                    </a:ext>
                  </a:extLst>
                </p14:cNvPr>
                <p14:cNvContentPartPr/>
                <p14:nvPr/>
              </p14:nvContentPartPr>
              <p14:xfrm>
                <a:off x="804288" y="3021726"/>
                <a:ext cx="74520" cy="17136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7698D4FB-B555-E2D6-8ECF-A92BECD5368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96728" y="3014166"/>
                  <a:ext cx="896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2087A8FF-100A-0195-E0A7-F3E5AC24E52D}"/>
                    </a:ext>
                  </a:extLst>
                </p14:cNvPr>
                <p14:cNvContentPartPr/>
                <p14:nvPr/>
              </p14:nvContentPartPr>
              <p14:xfrm>
                <a:off x="874848" y="3018486"/>
                <a:ext cx="132840" cy="18576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2087A8FF-100A-0195-E0A7-F3E5AC24E52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67288" y="3010926"/>
                  <a:ext cx="147960" cy="20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B60EAA75-3465-C299-E112-6331B972642C}"/>
                  </a:ext>
                </a:extLst>
              </p14:cNvPr>
              <p14:cNvContentPartPr/>
              <p14:nvPr/>
            </p14:nvContentPartPr>
            <p14:xfrm>
              <a:off x="1300008" y="2983926"/>
              <a:ext cx="393120" cy="207360"/>
            </p14:xfrm>
          </p:contentPart>
        </mc:Choice>
        <mc:Fallback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B60EAA75-3465-C299-E112-6331B972642C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1292448" y="2976366"/>
                <a:ext cx="408240" cy="22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2" name="Gruppo 411">
            <a:extLst>
              <a:ext uri="{FF2B5EF4-FFF2-40B4-BE49-F238E27FC236}">
                <a16:creationId xmlns:a16="http://schemas.microsoft.com/office/drawing/2014/main" id="{B7887B15-0B41-F8CA-78E4-0D359CAB632A}"/>
              </a:ext>
            </a:extLst>
          </p:cNvPr>
          <p:cNvGrpSpPr/>
          <p:nvPr/>
        </p:nvGrpSpPr>
        <p:grpSpPr>
          <a:xfrm>
            <a:off x="2085998" y="2969413"/>
            <a:ext cx="497520" cy="417960"/>
            <a:chOff x="2085998" y="2969413"/>
            <a:chExt cx="497520" cy="41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3BBC324F-9D4D-BC3F-9386-7D38EFA8A182}"/>
                    </a:ext>
                  </a:extLst>
                </p14:cNvPr>
                <p14:cNvContentPartPr/>
                <p14:nvPr/>
              </p14:nvContentPartPr>
              <p14:xfrm>
                <a:off x="2217398" y="3118813"/>
                <a:ext cx="236520" cy="1796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3BBC324F-9D4D-BC3F-9386-7D38EFA8A18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2209838" y="3111253"/>
                  <a:ext cx="2516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A00753A1-B331-043F-8A12-2B16733D3FA3}"/>
                    </a:ext>
                  </a:extLst>
                </p14:cNvPr>
                <p14:cNvContentPartPr/>
                <p14:nvPr/>
              </p14:nvContentPartPr>
              <p14:xfrm>
                <a:off x="2085998" y="2969413"/>
                <a:ext cx="497520" cy="417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A00753A1-B331-043F-8A12-2B16733D3FA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078438" y="2961853"/>
                  <a:ext cx="512640" cy="43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8">
            <p14:nvContentPartPr>
              <p14:cNvPr id="422" name="Input penna 421">
                <a:extLst>
                  <a:ext uri="{FF2B5EF4-FFF2-40B4-BE49-F238E27FC236}">
                    <a16:creationId xmlns:a16="http://schemas.microsoft.com/office/drawing/2014/main" id="{E3CA3ED9-8965-AEB6-2F1E-4DE414958482}"/>
                  </a:ext>
                </a:extLst>
              </p14:cNvPr>
              <p14:cNvContentPartPr/>
              <p14:nvPr/>
            </p14:nvContentPartPr>
            <p14:xfrm>
              <a:off x="2925505" y="3032659"/>
              <a:ext cx="429480" cy="327240"/>
            </p14:xfrm>
          </p:contentPart>
        </mc:Choice>
        <mc:Fallback>
          <p:pic>
            <p:nvPicPr>
              <p:cNvPr id="422" name="Input penna 421">
                <a:extLst>
                  <a:ext uri="{FF2B5EF4-FFF2-40B4-BE49-F238E27FC236}">
                    <a16:creationId xmlns:a16="http://schemas.microsoft.com/office/drawing/2014/main" id="{E3CA3ED9-8965-AEB6-2F1E-4DE414958482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2917945" y="3025099"/>
                <a:ext cx="44424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423" name="Input penna 422">
                <a:extLst>
                  <a:ext uri="{FF2B5EF4-FFF2-40B4-BE49-F238E27FC236}">
                    <a16:creationId xmlns:a16="http://schemas.microsoft.com/office/drawing/2014/main" id="{8B7A7560-331A-AC15-C323-CFCE6FD20171}"/>
                  </a:ext>
                </a:extLst>
              </p14:cNvPr>
              <p14:cNvContentPartPr/>
              <p14:nvPr/>
            </p14:nvContentPartPr>
            <p14:xfrm>
              <a:off x="3190825" y="3186379"/>
              <a:ext cx="208080" cy="190800"/>
            </p14:xfrm>
          </p:contentPart>
        </mc:Choice>
        <mc:Fallback>
          <p:pic>
            <p:nvPicPr>
              <p:cNvPr id="423" name="Input penna 422">
                <a:extLst>
                  <a:ext uri="{FF2B5EF4-FFF2-40B4-BE49-F238E27FC236}">
                    <a16:creationId xmlns:a16="http://schemas.microsoft.com/office/drawing/2014/main" id="{8B7A7560-331A-AC15-C323-CFCE6FD20171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3183625" y="3178819"/>
                <a:ext cx="223200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424" name="Input penna 423">
                <a:extLst>
                  <a:ext uri="{FF2B5EF4-FFF2-40B4-BE49-F238E27FC236}">
                    <a16:creationId xmlns:a16="http://schemas.microsoft.com/office/drawing/2014/main" id="{11B62F80-4D6E-4E9D-01FC-7E1313494CCB}"/>
                  </a:ext>
                </a:extLst>
              </p14:cNvPr>
              <p14:cNvContentPartPr/>
              <p14:nvPr/>
            </p14:nvContentPartPr>
            <p14:xfrm>
              <a:off x="3605236" y="3028586"/>
              <a:ext cx="20520" cy="360360"/>
            </p14:xfrm>
          </p:contentPart>
        </mc:Choice>
        <mc:Fallback>
          <p:pic>
            <p:nvPicPr>
              <p:cNvPr id="424" name="Input penna 423">
                <a:extLst>
                  <a:ext uri="{FF2B5EF4-FFF2-40B4-BE49-F238E27FC236}">
                    <a16:creationId xmlns:a16="http://schemas.microsoft.com/office/drawing/2014/main" id="{11B62F80-4D6E-4E9D-01FC-7E1313494CCB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3597676" y="3021026"/>
                <a:ext cx="35640" cy="37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28" name="Gruppo 427">
            <a:extLst>
              <a:ext uri="{FF2B5EF4-FFF2-40B4-BE49-F238E27FC236}">
                <a16:creationId xmlns:a16="http://schemas.microsoft.com/office/drawing/2014/main" id="{61392B79-1EAF-6F14-759E-BE685E4F3C59}"/>
              </a:ext>
            </a:extLst>
          </p:cNvPr>
          <p:cNvGrpSpPr/>
          <p:nvPr/>
        </p:nvGrpSpPr>
        <p:grpSpPr>
          <a:xfrm>
            <a:off x="3128236" y="3516331"/>
            <a:ext cx="376560" cy="303840"/>
            <a:chOff x="3128236" y="3516331"/>
            <a:chExt cx="376560" cy="30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1434C277-5431-0D53-508F-8BF0D4E24160}"/>
                    </a:ext>
                  </a:extLst>
                </p14:cNvPr>
                <p14:cNvContentPartPr/>
                <p14:nvPr/>
              </p14:nvContentPartPr>
              <p14:xfrm>
                <a:off x="3128236" y="3516331"/>
                <a:ext cx="375120" cy="30384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1434C277-5431-0D53-508F-8BF0D4E2416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120676" y="3508771"/>
                  <a:ext cx="39024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DE3856DD-418A-4982-9B0A-244A295D7A40}"/>
                    </a:ext>
                  </a:extLst>
                </p14:cNvPr>
                <p14:cNvContentPartPr/>
                <p14:nvPr/>
              </p14:nvContentPartPr>
              <p14:xfrm>
                <a:off x="3139036" y="3668251"/>
                <a:ext cx="365760" cy="1008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DE3856DD-418A-4982-9B0A-244A295D7A40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131476" y="3660691"/>
                  <a:ext cx="38088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uppo 435">
            <a:extLst>
              <a:ext uri="{FF2B5EF4-FFF2-40B4-BE49-F238E27FC236}">
                <a16:creationId xmlns:a16="http://schemas.microsoft.com/office/drawing/2014/main" id="{4D5CEF22-E719-B7BE-EE9E-38D4B1009C10}"/>
              </a:ext>
            </a:extLst>
          </p:cNvPr>
          <p:cNvGrpSpPr/>
          <p:nvPr/>
        </p:nvGrpSpPr>
        <p:grpSpPr>
          <a:xfrm>
            <a:off x="4267592" y="3068102"/>
            <a:ext cx="663480" cy="325800"/>
            <a:chOff x="4267592" y="3068102"/>
            <a:chExt cx="663480" cy="32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E952F2D9-9F81-865A-C38E-3460EA298A12}"/>
                    </a:ext>
                  </a:extLst>
                </p14:cNvPr>
                <p14:cNvContentPartPr/>
                <p14:nvPr/>
              </p14:nvContentPartPr>
              <p14:xfrm>
                <a:off x="4267592" y="3070622"/>
                <a:ext cx="453960" cy="241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E952F2D9-9F81-865A-C38E-3460EA298A12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260032" y="3063062"/>
                  <a:ext cx="4690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C1EE5076-EB32-BA89-848F-8FE513D0B387}"/>
                    </a:ext>
                  </a:extLst>
                </p14:cNvPr>
                <p14:cNvContentPartPr/>
                <p14:nvPr/>
              </p14:nvContentPartPr>
              <p14:xfrm>
                <a:off x="4358672" y="3078902"/>
                <a:ext cx="157320" cy="27828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C1EE5076-EB32-BA89-848F-8FE513D0B38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4351472" y="3071342"/>
                  <a:ext cx="17244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B02482FC-723F-615D-453A-7144E9714550}"/>
                    </a:ext>
                  </a:extLst>
                </p14:cNvPr>
                <p14:cNvContentPartPr/>
                <p14:nvPr/>
              </p14:nvContentPartPr>
              <p14:xfrm>
                <a:off x="4504832" y="3073142"/>
                <a:ext cx="245160" cy="27612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B02482FC-723F-615D-453A-7144E9714550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4497272" y="3065582"/>
                  <a:ext cx="2602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AD274990-457D-0912-2776-001E1FAFDF27}"/>
                    </a:ext>
                  </a:extLst>
                </p14:cNvPr>
                <p14:cNvContentPartPr/>
                <p14:nvPr/>
              </p14:nvContentPartPr>
              <p14:xfrm>
                <a:off x="4917392" y="3068102"/>
                <a:ext cx="13680" cy="3258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AD274990-457D-0912-2776-001E1FAFDF27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909832" y="3060542"/>
                  <a:ext cx="2880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0" name="Gruppo 439">
            <a:extLst>
              <a:ext uri="{FF2B5EF4-FFF2-40B4-BE49-F238E27FC236}">
                <a16:creationId xmlns:a16="http://schemas.microsoft.com/office/drawing/2014/main" id="{0BFA9856-ED94-43E9-3A53-BADBC26A03CF}"/>
              </a:ext>
            </a:extLst>
          </p:cNvPr>
          <p:cNvGrpSpPr/>
          <p:nvPr/>
        </p:nvGrpSpPr>
        <p:grpSpPr>
          <a:xfrm>
            <a:off x="4542992" y="3497942"/>
            <a:ext cx="353520" cy="316440"/>
            <a:chOff x="4542992" y="3497942"/>
            <a:chExt cx="353520" cy="31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BED90F61-3D10-34A4-8895-A45C5B29CCB5}"/>
                    </a:ext>
                  </a:extLst>
                </p14:cNvPr>
                <p14:cNvContentPartPr/>
                <p14:nvPr/>
              </p14:nvContentPartPr>
              <p14:xfrm>
                <a:off x="4542992" y="3497942"/>
                <a:ext cx="296640" cy="31644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BED90F61-3D10-34A4-8895-A45C5B29CCB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535432" y="3490382"/>
                  <a:ext cx="3114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76E99BA3-9751-A527-1A13-DC804E6FE5DA}"/>
                    </a:ext>
                  </a:extLst>
                </p14:cNvPr>
                <p14:cNvContentPartPr/>
                <p14:nvPr/>
              </p14:nvContentPartPr>
              <p14:xfrm>
                <a:off x="4557392" y="3660302"/>
                <a:ext cx="339120" cy="2196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76E99BA3-9751-A527-1A13-DC804E6FE5D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549832" y="3652742"/>
                  <a:ext cx="354240" cy="3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442" name="Input penna 441">
                <a:extLst>
                  <a:ext uri="{FF2B5EF4-FFF2-40B4-BE49-F238E27FC236}">
                    <a16:creationId xmlns:a16="http://schemas.microsoft.com/office/drawing/2014/main" id="{79BDC856-6BFD-1EE7-75C2-7D5DF4FCA948}"/>
                  </a:ext>
                </a:extLst>
              </p14:cNvPr>
              <p14:cNvContentPartPr/>
              <p14:nvPr/>
            </p14:nvContentPartPr>
            <p14:xfrm>
              <a:off x="5947365" y="3100861"/>
              <a:ext cx="541080" cy="354240"/>
            </p14:xfrm>
          </p:contentPart>
        </mc:Choice>
        <mc:Fallback>
          <p:pic>
            <p:nvPicPr>
              <p:cNvPr id="442" name="Input penna 441">
                <a:extLst>
                  <a:ext uri="{FF2B5EF4-FFF2-40B4-BE49-F238E27FC236}">
                    <a16:creationId xmlns:a16="http://schemas.microsoft.com/office/drawing/2014/main" id="{79BDC856-6BFD-1EE7-75C2-7D5DF4FCA948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5939805" y="3093301"/>
                <a:ext cx="55620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2">
            <p14:nvContentPartPr>
              <p14:cNvPr id="448" name="Input penna 447">
                <a:extLst>
                  <a:ext uri="{FF2B5EF4-FFF2-40B4-BE49-F238E27FC236}">
                    <a16:creationId xmlns:a16="http://schemas.microsoft.com/office/drawing/2014/main" id="{F73AC043-6259-963D-DD81-4D204ACDC0B6}"/>
                  </a:ext>
                </a:extLst>
              </p14:cNvPr>
              <p14:cNvContentPartPr/>
              <p14:nvPr/>
            </p14:nvContentPartPr>
            <p14:xfrm>
              <a:off x="6271005" y="3286261"/>
              <a:ext cx="282960" cy="193320"/>
            </p14:xfrm>
          </p:contentPart>
        </mc:Choice>
        <mc:Fallback>
          <p:pic>
            <p:nvPicPr>
              <p:cNvPr id="448" name="Input penna 447">
                <a:extLst>
                  <a:ext uri="{FF2B5EF4-FFF2-40B4-BE49-F238E27FC236}">
                    <a16:creationId xmlns:a16="http://schemas.microsoft.com/office/drawing/2014/main" id="{F73AC043-6259-963D-DD81-4D204ACDC0B6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263445" y="3278701"/>
                <a:ext cx="298080" cy="20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52" name="Gruppo 451">
            <a:extLst>
              <a:ext uri="{FF2B5EF4-FFF2-40B4-BE49-F238E27FC236}">
                <a16:creationId xmlns:a16="http://schemas.microsoft.com/office/drawing/2014/main" id="{0B374F2E-D2E2-817D-5D59-CBBC8CABCFB3}"/>
              </a:ext>
            </a:extLst>
          </p:cNvPr>
          <p:cNvGrpSpPr/>
          <p:nvPr/>
        </p:nvGrpSpPr>
        <p:grpSpPr>
          <a:xfrm>
            <a:off x="7567268" y="2111156"/>
            <a:ext cx="444600" cy="461520"/>
            <a:chOff x="7567268" y="2111156"/>
            <a:chExt cx="444600" cy="46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58BCA4FF-78CE-95E0-AF44-FD2CD1915F47}"/>
                    </a:ext>
                  </a:extLst>
                </p14:cNvPr>
                <p14:cNvContentPartPr/>
                <p14:nvPr/>
              </p14:nvContentPartPr>
              <p14:xfrm>
                <a:off x="7696508" y="2259476"/>
                <a:ext cx="99000" cy="2048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58BCA4FF-78CE-95E0-AF44-FD2CD1915F47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688948" y="2251916"/>
                  <a:ext cx="1141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F66F1222-9E6F-B4A7-C042-18AA25F95603}"/>
                    </a:ext>
                  </a:extLst>
                </p14:cNvPr>
                <p14:cNvContentPartPr/>
                <p14:nvPr/>
              </p14:nvContentPartPr>
              <p14:xfrm>
                <a:off x="7567268" y="2111156"/>
                <a:ext cx="444600" cy="46152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F66F1222-9E6F-B4A7-C042-18AA25F9560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559708" y="2103596"/>
                  <a:ext cx="459720" cy="47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5CF8E421-7E73-F7A3-AA80-1248ED7C8257}"/>
              </a:ext>
            </a:extLst>
          </p:cNvPr>
          <p:cNvGrpSpPr/>
          <p:nvPr/>
        </p:nvGrpSpPr>
        <p:grpSpPr>
          <a:xfrm>
            <a:off x="8331023" y="2256808"/>
            <a:ext cx="529200" cy="298440"/>
            <a:chOff x="8331023" y="2256808"/>
            <a:chExt cx="52920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DF499B9A-3A92-4091-ACB6-F943BBC9C8D7}"/>
                    </a:ext>
                  </a:extLst>
                </p14:cNvPr>
                <p14:cNvContentPartPr/>
                <p14:nvPr/>
              </p14:nvContentPartPr>
              <p14:xfrm>
                <a:off x="8331023" y="2256808"/>
                <a:ext cx="519840" cy="29844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DF499B9A-3A92-4091-ACB6-F943BBC9C8D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323463" y="2249248"/>
                  <a:ext cx="5349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97F6032A-5A22-8FF8-1889-B714F6E60130}"/>
                    </a:ext>
                  </a:extLst>
                </p14:cNvPr>
                <p14:cNvContentPartPr/>
                <p14:nvPr/>
              </p14:nvContentPartPr>
              <p14:xfrm>
                <a:off x="8644583" y="2410528"/>
                <a:ext cx="215640" cy="12996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97F6032A-5A22-8FF8-1889-B714F6E6013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637023" y="2402968"/>
                  <a:ext cx="230760" cy="14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2">
            <p14:nvContentPartPr>
              <p14:cNvPr id="473" name="Input penna 472">
                <a:extLst>
                  <a:ext uri="{FF2B5EF4-FFF2-40B4-BE49-F238E27FC236}">
                    <a16:creationId xmlns:a16="http://schemas.microsoft.com/office/drawing/2014/main" id="{1F48C7E3-FB75-C1C6-597F-D1967DDA6AFF}"/>
                  </a:ext>
                </a:extLst>
              </p14:cNvPr>
              <p14:cNvContentPartPr/>
              <p14:nvPr/>
            </p14:nvContentPartPr>
            <p14:xfrm>
              <a:off x="8573286" y="2078176"/>
              <a:ext cx="99360" cy="100800"/>
            </p14:xfrm>
          </p:contentPart>
        </mc:Choice>
        <mc:Fallback>
          <p:pic>
            <p:nvPicPr>
              <p:cNvPr id="473" name="Input penna 472">
                <a:extLst>
                  <a:ext uri="{FF2B5EF4-FFF2-40B4-BE49-F238E27FC236}">
                    <a16:creationId xmlns:a16="http://schemas.microsoft.com/office/drawing/2014/main" id="{1F48C7E3-FB75-C1C6-597F-D1967DDA6AFF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8565726" y="2070616"/>
                <a:ext cx="114480" cy="11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78" name="Gruppo 477">
            <a:extLst>
              <a:ext uri="{FF2B5EF4-FFF2-40B4-BE49-F238E27FC236}">
                <a16:creationId xmlns:a16="http://schemas.microsoft.com/office/drawing/2014/main" id="{52F34F03-ACF7-D558-75F0-018002EBFF8B}"/>
              </a:ext>
            </a:extLst>
          </p:cNvPr>
          <p:cNvGrpSpPr/>
          <p:nvPr/>
        </p:nvGrpSpPr>
        <p:grpSpPr>
          <a:xfrm>
            <a:off x="1369576" y="2933205"/>
            <a:ext cx="338760" cy="75240"/>
            <a:chOff x="1369576" y="2933205"/>
            <a:chExt cx="338760" cy="7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08E49B8A-1238-C6A1-F315-247E7560EB67}"/>
                    </a:ext>
                  </a:extLst>
                </p14:cNvPr>
                <p14:cNvContentPartPr/>
                <p14:nvPr/>
              </p14:nvContentPartPr>
              <p14:xfrm>
                <a:off x="1369576" y="2933205"/>
                <a:ext cx="50760" cy="5256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08E49B8A-1238-C6A1-F315-247E7560EB67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362016" y="2925645"/>
                  <a:ext cx="65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B05C8AF7-525B-C88C-5B82-25E1E057BF77}"/>
                    </a:ext>
                  </a:extLst>
                </p14:cNvPr>
                <p14:cNvContentPartPr/>
                <p14:nvPr/>
              </p14:nvContentPartPr>
              <p14:xfrm>
                <a:off x="1521856" y="2945445"/>
                <a:ext cx="53640" cy="6300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B05C8AF7-525B-C88C-5B82-25E1E057BF77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514296" y="2937885"/>
                  <a:ext cx="68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65217480-8F23-73B2-F8D0-AC47615AE4B0}"/>
                    </a:ext>
                  </a:extLst>
                </p14:cNvPr>
                <p14:cNvContentPartPr/>
                <p14:nvPr/>
              </p14:nvContentPartPr>
              <p14:xfrm>
                <a:off x="1651096" y="2935365"/>
                <a:ext cx="57240" cy="6192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65217480-8F23-73B2-F8D0-AC47615AE4B0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643536" y="2928165"/>
                  <a:ext cx="72360" cy="7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8" name="Gruppo 487">
            <a:extLst>
              <a:ext uri="{FF2B5EF4-FFF2-40B4-BE49-F238E27FC236}">
                <a16:creationId xmlns:a16="http://schemas.microsoft.com/office/drawing/2014/main" id="{12580796-B05C-DB5B-E4BC-0E3A78B692E7}"/>
              </a:ext>
            </a:extLst>
          </p:cNvPr>
          <p:cNvGrpSpPr/>
          <p:nvPr/>
        </p:nvGrpSpPr>
        <p:grpSpPr>
          <a:xfrm>
            <a:off x="1480456" y="2333805"/>
            <a:ext cx="294120" cy="69480"/>
            <a:chOff x="1480456" y="2333805"/>
            <a:chExt cx="294120" cy="6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77D8F5CC-05BF-12D1-43DE-5CC2F5EE78EA}"/>
                    </a:ext>
                  </a:extLst>
                </p14:cNvPr>
                <p14:cNvContentPartPr/>
                <p14:nvPr/>
              </p14:nvContentPartPr>
              <p14:xfrm>
                <a:off x="1480456" y="2333805"/>
                <a:ext cx="42840" cy="514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77D8F5CC-05BF-12D1-43DE-5CC2F5EE78EA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472896" y="2326245"/>
                  <a:ext cx="57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FCC1B331-706C-2DA2-CFD5-B82F9670D6CB}"/>
                    </a:ext>
                  </a:extLst>
                </p14:cNvPr>
                <p14:cNvContentPartPr/>
                <p14:nvPr/>
              </p14:nvContentPartPr>
              <p14:xfrm>
                <a:off x="1610416" y="2339205"/>
                <a:ext cx="62640" cy="640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FCC1B331-706C-2DA2-CFD5-B82F9670D6CB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602856" y="2331645"/>
                  <a:ext cx="777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40195464-BAE4-9278-1E7D-178DCADACC3D}"/>
                    </a:ext>
                  </a:extLst>
                </p14:cNvPr>
                <p14:cNvContentPartPr/>
                <p14:nvPr/>
              </p14:nvContentPartPr>
              <p14:xfrm>
                <a:off x="1747936" y="2340285"/>
                <a:ext cx="26640" cy="5544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40195464-BAE4-9278-1E7D-178DCADACC3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740376" y="2332725"/>
                  <a:ext cx="4176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6" name="Gruppo 485">
            <a:extLst>
              <a:ext uri="{FF2B5EF4-FFF2-40B4-BE49-F238E27FC236}">
                <a16:creationId xmlns:a16="http://schemas.microsoft.com/office/drawing/2014/main" id="{9936CB2A-71C6-B446-49E6-436A4DBA978F}"/>
              </a:ext>
            </a:extLst>
          </p:cNvPr>
          <p:cNvGrpSpPr/>
          <p:nvPr/>
        </p:nvGrpSpPr>
        <p:grpSpPr>
          <a:xfrm>
            <a:off x="1481536" y="1540725"/>
            <a:ext cx="487440" cy="91080"/>
            <a:chOff x="1481536" y="1540725"/>
            <a:chExt cx="487440" cy="9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9EDF21E4-6C58-1CF9-EC12-FAE91EE8A5A7}"/>
                    </a:ext>
                  </a:extLst>
                </p14:cNvPr>
                <p14:cNvContentPartPr/>
                <p14:nvPr/>
              </p14:nvContentPartPr>
              <p14:xfrm>
                <a:off x="1481536" y="1547565"/>
                <a:ext cx="92880" cy="8424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9EDF21E4-6C58-1CF9-EC12-FAE91EE8A5A7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473976" y="1540005"/>
                  <a:ext cx="1076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9B80438B-A4D8-7068-7E13-81867CFF24CC}"/>
                    </a:ext>
                  </a:extLst>
                </p14:cNvPr>
                <p14:cNvContentPartPr/>
                <p14:nvPr/>
              </p14:nvContentPartPr>
              <p14:xfrm>
                <a:off x="1706536" y="1556205"/>
                <a:ext cx="53280" cy="5868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9B80438B-A4D8-7068-7E13-81867CFF24C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698976" y="1548645"/>
                  <a:ext cx="684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C71A16B5-FE32-D673-5F63-342D9E90414E}"/>
                    </a:ext>
                  </a:extLst>
                </p14:cNvPr>
                <p14:cNvContentPartPr/>
                <p14:nvPr/>
              </p14:nvContentPartPr>
              <p14:xfrm>
                <a:off x="1921096" y="1540725"/>
                <a:ext cx="47880" cy="6012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C71A16B5-FE32-D673-5F63-342D9E90414E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913536" y="1533165"/>
                  <a:ext cx="6300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po 492">
            <a:extLst>
              <a:ext uri="{FF2B5EF4-FFF2-40B4-BE49-F238E27FC236}">
                <a16:creationId xmlns:a16="http://schemas.microsoft.com/office/drawing/2014/main" id="{B6661984-AFF1-7BBC-879B-12BA6D2B98F1}"/>
              </a:ext>
            </a:extLst>
          </p:cNvPr>
          <p:cNvGrpSpPr/>
          <p:nvPr/>
        </p:nvGrpSpPr>
        <p:grpSpPr>
          <a:xfrm>
            <a:off x="113536" y="4088844"/>
            <a:ext cx="424800" cy="236160"/>
            <a:chOff x="113536" y="4088844"/>
            <a:chExt cx="424800" cy="23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66D4FC7C-A27A-5066-330F-10E618422597}"/>
                    </a:ext>
                  </a:extLst>
                </p14:cNvPr>
                <p14:cNvContentPartPr/>
                <p14:nvPr/>
              </p14:nvContentPartPr>
              <p14:xfrm>
                <a:off x="113536" y="4088844"/>
                <a:ext cx="138960" cy="23616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66D4FC7C-A27A-5066-330F-10E618422597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5976" y="4081284"/>
                  <a:ext cx="1537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B48FB896-CFA4-2910-1FA4-EA1FB6C990E1}"/>
                    </a:ext>
                  </a:extLst>
                </p14:cNvPr>
                <p14:cNvContentPartPr/>
                <p14:nvPr/>
              </p14:nvContentPartPr>
              <p14:xfrm>
                <a:off x="387496" y="4123764"/>
                <a:ext cx="126360" cy="3888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B48FB896-CFA4-2910-1FA4-EA1FB6C990E1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379936" y="4116204"/>
                  <a:ext cx="1414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4E03B0F8-19D0-3800-FE41-04320917FCCA}"/>
                    </a:ext>
                  </a:extLst>
                </p14:cNvPr>
                <p14:cNvContentPartPr/>
                <p14:nvPr/>
              </p14:nvContentPartPr>
              <p14:xfrm>
                <a:off x="404056" y="4258404"/>
                <a:ext cx="134280" cy="684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4E03B0F8-19D0-3800-FE41-04320917FCC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96496" y="4250844"/>
                  <a:ext cx="149400" cy="2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7" name="Gruppo 496">
            <a:extLst>
              <a:ext uri="{FF2B5EF4-FFF2-40B4-BE49-F238E27FC236}">
                <a16:creationId xmlns:a16="http://schemas.microsoft.com/office/drawing/2014/main" id="{D8B5FDF6-838D-2E4A-D41A-332E4FB910AC}"/>
              </a:ext>
            </a:extLst>
          </p:cNvPr>
          <p:cNvGrpSpPr/>
          <p:nvPr/>
        </p:nvGrpSpPr>
        <p:grpSpPr>
          <a:xfrm>
            <a:off x="771705" y="4126370"/>
            <a:ext cx="326520" cy="238680"/>
            <a:chOff x="771705" y="4126370"/>
            <a:chExt cx="32652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367A04E0-13FA-B474-D2BC-8815ABC546CA}"/>
                    </a:ext>
                  </a:extLst>
                </p14:cNvPr>
                <p14:cNvContentPartPr/>
                <p14:nvPr/>
              </p14:nvContentPartPr>
              <p14:xfrm>
                <a:off x="771705" y="4126370"/>
                <a:ext cx="155160" cy="2386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367A04E0-13FA-B474-D2BC-8815ABC546CA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64145" y="4118810"/>
                  <a:ext cx="1702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1691AF65-AC74-A4B7-8EA1-5E171B0ECBE2}"/>
                    </a:ext>
                  </a:extLst>
                </p14:cNvPr>
                <p14:cNvContentPartPr/>
                <p14:nvPr/>
              </p14:nvContentPartPr>
              <p14:xfrm>
                <a:off x="911385" y="4135370"/>
                <a:ext cx="186840" cy="21744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1691AF65-AC74-A4B7-8EA1-5E171B0ECBE2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03825" y="4127810"/>
                  <a:ext cx="201960" cy="23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2">
            <p14:nvContentPartPr>
              <p14:cNvPr id="498" name="Input penna 497">
                <a:extLst>
                  <a:ext uri="{FF2B5EF4-FFF2-40B4-BE49-F238E27FC236}">
                    <a16:creationId xmlns:a16="http://schemas.microsoft.com/office/drawing/2014/main" id="{B2C87519-F01C-2EC2-4776-2C3BEA949020}"/>
                  </a:ext>
                </a:extLst>
              </p14:cNvPr>
              <p14:cNvContentPartPr/>
              <p14:nvPr/>
            </p14:nvContentPartPr>
            <p14:xfrm>
              <a:off x="786590" y="4586205"/>
              <a:ext cx="125640" cy="304200"/>
            </p14:xfrm>
          </p:contentPart>
        </mc:Choice>
        <mc:Fallback>
          <p:pic>
            <p:nvPicPr>
              <p:cNvPr id="498" name="Input penna 497">
                <a:extLst>
                  <a:ext uri="{FF2B5EF4-FFF2-40B4-BE49-F238E27FC236}">
                    <a16:creationId xmlns:a16="http://schemas.microsoft.com/office/drawing/2014/main" id="{B2C87519-F01C-2EC2-4776-2C3BEA949020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779030" y="4578645"/>
                <a:ext cx="14076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501" name="Input penna 500">
                <a:extLst>
                  <a:ext uri="{FF2B5EF4-FFF2-40B4-BE49-F238E27FC236}">
                    <a16:creationId xmlns:a16="http://schemas.microsoft.com/office/drawing/2014/main" id="{31488992-9687-8EB0-4100-C19101E6B803}"/>
                  </a:ext>
                </a:extLst>
              </p14:cNvPr>
              <p14:cNvContentPartPr/>
              <p14:nvPr/>
            </p14:nvContentPartPr>
            <p14:xfrm>
              <a:off x="905750" y="4599525"/>
              <a:ext cx="153000" cy="245160"/>
            </p14:xfrm>
          </p:contentPart>
        </mc:Choice>
        <mc:Fallback>
          <p:pic>
            <p:nvPicPr>
              <p:cNvPr id="501" name="Input penna 500">
                <a:extLst>
                  <a:ext uri="{FF2B5EF4-FFF2-40B4-BE49-F238E27FC236}">
                    <a16:creationId xmlns:a16="http://schemas.microsoft.com/office/drawing/2014/main" id="{31488992-9687-8EB0-4100-C19101E6B803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898190" y="4591965"/>
                <a:ext cx="168120" cy="26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0485E7FD-ACC2-B6EC-995D-A1BC3B7717ED}"/>
              </a:ext>
            </a:extLst>
          </p:cNvPr>
          <p:cNvGrpSpPr/>
          <p:nvPr/>
        </p:nvGrpSpPr>
        <p:grpSpPr>
          <a:xfrm>
            <a:off x="1337390" y="4223685"/>
            <a:ext cx="281520" cy="313200"/>
            <a:chOff x="1337390" y="4223685"/>
            <a:chExt cx="281520" cy="31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F22A9666-6A1F-971E-7155-226E335DE8EA}"/>
                    </a:ext>
                  </a:extLst>
                </p14:cNvPr>
                <p14:cNvContentPartPr/>
                <p14:nvPr/>
              </p14:nvContentPartPr>
              <p14:xfrm>
                <a:off x="1342070" y="4317285"/>
                <a:ext cx="276840" cy="21960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F22A9666-6A1F-971E-7155-226E335DE8EA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334510" y="4309725"/>
                  <a:ext cx="2919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EB3E7543-FC42-DE26-FD2B-01E7467FFA46}"/>
                    </a:ext>
                  </a:extLst>
                </p14:cNvPr>
                <p14:cNvContentPartPr/>
                <p14:nvPr/>
              </p14:nvContentPartPr>
              <p14:xfrm>
                <a:off x="1337390" y="4230525"/>
                <a:ext cx="60120" cy="6660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EB3E7543-FC42-DE26-FD2B-01E7467FFA4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330190" y="4222965"/>
                  <a:ext cx="752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60604BD9-D93F-7B13-B88C-2D9FDA768A49}"/>
                    </a:ext>
                  </a:extLst>
                </p14:cNvPr>
                <p14:cNvContentPartPr/>
                <p14:nvPr/>
              </p14:nvContentPartPr>
              <p14:xfrm>
                <a:off x="1491470" y="4257525"/>
                <a:ext cx="39600" cy="3708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60604BD9-D93F-7B13-B88C-2D9FDA768A49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483910" y="4249965"/>
                  <a:ext cx="54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959D56B9-056D-7062-6937-DFEFE9BC3F15}"/>
                    </a:ext>
                  </a:extLst>
                </p14:cNvPr>
                <p14:cNvContentPartPr/>
                <p14:nvPr/>
              </p14:nvContentPartPr>
              <p14:xfrm>
                <a:off x="1564190" y="4223685"/>
                <a:ext cx="54720" cy="7416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959D56B9-056D-7062-6937-DFEFE9BC3F15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556630" y="4216125"/>
                  <a:ext cx="6984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1" name="Gruppo 510">
            <a:extLst>
              <a:ext uri="{FF2B5EF4-FFF2-40B4-BE49-F238E27FC236}">
                <a16:creationId xmlns:a16="http://schemas.microsoft.com/office/drawing/2014/main" id="{3136F80D-F48B-8D42-FAB9-9BCA00C7BFB4}"/>
              </a:ext>
            </a:extLst>
          </p:cNvPr>
          <p:cNvGrpSpPr/>
          <p:nvPr/>
        </p:nvGrpSpPr>
        <p:grpSpPr>
          <a:xfrm>
            <a:off x="2234770" y="4114700"/>
            <a:ext cx="456480" cy="429480"/>
            <a:chOff x="2234770" y="4114700"/>
            <a:chExt cx="456480" cy="42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B652EA52-A138-A2AC-6873-09B3AFEE39BC}"/>
                    </a:ext>
                  </a:extLst>
                </p14:cNvPr>
                <p14:cNvContentPartPr/>
                <p14:nvPr/>
              </p14:nvContentPartPr>
              <p14:xfrm>
                <a:off x="2323330" y="4261580"/>
                <a:ext cx="191880" cy="16920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B652EA52-A138-A2AC-6873-09B3AFEE39BC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316130" y="4254020"/>
                  <a:ext cx="207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57232B80-FB8F-393B-96FE-D1FBFB2D9924}"/>
                    </a:ext>
                  </a:extLst>
                </p14:cNvPr>
                <p14:cNvContentPartPr/>
                <p14:nvPr/>
              </p14:nvContentPartPr>
              <p14:xfrm>
                <a:off x="2234770" y="4114700"/>
                <a:ext cx="456480" cy="42948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57232B80-FB8F-393B-96FE-D1FBFB2D992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227210" y="4107140"/>
                  <a:ext cx="471600" cy="44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5" name="Gruppo 514">
            <a:extLst>
              <a:ext uri="{FF2B5EF4-FFF2-40B4-BE49-F238E27FC236}">
                <a16:creationId xmlns:a16="http://schemas.microsoft.com/office/drawing/2014/main" id="{4E89D3CF-F0A1-9C82-6312-FA428355B861}"/>
              </a:ext>
            </a:extLst>
          </p:cNvPr>
          <p:cNvGrpSpPr/>
          <p:nvPr/>
        </p:nvGrpSpPr>
        <p:grpSpPr>
          <a:xfrm>
            <a:off x="2970196" y="4199989"/>
            <a:ext cx="264240" cy="329760"/>
            <a:chOff x="2970196" y="4199989"/>
            <a:chExt cx="26424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4A302471-5426-175B-65DA-36DB45CB1E8F}"/>
                    </a:ext>
                  </a:extLst>
                </p14:cNvPr>
                <p14:cNvContentPartPr/>
                <p14:nvPr/>
              </p14:nvContentPartPr>
              <p14:xfrm>
                <a:off x="2970196" y="4199989"/>
                <a:ext cx="206280" cy="29844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4A302471-5426-175B-65DA-36DB45CB1E8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962636" y="4192429"/>
                  <a:ext cx="2214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3441B40A-506C-140A-D8F3-75127E7B329B}"/>
                    </a:ext>
                  </a:extLst>
                </p14:cNvPr>
                <p14:cNvContentPartPr/>
                <p14:nvPr/>
              </p14:nvContentPartPr>
              <p14:xfrm>
                <a:off x="3086836" y="4353709"/>
                <a:ext cx="147600" cy="17604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3441B40A-506C-140A-D8F3-75127E7B329B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079276" y="4346149"/>
                  <a:ext cx="162720" cy="19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2">
            <p14:nvContentPartPr>
              <p14:cNvPr id="530" name="Input penna 529">
                <a:extLst>
                  <a:ext uri="{FF2B5EF4-FFF2-40B4-BE49-F238E27FC236}">
                    <a16:creationId xmlns:a16="http://schemas.microsoft.com/office/drawing/2014/main" id="{43F6D017-337F-47A1-064B-14A890D61C8E}"/>
                  </a:ext>
                </a:extLst>
              </p14:cNvPr>
              <p14:cNvContentPartPr/>
              <p14:nvPr/>
            </p14:nvContentPartPr>
            <p14:xfrm>
              <a:off x="173877" y="1678993"/>
              <a:ext cx="106920" cy="24840"/>
            </p14:xfrm>
          </p:contentPart>
        </mc:Choice>
        <mc:Fallback>
          <p:pic>
            <p:nvPicPr>
              <p:cNvPr id="530" name="Input penna 529">
                <a:extLst>
                  <a:ext uri="{FF2B5EF4-FFF2-40B4-BE49-F238E27FC236}">
                    <a16:creationId xmlns:a16="http://schemas.microsoft.com/office/drawing/2014/main" id="{43F6D017-337F-47A1-064B-14A890D61C8E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119877" y="1570993"/>
                <a:ext cx="21456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4">
            <p14:nvContentPartPr>
              <p14:cNvPr id="531" name="Input penna 530">
                <a:extLst>
                  <a:ext uri="{FF2B5EF4-FFF2-40B4-BE49-F238E27FC236}">
                    <a16:creationId xmlns:a16="http://schemas.microsoft.com/office/drawing/2014/main" id="{147D0A44-2950-88C2-3202-6B835FF52E5B}"/>
                  </a:ext>
                </a:extLst>
              </p14:cNvPr>
              <p14:cNvContentPartPr/>
              <p14:nvPr/>
            </p14:nvContentPartPr>
            <p14:xfrm>
              <a:off x="45717" y="2352553"/>
              <a:ext cx="228600" cy="29160"/>
            </p14:xfrm>
          </p:contentPart>
        </mc:Choice>
        <mc:Fallback>
          <p:pic>
            <p:nvPicPr>
              <p:cNvPr id="531" name="Input penna 530">
                <a:extLst>
                  <a:ext uri="{FF2B5EF4-FFF2-40B4-BE49-F238E27FC236}">
                    <a16:creationId xmlns:a16="http://schemas.microsoft.com/office/drawing/2014/main" id="{147D0A44-2950-88C2-3202-6B835FF52E5B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-8283" y="2244553"/>
                <a:ext cx="33624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6">
            <p14:nvContentPartPr>
              <p14:cNvPr id="532" name="Input penna 531">
                <a:extLst>
                  <a:ext uri="{FF2B5EF4-FFF2-40B4-BE49-F238E27FC236}">
                    <a16:creationId xmlns:a16="http://schemas.microsoft.com/office/drawing/2014/main" id="{7ADAF437-B581-F6A3-5139-A1AEAC96C0DF}"/>
                  </a:ext>
                </a:extLst>
              </p14:cNvPr>
              <p14:cNvContentPartPr/>
              <p14:nvPr/>
            </p14:nvContentPartPr>
            <p14:xfrm>
              <a:off x="122397" y="3139873"/>
              <a:ext cx="167760" cy="24120"/>
            </p14:xfrm>
          </p:contentPart>
        </mc:Choice>
        <mc:Fallback>
          <p:pic>
            <p:nvPicPr>
              <p:cNvPr id="532" name="Input penna 531">
                <a:extLst>
                  <a:ext uri="{FF2B5EF4-FFF2-40B4-BE49-F238E27FC236}">
                    <a16:creationId xmlns:a16="http://schemas.microsoft.com/office/drawing/2014/main" id="{7ADAF437-B581-F6A3-5139-A1AEAC96C0DF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68757" y="3032233"/>
                <a:ext cx="27540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8">
            <p14:nvContentPartPr>
              <p14:cNvPr id="533" name="Input penna 532">
                <a:extLst>
                  <a:ext uri="{FF2B5EF4-FFF2-40B4-BE49-F238E27FC236}">
                    <a16:creationId xmlns:a16="http://schemas.microsoft.com/office/drawing/2014/main" id="{478683C3-6254-AC14-7F00-C51218285CB0}"/>
                  </a:ext>
                </a:extLst>
              </p14:cNvPr>
              <p14:cNvContentPartPr/>
              <p14:nvPr/>
            </p14:nvContentPartPr>
            <p14:xfrm>
              <a:off x="133917" y="4102873"/>
              <a:ext cx="216360" cy="18720"/>
            </p14:xfrm>
          </p:contentPart>
        </mc:Choice>
        <mc:Fallback>
          <p:pic>
            <p:nvPicPr>
              <p:cNvPr id="533" name="Input penna 532">
                <a:extLst>
                  <a:ext uri="{FF2B5EF4-FFF2-40B4-BE49-F238E27FC236}">
                    <a16:creationId xmlns:a16="http://schemas.microsoft.com/office/drawing/2014/main" id="{478683C3-6254-AC14-7F00-C51218285CB0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80277" y="3995233"/>
                <a:ext cx="3240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0">
            <p14:nvContentPartPr>
              <p14:cNvPr id="534" name="Input penna 533">
                <a:extLst>
                  <a:ext uri="{FF2B5EF4-FFF2-40B4-BE49-F238E27FC236}">
                    <a16:creationId xmlns:a16="http://schemas.microsoft.com/office/drawing/2014/main" id="{71D2819F-732F-2773-E204-6F2B2544485C}"/>
                  </a:ext>
                </a:extLst>
              </p14:cNvPr>
              <p14:cNvContentPartPr/>
              <p14:nvPr/>
            </p14:nvContentPartPr>
            <p14:xfrm>
              <a:off x="128426" y="5459148"/>
              <a:ext cx="254520" cy="298800"/>
            </p14:xfrm>
          </p:contentPart>
        </mc:Choice>
        <mc:Fallback>
          <p:pic>
            <p:nvPicPr>
              <p:cNvPr id="534" name="Input penna 533">
                <a:extLst>
                  <a:ext uri="{FF2B5EF4-FFF2-40B4-BE49-F238E27FC236}">
                    <a16:creationId xmlns:a16="http://schemas.microsoft.com/office/drawing/2014/main" id="{71D2819F-732F-2773-E204-6F2B2544485C}"/>
                  </a:ext>
                </a:extLst>
              </p:cNvPr>
              <p:cNvPicPr/>
              <p:nvPr/>
            </p:nvPicPr>
            <p:blipFill>
              <a:blip r:embed="rId361"/>
              <a:stretch>
                <a:fillRect/>
              </a:stretch>
            </p:blipFill>
            <p:spPr>
              <a:xfrm>
                <a:off x="120866" y="5451948"/>
                <a:ext cx="26964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2">
            <p14:nvContentPartPr>
              <p14:cNvPr id="535" name="Input penna 534">
                <a:extLst>
                  <a:ext uri="{FF2B5EF4-FFF2-40B4-BE49-F238E27FC236}">
                    <a16:creationId xmlns:a16="http://schemas.microsoft.com/office/drawing/2014/main" id="{C231F237-810D-AF23-ECC5-43769A638503}"/>
                  </a:ext>
                </a:extLst>
              </p14:cNvPr>
              <p14:cNvContentPartPr/>
              <p14:nvPr/>
            </p14:nvContentPartPr>
            <p14:xfrm>
              <a:off x="803786" y="5500908"/>
              <a:ext cx="87120" cy="20520"/>
            </p14:xfrm>
          </p:contentPart>
        </mc:Choice>
        <mc:Fallback>
          <p:pic>
            <p:nvPicPr>
              <p:cNvPr id="535" name="Input penna 534">
                <a:extLst>
                  <a:ext uri="{FF2B5EF4-FFF2-40B4-BE49-F238E27FC236}">
                    <a16:creationId xmlns:a16="http://schemas.microsoft.com/office/drawing/2014/main" id="{C231F237-810D-AF23-ECC5-43769A638503}"/>
                  </a:ext>
                </a:extLst>
              </p:cNvPr>
              <p:cNvPicPr/>
              <p:nvPr/>
            </p:nvPicPr>
            <p:blipFill>
              <a:blip r:embed="rId363"/>
              <a:stretch>
                <a:fillRect/>
              </a:stretch>
            </p:blipFill>
            <p:spPr>
              <a:xfrm>
                <a:off x="796226" y="5493348"/>
                <a:ext cx="1022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4">
            <p14:nvContentPartPr>
              <p14:cNvPr id="536" name="Input penna 535">
                <a:extLst>
                  <a:ext uri="{FF2B5EF4-FFF2-40B4-BE49-F238E27FC236}">
                    <a16:creationId xmlns:a16="http://schemas.microsoft.com/office/drawing/2014/main" id="{32BC3F00-C9A1-6A85-4269-6965C4084392}"/>
                  </a:ext>
                </a:extLst>
              </p14:cNvPr>
              <p14:cNvContentPartPr/>
              <p14:nvPr/>
            </p14:nvContentPartPr>
            <p14:xfrm>
              <a:off x="747266" y="5644908"/>
              <a:ext cx="147240" cy="17640"/>
            </p14:xfrm>
          </p:contentPart>
        </mc:Choice>
        <mc:Fallback>
          <p:pic>
            <p:nvPicPr>
              <p:cNvPr id="536" name="Input penna 535">
                <a:extLst>
                  <a:ext uri="{FF2B5EF4-FFF2-40B4-BE49-F238E27FC236}">
                    <a16:creationId xmlns:a16="http://schemas.microsoft.com/office/drawing/2014/main" id="{32BC3F00-C9A1-6A85-4269-6965C4084392}"/>
                  </a:ext>
                </a:extLst>
              </p:cNvPr>
              <p:cNvPicPr/>
              <p:nvPr/>
            </p:nvPicPr>
            <p:blipFill>
              <a:blip r:embed="rId365"/>
              <a:stretch>
                <a:fillRect/>
              </a:stretch>
            </p:blipFill>
            <p:spPr>
              <a:xfrm>
                <a:off x="739706" y="5637348"/>
                <a:ext cx="16236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6">
            <p14:nvContentPartPr>
              <p14:cNvPr id="541" name="Input penna 540">
                <a:extLst>
                  <a:ext uri="{FF2B5EF4-FFF2-40B4-BE49-F238E27FC236}">
                    <a16:creationId xmlns:a16="http://schemas.microsoft.com/office/drawing/2014/main" id="{A21FCDB3-3E70-48D3-FDEF-7F371FBAB6B0}"/>
                  </a:ext>
                </a:extLst>
              </p14:cNvPr>
              <p14:cNvContentPartPr/>
              <p14:nvPr/>
            </p14:nvContentPartPr>
            <p14:xfrm>
              <a:off x="1309946" y="5498748"/>
              <a:ext cx="273240" cy="214200"/>
            </p14:xfrm>
          </p:contentPart>
        </mc:Choice>
        <mc:Fallback>
          <p:pic>
            <p:nvPicPr>
              <p:cNvPr id="541" name="Input penna 540">
                <a:extLst>
                  <a:ext uri="{FF2B5EF4-FFF2-40B4-BE49-F238E27FC236}">
                    <a16:creationId xmlns:a16="http://schemas.microsoft.com/office/drawing/2014/main" id="{A21FCDB3-3E70-48D3-FDEF-7F371FBAB6B0}"/>
                  </a:ext>
                </a:extLst>
              </p:cNvPr>
              <p:cNvPicPr/>
              <p:nvPr/>
            </p:nvPicPr>
            <p:blipFill>
              <a:blip r:embed="rId367"/>
              <a:stretch>
                <a:fillRect/>
              </a:stretch>
            </p:blipFill>
            <p:spPr>
              <a:xfrm>
                <a:off x="1302386" y="5491188"/>
                <a:ext cx="28836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544" name="Input penna 543">
                <a:extLst>
                  <a:ext uri="{FF2B5EF4-FFF2-40B4-BE49-F238E27FC236}">
                    <a16:creationId xmlns:a16="http://schemas.microsoft.com/office/drawing/2014/main" id="{5DACDF2E-7614-B7C7-6E78-2F50012B90FC}"/>
                  </a:ext>
                </a:extLst>
              </p14:cNvPr>
              <p14:cNvContentPartPr/>
              <p14:nvPr/>
            </p14:nvContentPartPr>
            <p14:xfrm>
              <a:off x="2001146" y="5548068"/>
              <a:ext cx="96120" cy="12240"/>
            </p14:xfrm>
          </p:contentPart>
        </mc:Choice>
        <mc:Fallback>
          <p:pic>
            <p:nvPicPr>
              <p:cNvPr id="544" name="Input penna 543">
                <a:extLst>
                  <a:ext uri="{FF2B5EF4-FFF2-40B4-BE49-F238E27FC236}">
                    <a16:creationId xmlns:a16="http://schemas.microsoft.com/office/drawing/2014/main" id="{5DACDF2E-7614-B7C7-6E78-2F50012B90FC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1993946" y="5540508"/>
                <a:ext cx="11124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545" name="Input penna 544">
                <a:extLst>
                  <a:ext uri="{FF2B5EF4-FFF2-40B4-BE49-F238E27FC236}">
                    <a16:creationId xmlns:a16="http://schemas.microsoft.com/office/drawing/2014/main" id="{BF0D79EC-04E4-F1E7-C56E-B2B8F772E08C}"/>
                  </a:ext>
                </a:extLst>
              </p14:cNvPr>
              <p14:cNvContentPartPr/>
              <p14:nvPr/>
            </p14:nvContentPartPr>
            <p14:xfrm>
              <a:off x="1961906" y="5657868"/>
              <a:ext cx="96840" cy="14760"/>
            </p14:xfrm>
          </p:contentPart>
        </mc:Choice>
        <mc:Fallback>
          <p:pic>
            <p:nvPicPr>
              <p:cNvPr id="545" name="Input penna 544">
                <a:extLst>
                  <a:ext uri="{FF2B5EF4-FFF2-40B4-BE49-F238E27FC236}">
                    <a16:creationId xmlns:a16="http://schemas.microsoft.com/office/drawing/2014/main" id="{BF0D79EC-04E4-F1E7-C56E-B2B8F772E08C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1954346" y="5650308"/>
                <a:ext cx="11196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68" name="Gruppo 567">
            <a:extLst>
              <a:ext uri="{FF2B5EF4-FFF2-40B4-BE49-F238E27FC236}">
                <a16:creationId xmlns:a16="http://schemas.microsoft.com/office/drawing/2014/main" id="{DD4FF979-E1E1-549E-FB8A-9CC6E6A8E688}"/>
              </a:ext>
            </a:extLst>
          </p:cNvPr>
          <p:cNvGrpSpPr/>
          <p:nvPr/>
        </p:nvGrpSpPr>
        <p:grpSpPr>
          <a:xfrm>
            <a:off x="2434586" y="5463828"/>
            <a:ext cx="631440" cy="195120"/>
            <a:chOff x="2434586" y="5463828"/>
            <a:chExt cx="63144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7EA4DC51-D03B-F563-41C3-5BCB847639C5}"/>
                    </a:ext>
                  </a:extLst>
                </p14:cNvPr>
                <p14:cNvContentPartPr/>
                <p14:nvPr/>
              </p14:nvContentPartPr>
              <p14:xfrm>
                <a:off x="2434586" y="5498748"/>
                <a:ext cx="163800" cy="16020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7EA4DC51-D03B-F563-41C3-5BCB847639C5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427026" y="5491188"/>
                  <a:ext cx="178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F733F93D-071A-23BC-19EF-09F4D3E188D8}"/>
                    </a:ext>
                  </a:extLst>
                </p14:cNvPr>
                <p14:cNvContentPartPr/>
                <p14:nvPr/>
              </p14:nvContentPartPr>
              <p14:xfrm>
                <a:off x="2576426" y="5543388"/>
                <a:ext cx="132120" cy="9576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F733F93D-071A-23BC-19EF-09F4D3E188D8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568866" y="5535828"/>
                  <a:ext cx="1472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745D04CC-688E-76A1-531B-093EE76DD66E}"/>
                    </a:ext>
                  </a:extLst>
                </p14:cNvPr>
                <p14:cNvContentPartPr/>
                <p14:nvPr/>
              </p14:nvContentPartPr>
              <p14:xfrm>
                <a:off x="2737346" y="5532588"/>
                <a:ext cx="92880" cy="9720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745D04CC-688E-76A1-531B-093EE76DD66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729786" y="5525028"/>
                  <a:ext cx="1080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8D64ED8E-4069-E05D-AF50-4ED646E08147}"/>
                    </a:ext>
                  </a:extLst>
                </p14:cNvPr>
                <p14:cNvContentPartPr/>
                <p14:nvPr/>
              </p14:nvContentPartPr>
              <p14:xfrm>
                <a:off x="2851106" y="5566788"/>
                <a:ext cx="79920" cy="5616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8D64ED8E-4069-E05D-AF50-4ED646E08147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843546" y="5559228"/>
                  <a:ext cx="946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C8BD402D-0D88-217B-E365-6483E8F443C4}"/>
                    </a:ext>
                  </a:extLst>
                </p14:cNvPr>
                <p14:cNvContentPartPr/>
                <p14:nvPr/>
              </p14:nvContentPartPr>
              <p14:xfrm>
                <a:off x="2996546" y="5463828"/>
                <a:ext cx="18360" cy="13536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C8BD402D-0D88-217B-E365-6483E8F443C4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2988986" y="5456628"/>
                  <a:ext cx="334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37EBB07A-6310-1118-DC88-C752ABC4CA71}"/>
                    </a:ext>
                  </a:extLst>
                </p14:cNvPr>
                <p14:cNvContentPartPr/>
                <p14:nvPr/>
              </p14:nvContentPartPr>
              <p14:xfrm>
                <a:off x="3056306" y="5574348"/>
                <a:ext cx="9720" cy="7092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37EBB07A-6310-1118-DC88-C752ABC4CA7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3049106" y="5566788"/>
                  <a:ext cx="2484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6" name="Gruppo 565">
            <a:extLst>
              <a:ext uri="{FF2B5EF4-FFF2-40B4-BE49-F238E27FC236}">
                <a16:creationId xmlns:a16="http://schemas.microsoft.com/office/drawing/2014/main" id="{6711CA5E-4D6E-B691-B199-9091A1E9A00B}"/>
              </a:ext>
            </a:extLst>
          </p:cNvPr>
          <p:cNvGrpSpPr/>
          <p:nvPr/>
        </p:nvGrpSpPr>
        <p:grpSpPr>
          <a:xfrm>
            <a:off x="3555626" y="5329188"/>
            <a:ext cx="1213920" cy="331200"/>
            <a:chOff x="3555626" y="5329188"/>
            <a:chExt cx="1213920" cy="33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11F286DD-59E4-536B-5321-51B00852BC4F}"/>
                    </a:ext>
                  </a:extLst>
                </p14:cNvPr>
                <p14:cNvContentPartPr/>
                <p14:nvPr/>
              </p14:nvContentPartPr>
              <p14:xfrm>
                <a:off x="3555626" y="5508468"/>
                <a:ext cx="163080" cy="12888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11F286DD-59E4-536B-5321-51B00852BC4F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3548066" y="5501268"/>
                  <a:ext cx="178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2D9A74EB-C411-BCA7-DA0B-C091515BACB3}"/>
                    </a:ext>
                  </a:extLst>
                </p14:cNvPr>
                <p14:cNvContentPartPr/>
                <p14:nvPr/>
              </p14:nvContentPartPr>
              <p14:xfrm>
                <a:off x="3760826" y="5530068"/>
                <a:ext cx="62280" cy="13032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2D9A74EB-C411-BCA7-DA0B-C091515BACB3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3753266" y="5522508"/>
                  <a:ext cx="77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86BAD085-C8A2-5853-822E-B6FFCD9E3CEE}"/>
                    </a:ext>
                  </a:extLst>
                </p14:cNvPr>
                <p14:cNvContentPartPr/>
                <p14:nvPr/>
              </p14:nvContentPartPr>
              <p14:xfrm>
                <a:off x="3885026" y="5554548"/>
                <a:ext cx="10800" cy="6840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86BAD085-C8A2-5853-822E-B6FFCD9E3CEE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3877466" y="5546988"/>
                  <a:ext cx="259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48C9B53A-E90A-126C-4939-AE3878ED55B5}"/>
                    </a:ext>
                  </a:extLst>
                </p14:cNvPr>
                <p14:cNvContentPartPr/>
                <p14:nvPr/>
              </p14:nvContentPartPr>
              <p14:xfrm>
                <a:off x="3967826" y="5538348"/>
                <a:ext cx="107640" cy="9648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48C9B53A-E90A-126C-4939-AE3878ED55B5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3960266" y="5530788"/>
                  <a:ext cx="1227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0C78926E-2D98-128C-5B41-BA6DFE6F8489}"/>
                    </a:ext>
                  </a:extLst>
                </p14:cNvPr>
                <p14:cNvContentPartPr/>
                <p14:nvPr/>
              </p14:nvContentPartPr>
              <p14:xfrm>
                <a:off x="4109306" y="5548068"/>
                <a:ext cx="60120" cy="7632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0C78926E-2D98-128C-5B41-BA6DFE6F8489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4101746" y="5540508"/>
                  <a:ext cx="752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F8605F42-E45C-99D3-6065-1B67D67B4B79}"/>
                    </a:ext>
                  </a:extLst>
                </p14:cNvPr>
                <p14:cNvContentPartPr/>
                <p14:nvPr/>
              </p14:nvContentPartPr>
              <p14:xfrm>
                <a:off x="4214066" y="5555988"/>
                <a:ext cx="83880" cy="8604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F8605F42-E45C-99D3-6065-1B67D67B4B79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4206506" y="5548428"/>
                  <a:ext cx="990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85FA8D58-B899-CC42-9B98-22636B84A74F}"/>
                    </a:ext>
                  </a:extLst>
                </p14:cNvPr>
                <p14:cNvContentPartPr/>
                <p14:nvPr/>
              </p14:nvContentPartPr>
              <p14:xfrm>
                <a:off x="4338266" y="5553468"/>
                <a:ext cx="79560" cy="8568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85FA8D58-B899-CC42-9B98-22636B84A74F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4330706" y="5545908"/>
                  <a:ext cx="946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5FAF8DC-ED42-AE1B-6B99-3C198CEA323C}"/>
                    </a:ext>
                  </a:extLst>
                </p14:cNvPr>
                <p14:cNvContentPartPr/>
                <p14:nvPr/>
              </p14:nvContentPartPr>
              <p14:xfrm>
                <a:off x="4450586" y="5352228"/>
                <a:ext cx="47880" cy="27864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5FAF8DC-ED42-AE1B-6B99-3C198CEA323C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4443026" y="5344668"/>
                  <a:ext cx="630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561" name="Input penna 560">
                  <a:extLst>
                    <a:ext uri="{FF2B5EF4-FFF2-40B4-BE49-F238E27FC236}">
                      <a16:creationId xmlns:a16="http://schemas.microsoft.com/office/drawing/2014/main" id="{191EE972-9ADA-49EB-C5CB-5BA7B11EABAC}"/>
                    </a:ext>
                  </a:extLst>
                </p14:cNvPr>
                <p14:cNvContentPartPr/>
                <p14:nvPr/>
              </p14:nvContentPartPr>
              <p14:xfrm>
                <a:off x="4458506" y="5519988"/>
                <a:ext cx="68400" cy="6480"/>
              </p14:xfrm>
            </p:contentPart>
          </mc:Choice>
          <mc:Fallback>
            <p:pic>
              <p:nvPicPr>
                <p:cNvPr id="561" name="Input penna 560">
                  <a:extLst>
                    <a:ext uri="{FF2B5EF4-FFF2-40B4-BE49-F238E27FC236}">
                      <a16:creationId xmlns:a16="http://schemas.microsoft.com/office/drawing/2014/main" id="{191EE972-9ADA-49EB-C5CB-5BA7B11EABAC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4450946" y="5512428"/>
                  <a:ext cx="835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562" name="Input penna 561">
                  <a:extLst>
                    <a:ext uri="{FF2B5EF4-FFF2-40B4-BE49-F238E27FC236}">
                      <a16:creationId xmlns:a16="http://schemas.microsoft.com/office/drawing/2014/main" id="{C7F5E7A7-689A-B2C6-C487-665AFD88463A}"/>
                    </a:ext>
                  </a:extLst>
                </p14:cNvPr>
                <p14:cNvContentPartPr/>
                <p14:nvPr/>
              </p14:nvContentPartPr>
              <p14:xfrm>
                <a:off x="4545266" y="5494788"/>
                <a:ext cx="64440" cy="82440"/>
              </p14:xfrm>
            </p:contentPart>
          </mc:Choice>
          <mc:Fallback>
            <p:pic>
              <p:nvPicPr>
                <p:cNvPr id="562" name="Input penna 561">
                  <a:extLst>
                    <a:ext uri="{FF2B5EF4-FFF2-40B4-BE49-F238E27FC236}">
                      <a16:creationId xmlns:a16="http://schemas.microsoft.com/office/drawing/2014/main" id="{C7F5E7A7-689A-B2C6-C487-665AFD88463A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537706" y="5487228"/>
                  <a:ext cx="79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563" name="Input penna 562">
                  <a:extLst>
                    <a:ext uri="{FF2B5EF4-FFF2-40B4-BE49-F238E27FC236}">
                      <a16:creationId xmlns:a16="http://schemas.microsoft.com/office/drawing/2014/main" id="{20D37B23-D026-7BBC-39A5-C7F01AC4DFD4}"/>
                    </a:ext>
                  </a:extLst>
                </p14:cNvPr>
                <p14:cNvContentPartPr/>
                <p14:nvPr/>
              </p14:nvContentPartPr>
              <p14:xfrm>
                <a:off x="4683146" y="5329188"/>
                <a:ext cx="34200" cy="251640"/>
              </p14:xfrm>
            </p:contentPart>
          </mc:Choice>
          <mc:Fallback>
            <p:pic>
              <p:nvPicPr>
                <p:cNvPr id="563" name="Input penna 562">
                  <a:extLst>
                    <a:ext uri="{FF2B5EF4-FFF2-40B4-BE49-F238E27FC236}">
                      <a16:creationId xmlns:a16="http://schemas.microsoft.com/office/drawing/2014/main" id="{20D37B23-D026-7BBC-39A5-C7F01AC4DFD4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675586" y="5321628"/>
                  <a:ext cx="4932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564" name="Input penna 563">
                  <a:extLst>
                    <a:ext uri="{FF2B5EF4-FFF2-40B4-BE49-F238E27FC236}">
                      <a16:creationId xmlns:a16="http://schemas.microsoft.com/office/drawing/2014/main" id="{F899AF49-3181-0EAA-4D2F-9FFA1F61B7F5}"/>
                    </a:ext>
                  </a:extLst>
                </p14:cNvPr>
                <p14:cNvContentPartPr/>
                <p14:nvPr/>
              </p14:nvContentPartPr>
              <p14:xfrm>
                <a:off x="4755146" y="5471388"/>
                <a:ext cx="14400" cy="119880"/>
              </p14:xfrm>
            </p:contentPart>
          </mc:Choice>
          <mc:Fallback>
            <p:pic>
              <p:nvPicPr>
                <p:cNvPr id="564" name="Input penna 563">
                  <a:extLst>
                    <a:ext uri="{FF2B5EF4-FFF2-40B4-BE49-F238E27FC236}">
                      <a16:creationId xmlns:a16="http://schemas.microsoft.com/office/drawing/2014/main" id="{F899AF49-3181-0EAA-4D2F-9FFA1F61B7F5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4747586" y="5463828"/>
                  <a:ext cx="2952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2" name="Gruppo 571">
            <a:extLst>
              <a:ext uri="{FF2B5EF4-FFF2-40B4-BE49-F238E27FC236}">
                <a16:creationId xmlns:a16="http://schemas.microsoft.com/office/drawing/2014/main" id="{4B9E325E-8F7B-5FBD-FE2B-C7A734752DC2}"/>
              </a:ext>
            </a:extLst>
          </p:cNvPr>
          <p:cNvGrpSpPr/>
          <p:nvPr/>
        </p:nvGrpSpPr>
        <p:grpSpPr>
          <a:xfrm>
            <a:off x="5323243" y="5502203"/>
            <a:ext cx="407880" cy="97560"/>
            <a:chOff x="5323243" y="5502203"/>
            <a:chExt cx="407880" cy="9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A78508AF-7090-D5FE-186B-CFFF727001D9}"/>
                    </a:ext>
                  </a:extLst>
                </p14:cNvPr>
                <p14:cNvContentPartPr/>
                <p14:nvPr/>
              </p14:nvContentPartPr>
              <p14:xfrm>
                <a:off x="5480203" y="5502203"/>
                <a:ext cx="720" cy="8676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A78508AF-7090-D5FE-186B-CFFF727001D9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5472643" y="5494643"/>
                  <a:ext cx="15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0C56E3FC-75C0-2369-9DEB-5856EFAA7FC5}"/>
                    </a:ext>
                  </a:extLst>
                </p14:cNvPr>
                <p14:cNvContentPartPr/>
                <p14:nvPr/>
              </p14:nvContentPartPr>
              <p14:xfrm>
                <a:off x="5323243" y="5588963"/>
                <a:ext cx="407880" cy="1080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0C56E3FC-75C0-2369-9DEB-5856EFAA7FC5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5315683" y="5581403"/>
                  <a:ext cx="423000" cy="2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6" name="Gruppo 575">
            <a:extLst>
              <a:ext uri="{FF2B5EF4-FFF2-40B4-BE49-F238E27FC236}">
                <a16:creationId xmlns:a16="http://schemas.microsoft.com/office/drawing/2014/main" id="{D1ACDE59-B4A1-8483-D4A6-A40347A45614}"/>
              </a:ext>
            </a:extLst>
          </p:cNvPr>
          <p:cNvGrpSpPr/>
          <p:nvPr/>
        </p:nvGrpSpPr>
        <p:grpSpPr>
          <a:xfrm>
            <a:off x="5992843" y="5513363"/>
            <a:ext cx="309960" cy="119880"/>
            <a:chOff x="5992843" y="5513363"/>
            <a:chExt cx="309960" cy="1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B2A8350E-5492-0760-72DA-D905FBDA4E47}"/>
                    </a:ext>
                  </a:extLst>
                </p14:cNvPr>
                <p14:cNvContentPartPr/>
                <p14:nvPr/>
              </p14:nvContentPartPr>
              <p14:xfrm>
                <a:off x="5992843" y="5513363"/>
                <a:ext cx="309960" cy="1584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B2A8350E-5492-0760-72DA-D905FBDA4E4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5985643" y="5505803"/>
                  <a:ext cx="325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37722D0E-BB85-1E8A-C271-33E815EB34CA}"/>
                    </a:ext>
                  </a:extLst>
                </p14:cNvPr>
                <p14:cNvContentPartPr/>
                <p14:nvPr/>
              </p14:nvContentPartPr>
              <p14:xfrm>
                <a:off x="6172123" y="5527403"/>
                <a:ext cx="18360" cy="10584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37722D0E-BB85-1E8A-C271-33E815EB34CA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6164563" y="5519843"/>
                  <a:ext cx="33480" cy="12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6">
            <p14:nvContentPartPr>
              <p14:cNvPr id="577" name="Input penna 576">
                <a:extLst>
                  <a:ext uri="{FF2B5EF4-FFF2-40B4-BE49-F238E27FC236}">
                    <a16:creationId xmlns:a16="http://schemas.microsoft.com/office/drawing/2014/main" id="{95916417-776E-D991-B4D0-3CCF83772063}"/>
                  </a:ext>
                </a:extLst>
              </p14:cNvPr>
              <p14:cNvContentPartPr/>
              <p14:nvPr/>
            </p14:nvContentPartPr>
            <p14:xfrm>
              <a:off x="6623203" y="5553683"/>
              <a:ext cx="406080" cy="9360"/>
            </p14:xfrm>
          </p:contentPart>
        </mc:Choice>
        <mc:Fallback>
          <p:pic>
            <p:nvPicPr>
              <p:cNvPr id="577" name="Input penna 576">
                <a:extLst>
                  <a:ext uri="{FF2B5EF4-FFF2-40B4-BE49-F238E27FC236}">
                    <a16:creationId xmlns:a16="http://schemas.microsoft.com/office/drawing/2014/main" id="{95916417-776E-D991-B4D0-3CCF83772063}"/>
                  </a:ext>
                </a:extLst>
              </p:cNvPr>
              <p:cNvPicPr/>
              <p:nvPr/>
            </p:nvPicPr>
            <p:blipFill>
              <a:blip r:embed="rId417"/>
              <a:stretch>
                <a:fillRect/>
              </a:stretch>
            </p:blipFill>
            <p:spPr>
              <a:xfrm>
                <a:off x="6615643" y="5546123"/>
                <a:ext cx="421200" cy="2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89" name="Gruppo 588">
            <a:extLst>
              <a:ext uri="{FF2B5EF4-FFF2-40B4-BE49-F238E27FC236}">
                <a16:creationId xmlns:a16="http://schemas.microsoft.com/office/drawing/2014/main" id="{932071F2-DA63-FB36-BF12-F5E34EE55E06}"/>
              </a:ext>
            </a:extLst>
          </p:cNvPr>
          <p:cNvGrpSpPr/>
          <p:nvPr/>
        </p:nvGrpSpPr>
        <p:grpSpPr>
          <a:xfrm>
            <a:off x="7529634" y="5396705"/>
            <a:ext cx="406800" cy="250920"/>
            <a:chOff x="7529634" y="5396705"/>
            <a:chExt cx="406800" cy="25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A140F54E-8F8B-89B1-2CA0-203FD6859907}"/>
                    </a:ext>
                  </a:extLst>
                </p14:cNvPr>
                <p14:cNvContentPartPr/>
                <p14:nvPr/>
              </p14:nvContentPartPr>
              <p14:xfrm>
                <a:off x="7529634" y="5515505"/>
                <a:ext cx="209880" cy="2340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A140F54E-8F8B-89B1-2CA0-203FD6859907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7522074" y="5508305"/>
                  <a:ext cx="224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CB6E46CE-E6B6-204D-670F-7A5A0DC21E1F}"/>
                    </a:ext>
                  </a:extLst>
                </p14:cNvPr>
                <p14:cNvContentPartPr/>
                <p14:nvPr/>
              </p14:nvContentPartPr>
              <p14:xfrm>
                <a:off x="7630074" y="5546825"/>
                <a:ext cx="44280" cy="6912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CB6E46CE-E6B6-204D-670F-7A5A0DC21E1F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622514" y="5539265"/>
                  <a:ext cx="594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68382203-78D7-B77F-4FBC-5B3591AFA9A5}"/>
                    </a:ext>
                  </a:extLst>
                </p14:cNvPr>
                <p14:cNvContentPartPr/>
                <p14:nvPr/>
              </p14:nvContentPartPr>
              <p14:xfrm>
                <a:off x="7707114" y="5569865"/>
                <a:ext cx="70200" cy="828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68382203-78D7-B77F-4FBC-5B3591AFA9A5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7699554" y="5562305"/>
                  <a:ext cx="853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581" name="Input penna 580">
                  <a:extLst>
                    <a:ext uri="{FF2B5EF4-FFF2-40B4-BE49-F238E27FC236}">
                      <a16:creationId xmlns:a16="http://schemas.microsoft.com/office/drawing/2014/main" id="{F7DB1F7E-B369-D7CA-2E94-7E26A1787CA0}"/>
                    </a:ext>
                  </a:extLst>
                </p14:cNvPr>
                <p14:cNvContentPartPr/>
                <p14:nvPr/>
              </p14:nvContentPartPr>
              <p14:xfrm>
                <a:off x="7796394" y="5428745"/>
                <a:ext cx="31680" cy="218880"/>
              </p14:xfrm>
            </p:contentPart>
          </mc:Choice>
          <mc:Fallback>
            <p:pic>
              <p:nvPicPr>
                <p:cNvPr id="581" name="Input penna 580">
                  <a:extLst>
                    <a:ext uri="{FF2B5EF4-FFF2-40B4-BE49-F238E27FC236}">
                      <a16:creationId xmlns:a16="http://schemas.microsoft.com/office/drawing/2014/main" id="{F7DB1F7E-B369-D7CA-2E94-7E26A1787CA0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7788834" y="5421185"/>
                  <a:ext cx="468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582" name="Input penna 581">
                  <a:extLst>
                    <a:ext uri="{FF2B5EF4-FFF2-40B4-BE49-F238E27FC236}">
                      <a16:creationId xmlns:a16="http://schemas.microsoft.com/office/drawing/2014/main" id="{27555EE0-3D31-AFEB-F0DA-F8DA6C4038A1}"/>
                    </a:ext>
                  </a:extLst>
                </p14:cNvPr>
                <p14:cNvContentPartPr/>
                <p14:nvPr/>
              </p14:nvContentPartPr>
              <p14:xfrm>
                <a:off x="7902594" y="5396705"/>
                <a:ext cx="33840" cy="227880"/>
              </p14:xfrm>
            </p:contentPart>
          </mc:Choice>
          <mc:Fallback>
            <p:pic>
              <p:nvPicPr>
                <p:cNvPr id="582" name="Input penna 581">
                  <a:extLst>
                    <a:ext uri="{FF2B5EF4-FFF2-40B4-BE49-F238E27FC236}">
                      <a16:creationId xmlns:a16="http://schemas.microsoft.com/office/drawing/2014/main" id="{27555EE0-3D31-AFEB-F0DA-F8DA6C4038A1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7895034" y="5389145"/>
                  <a:ext cx="48960" cy="24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7" name="Gruppo 586">
            <a:extLst>
              <a:ext uri="{FF2B5EF4-FFF2-40B4-BE49-F238E27FC236}">
                <a16:creationId xmlns:a16="http://schemas.microsoft.com/office/drawing/2014/main" id="{0F584D36-6B2B-EBDA-7B71-9EDF4C67B81F}"/>
              </a:ext>
            </a:extLst>
          </p:cNvPr>
          <p:cNvGrpSpPr/>
          <p:nvPr/>
        </p:nvGrpSpPr>
        <p:grpSpPr>
          <a:xfrm>
            <a:off x="8223714" y="5422265"/>
            <a:ext cx="193680" cy="251640"/>
            <a:chOff x="8223714" y="5422265"/>
            <a:chExt cx="193680" cy="25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6CB67389-4EE3-2A91-FBD2-EF8C9A0E7663}"/>
                    </a:ext>
                  </a:extLst>
                </p14:cNvPr>
                <p14:cNvContentPartPr/>
                <p14:nvPr/>
              </p14:nvContentPartPr>
              <p14:xfrm>
                <a:off x="8223714" y="5539625"/>
                <a:ext cx="131400" cy="828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6CB67389-4EE3-2A91-FBD2-EF8C9A0E7663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8216154" y="5532065"/>
                  <a:ext cx="146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DD59B358-9497-2E70-204D-1D3694A38F47}"/>
                    </a:ext>
                  </a:extLst>
                </p14:cNvPr>
                <p14:cNvContentPartPr/>
                <p14:nvPr/>
              </p14:nvContentPartPr>
              <p14:xfrm>
                <a:off x="8299314" y="5543585"/>
                <a:ext cx="28800" cy="8208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DD59B358-9497-2E70-204D-1D3694A38F47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8291754" y="5536385"/>
                  <a:ext cx="439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0B33EAD3-9C6E-1860-215E-2760B0133FE8}"/>
                    </a:ext>
                  </a:extLst>
                </p14:cNvPr>
                <p14:cNvContentPartPr/>
                <p14:nvPr/>
              </p14:nvContentPartPr>
              <p14:xfrm>
                <a:off x="8404074" y="5422265"/>
                <a:ext cx="13320" cy="2516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0B33EAD3-9C6E-1860-215E-2760B0133FE8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8396514" y="5414705"/>
                  <a:ext cx="28440" cy="26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4">
            <p14:nvContentPartPr>
              <p14:cNvPr id="591" name="Input penna 590">
                <a:extLst>
                  <a:ext uri="{FF2B5EF4-FFF2-40B4-BE49-F238E27FC236}">
                    <a16:creationId xmlns:a16="http://schemas.microsoft.com/office/drawing/2014/main" id="{C42AE2C4-44F9-FF47-F688-2D8A22D90FD4}"/>
                  </a:ext>
                </a:extLst>
              </p14:cNvPr>
              <p14:cNvContentPartPr/>
              <p14:nvPr/>
            </p14:nvContentPartPr>
            <p14:xfrm>
              <a:off x="1339237" y="6150041"/>
              <a:ext cx="272160" cy="287280"/>
            </p14:xfrm>
          </p:contentPart>
        </mc:Choice>
        <mc:Fallback>
          <p:pic>
            <p:nvPicPr>
              <p:cNvPr id="591" name="Input penna 590">
                <a:extLst>
                  <a:ext uri="{FF2B5EF4-FFF2-40B4-BE49-F238E27FC236}">
                    <a16:creationId xmlns:a16="http://schemas.microsoft.com/office/drawing/2014/main" id="{C42AE2C4-44F9-FF47-F688-2D8A22D90FD4}"/>
                  </a:ext>
                </a:extLst>
              </p:cNvPr>
              <p:cNvPicPr/>
              <p:nvPr/>
            </p:nvPicPr>
            <p:blipFill>
              <a:blip r:embed="rId435"/>
              <a:stretch>
                <a:fillRect/>
              </a:stretch>
            </p:blipFill>
            <p:spPr>
              <a:xfrm>
                <a:off x="1331677" y="6142481"/>
                <a:ext cx="287280" cy="30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603" name="Gruppo 602">
            <a:extLst>
              <a:ext uri="{FF2B5EF4-FFF2-40B4-BE49-F238E27FC236}">
                <a16:creationId xmlns:a16="http://schemas.microsoft.com/office/drawing/2014/main" id="{AA948668-6BE0-191F-A672-379D3A75C511}"/>
              </a:ext>
            </a:extLst>
          </p:cNvPr>
          <p:cNvGrpSpPr/>
          <p:nvPr/>
        </p:nvGrpSpPr>
        <p:grpSpPr>
          <a:xfrm>
            <a:off x="1845757" y="6201881"/>
            <a:ext cx="120240" cy="123840"/>
            <a:chOff x="1845757" y="6201881"/>
            <a:chExt cx="120240" cy="12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61BF1A88-2F2F-C8E5-6DD0-8E37D87C0D05}"/>
                    </a:ext>
                  </a:extLst>
                </p14:cNvPr>
                <p14:cNvContentPartPr/>
                <p14:nvPr/>
              </p14:nvContentPartPr>
              <p14:xfrm>
                <a:off x="1858717" y="6201881"/>
                <a:ext cx="107280" cy="2232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61BF1A88-2F2F-C8E5-6DD0-8E37D87C0D0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851157" y="6194321"/>
                  <a:ext cx="1224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223FEA9D-F72A-39C0-51DE-0ABC04D14E79}"/>
                    </a:ext>
                  </a:extLst>
                </p14:cNvPr>
                <p14:cNvContentPartPr/>
                <p14:nvPr/>
              </p14:nvContentPartPr>
              <p14:xfrm>
                <a:off x="1845757" y="6309521"/>
                <a:ext cx="115200" cy="1620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223FEA9D-F72A-39C0-51DE-0ABC04D14E79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838197" y="6301961"/>
                  <a:ext cx="13032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1" name="Gruppo 600">
            <a:extLst>
              <a:ext uri="{FF2B5EF4-FFF2-40B4-BE49-F238E27FC236}">
                <a16:creationId xmlns:a16="http://schemas.microsoft.com/office/drawing/2014/main" id="{DF1D95E6-3386-1079-1EDC-1FBC06DEB197}"/>
              </a:ext>
            </a:extLst>
          </p:cNvPr>
          <p:cNvGrpSpPr/>
          <p:nvPr/>
        </p:nvGrpSpPr>
        <p:grpSpPr>
          <a:xfrm>
            <a:off x="2284597" y="6107921"/>
            <a:ext cx="602640" cy="231840"/>
            <a:chOff x="2284597" y="6107921"/>
            <a:chExt cx="602640" cy="2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594" name="Input penna 593">
                  <a:extLst>
                    <a:ext uri="{FF2B5EF4-FFF2-40B4-BE49-F238E27FC236}">
                      <a16:creationId xmlns:a16="http://schemas.microsoft.com/office/drawing/2014/main" id="{1C8666ED-23A7-DAFA-B748-2B2917BBEFA0}"/>
                    </a:ext>
                  </a:extLst>
                </p14:cNvPr>
                <p14:cNvContentPartPr/>
                <p14:nvPr/>
              </p14:nvContentPartPr>
              <p14:xfrm>
                <a:off x="2284597" y="6184241"/>
                <a:ext cx="135360" cy="155520"/>
              </p14:xfrm>
            </p:contentPart>
          </mc:Choice>
          <mc:Fallback>
            <p:pic>
              <p:nvPicPr>
                <p:cNvPr id="594" name="Input penna 593">
                  <a:extLst>
                    <a:ext uri="{FF2B5EF4-FFF2-40B4-BE49-F238E27FC236}">
                      <a16:creationId xmlns:a16="http://schemas.microsoft.com/office/drawing/2014/main" id="{1C8666ED-23A7-DAFA-B748-2B2917BBEFA0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2277037" y="6176681"/>
                  <a:ext cx="150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595" name="Input penna 594">
                  <a:extLst>
                    <a:ext uri="{FF2B5EF4-FFF2-40B4-BE49-F238E27FC236}">
                      <a16:creationId xmlns:a16="http://schemas.microsoft.com/office/drawing/2014/main" id="{F4702BBC-9A03-88A9-1AB1-39A3ADEB3BD8}"/>
                    </a:ext>
                  </a:extLst>
                </p14:cNvPr>
                <p14:cNvContentPartPr/>
                <p14:nvPr/>
              </p14:nvContentPartPr>
              <p14:xfrm>
                <a:off x="2415997" y="6215561"/>
                <a:ext cx="95040" cy="99360"/>
              </p14:xfrm>
            </p:contentPart>
          </mc:Choice>
          <mc:Fallback>
            <p:pic>
              <p:nvPicPr>
                <p:cNvPr id="595" name="Input penna 594">
                  <a:extLst>
                    <a:ext uri="{FF2B5EF4-FFF2-40B4-BE49-F238E27FC236}">
                      <a16:creationId xmlns:a16="http://schemas.microsoft.com/office/drawing/2014/main" id="{F4702BBC-9A03-88A9-1AB1-39A3ADEB3BD8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2408797" y="6208001"/>
                  <a:ext cx="110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EDA5E39F-3DC6-15B1-6E6D-4CD206C66203}"/>
                    </a:ext>
                  </a:extLst>
                </p14:cNvPr>
                <p14:cNvContentPartPr/>
                <p14:nvPr/>
              </p14:nvContentPartPr>
              <p14:xfrm>
                <a:off x="2546317" y="6245081"/>
                <a:ext cx="74160" cy="8604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EDA5E39F-3DC6-15B1-6E6D-4CD206C66203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2538757" y="6237521"/>
                  <a:ext cx="892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0FC5D147-F31D-A64C-E6A6-431B1B89E07A}"/>
                    </a:ext>
                  </a:extLst>
                </p14:cNvPr>
                <p14:cNvContentPartPr/>
                <p14:nvPr/>
              </p14:nvContentPartPr>
              <p14:xfrm>
                <a:off x="2656477" y="6250841"/>
                <a:ext cx="82440" cy="5256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0FC5D147-F31D-A64C-E6A6-431B1B89E07A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2648917" y="6243281"/>
                  <a:ext cx="975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EBE22878-4AFF-747B-E10E-3AA6D49F3318}"/>
                    </a:ext>
                  </a:extLst>
                </p14:cNvPr>
                <p14:cNvContentPartPr/>
                <p14:nvPr/>
              </p14:nvContentPartPr>
              <p14:xfrm>
                <a:off x="2809477" y="6107921"/>
                <a:ext cx="30960" cy="17928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EBE22878-4AFF-747B-E10E-3AA6D49F3318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2802277" y="6100361"/>
                  <a:ext cx="460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8D99F42C-5DBC-1465-44FA-7671EB1AADDC}"/>
                    </a:ext>
                  </a:extLst>
                </p14:cNvPr>
                <p14:cNvContentPartPr/>
                <p14:nvPr/>
              </p14:nvContentPartPr>
              <p14:xfrm>
                <a:off x="2873197" y="6224921"/>
                <a:ext cx="14040" cy="10800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8D99F42C-5DBC-1465-44FA-7671EB1AADDC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2865637" y="6217361"/>
                  <a:ext cx="2916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5" name="Gruppo 614">
            <a:extLst>
              <a:ext uri="{FF2B5EF4-FFF2-40B4-BE49-F238E27FC236}">
                <a16:creationId xmlns:a16="http://schemas.microsoft.com/office/drawing/2014/main" id="{6900D469-99DF-8CEB-7114-1EC980C0E854}"/>
              </a:ext>
            </a:extLst>
          </p:cNvPr>
          <p:cNvGrpSpPr/>
          <p:nvPr/>
        </p:nvGrpSpPr>
        <p:grpSpPr>
          <a:xfrm>
            <a:off x="3390877" y="6023681"/>
            <a:ext cx="936360" cy="349200"/>
            <a:chOff x="3390877" y="6023681"/>
            <a:chExt cx="936360" cy="34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2B16E0D6-1A74-086D-6F7D-B4144D56BB09}"/>
                    </a:ext>
                  </a:extLst>
                </p14:cNvPr>
                <p14:cNvContentPartPr/>
                <p14:nvPr/>
              </p14:nvContentPartPr>
              <p14:xfrm>
                <a:off x="3390877" y="6148241"/>
                <a:ext cx="170640" cy="21528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2B16E0D6-1A74-086D-6F7D-B4144D56BB09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3383317" y="6140681"/>
                  <a:ext cx="1857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1E6B796A-0960-AD09-A0AF-9106B9380593}"/>
                    </a:ext>
                  </a:extLst>
                </p14:cNvPr>
                <p14:cNvContentPartPr/>
                <p14:nvPr/>
              </p14:nvContentPartPr>
              <p14:xfrm>
                <a:off x="3558637" y="6200081"/>
                <a:ext cx="109440" cy="14508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1E6B796A-0960-AD09-A0AF-9106B9380593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3551077" y="6192521"/>
                  <a:ext cx="124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183DE225-F2C0-3B06-2A17-77FAD25E9ABA}"/>
                    </a:ext>
                  </a:extLst>
                </p14:cNvPr>
                <p14:cNvContentPartPr/>
                <p14:nvPr/>
              </p14:nvContentPartPr>
              <p14:xfrm>
                <a:off x="3691837" y="6256601"/>
                <a:ext cx="65880" cy="11628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183DE225-F2C0-3B06-2A17-77FAD25E9ABA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3684277" y="6249041"/>
                  <a:ext cx="81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FC2BA4C5-B666-95D9-ED96-7F569E6450A9}"/>
                    </a:ext>
                  </a:extLst>
                </p14:cNvPr>
                <p14:cNvContentPartPr/>
                <p14:nvPr/>
              </p14:nvContentPartPr>
              <p14:xfrm>
                <a:off x="3814237" y="6097481"/>
                <a:ext cx="25200" cy="21096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FC2BA4C5-B666-95D9-ED96-7F569E6450A9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3806677" y="6089921"/>
                  <a:ext cx="403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3DE5818B-3811-009B-86B0-1472624EF1C9}"/>
                    </a:ext>
                  </a:extLst>
                </p14:cNvPr>
                <p14:cNvContentPartPr/>
                <p14:nvPr/>
              </p14:nvContentPartPr>
              <p14:xfrm>
                <a:off x="3802717" y="6254441"/>
                <a:ext cx="41760" cy="1944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3DE5818B-3811-009B-86B0-1472624EF1C9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3795517" y="6246881"/>
                  <a:ext cx="56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ACB8AE8A-2493-10AF-7B35-B4678D3840E2}"/>
                    </a:ext>
                  </a:extLst>
                </p14:cNvPr>
                <p14:cNvContentPartPr/>
                <p14:nvPr/>
              </p14:nvContentPartPr>
              <p14:xfrm>
                <a:off x="3930157" y="6206201"/>
                <a:ext cx="16920" cy="10080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ACB8AE8A-2493-10AF-7B35-B4678D3840E2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3922597" y="6198641"/>
                  <a:ext cx="320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A516C0E8-6B59-E89B-E280-C2E14C8588CC}"/>
                    </a:ext>
                  </a:extLst>
                </p14:cNvPr>
                <p14:cNvContentPartPr/>
                <p14:nvPr/>
              </p14:nvContentPartPr>
              <p14:xfrm>
                <a:off x="3992797" y="6216641"/>
                <a:ext cx="61200" cy="10440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A516C0E8-6B59-E89B-E280-C2E14C8588CC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3985597" y="6209081"/>
                  <a:ext cx="763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A803DB06-7D99-035D-2A33-1A55677F50DD}"/>
                    </a:ext>
                  </a:extLst>
                </p14:cNvPr>
                <p14:cNvContentPartPr/>
                <p14:nvPr/>
              </p14:nvContentPartPr>
              <p14:xfrm>
                <a:off x="4099717" y="6215561"/>
                <a:ext cx="74880" cy="8352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A803DB06-7D99-035D-2A33-1A55677F50DD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4092157" y="6208001"/>
                  <a:ext cx="900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6723CBE7-0254-4134-4681-36B27251B8F1}"/>
                    </a:ext>
                  </a:extLst>
                </p14:cNvPr>
                <p14:cNvContentPartPr/>
                <p14:nvPr/>
              </p14:nvContentPartPr>
              <p14:xfrm>
                <a:off x="4266397" y="6023681"/>
                <a:ext cx="17280" cy="25812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6723CBE7-0254-4134-4681-36B27251B8F1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4258837" y="6016121"/>
                  <a:ext cx="32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51F6213B-F4BF-5D9C-CB15-7560F2AEF1F3}"/>
                    </a:ext>
                  </a:extLst>
                </p14:cNvPr>
                <p14:cNvContentPartPr/>
                <p14:nvPr/>
              </p14:nvContentPartPr>
              <p14:xfrm>
                <a:off x="4312837" y="6182441"/>
                <a:ext cx="14400" cy="15336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51F6213B-F4BF-5D9C-CB15-7560F2AEF1F3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305277" y="6174881"/>
                  <a:ext cx="29520" cy="16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2">
            <p14:nvContentPartPr>
              <p14:cNvPr id="616" name="Input penna 615">
                <a:extLst>
                  <a:ext uri="{FF2B5EF4-FFF2-40B4-BE49-F238E27FC236}">
                    <a16:creationId xmlns:a16="http://schemas.microsoft.com/office/drawing/2014/main" id="{46204BF5-423B-A836-358F-8AB61A50EAB6}"/>
                  </a:ext>
                </a:extLst>
              </p14:cNvPr>
              <p14:cNvContentPartPr/>
              <p14:nvPr/>
            </p14:nvContentPartPr>
            <p14:xfrm>
              <a:off x="4811642" y="6010037"/>
              <a:ext cx="38880" cy="359640"/>
            </p14:xfrm>
          </p:contentPart>
        </mc:Choice>
        <mc:Fallback>
          <p:pic>
            <p:nvPicPr>
              <p:cNvPr id="616" name="Input penna 615">
                <a:extLst>
                  <a:ext uri="{FF2B5EF4-FFF2-40B4-BE49-F238E27FC236}">
                    <a16:creationId xmlns:a16="http://schemas.microsoft.com/office/drawing/2014/main" id="{46204BF5-423B-A836-358F-8AB61A50EAB6}"/>
                  </a:ext>
                </a:extLst>
              </p:cNvPr>
              <p:cNvPicPr/>
              <p:nvPr/>
            </p:nvPicPr>
            <p:blipFill>
              <a:blip r:embed="rId473"/>
              <a:stretch>
                <a:fillRect/>
              </a:stretch>
            </p:blipFill>
            <p:spPr>
              <a:xfrm>
                <a:off x="4804082" y="6002477"/>
                <a:ext cx="54000" cy="374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0" name="Gruppo 619">
            <a:extLst>
              <a:ext uri="{FF2B5EF4-FFF2-40B4-BE49-F238E27FC236}">
                <a16:creationId xmlns:a16="http://schemas.microsoft.com/office/drawing/2014/main" id="{35E4851B-4C94-3BC5-9BD1-96FD37F9C2E3}"/>
              </a:ext>
            </a:extLst>
          </p:cNvPr>
          <p:cNvGrpSpPr/>
          <p:nvPr/>
        </p:nvGrpSpPr>
        <p:grpSpPr>
          <a:xfrm>
            <a:off x="5204042" y="6039557"/>
            <a:ext cx="112680" cy="296280"/>
            <a:chOff x="5204042" y="6039557"/>
            <a:chExt cx="11268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A460E177-CC0F-E78A-3B4F-EE732AB90989}"/>
                    </a:ext>
                  </a:extLst>
                </p14:cNvPr>
                <p14:cNvContentPartPr/>
                <p14:nvPr/>
              </p14:nvContentPartPr>
              <p14:xfrm>
                <a:off x="5272442" y="6039557"/>
                <a:ext cx="44280" cy="29628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A460E177-CC0F-E78A-3B4F-EE732AB90989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5264882" y="6031997"/>
                  <a:ext cx="594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97D51CFC-C74F-BB58-2D57-E154D83CDEF0}"/>
                    </a:ext>
                  </a:extLst>
                </p14:cNvPr>
                <p14:cNvContentPartPr/>
                <p14:nvPr/>
              </p14:nvContentPartPr>
              <p14:xfrm>
                <a:off x="5204042" y="6172037"/>
                <a:ext cx="86040" cy="2340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97D51CFC-C74F-BB58-2D57-E154D83CDEF0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5196482" y="6164837"/>
                  <a:ext cx="10116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4" name="Gruppo 623">
            <a:extLst>
              <a:ext uri="{FF2B5EF4-FFF2-40B4-BE49-F238E27FC236}">
                <a16:creationId xmlns:a16="http://schemas.microsoft.com/office/drawing/2014/main" id="{622129C8-710D-A4C2-6C38-5D28665C9ACD}"/>
              </a:ext>
            </a:extLst>
          </p:cNvPr>
          <p:cNvGrpSpPr/>
          <p:nvPr/>
        </p:nvGrpSpPr>
        <p:grpSpPr>
          <a:xfrm>
            <a:off x="5782562" y="6034517"/>
            <a:ext cx="206640" cy="331920"/>
            <a:chOff x="5782562" y="6034517"/>
            <a:chExt cx="206640" cy="33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621" name="Input penna 620">
                  <a:extLst>
                    <a:ext uri="{FF2B5EF4-FFF2-40B4-BE49-F238E27FC236}">
                      <a16:creationId xmlns:a16="http://schemas.microsoft.com/office/drawing/2014/main" id="{22964145-F014-A287-F3AE-023A62D2791A}"/>
                    </a:ext>
                  </a:extLst>
                </p14:cNvPr>
                <p14:cNvContentPartPr/>
                <p14:nvPr/>
              </p14:nvContentPartPr>
              <p14:xfrm>
                <a:off x="5782562" y="6034517"/>
                <a:ext cx="18360" cy="331920"/>
              </p14:xfrm>
            </p:contentPart>
          </mc:Choice>
          <mc:Fallback>
            <p:pic>
              <p:nvPicPr>
                <p:cNvPr id="621" name="Input penna 620">
                  <a:extLst>
                    <a:ext uri="{FF2B5EF4-FFF2-40B4-BE49-F238E27FC236}">
                      <a16:creationId xmlns:a16="http://schemas.microsoft.com/office/drawing/2014/main" id="{22964145-F014-A287-F3AE-023A62D2791A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5775002" y="6026957"/>
                  <a:ext cx="3348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653B5DF5-C9FB-5222-C053-4319A8D48562}"/>
                    </a:ext>
                  </a:extLst>
                </p14:cNvPr>
                <p14:cNvContentPartPr/>
                <p14:nvPr/>
              </p14:nvContentPartPr>
              <p14:xfrm>
                <a:off x="5826842" y="6206237"/>
                <a:ext cx="162360" cy="205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653B5DF5-C9FB-5222-C053-4319A8D48562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5819282" y="6198677"/>
                  <a:ext cx="17712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9" name="Gruppo 628">
            <a:extLst>
              <a:ext uri="{FF2B5EF4-FFF2-40B4-BE49-F238E27FC236}">
                <a16:creationId xmlns:a16="http://schemas.microsoft.com/office/drawing/2014/main" id="{3A222ADF-0BDF-D638-BEE0-60453E4E20DB}"/>
              </a:ext>
            </a:extLst>
          </p:cNvPr>
          <p:cNvGrpSpPr/>
          <p:nvPr/>
        </p:nvGrpSpPr>
        <p:grpSpPr>
          <a:xfrm>
            <a:off x="6461746" y="6025751"/>
            <a:ext cx="216360" cy="279000"/>
            <a:chOff x="6461746" y="6025751"/>
            <a:chExt cx="216360" cy="27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5FD1BEAA-0C9D-1605-AD71-E91175E804CE}"/>
                    </a:ext>
                  </a:extLst>
                </p14:cNvPr>
                <p14:cNvContentPartPr/>
                <p14:nvPr/>
              </p14:nvContentPartPr>
              <p14:xfrm>
                <a:off x="6461746" y="6165071"/>
                <a:ext cx="67680" cy="648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5FD1BEAA-0C9D-1605-AD71-E91175E804CE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6454186" y="6157511"/>
                  <a:ext cx="82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6B894875-6F93-A156-FF01-BF7A48D8C1A4}"/>
                    </a:ext>
                  </a:extLst>
                </p14:cNvPr>
                <p14:cNvContentPartPr/>
                <p14:nvPr/>
              </p14:nvContentPartPr>
              <p14:xfrm>
                <a:off x="6548866" y="6067151"/>
                <a:ext cx="31320" cy="21888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6B894875-6F93-A156-FF01-BF7A48D8C1A4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6541306" y="6059591"/>
                  <a:ext cx="460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7F042353-669A-7832-FB51-EEB2B9AA5BAF}"/>
                    </a:ext>
                  </a:extLst>
                </p14:cNvPr>
                <p14:cNvContentPartPr/>
                <p14:nvPr/>
              </p14:nvContentPartPr>
              <p14:xfrm>
                <a:off x="6645346" y="6025751"/>
                <a:ext cx="32760" cy="27900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7F042353-669A-7832-FB51-EEB2B9AA5BAF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6637786" y="6018191"/>
                  <a:ext cx="47520" cy="29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5" name="Gruppo 634">
            <a:extLst>
              <a:ext uri="{FF2B5EF4-FFF2-40B4-BE49-F238E27FC236}">
                <a16:creationId xmlns:a16="http://schemas.microsoft.com/office/drawing/2014/main" id="{4ECA51AB-9408-4094-593C-A3ABD4AF07B8}"/>
              </a:ext>
            </a:extLst>
          </p:cNvPr>
          <p:cNvGrpSpPr/>
          <p:nvPr/>
        </p:nvGrpSpPr>
        <p:grpSpPr>
          <a:xfrm>
            <a:off x="7221936" y="6023428"/>
            <a:ext cx="152640" cy="263520"/>
            <a:chOff x="7221936" y="6023428"/>
            <a:chExt cx="15264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FE9F514D-5947-1BC3-C4E8-27EA6DE24B4F}"/>
                    </a:ext>
                  </a:extLst>
                </p14:cNvPr>
                <p14:cNvContentPartPr/>
                <p14:nvPr/>
              </p14:nvContentPartPr>
              <p14:xfrm>
                <a:off x="7280256" y="6023428"/>
                <a:ext cx="20160" cy="26352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FE9F514D-5947-1BC3-C4E8-27EA6DE24B4F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7272696" y="6015868"/>
                  <a:ext cx="352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059D2D6D-4315-AF15-A512-A72E7345641E}"/>
                    </a:ext>
                  </a:extLst>
                </p14:cNvPr>
                <p14:cNvContentPartPr/>
                <p14:nvPr/>
              </p14:nvContentPartPr>
              <p14:xfrm>
                <a:off x="7221936" y="6126388"/>
                <a:ext cx="57960" cy="1332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059D2D6D-4315-AF15-A512-A72E7345641E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7214376" y="6118828"/>
                  <a:ext cx="727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B5FBE53F-5A12-E6AE-914F-0DBD01C3A994}"/>
                    </a:ext>
                  </a:extLst>
                </p14:cNvPr>
                <p14:cNvContentPartPr/>
                <p14:nvPr/>
              </p14:nvContentPartPr>
              <p14:xfrm>
                <a:off x="7240296" y="6174628"/>
                <a:ext cx="86400" cy="1584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B5FBE53F-5A12-E6AE-914F-0DBD01C3A994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7232736" y="6167068"/>
                  <a:ext cx="1015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D2515E77-DBC0-1758-D77C-48B021690714}"/>
                    </a:ext>
                  </a:extLst>
                </p14:cNvPr>
                <p14:cNvContentPartPr/>
                <p14:nvPr/>
              </p14:nvContentPartPr>
              <p14:xfrm>
                <a:off x="7357296" y="6051868"/>
                <a:ext cx="17280" cy="22608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D2515E77-DBC0-1758-D77C-48B021690714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7349736" y="6044308"/>
                  <a:ext cx="32400" cy="24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3" name="Gruppo 652">
            <a:extLst>
              <a:ext uri="{FF2B5EF4-FFF2-40B4-BE49-F238E27FC236}">
                <a16:creationId xmlns:a16="http://schemas.microsoft.com/office/drawing/2014/main" id="{E9841C3A-BCEF-B4D8-C12D-F8AB97C82842}"/>
              </a:ext>
            </a:extLst>
          </p:cNvPr>
          <p:cNvGrpSpPr/>
          <p:nvPr/>
        </p:nvGrpSpPr>
        <p:grpSpPr>
          <a:xfrm>
            <a:off x="9008005" y="5984180"/>
            <a:ext cx="813240" cy="457920"/>
            <a:chOff x="9008005" y="5984180"/>
            <a:chExt cx="813240" cy="45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D61E204D-0616-AA4B-D6C6-973788F387CA}"/>
                    </a:ext>
                  </a:extLst>
                </p14:cNvPr>
                <p14:cNvContentPartPr/>
                <p14:nvPr/>
              </p14:nvContentPartPr>
              <p14:xfrm>
                <a:off x="9102325" y="6145460"/>
                <a:ext cx="144000" cy="18252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D61E204D-0616-AA4B-D6C6-973788F387CA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9094765" y="6137900"/>
                  <a:ext cx="1591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4761402E-F11F-043C-7BB0-B7D4F1F4CBC6}"/>
                    </a:ext>
                  </a:extLst>
                </p14:cNvPr>
                <p14:cNvContentPartPr/>
                <p14:nvPr/>
              </p14:nvContentPartPr>
              <p14:xfrm>
                <a:off x="9277285" y="6144740"/>
                <a:ext cx="20880" cy="18828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4761402E-F11F-043C-7BB0-B7D4F1F4CBC6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9269725" y="6137180"/>
                  <a:ext cx="360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14A7CC6C-C7AA-D9F1-AB9C-41037CC72D54}"/>
                    </a:ext>
                  </a:extLst>
                </p14:cNvPr>
                <p14:cNvContentPartPr/>
                <p14:nvPr/>
              </p14:nvContentPartPr>
              <p14:xfrm>
                <a:off x="9008005" y="5984180"/>
                <a:ext cx="427320" cy="45792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14A7CC6C-C7AA-D9F1-AB9C-41037CC72D5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9000445" y="5976620"/>
                  <a:ext cx="44244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650" name="Input penna 649">
                  <a:extLst>
                    <a:ext uri="{FF2B5EF4-FFF2-40B4-BE49-F238E27FC236}">
                      <a16:creationId xmlns:a16="http://schemas.microsoft.com/office/drawing/2014/main" id="{88293B61-D354-ABD7-C87D-3DE5C9A7725B}"/>
                    </a:ext>
                  </a:extLst>
                </p14:cNvPr>
                <p14:cNvContentPartPr/>
                <p14:nvPr/>
              </p14:nvContentPartPr>
              <p14:xfrm>
                <a:off x="9580045" y="6105860"/>
                <a:ext cx="141480" cy="250200"/>
              </p14:xfrm>
            </p:contentPart>
          </mc:Choice>
          <mc:Fallback>
            <p:pic>
              <p:nvPicPr>
                <p:cNvPr id="650" name="Input penna 649">
                  <a:extLst>
                    <a:ext uri="{FF2B5EF4-FFF2-40B4-BE49-F238E27FC236}">
                      <a16:creationId xmlns:a16="http://schemas.microsoft.com/office/drawing/2014/main" id="{88293B61-D354-ABD7-C87D-3DE5C9A7725B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9572485" y="6098300"/>
                  <a:ext cx="1566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651" name="Input penna 650">
                  <a:extLst>
                    <a:ext uri="{FF2B5EF4-FFF2-40B4-BE49-F238E27FC236}">
                      <a16:creationId xmlns:a16="http://schemas.microsoft.com/office/drawing/2014/main" id="{A96EF604-570E-351E-77C6-4417D801395D}"/>
                    </a:ext>
                  </a:extLst>
                </p14:cNvPr>
                <p14:cNvContentPartPr/>
                <p14:nvPr/>
              </p14:nvContentPartPr>
              <p14:xfrm>
                <a:off x="9554845" y="6089660"/>
                <a:ext cx="266400" cy="192600"/>
              </p14:xfrm>
            </p:contentPart>
          </mc:Choice>
          <mc:Fallback>
            <p:pic>
              <p:nvPicPr>
                <p:cNvPr id="651" name="Input penna 650">
                  <a:extLst>
                    <a:ext uri="{FF2B5EF4-FFF2-40B4-BE49-F238E27FC236}">
                      <a16:creationId xmlns:a16="http://schemas.microsoft.com/office/drawing/2014/main" id="{A96EF604-570E-351E-77C6-4417D801395D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9547285" y="6082100"/>
                  <a:ext cx="28116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7" name="Gruppo 656">
            <a:extLst>
              <a:ext uri="{FF2B5EF4-FFF2-40B4-BE49-F238E27FC236}">
                <a16:creationId xmlns:a16="http://schemas.microsoft.com/office/drawing/2014/main" id="{AA96A280-EB0B-4E85-8787-9AE618CF3AE7}"/>
              </a:ext>
            </a:extLst>
          </p:cNvPr>
          <p:cNvGrpSpPr/>
          <p:nvPr/>
        </p:nvGrpSpPr>
        <p:grpSpPr>
          <a:xfrm>
            <a:off x="10171090" y="6141695"/>
            <a:ext cx="209520" cy="211320"/>
            <a:chOff x="10171090" y="6141695"/>
            <a:chExt cx="20952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654" name="Input penna 653">
                  <a:extLst>
                    <a:ext uri="{FF2B5EF4-FFF2-40B4-BE49-F238E27FC236}">
                      <a16:creationId xmlns:a16="http://schemas.microsoft.com/office/drawing/2014/main" id="{1CF6A081-1668-F218-7F1B-31260DB6A15B}"/>
                    </a:ext>
                  </a:extLst>
                </p14:cNvPr>
                <p14:cNvContentPartPr/>
                <p14:nvPr/>
              </p14:nvContentPartPr>
              <p14:xfrm>
                <a:off x="10171090" y="6141695"/>
                <a:ext cx="137880" cy="181080"/>
              </p14:xfrm>
            </p:contentPart>
          </mc:Choice>
          <mc:Fallback>
            <p:pic>
              <p:nvPicPr>
                <p:cNvPr id="654" name="Input penna 653">
                  <a:extLst>
                    <a:ext uri="{FF2B5EF4-FFF2-40B4-BE49-F238E27FC236}">
                      <a16:creationId xmlns:a16="http://schemas.microsoft.com/office/drawing/2014/main" id="{1CF6A081-1668-F218-7F1B-31260DB6A15B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0163530" y="6134135"/>
                  <a:ext cx="153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655" name="Input penna 654">
                  <a:extLst>
                    <a:ext uri="{FF2B5EF4-FFF2-40B4-BE49-F238E27FC236}">
                      <a16:creationId xmlns:a16="http://schemas.microsoft.com/office/drawing/2014/main" id="{87B3464D-8E28-5DCD-B7EF-91E98C0CA50D}"/>
                    </a:ext>
                  </a:extLst>
                </p14:cNvPr>
                <p14:cNvContentPartPr/>
                <p14:nvPr/>
              </p14:nvContentPartPr>
              <p14:xfrm>
                <a:off x="10368730" y="6150695"/>
                <a:ext cx="11880" cy="202320"/>
              </p14:xfrm>
            </p:contentPart>
          </mc:Choice>
          <mc:Fallback>
            <p:pic>
              <p:nvPicPr>
                <p:cNvPr id="655" name="Input penna 654">
                  <a:extLst>
                    <a:ext uri="{FF2B5EF4-FFF2-40B4-BE49-F238E27FC236}">
                      <a16:creationId xmlns:a16="http://schemas.microsoft.com/office/drawing/2014/main" id="{87B3464D-8E28-5DCD-B7EF-91E98C0CA50D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0361170" y="6143135"/>
                  <a:ext cx="27000" cy="21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0">
            <p14:nvContentPartPr>
              <p14:cNvPr id="658" name="Input penna 657">
                <a:extLst>
                  <a:ext uri="{FF2B5EF4-FFF2-40B4-BE49-F238E27FC236}">
                    <a16:creationId xmlns:a16="http://schemas.microsoft.com/office/drawing/2014/main" id="{40F2AC48-E310-4607-9605-308B2BAA64BD}"/>
                  </a:ext>
                </a:extLst>
              </p14:cNvPr>
              <p14:cNvContentPartPr/>
              <p14:nvPr/>
            </p14:nvContentPartPr>
            <p14:xfrm>
              <a:off x="10572130" y="5864855"/>
              <a:ext cx="277920" cy="397440"/>
            </p14:xfrm>
          </p:contentPart>
        </mc:Choice>
        <mc:Fallback>
          <p:pic>
            <p:nvPicPr>
              <p:cNvPr id="658" name="Input penna 657">
                <a:extLst>
                  <a:ext uri="{FF2B5EF4-FFF2-40B4-BE49-F238E27FC236}">
                    <a16:creationId xmlns:a16="http://schemas.microsoft.com/office/drawing/2014/main" id="{40F2AC48-E310-4607-9605-308B2BAA64BD}"/>
                  </a:ext>
                </a:extLst>
              </p:cNvPr>
              <p:cNvPicPr/>
              <p:nvPr/>
            </p:nvPicPr>
            <p:blipFill>
              <a:blip r:embed="rId511"/>
              <a:stretch>
                <a:fillRect/>
              </a:stretch>
            </p:blipFill>
            <p:spPr>
              <a:xfrm>
                <a:off x="10564570" y="5857655"/>
                <a:ext cx="293040" cy="41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73" name="Gruppo 672">
            <a:extLst>
              <a:ext uri="{FF2B5EF4-FFF2-40B4-BE49-F238E27FC236}">
                <a16:creationId xmlns:a16="http://schemas.microsoft.com/office/drawing/2014/main" id="{E824E289-36CA-590C-772C-E66D085EECEC}"/>
              </a:ext>
            </a:extLst>
          </p:cNvPr>
          <p:cNvGrpSpPr/>
          <p:nvPr/>
        </p:nvGrpSpPr>
        <p:grpSpPr>
          <a:xfrm>
            <a:off x="10958260" y="6159335"/>
            <a:ext cx="877320" cy="277365"/>
            <a:chOff x="10958260" y="6159335"/>
            <a:chExt cx="877320" cy="27736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660" name="Input penna 659">
                  <a:extLst>
                    <a:ext uri="{FF2B5EF4-FFF2-40B4-BE49-F238E27FC236}">
                      <a16:creationId xmlns:a16="http://schemas.microsoft.com/office/drawing/2014/main" id="{95AED185-C7BC-77B3-418E-E9F178EB3BFC}"/>
                    </a:ext>
                  </a:extLst>
                </p14:cNvPr>
                <p14:cNvContentPartPr/>
                <p14:nvPr/>
              </p14:nvContentPartPr>
              <p14:xfrm>
                <a:off x="10958260" y="6170855"/>
                <a:ext cx="150840" cy="208800"/>
              </p14:xfrm>
            </p:contentPart>
          </mc:Choice>
          <mc:Fallback>
            <p:pic>
              <p:nvPicPr>
                <p:cNvPr id="660" name="Input penna 659">
                  <a:extLst>
                    <a:ext uri="{FF2B5EF4-FFF2-40B4-BE49-F238E27FC236}">
                      <a16:creationId xmlns:a16="http://schemas.microsoft.com/office/drawing/2014/main" id="{95AED185-C7BC-77B3-418E-E9F178EB3BFC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0950700" y="6163295"/>
                  <a:ext cx="1659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D84901A1-75A9-9537-69EB-122368C99879}"/>
                    </a:ext>
                  </a:extLst>
                </p14:cNvPr>
                <p14:cNvContentPartPr/>
                <p14:nvPr/>
              </p14:nvContentPartPr>
              <p14:xfrm>
                <a:off x="11131420" y="6272375"/>
                <a:ext cx="33480" cy="360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D84901A1-75A9-9537-69EB-122368C99879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1123860" y="6264815"/>
                  <a:ext cx="486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EA21424C-7028-6032-5581-C78296BED173}"/>
                    </a:ext>
                  </a:extLst>
                </p14:cNvPr>
                <p14:cNvContentPartPr/>
                <p14:nvPr/>
              </p14:nvContentPartPr>
              <p14:xfrm>
                <a:off x="11162380" y="6159335"/>
                <a:ext cx="29520" cy="20340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EA21424C-7028-6032-5581-C78296BED173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1154820" y="6151775"/>
                  <a:ext cx="446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23E887EC-3596-BD36-E822-BED560080680}"/>
                    </a:ext>
                  </a:extLst>
                </p14:cNvPr>
                <p14:cNvContentPartPr/>
                <p14:nvPr/>
              </p14:nvContentPartPr>
              <p14:xfrm>
                <a:off x="11308900" y="6162215"/>
                <a:ext cx="72360" cy="21240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23E887EC-3596-BD36-E822-BED560080680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1301340" y="6154655"/>
                  <a:ext cx="871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E7483EDA-6114-FCD8-CFDF-F129A92B3BB0}"/>
                    </a:ext>
                  </a:extLst>
                </p14:cNvPr>
                <p14:cNvContentPartPr/>
                <p14:nvPr/>
              </p14:nvContentPartPr>
              <p14:xfrm>
                <a:off x="11261740" y="6159695"/>
                <a:ext cx="197640" cy="16992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E7483EDA-6114-FCD8-CFDF-F129A92B3BB0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1254180" y="6152135"/>
                  <a:ext cx="2124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957C3687-F8EE-C9B2-4372-CD7E36FB60FC}"/>
                    </a:ext>
                  </a:extLst>
                </p14:cNvPr>
                <p14:cNvContentPartPr/>
                <p14:nvPr/>
              </p14:nvContentPartPr>
              <p14:xfrm>
                <a:off x="11613820" y="6185060"/>
                <a:ext cx="136080" cy="25092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957C3687-F8EE-C9B2-4372-CD7E36FB60FC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1606620" y="6177500"/>
                  <a:ext cx="15120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2BBE4CAF-84C2-5721-354A-1108A95A359D}"/>
                    </a:ext>
                  </a:extLst>
                </p14:cNvPr>
                <p14:cNvContentPartPr/>
                <p14:nvPr/>
              </p14:nvContentPartPr>
              <p14:xfrm>
                <a:off x="11764300" y="6310700"/>
                <a:ext cx="40680" cy="360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2BBE4CAF-84C2-5721-354A-1108A95A359D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1756740" y="6303140"/>
                  <a:ext cx="558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183E5CEE-88FF-AFF9-0778-09DDA8763A74}"/>
                    </a:ext>
                  </a:extLst>
                </p14:cNvPr>
                <p14:cNvContentPartPr/>
                <p14:nvPr/>
              </p14:nvContentPartPr>
              <p14:xfrm>
                <a:off x="11805700" y="6190820"/>
                <a:ext cx="29880" cy="24588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183E5CEE-88FF-AFF9-0778-09DDA8763A74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1798140" y="6183260"/>
                  <a:ext cx="4500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8" name="Gruppo 677">
            <a:extLst>
              <a:ext uri="{FF2B5EF4-FFF2-40B4-BE49-F238E27FC236}">
                <a16:creationId xmlns:a16="http://schemas.microsoft.com/office/drawing/2014/main" id="{810B236A-6D26-4B7F-2893-37D59597C987}"/>
              </a:ext>
            </a:extLst>
          </p:cNvPr>
          <p:cNvGrpSpPr/>
          <p:nvPr/>
        </p:nvGrpSpPr>
        <p:grpSpPr>
          <a:xfrm>
            <a:off x="9053055" y="5340100"/>
            <a:ext cx="346680" cy="306000"/>
            <a:chOff x="9053055" y="5340100"/>
            <a:chExt cx="34668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F939EB1D-6F72-5139-BC2A-F03AF6EE17A0}"/>
                    </a:ext>
                  </a:extLst>
                </p14:cNvPr>
                <p14:cNvContentPartPr/>
                <p14:nvPr/>
              </p14:nvContentPartPr>
              <p14:xfrm>
                <a:off x="9106695" y="5340100"/>
                <a:ext cx="206640" cy="10944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F939EB1D-6F72-5139-BC2A-F03AF6EE17A0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9099135" y="5332900"/>
                  <a:ext cx="2217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562F83DB-060D-D312-63FB-C08228870595}"/>
                    </a:ext>
                  </a:extLst>
                </p14:cNvPr>
                <p14:cNvContentPartPr/>
                <p14:nvPr/>
              </p14:nvContentPartPr>
              <p14:xfrm>
                <a:off x="9053055" y="5516500"/>
                <a:ext cx="346680" cy="504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562F83DB-060D-D312-63FB-C08228870595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9045495" y="5508940"/>
                  <a:ext cx="3614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326979B1-1827-54D7-8D2B-0A80392ACC49}"/>
                    </a:ext>
                  </a:extLst>
                </p14:cNvPr>
                <p14:cNvContentPartPr/>
                <p14:nvPr/>
              </p14:nvContentPartPr>
              <p14:xfrm>
                <a:off x="9233415" y="5519380"/>
                <a:ext cx="11880" cy="12672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326979B1-1827-54D7-8D2B-0A80392ACC49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9225855" y="5511820"/>
                  <a:ext cx="2664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3" name="Gruppo 682">
            <a:extLst>
              <a:ext uri="{FF2B5EF4-FFF2-40B4-BE49-F238E27FC236}">
                <a16:creationId xmlns:a16="http://schemas.microsoft.com/office/drawing/2014/main" id="{B0275E5B-FA30-D881-C1C2-82443215F039}"/>
              </a:ext>
            </a:extLst>
          </p:cNvPr>
          <p:cNvGrpSpPr/>
          <p:nvPr/>
        </p:nvGrpSpPr>
        <p:grpSpPr>
          <a:xfrm>
            <a:off x="9645975" y="5362780"/>
            <a:ext cx="259560" cy="211320"/>
            <a:chOff x="9645975" y="5362780"/>
            <a:chExt cx="259560" cy="21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679" name="Input penna 678">
                  <a:extLst>
                    <a:ext uri="{FF2B5EF4-FFF2-40B4-BE49-F238E27FC236}">
                      <a16:creationId xmlns:a16="http://schemas.microsoft.com/office/drawing/2014/main" id="{5631D7AC-E2A8-44CB-8EA0-4308FC47B70C}"/>
                    </a:ext>
                  </a:extLst>
                </p14:cNvPr>
                <p14:cNvContentPartPr/>
                <p14:nvPr/>
              </p14:nvContentPartPr>
              <p14:xfrm>
                <a:off x="9648495" y="5362780"/>
                <a:ext cx="190080" cy="133200"/>
              </p14:xfrm>
            </p:contentPart>
          </mc:Choice>
          <mc:Fallback>
            <p:pic>
              <p:nvPicPr>
                <p:cNvPr id="679" name="Input penna 678">
                  <a:extLst>
                    <a:ext uri="{FF2B5EF4-FFF2-40B4-BE49-F238E27FC236}">
                      <a16:creationId xmlns:a16="http://schemas.microsoft.com/office/drawing/2014/main" id="{5631D7AC-E2A8-44CB-8EA0-4308FC47B70C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9640935" y="5355580"/>
                  <a:ext cx="2052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3AB21B79-1A06-BC17-3734-9084C1AAC75B}"/>
                    </a:ext>
                  </a:extLst>
                </p14:cNvPr>
                <p14:cNvContentPartPr/>
                <p14:nvPr/>
              </p14:nvContentPartPr>
              <p14:xfrm>
                <a:off x="9742815" y="5484460"/>
                <a:ext cx="12600" cy="8460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3AB21B79-1A06-BC17-3734-9084C1AAC75B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9735255" y="5476900"/>
                  <a:ext cx="277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681" name="Input penna 680">
                  <a:extLst>
                    <a:ext uri="{FF2B5EF4-FFF2-40B4-BE49-F238E27FC236}">
                      <a16:creationId xmlns:a16="http://schemas.microsoft.com/office/drawing/2014/main" id="{719845AD-BA42-942F-ECDD-116779DA9416}"/>
                    </a:ext>
                  </a:extLst>
                </p14:cNvPr>
                <p14:cNvContentPartPr/>
                <p14:nvPr/>
              </p14:nvContentPartPr>
              <p14:xfrm>
                <a:off x="9645975" y="5565460"/>
                <a:ext cx="259560" cy="8640"/>
              </p14:xfrm>
            </p:contentPart>
          </mc:Choice>
          <mc:Fallback>
            <p:pic>
              <p:nvPicPr>
                <p:cNvPr id="681" name="Input penna 680">
                  <a:extLst>
                    <a:ext uri="{FF2B5EF4-FFF2-40B4-BE49-F238E27FC236}">
                      <a16:creationId xmlns:a16="http://schemas.microsoft.com/office/drawing/2014/main" id="{719845AD-BA42-942F-ECDD-116779DA9416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9638415" y="5557900"/>
                  <a:ext cx="27468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2" name="Gruppo 691">
            <a:extLst>
              <a:ext uri="{FF2B5EF4-FFF2-40B4-BE49-F238E27FC236}">
                <a16:creationId xmlns:a16="http://schemas.microsoft.com/office/drawing/2014/main" id="{9085FCF8-156C-B545-809F-63FBF688BE8A}"/>
              </a:ext>
            </a:extLst>
          </p:cNvPr>
          <p:cNvGrpSpPr/>
          <p:nvPr/>
        </p:nvGrpSpPr>
        <p:grpSpPr>
          <a:xfrm>
            <a:off x="10279775" y="5326975"/>
            <a:ext cx="626040" cy="239400"/>
            <a:chOff x="10279775" y="5326975"/>
            <a:chExt cx="626040" cy="23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684" name="Input penna 683">
                  <a:extLst>
                    <a:ext uri="{FF2B5EF4-FFF2-40B4-BE49-F238E27FC236}">
                      <a16:creationId xmlns:a16="http://schemas.microsoft.com/office/drawing/2014/main" id="{029414E3-8AF5-75E2-4F4C-FF93BBFFC1FB}"/>
                    </a:ext>
                  </a:extLst>
                </p14:cNvPr>
                <p14:cNvContentPartPr/>
                <p14:nvPr/>
              </p14:nvContentPartPr>
              <p14:xfrm>
                <a:off x="10279775" y="5356495"/>
                <a:ext cx="213120" cy="109800"/>
              </p14:xfrm>
            </p:contentPart>
          </mc:Choice>
          <mc:Fallback>
            <p:pic>
              <p:nvPicPr>
                <p:cNvPr id="684" name="Input penna 683">
                  <a:extLst>
                    <a:ext uri="{FF2B5EF4-FFF2-40B4-BE49-F238E27FC236}">
                      <a16:creationId xmlns:a16="http://schemas.microsoft.com/office/drawing/2014/main" id="{029414E3-8AF5-75E2-4F4C-FF93BBFFC1FB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0272215" y="5348935"/>
                  <a:ext cx="2282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685" name="Input penna 684">
                  <a:extLst>
                    <a:ext uri="{FF2B5EF4-FFF2-40B4-BE49-F238E27FC236}">
                      <a16:creationId xmlns:a16="http://schemas.microsoft.com/office/drawing/2014/main" id="{FC716AF8-837A-1B5A-716D-737DF50905C4}"/>
                    </a:ext>
                  </a:extLst>
                </p14:cNvPr>
                <p14:cNvContentPartPr/>
                <p14:nvPr/>
              </p14:nvContentPartPr>
              <p14:xfrm>
                <a:off x="10414775" y="5455855"/>
                <a:ext cx="3960" cy="68760"/>
              </p14:xfrm>
            </p:contentPart>
          </mc:Choice>
          <mc:Fallback>
            <p:pic>
              <p:nvPicPr>
                <p:cNvPr id="685" name="Input penna 684">
                  <a:extLst>
                    <a:ext uri="{FF2B5EF4-FFF2-40B4-BE49-F238E27FC236}">
                      <a16:creationId xmlns:a16="http://schemas.microsoft.com/office/drawing/2014/main" id="{FC716AF8-837A-1B5A-716D-737DF50905C4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0407215" y="5448295"/>
                  <a:ext cx="190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686" name="Input penna 685">
                  <a:extLst>
                    <a:ext uri="{FF2B5EF4-FFF2-40B4-BE49-F238E27FC236}">
                      <a16:creationId xmlns:a16="http://schemas.microsoft.com/office/drawing/2014/main" id="{5B56B961-65DC-A978-1230-9B4CBDAB3D5C}"/>
                    </a:ext>
                  </a:extLst>
                </p14:cNvPr>
                <p14:cNvContentPartPr/>
                <p14:nvPr/>
              </p14:nvContentPartPr>
              <p14:xfrm>
                <a:off x="10321535" y="5529655"/>
                <a:ext cx="213840" cy="14760"/>
              </p14:xfrm>
            </p:contentPart>
          </mc:Choice>
          <mc:Fallback>
            <p:pic>
              <p:nvPicPr>
                <p:cNvPr id="686" name="Input penna 685">
                  <a:extLst>
                    <a:ext uri="{FF2B5EF4-FFF2-40B4-BE49-F238E27FC236}">
                      <a16:creationId xmlns:a16="http://schemas.microsoft.com/office/drawing/2014/main" id="{5B56B961-65DC-A978-1230-9B4CBDAB3D5C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0313975" y="5522095"/>
                  <a:ext cx="2289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689" name="Input penna 688">
                  <a:extLst>
                    <a:ext uri="{FF2B5EF4-FFF2-40B4-BE49-F238E27FC236}">
                      <a16:creationId xmlns:a16="http://schemas.microsoft.com/office/drawing/2014/main" id="{701B839B-A39C-4A3F-5692-67A38787AEA0}"/>
                    </a:ext>
                  </a:extLst>
                </p14:cNvPr>
                <p14:cNvContentPartPr/>
                <p14:nvPr/>
              </p14:nvContentPartPr>
              <p14:xfrm>
                <a:off x="10642655" y="5329135"/>
                <a:ext cx="160560" cy="237240"/>
              </p14:xfrm>
            </p:contentPart>
          </mc:Choice>
          <mc:Fallback>
            <p:pic>
              <p:nvPicPr>
                <p:cNvPr id="689" name="Input penna 688">
                  <a:extLst>
                    <a:ext uri="{FF2B5EF4-FFF2-40B4-BE49-F238E27FC236}">
                      <a16:creationId xmlns:a16="http://schemas.microsoft.com/office/drawing/2014/main" id="{701B839B-A39C-4A3F-5692-67A38787AEA0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0635095" y="5321575"/>
                  <a:ext cx="1756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690" name="Input penna 689">
                  <a:extLst>
                    <a:ext uri="{FF2B5EF4-FFF2-40B4-BE49-F238E27FC236}">
                      <a16:creationId xmlns:a16="http://schemas.microsoft.com/office/drawing/2014/main" id="{370A414E-BEF8-0B48-74E1-1B8BE6D677A4}"/>
                    </a:ext>
                  </a:extLst>
                </p14:cNvPr>
                <p14:cNvContentPartPr/>
                <p14:nvPr/>
              </p14:nvContentPartPr>
              <p14:xfrm>
                <a:off x="10605935" y="5326975"/>
                <a:ext cx="299880" cy="218880"/>
              </p14:xfrm>
            </p:contentPart>
          </mc:Choice>
          <mc:Fallback>
            <p:pic>
              <p:nvPicPr>
                <p:cNvPr id="690" name="Input penna 689">
                  <a:extLst>
                    <a:ext uri="{FF2B5EF4-FFF2-40B4-BE49-F238E27FC236}">
                      <a16:creationId xmlns:a16="http://schemas.microsoft.com/office/drawing/2014/main" id="{370A414E-BEF8-0B48-74E1-1B8BE6D677A4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0598735" y="5319415"/>
                  <a:ext cx="315000" cy="23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8" name="Gruppo 697">
            <a:extLst>
              <a:ext uri="{FF2B5EF4-FFF2-40B4-BE49-F238E27FC236}">
                <a16:creationId xmlns:a16="http://schemas.microsoft.com/office/drawing/2014/main" id="{2A221E68-C85A-A178-55D1-8614344CC8D3}"/>
              </a:ext>
            </a:extLst>
          </p:cNvPr>
          <p:cNvGrpSpPr/>
          <p:nvPr/>
        </p:nvGrpSpPr>
        <p:grpSpPr>
          <a:xfrm>
            <a:off x="11155900" y="5245585"/>
            <a:ext cx="602640" cy="294480"/>
            <a:chOff x="11155900" y="5245585"/>
            <a:chExt cx="602640" cy="29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62FFB0DA-6B28-5411-EF11-306935BC0791}"/>
                    </a:ext>
                  </a:extLst>
                </p14:cNvPr>
                <p14:cNvContentPartPr/>
                <p14:nvPr/>
              </p14:nvContentPartPr>
              <p14:xfrm>
                <a:off x="11155900" y="5349985"/>
                <a:ext cx="212760" cy="7236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62FFB0DA-6B28-5411-EF11-306935BC0791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1148340" y="5342425"/>
                  <a:ext cx="2278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232601D0-949C-B9AD-5D24-FF820883EEBE}"/>
                    </a:ext>
                  </a:extLst>
                </p14:cNvPr>
                <p14:cNvContentPartPr/>
                <p14:nvPr/>
              </p14:nvContentPartPr>
              <p14:xfrm>
                <a:off x="11266420" y="5466265"/>
                <a:ext cx="15840" cy="6840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232601D0-949C-B9AD-5D24-FF820883EEBE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1258860" y="5458705"/>
                  <a:ext cx="309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C78F6C2A-5626-28D3-6CDE-4515FDDE1F02}"/>
                    </a:ext>
                  </a:extLst>
                </p14:cNvPr>
                <p14:cNvContentPartPr/>
                <p14:nvPr/>
              </p14:nvContentPartPr>
              <p14:xfrm>
                <a:off x="11176780" y="5532505"/>
                <a:ext cx="291600" cy="756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C78F6C2A-5626-28D3-6CDE-4515FDDE1F02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1169220" y="5524945"/>
                  <a:ext cx="3067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412474EF-4048-168B-9161-C790F213BCE7}"/>
                    </a:ext>
                  </a:extLst>
                </p14:cNvPr>
                <p14:cNvContentPartPr/>
                <p14:nvPr/>
              </p14:nvContentPartPr>
              <p14:xfrm>
                <a:off x="11580700" y="5245585"/>
                <a:ext cx="177840" cy="27000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412474EF-4048-168B-9161-C790F213BCE7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1573500" y="5238385"/>
                  <a:ext cx="192600" cy="2851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99" name="CasellaDiTesto 698">
            <a:extLst>
              <a:ext uri="{FF2B5EF4-FFF2-40B4-BE49-F238E27FC236}">
                <a16:creationId xmlns:a16="http://schemas.microsoft.com/office/drawing/2014/main" id="{5EEAC4B0-6B50-C531-99D9-97BD5468E3B6}"/>
              </a:ext>
            </a:extLst>
          </p:cNvPr>
          <p:cNvSpPr txBox="1"/>
          <p:nvPr/>
        </p:nvSpPr>
        <p:spPr>
          <a:xfrm>
            <a:off x="1767502" y="4695183"/>
            <a:ext cx="227386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it-IT" dirty="0"/>
              <a:t>가 거 기 </a:t>
            </a:r>
            <a:r>
              <a:rPr lang="ko-KR" altLang="it-IT" dirty="0" err="1"/>
              <a:t>ㄱ</a:t>
            </a:r>
            <a:r>
              <a:rPr lang="ko-KR" altLang="it-IT" dirty="0"/>
              <a:t> 고 구 </a:t>
            </a:r>
            <a:endParaRPr lang="it-IT" altLang="ko-KR" dirty="0"/>
          </a:p>
        </p:txBody>
      </p:sp>
    </p:spTree>
    <p:extLst>
      <p:ext uri="{BB962C8B-B14F-4D97-AF65-F5344CB8AC3E}">
        <p14:creationId xmlns:p14="http://schemas.microsoft.com/office/powerpoint/2010/main" val="201737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5AD-92FD-A6A9-2674-2211EC765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89AFFBC-8440-1390-5D38-5C99420B946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077D960-D138-21D2-F9A8-A9632FBF5A34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F71D7A72-CF06-AE26-5042-973039574C0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EFAA017-EDD3-1BFC-9686-AFAC3DE534F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1AD3513-332C-2C57-8146-3BD90E8D2E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560EEA8-C022-83EE-47F6-0DDCFA2813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8D1F14A-CB43-5D92-4C37-A8A43CA314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E488851-6F20-DAE9-D627-B8E8CB7FF5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C198D06-33EA-A170-D46F-55825E73D6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9DB0ED2-C25A-6CC3-C1B1-C89B1FE260C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885AF78-F08F-5CF7-1D2C-ED7804E23F1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4272C7E-D008-F3E3-2AFD-4BB0BFAF50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EE21FE6-CE7F-C5BF-2744-275A2026743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B90CBE4-BD6E-2707-D64C-79D4B50DB4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EBA1374-FD26-57D8-C8EA-CA01F8F5FAD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FC94C9A-0E9F-6B9E-EC06-385AF44F6BF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2ABBD01-345F-3FA6-0497-5C184C29A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5DBEE4C-ED88-8705-9E80-D0C55411E5C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6DCA074-5C73-35B7-AEDC-45408B6AC0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BE8312C-9CBD-A40C-5BDB-751DC9A917B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2A48959-275D-C496-CCDD-EF0A9E71386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D024729-810E-A50E-5E0C-CD3415FF10C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9CFF5C2-3A64-646A-6831-3DAFE6214DE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DA28505-F9DC-7F19-CB50-32C455EF36D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BCE0BDA-4678-E852-90F9-2572203B4D0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3D9704D-70BE-B7FA-CFD2-051996B9C0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E0D4E03-8100-3B45-DDF7-720C58E98E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DCDDE07-DAE4-93BA-AA44-02EA84D35F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27B618E-2962-F8B1-0C4E-07C0B7E1DA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F1E1212-5853-3D31-E022-A5B1C7299C8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60ECDCB-9540-3E33-31FB-FC055D75E2C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405401E-3474-740C-E941-2D60E6D29CB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4F8890F-F75C-F9A9-7AEC-3E86DB25F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EF74744-68DF-FC7A-736B-1167B3BB132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646F281-D1FD-A23F-81FC-42D2BD6B0D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B97E687-486A-B32C-13B3-1680ACED339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04F8ACB-E0BA-C327-D91B-DC8508913B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E918121-6BDF-25E9-54E5-473A629CAE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1CA690C-50DC-D4E0-E35E-B97F8B1174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F0F8BE7-1909-C6CE-32BC-473B124E528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3D8DD02-E845-8E92-4E1A-1DE092DBA78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1B79088-BDE7-AD30-7B30-C852F28924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4AA180D-40C6-8016-E501-14C2F5FE3A4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9FD0A70-70FF-892C-10CB-BC378EDD3E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684B10C-84AF-FCEA-DC32-1952BAE8B8E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074CC75-D06B-F91D-0FA1-174ED2D84F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663DE36-2C2C-D377-D252-6925F209A4D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0CA2C27-9B41-E3B3-3A01-553C0F4923D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C6BB6D81-9FA7-297C-6536-ED48A18B7F7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F0F3E4D-E131-71F5-AD69-FA44F8572EC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CA87C8C-7A69-8E8B-911F-3C5648FA686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D83C259-68DC-E54C-AE7C-2877CCC75FB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C8F2C86-2AE6-2CC2-C953-626724A0E55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309B806-9DF4-44FB-EBF4-A683F9FBCA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A728DE8-874C-C115-E6E0-782FAD2423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8B8E477-DD01-0A6D-C44C-2D649F87BF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63EAA7EA-4138-514B-2DE9-9003086A13B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4ED563C-0AB5-053A-363D-2E675D0D6B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F163B76-D69E-8552-8FA8-C4E4564B22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0F29DFD5-533D-9E87-C632-1138E92DA4B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C5C0C32-672B-41B6-B5CE-58204F41F14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010FB62-C4E6-04AA-6C9C-8CAFC08BDB4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84EFCC7-CB69-12B0-877A-91104FEC5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50" y="1416050"/>
            <a:ext cx="4330700" cy="4025900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D0F334B3-9C97-D413-3F86-F6C9C747D0D1}"/>
              </a:ext>
            </a:extLst>
          </p:cNvPr>
          <p:cNvGrpSpPr/>
          <p:nvPr/>
        </p:nvGrpSpPr>
        <p:grpSpPr>
          <a:xfrm>
            <a:off x="5299251" y="725784"/>
            <a:ext cx="1180080" cy="540720"/>
            <a:chOff x="5299251" y="725784"/>
            <a:chExt cx="1180080" cy="54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A824455B-5415-BE6B-DA61-B4497EA33A12}"/>
                    </a:ext>
                  </a:extLst>
                </p14:cNvPr>
                <p14:cNvContentPartPr/>
                <p14:nvPr/>
              </p14:nvContentPartPr>
              <p14:xfrm>
                <a:off x="5299251" y="821184"/>
                <a:ext cx="348840" cy="44532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A824455B-5415-BE6B-DA61-B4497EA33A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91691" y="813624"/>
                  <a:ext cx="36396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4D8D96B-B2EB-01C8-AA43-AC6EEF2B7493}"/>
                    </a:ext>
                  </a:extLst>
                </p14:cNvPr>
                <p14:cNvContentPartPr/>
                <p14:nvPr/>
              </p14:nvContentPartPr>
              <p14:xfrm>
                <a:off x="5683371" y="849984"/>
                <a:ext cx="266400" cy="3549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4D8D96B-B2EB-01C8-AA43-AC6EEF2B749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75811" y="842424"/>
                  <a:ext cx="2815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FDEF034-C2C8-A236-375B-D7181B0CF103}"/>
                    </a:ext>
                  </a:extLst>
                </p14:cNvPr>
                <p14:cNvContentPartPr/>
                <p14:nvPr/>
              </p14:nvContentPartPr>
              <p14:xfrm>
                <a:off x="6084771" y="725784"/>
                <a:ext cx="394560" cy="507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FDEF034-C2C8-A236-375B-D7181B0CF10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77211" y="718224"/>
                  <a:ext cx="409680" cy="52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17A5F3DB-0677-09FC-54AC-890062CC110D}"/>
              </a:ext>
            </a:extLst>
          </p:cNvPr>
          <p:cNvGrpSpPr/>
          <p:nvPr/>
        </p:nvGrpSpPr>
        <p:grpSpPr>
          <a:xfrm>
            <a:off x="7170872" y="922079"/>
            <a:ext cx="853920" cy="128880"/>
            <a:chOff x="7170872" y="922079"/>
            <a:chExt cx="85392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71C47D8-53FD-B66B-2DF3-B69B17B96BD1}"/>
                    </a:ext>
                  </a:extLst>
                </p14:cNvPr>
                <p14:cNvContentPartPr/>
                <p14:nvPr/>
              </p14:nvContentPartPr>
              <p14:xfrm>
                <a:off x="7170872" y="922079"/>
                <a:ext cx="124200" cy="128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71C47D8-53FD-B66B-2DF3-B69B17B96BD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163672" y="914519"/>
                  <a:ext cx="1393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0AF461D-663F-8A1B-9B9B-6E217DA9A4BB}"/>
                    </a:ext>
                  </a:extLst>
                </p14:cNvPr>
                <p14:cNvContentPartPr/>
                <p14:nvPr/>
              </p14:nvContentPartPr>
              <p14:xfrm>
                <a:off x="7311632" y="938279"/>
                <a:ext cx="83880" cy="100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0AF461D-663F-8A1B-9B9B-6E217DA9A4B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04072" y="930719"/>
                  <a:ext cx="99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C7D18A5-80FC-0A72-E11B-ADECA4EE9570}"/>
                    </a:ext>
                  </a:extLst>
                </p14:cNvPr>
                <p14:cNvContentPartPr/>
                <p14:nvPr/>
              </p14:nvContentPartPr>
              <p14:xfrm>
                <a:off x="7446272" y="959879"/>
                <a:ext cx="56160" cy="90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C7D18A5-80FC-0A72-E11B-ADECA4EE95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38712" y="952319"/>
                  <a:ext cx="709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E97C9D0-6390-AC86-ED5E-5E688FEE4FA2}"/>
                    </a:ext>
                  </a:extLst>
                </p14:cNvPr>
                <p14:cNvContentPartPr/>
                <p14:nvPr/>
              </p14:nvContentPartPr>
              <p14:xfrm>
                <a:off x="7547072" y="938639"/>
                <a:ext cx="55440" cy="853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E97C9D0-6390-AC86-ED5E-5E688FEE4FA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539512" y="931079"/>
                  <a:ext cx="702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8D1B9C8-66A4-083C-9141-808CC82397CE}"/>
                    </a:ext>
                  </a:extLst>
                </p14:cNvPr>
                <p14:cNvContentPartPr/>
                <p14:nvPr/>
              </p14:nvContentPartPr>
              <p14:xfrm>
                <a:off x="7652552" y="941159"/>
                <a:ext cx="81000" cy="716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8D1B9C8-66A4-083C-9141-808CC82397C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44992" y="933599"/>
                  <a:ext cx="961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D5BB0E9-177B-C0B1-558B-585AFA3BD59E}"/>
                    </a:ext>
                  </a:extLst>
                </p14:cNvPr>
                <p14:cNvContentPartPr/>
                <p14:nvPr/>
              </p14:nvContentPartPr>
              <p14:xfrm>
                <a:off x="7742552" y="953399"/>
                <a:ext cx="34200" cy="619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D5BB0E9-177B-C0B1-558B-585AFA3BD59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34992" y="945839"/>
                  <a:ext cx="49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51FD1E0-9E63-2B9D-C108-D83810B6FC03}"/>
                    </a:ext>
                  </a:extLst>
                </p14:cNvPr>
                <p14:cNvContentPartPr/>
                <p14:nvPr/>
              </p14:nvContentPartPr>
              <p14:xfrm>
                <a:off x="7794752" y="972479"/>
                <a:ext cx="77040" cy="594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51FD1E0-9E63-2B9D-C108-D83810B6FC0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787552" y="964919"/>
                  <a:ext cx="921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A7E7A7F-C4D1-4519-F3E5-2A8DF64E45C4}"/>
                    </a:ext>
                  </a:extLst>
                </p14:cNvPr>
                <p14:cNvContentPartPr/>
                <p14:nvPr/>
              </p14:nvContentPartPr>
              <p14:xfrm>
                <a:off x="7866032" y="967439"/>
                <a:ext cx="63000" cy="507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A7E7A7F-C4D1-4519-F3E5-2A8DF64E45C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58472" y="959879"/>
                  <a:ext cx="78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CBF5D81-F00C-4AD5-E70E-807F2F9502C0}"/>
                    </a:ext>
                  </a:extLst>
                </p14:cNvPr>
                <p14:cNvContentPartPr/>
                <p14:nvPr/>
              </p14:nvContentPartPr>
              <p14:xfrm>
                <a:off x="7964672" y="968519"/>
                <a:ext cx="60120" cy="77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CBF5D81-F00C-4AD5-E70E-807F2F9502C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57112" y="960959"/>
                  <a:ext cx="7524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2B45CF17-1157-7362-4724-E918807235DD}"/>
              </a:ext>
            </a:extLst>
          </p:cNvPr>
          <p:cNvGrpSpPr/>
          <p:nvPr/>
        </p:nvGrpSpPr>
        <p:grpSpPr>
          <a:xfrm>
            <a:off x="8295872" y="863399"/>
            <a:ext cx="274320" cy="185040"/>
            <a:chOff x="8295872" y="863399"/>
            <a:chExt cx="274320" cy="18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9508204-1DFD-FA91-51A0-CF646DCC4A06}"/>
                    </a:ext>
                  </a:extLst>
                </p14:cNvPr>
                <p14:cNvContentPartPr/>
                <p14:nvPr/>
              </p14:nvContentPartPr>
              <p14:xfrm>
                <a:off x="8295872" y="863399"/>
                <a:ext cx="99000" cy="1738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9508204-1DFD-FA91-51A0-CF646DCC4A0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288312" y="855839"/>
                  <a:ext cx="11412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F30B0E3-CB2E-A62E-6EEB-ABF34E76ED8A}"/>
                    </a:ext>
                  </a:extLst>
                </p14:cNvPr>
                <p14:cNvContentPartPr/>
                <p14:nvPr/>
              </p14:nvContentPartPr>
              <p14:xfrm>
                <a:off x="8404592" y="955559"/>
                <a:ext cx="70200" cy="928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F30B0E3-CB2E-A62E-6EEB-ABF34E76ED8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397032" y="947999"/>
                  <a:ext cx="853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2139F29-6FE2-5FA0-4661-F74F417D36CF}"/>
                    </a:ext>
                  </a:extLst>
                </p14:cNvPr>
                <p14:cNvContentPartPr/>
                <p14:nvPr/>
              </p14:nvContentPartPr>
              <p14:xfrm>
                <a:off x="8538872" y="881399"/>
                <a:ext cx="31320" cy="140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2139F29-6FE2-5FA0-4661-F74F417D36C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531312" y="873839"/>
                  <a:ext cx="4644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4CF277C8-06DD-28BF-91FF-2EF015669EAD}"/>
              </a:ext>
            </a:extLst>
          </p:cNvPr>
          <p:cNvGrpSpPr/>
          <p:nvPr/>
        </p:nvGrpSpPr>
        <p:grpSpPr>
          <a:xfrm>
            <a:off x="8772512" y="887879"/>
            <a:ext cx="326880" cy="153000"/>
            <a:chOff x="8772512" y="887879"/>
            <a:chExt cx="326880" cy="15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DB992C7-E1AB-46E8-D3D8-CFF5A5D229F4}"/>
                    </a:ext>
                  </a:extLst>
                </p14:cNvPr>
                <p14:cNvContentPartPr/>
                <p14:nvPr/>
              </p14:nvContentPartPr>
              <p14:xfrm>
                <a:off x="8772512" y="940079"/>
                <a:ext cx="66960" cy="1008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DB992C7-E1AB-46E8-D3D8-CFF5A5D229F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64952" y="932519"/>
                  <a:ext cx="820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AD69BBD-9246-2016-8C2F-A974794A3CB3}"/>
                    </a:ext>
                  </a:extLst>
                </p14:cNvPr>
                <p14:cNvContentPartPr/>
                <p14:nvPr/>
              </p14:nvContentPartPr>
              <p14:xfrm>
                <a:off x="8846312" y="965999"/>
                <a:ext cx="57240" cy="691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AD69BBD-9246-2016-8C2F-A974794A3CB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38752" y="958439"/>
                  <a:ext cx="723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71EC0A6-EE93-8E24-9973-A65A0C8D5FDB}"/>
                    </a:ext>
                  </a:extLst>
                </p14:cNvPr>
                <p14:cNvContentPartPr/>
                <p14:nvPr/>
              </p14:nvContentPartPr>
              <p14:xfrm>
                <a:off x="8938832" y="958439"/>
                <a:ext cx="29160" cy="586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71EC0A6-EE93-8E24-9973-A65A0C8D5FD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31272" y="950879"/>
                  <a:ext cx="442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BB22D4F8-D92D-E8CC-344D-36D05146514F}"/>
                    </a:ext>
                  </a:extLst>
                </p14:cNvPr>
                <p14:cNvContentPartPr/>
                <p14:nvPr/>
              </p14:nvContentPartPr>
              <p14:xfrm>
                <a:off x="9009752" y="887879"/>
                <a:ext cx="41760" cy="124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BB22D4F8-D92D-E8CC-344D-36D05146514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002192" y="880679"/>
                  <a:ext cx="568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0BD2EF2-FA08-9EC2-F02C-6CA47FA63493}"/>
                    </a:ext>
                  </a:extLst>
                </p14:cNvPr>
                <p14:cNvContentPartPr/>
                <p14:nvPr/>
              </p14:nvContentPartPr>
              <p14:xfrm>
                <a:off x="9050792" y="953759"/>
                <a:ext cx="48600" cy="82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0BD2EF2-FA08-9EC2-F02C-6CA47FA6349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43592" y="946199"/>
                  <a:ext cx="63360" cy="9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C585256F-2727-62E5-77E9-79203336E458}"/>
                  </a:ext>
                </a:extLst>
              </p14:cNvPr>
              <p14:cNvContentPartPr/>
              <p14:nvPr/>
            </p14:nvContentPartPr>
            <p14:xfrm>
              <a:off x="3950110" y="2831345"/>
              <a:ext cx="1190520" cy="5832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C585256F-2727-62E5-77E9-79203336E45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942550" y="2823785"/>
                <a:ext cx="120564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3274B317-36C7-A580-0855-357C59EC4E57}"/>
                  </a:ext>
                </a:extLst>
              </p14:cNvPr>
              <p14:cNvContentPartPr/>
              <p14:nvPr/>
            </p14:nvContentPartPr>
            <p14:xfrm>
              <a:off x="4953790" y="5334167"/>
              <a:ext cx="2444040" cy="141840"/>
            </p14:xfrm>
          </p:contentPart>
        </mc:Choice>
        <mc:Fallback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3274B317-36C7-A580-0855-357C59EC4E5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946230" y="5326607"/>
                <a:ext cx="2459160" cy="15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uppo 44">
            <a:extLst>
              <a:ext uri="{FF2B5EF4-FFF2-40B4-BE49-F238E27FC236}">
                <a16:creationId xmlns:a16="http://schemas.microsoft.com/office/drawing/2014/main" id="{6A40A968-43E1-6616-B896-24395A50198F}"/>
              </a:ext>
            </a:extLst>
          </p:cNvPr>
          <p:cNvGrpSpPr/>
          <p:nvPr/>
        </p:nvGrpSpPr>
        <p:grpSpPr>
          <a:xfrm>
            <a:off x="3993235" y="3498516"/>
            <a:ext cx="780120" cy="663840"/>
            <a:chOff x="3993235" y="3498516"/>
            <a:chExt cx="780120" cy="66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87A7C3E-D9EE-3F64-4A57-2D9148B39140}"/>
                    </a:ext>
                  </a:extLst>
                </p14:cNvPr>
                <p14:cNvContentPartPr/>
                <p14:nvPr/>
              </p14:nvContentPartPr>
              <p14:xfrm>
                <a:off x="4245235" y="3821436"/>
                <a:ext cx="18720" cy="230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87A7C3E-D9EE-3F64-4A57-2D9148B3914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237675" y="3813876"/>
                  <a:ext cx="338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D21B42C-BCD1-380A-C4B1-74129929CD03}"/>
                    </a:ext>
                  </a:extLst>
                </p14:cNvPr>
                <p14:cNvContentPartPr/>
                <p14:nvPr/>
              </p14:nvContentPartPr>
              <p14:xfrm>
                <a:off x="4382755" y="3812076"/>
                <a:ext cx="8640" cy="20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D21B42C-BCD1-380A-C4B1-74129929CD0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75195" y="3804516"/>
                  <a:ext cx="237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E3C33A9-75B5-76F5-C026-66746F66838E}"/>
                    </a:ext>
                  </a:extLst>
                </p14:cNvPr>
                <p14:cNvContentPartPr/>
                <p14:nvPr/>
              </p14:nvContentPartPr>
              <p14:xfrm>
                <a:off x="4164955" y="3884076"/>
                <a:ext cx="241200" cy="151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E3C33A9-75B5-76F5-C026-66746F66838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57395" y="3876516"/>
                  <a:ext cx="2563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C922A26-549F-B82C-5529-FDB54AA95183}"/>
                    </a:ext>
                  </a:extLst>
                </p14:cNvPr>
                <p14:cNvContentPartPr/>
                <p14:nvPr/>
              </p14:nvContentPartPr>
              <p14:xfrm>
                <a:off x="3993235" y="3498516"/>
                <a:ext cx="576360" cy="6638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C922A26-549F-B82C-5529-FDB54AA9518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985675" y="3490956"/>
                  <a:ext cx="591480" cy="67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2203FF1-D8F3-2731-A974-9F5CD8362956}"/>
                    </a:ext>
                  </a:extLst>
                </p14:cNvPr>
                <p14:cNvContentPartPr/>
                <p14:nvPr/>
              </p14:nvContentPartPr>
              <p14:xfrm>
                <a:off x="4541155" y="3959316"/>
                <a:ext cx="232200" cy="39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2203FF1-D8F3-2731-A974-9F5CD836295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33595" y="3951756"/>
                  <a:ext cx="2473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89568FFB-AF14-FD8F-FBF9-5969D1189E19}"/>
              </a:ext>
            </a:extLst>
          </p:cNvPr>
          <p:cNvGrpSpPr/>
          <p:nvPr/>
        </p:nvGrpSpPr>
        <p:grpSpPr>
          <a:xfrm>
            <a:off x="8055067" y="4440825"/>
            <a:ext cx="860040" cy="349920"/>
            <a:chOff x="8055067" y="4440825"/>
            <a:chExt cx="86004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3A6176F1-7C74-4301-5974-2F47CB0ACC14}"/>
                    </a:ext>
                  </a:extLst>
                </p14:cNvPr>
                <p14:cNvContentPartPr/>
                <p14:nvPr/>
              </p14:nvContentPartPr>
              <p14:xfrm>
                <a:off x="8055067" y="4585185"/>
                <a:ext cx="27000" cy="2055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3A6176F1-7C74-4301-5974-2F47CB0ACC1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047507" y="4577985"/>
                  <a:ext cx="4212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A535DB23-783C-D92F-17E3-E96996917B1C}"/>
                    </a:ext>
                  </a:extLst>
                </p14:cNvPr>
                <p14:cNvContentPartPr/>
                <p14:nvPr/>
              </p14:nvContentPartPr>
              <p14:xfrm>
                <a:off x="8056147" y="4550625"/>
                <a:ext cx="133920" cy="356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A535DB23-783C-D92F-17E3-E96996917B1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048587" y="4543065"/>
                  <a:ext cx="149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72F77E45-3FB6-788F-C398-8DADC7616AD9}"/>
                    </a:ext>
                  </a:extLst>
                </p14:cNvPr>
                <p14:cNvContentPartPr/>
                <p14:nvPr/>
              </p14:nvContentPartPr>
              <p14:xfrm>
                <a:off x="8078107" y="4653585"/>
                <a:ext cx="124920" cy="32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72F77E45-3FB6-788F-C398-8DADC7616AD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70547" y="4646025"/>
                  <a:ext cx="1396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1036294-AACC-F7B1-1AF5-611275FA0F08}"/>
                    </a:ext>
                  </a:extLst>
                </p14:cNvPr>
                <p14:cNvContentPartPr/>
                <p14:nvPr/>
              </p14:nvContentPartPr>
              <p14:xfrm>
                <a:off x="8212387" y="4586265"/>
                <a:ext cx="133920" cy="1263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1036294-AACC-F7B1-1AF5-611275FA0F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04827" y="4578705"/>
                  <a:ext cx="1486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EA475F6-77D0-13B4-FDC8-4B8D74EB1166}"/>
                    </a:ext>
                  </a:extLst>
                </p14:cNvPr>
                <p14:cNvContentPartPr/>
                <p14:nvPr/>
              </p14:nvContentPartPr>
              <p14:xfrm>
                <a:off x="8370067" y="4609305"/>
                <a:ext cx="43200" cy="101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EA475F6-77D0-13B4-FDC8-4B8D74EB116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362507" y="4601745"/>
                  <a:ext cx="583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0043303-5544-817C-0C19-015AC1E8A054}"/>
                    </a:ext>
                  </a:extLst>
                </p14:cNvPr>
                <p14:cNvContentPartPr/>
                <p14:nvPr/>
              </p14:nvContentPartPr>
              <p14:xfrm>
                <a:off x="8445307" y="4598505"/>
                <a:ext cx="65160" cy="80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0043303-5544-817C-0C19-015AC1E8A05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437747" y="4590945"/>
                  <a:ext cx="799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B95BACC-4A56-582B-D565-FEFD91AA6388}"/>
                    </a:ext>
                  </a:extLst>
                </p14:cNvPr>
                <p14:cNvContentPartPr/>
                <p14:nvPr/>
              </p14:nvContentPartPr>
              <p14:xfrm>
                <a:off x="8565187" y="4603905"/>
                <a:ext cx="67320" cy="925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B95BACC-4A56-582B-D565-FEFD91AA638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557627" y="4596705"/>
                  <a:ext cx="82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94D0C7C-5595-B357-6BB7-8CF76ECDA94E}"/>
                    </a:ext>
                  </a:extLst>
                </p14:cNvPr>
                <p14:cNvContentPartPr/>
                <p14:nvPr/>
              </p14:nvContentPartPr>
              <p14:xfrm>
                <a:off x="8723587" y="4440825"/>
                <a:ext cx="8640" cy="2181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94D0C7C-5595-B357-6BB7-8CF76ECDA94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716027" y="4433265"/>
                  <a:ext cx="237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00F9529-D3A1-31F6-6FFA-8BAD528E5C7A}"/>
                    </a:ext>
                  </a:extLst>
                </p14:cNvPr>
                <p14:cNvContentPartPr/>
                <p14:nvPr/>
              </p14:nvContentPartPr>
              <p14:xfrm>
                <a:off x="8740507" y="4544145"/>
                <a:ext cx="174600" cy="1267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00F9529-D3A1-31F6-6FFA-8BAD528E5C7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732947" y="4536585"/>
                  <a:ext cx="189720" cy="14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E918E3B7-FE5F-BFC6-0C6E-E5E3AD42C204}"/>
              </a:ext>
            </a:extLst>
          </p:cNvPr>
          <p:cNvGrpSpPr/>
          <p:nvPr/>
        </p:nvGrpSpPr>
        <p:grpSpPr>
          <a:xfrm>
            <a:off x="7468267" y="3602385"/>
            <a:ext cx="908640" cy="402840"/>
            <a:chOff x="7468267" y="3602385"/>
            <a:chExt cx="908640" cy="40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2DF2F98-878E-34AB-AFF6-A4F8D3F93D63}"/>
                    </a:ext>
                  </a:extLst>
                </p14:cNvPr>
                <p14:cNvContentPartPr/>
                <p14:nvPr/>
              </p14:nvContentPartPr>
              <p14:xfrm>
                <a:off x="7468267" y="3697425"/>
                <a:ext cx="203040" cy="3078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2DF2F98-878E-34AB-AFF6-A4F8D3F93D6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460707" y="3689865"/>
                  <a:ext cx="2181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4C2E11D-6685-984A-002D-AEF6A3B1FC54}"/>
                    </a:ext>
                  </a:extLst>
                </p14:cNvPr>
                <p14:cNvContentPartPr/>
                <p14:nvPr/>
              </p14:nvContentPartPr>
              <p14:xfrm>
                <a:off x="7534867" y="3815145"/>
                <a:ext cx="149040" cy="525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4C2E11D-6685-984A-002D-AEF6A3B1FC5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27307" y="3807585"/>
                  <a:ext cx="1641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4A869C8-5507-5717-AE57-44869C0BF3DC}"/>
                    </a:ext>
                  </a:extLst>
                </p14:cNvPr>
                <p14:cNvContentPartPr/>
                <p14:nvPr/>
              </p14:nvContentPartPr>
              <p14:xfrm>
                <a:off x="7661227" y="3773385"/>
                <a:ext cx="153720" cy="1436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4A869C8-5507-5717-AE57-44869C0BF3D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653667" y="3766185"/>
                  <a:ext cx="1688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5380C48A-9CAF-36B4-6960-515DDEA6B636}"/>
                    </a:ext>
                  </a:extLst>
                </p14:cNvPr>
                <p14:cNvContentPartPr/>
                <p14:nvPr/>
              </p14:nvContentPartPr>
              <p14:xfrm>
                <a:off x="7816387" y="3789945"/>
                <a:ext cx="69840" cy="119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5380C48A-9CAF-36B4-6960-515DDEA6B63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808827" y="3782385"/>
                  <a:ext cx="849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C8905E2-EF40-886A-8F35-7B79BDAA3116}"/>
                    </a:ext>
                  </a:extLst>
                </p14:cNvPr>
                <p14:cNvContentPartPr/>
                <p14:nvPr/>
              </p14:nvContentPartPr>
              <p14:xfrm>
                <a:off x="7935907" y="3763305"/>
                <a:ext cx="89640" cy="1213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C8905E2-EF40-886A-8F35-7B79BDAA311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928707" y="3755745"/>
                  <a:ext cx="1047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0DACA089-D4AF-2B41-D175-5A74FCB17FFF}"/>
                    </a:ext>
                  </a:extLst>
                </p14:cNvPr>
                <p14:cNvContentPartPr/>
                <p14:nvPr/>
              </p14:nvContentPartPr>
              <p14:xfrm>
                <a:off x="8086387" y="3797145"/>
                <a:ext cx="50400" cy="84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0DACA089-D4AF-2B41-D175-5A74FCB17FF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078827" y="3789585"/>
                  <a:ext cx="655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685E18A1-FABA-24A0-A9FE-A7EB20F40722}"/>
                    </a:ext>
                  </a:extLst>
                </p14:cNvPr>
                <p14:cNvContentPartPr/>
                <p14:nvPr/>
              </p14:nvContentPartPr>
              <p14:xfrm>
                <a:off x="8236867" y="3602385"/>
                <a:ext cx="32760" cy="2649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685E18A1-FABA-24A0-A9FE-A7EB20F4072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229307" y="3594825"/>
                  <a:ext cx="478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386B56C-0886-1827-09D4-4C3FE2AE7789}"/>
                    </a:ext>
                  </a:extLst>
                </p14:cNvPr>
                <p14:cNvContentPartPr/>
                <p14:nvPr/>
              </p14:nvContentPartPr>
              <p14:xfrm>
                <a:off x="8252707" y="3732705"/>
                <a:ext cx="124200" cy="225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386B56C-0886-1827-09D4-4C3FE2AE778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245147" y="3725505"/>
                  <a:ext cx="13932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77BCDC98-76B9-5CDC-1D52-214ECC8A90C9}"/>
              </a:ext>
            </a:extLst>
          </p:cNvPr>
          <p:cNvGrpSpPr/>
          <p:nvPr/>
        </p:nvGrpSpPr>
        <p:grpSpPr>
          <a:xfrm>
            <a:off x="3871036" y="4404737"/>
            <a:ext cx="395640" cy="419400"/>
            <a:chOff x="3871036" y="4404737"/>
            <a:chExt cx="395640" cy="41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8761B813-01FE-5DF2-E0D9-6C3C3EB1A36C}"/>
                    </a:ext>
                  </a:extLst>
                </p14:cNvPr>
                <p14:cNvContentPartPr/>
                <p14:nvPr/>
              </p14:nvContentPartPr>
              <p14:xfrm>
                <a:off x="4008196" y="4605257"/>
                <a:ext cx="41040" cy="54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8761B813-01FE-5DF2-E0D9-6C3C3EB1A36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000636" y="4597697"/>
                  <a:ext cx="558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5CB95DD-D863-DDB3-5758-6569100C4B3B}"/>
                    </a:ext>
                  </a:extLst>
                </p14:cNvPr>
                <p14:cNvContentPartPr/>
                <p14:nvPr/>
              </p14:nvContentPartPr>
              <p14:xfrm>
                <a:off x="4118716" y="4600937"/>
                <a:ext cx="11520" cy="12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5CB95DD-D863-DDB3-5758-6569100C4B3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111156" y="4593377"/>
                  <a:ext cx="266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2D9F42C-2AF0-13AC-63D6-5D0A47B84473}"/>
                    </a:ext>
                  </a:extLst>
                </p14:cNvPr>
                <p14:cNvContentPartPr/>
                <p14:nvPr/>
              </p14:nvContentPartPr>
              <p14:xfrm>
                <a:off x="3969676" y="4658537"/>
                <a:ext cx="127800" cy="1072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2D9F42C-2AF0-13AC-63D6-5D0A47B8447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962116" y="4650977"/>
                  <a:ext cx="142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6987A4AA-8D05-8DF5-A118-A5B13760C72A}"/>
                    </a:ext>
                  </a:extLst>
                </p14:cNvPr>
                <p14:cNvContentPartPr/>
                <p14:nvPr/>
              </p14:nvContentPartPr>
              <p14:xfrm>
                <a:off x="3871036" y="4404737"/>
                <a:ext cx="395640" cy="419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6987A4AA-8D05-8DF5-A118-A5B13760C72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863476" y="4397537"/>
                  <a:ext cx="410760" cy="43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421956EB-21F2-9BA4-34FF-B6A5CD033435}"/>
                  </a:ext>
                </a:extLst>
              </p14:cNvPr>
              <p14:cNvContentPartPr/>
              <p14:nvPr/>
            </p14:nvContentPartPr>
            <p14:xfrm>
              <a:off x="5944776" y="3973792"/>
              <a:ext cx="284760" cy="2484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421956EB-21F2-9BA4-34FF-B6A5CD033435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890776" y="3866152"/>
                <a:ext cx="39240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204" name="Input penna 203">
                <a:extLst>
                  <a:ext uri="{FF2B5EF4-FFF2-40B4-BE49-F238E27FC236}">
                    <a16:creationId xmlns:a16="http://schemas.microsoft.com/office/drawing/2014/main" id="{F89AD25A-7E0D-A01F-FAAE-C68E9E989EF3}"/>
                  </a:ext>
                </a:extLst>
              </p14:cNvPr>
              <p14:cNvContentPartPr/>
              <p14:nvPr/>
            </p14:nvContentPartPr>
            <p14:xfrm>
              <a:off x="6472176" y="4745632"/>
              <a:ext cx="319320" cy="46080"/>
            </p14:xfrm>
          </p:contentPart>
        </mc:Choice>
        <mc:Fallback>
          <p:pic>
            <p:nvPicPr>
              <p:cNvPr id="204" name="Input penna 203">
                <a:extLst>
                  <a:ext uri="{FF2B5EF4-FFF2-40B4-BE49-F238E27FC236}">
                    <a16:creationId xmlns:a16="http://schemas.microsoft.com/office/drawing/2014/main" id="{F89AD25A-7E0D-A01F-FAAE-C68E9E989EF3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418536" y="4637632"/>
                <a:ext cx="426960" cy="26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23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B5F3D-4686-98B8-A74B-D531634EF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CAB0CEB-F1BF-D474-0862-F4DFF5DEB4A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DD82D47-DD46-1CB3-89E5-C6F5D493934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91364F4-7080-3B9D-9301-8EDC1C9C148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BBA2757-A354-822D-F50B-99BE837BEE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899C7D6-270D-14E3-1DB9-2EF2AFCCDD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C5CD904-B943-BE72-13F7-3A7C5B23950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D88A51E-EED5-6AE0-22AB-9D77E3C873E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9F58D18-0B93-0C2F-13CB-1336951FD1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A2DBAF1-9BAF-00A6-0349-AEF57E2450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D6C3EC3-8EA2-2BFE-14C0-4B27812914E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ED75D88-71F3-EE8F-49A4-F7B0CE4AF82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338769D-E2FD-0F91-921D-E33B063D5F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DC63CF8-08B6-5B97-DF9F-CE087D89E0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E68AD75-8034-E3F5-4299-C6FE43A4AD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1EBD67-28A5-8835-62F7-11EE442BDE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776C32A-F68F-E279-7ACB-E3400670643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4248AB7-76A0-40EB-8B1B-9567521CA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5CCEF1D-6031-9F5D-F5F7-F1C6886A6DF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7DC2CB1-1F21-C249-C3E7-573E221C23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A818950-B75E-5762-FA42-FA4DB10FA74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F5FDE67-0CAB-9218-7DA8-61879A082F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FE984C6-AA8A-F689-5160-FD2204E207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A8B1E43-FEC0-F611-EF38-90AC01E658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23D86C8-30DA-2EA1-F8C1-1DD1C2F01C4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000BE44-818A-6019-FF1E-4D6A2FACC9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FBEB64D-EE67-0C12-04F7-AFCC6C95F4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0BD300C-C632-F07D-0492-7D8D7C7C7C1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25B95DC-57EE-211A-EF43-6F5F5ADDD8C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7CE08A4-C988-2F46-0200-552BE1C8C7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F393F3-BF97-EDC6-CFD8-E60E0648807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297F5BB-2E24-F9F2-2160-72008F7115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FE8B74C-C014-FE16-E6CD-88DDC5F3788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D6C4C2F-0431-4AC1-553C-1030DF3D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85B25FB-F991-61E7-F9DE-2C703AB58F2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594A51E-6F86-A7CA-6BEA-AF1AD293F4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692884C-9807-9F86-A0E5-49D0464BC1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001D3DD-D966-1B18-47B9-78683BE3FBB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1A9E9A6-9048-D5B3-72C4-98328AF6386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AAD3DDC-BBE5-762F-3A8F-4991850B78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E8EC3CB-5D48-B50C-1E8D-6444485CFB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DF26790-5DE9-29D4-E117-7DE46D58D0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E69937D-472B-0C77-8543-A2CA994670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C1546EB-0528-4B01-4B14-C29F4620E7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EBE9489-D192-D13F-0B56-3476D40CB4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D54654A-1B24-FEC0-D9B9-7C423E8D38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CC0E6DD-0192-916C-4D70-53E94BDDA2B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EB50288-D53A-44D0-FC09-A79F701182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9A8C212-E2BA-E07D-7715-AE337F3A15C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4C50EE0-23EE-1B8D-68F4-554455C71A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CD68CC4-E378-0A2F-9B94-E41A4A74AA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D6A12F6-2E3D-3973-0022-8094ADC4FCE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33D4109-ECB6-90A9-DFE7-A9C7F49312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A720D72-0D32-6F8E-851D-DC22BC170FC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133E51C-378B-E6C6-8A74-C06B1D3EEE5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9F5F552-56AE-B9AC-91F1-0FBF8B3E90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3365E50-0786-7737-7764-6D19C8B198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644BF82-A0C6-96DB-0141-455D92A451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D877A02-A18A-CDCE-432E-5FF6B23993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9C6AB29-6790-8CD8-F579-866BCA5DE01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FF811CE-5945-E6E8-BAF0-D52DA3968D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410359A-C7D7-A185-28A2-18741C02E69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4A29A55-98B0-6B3A-1222-AF4FACA4053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94A875B-7859-EC3D-BEE2-E835596D8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50" y="1752600"/>
            <a:ext cx="4025900" cy="335280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9564DE21-4EC4-B48B-7EDC-620DA1627D0C}"/>
              </a:ext>
            </a:extLst>
          </p:cNvPr>
          <p:cNvGrpSpPr/>
          <p:nvPr/>
        </p:nvGrpSpPr>
        <p:grpSpPr>
          <a:xfrm>
            <a:off x="5191156" y="875245"/>
            <a:ext cx="1879200" cy="447840"/>
            <a:chOff x="5191156" y="875245"/>
            <a:chExt cx="1879200" cy="44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71C48F0-5F36-D0C4-C159-0F478A9B8176}"/>
                    </a:ext>
                  </a:extLst>
                </p14:cNvPr>
                <p14:cNvContentPartPr/>
                <p14:nvPr/>
              </p14:nvContentPartPr>
              <p14:xfrm>
                <a:off x="5371156" y="886405"/>
                <a:ext cx="182520" cy="1458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71C48F0-5F36-D0C4-C159-0F478A9B817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363596" y="878845"/>
                  <a:ext cx="1972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8A0FCAB-8235-DC5C-452F-176724A86379}"/>
                    </a:ext>
                  </a:extLst>
                </p14:cNvPr>
                <p14:cNvContentPartPr/>
                <p14:nvPr/>
              </p14:nvContentPartPr>
              <p14:xfrm>
                <a:off x="5583196" y="875245"/>
                <a:ext cx="2520" cy="145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8A0FCAB-8235-DC5C-452F-176724A8637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575636" y="867685"/>
                  <a:ext cx="176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A1712BD-3FD8-4445-53F5-0695A91FE415}"/>
                    </a:ext>
                  </a:extLst>
                </p14:cNvPr>
                <p14:cNvContentPartPr/>
                <p14:nvPr/>
              </p14:nvContentPartPr>
              <p14:xfrm>
                <a:off x="5585356" y="957685"/>
                <a:ext cx="56520" cy="180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A1712BD-3FD8-4445-53F5-0695A91FE41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77796" y="950125"/>
                  <a:ext cx="71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E6E76F44-DE68-3FD9-F3C3-0B77F5EA3196}"/>
                    </a:ext>
                  </a:extLst>
                </p14:cNvPr>
                <p14:cNvContentPartPr/>
                <p14:nvPr/>
              </p14:nvContentPartPr>
              <p14:xfrm>
                <a:off x="5448196" y="1067485"/>
                <a:ext cx="135000" cy="943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E6E76F44-DE68-3FD9-F3C3-0B77F5EA319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40636" y="1059925"/>
                  <a:ext cx="1501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466FA2E-3AF0-0F9A-1DD8-17C65B6AB82E}"/>
                    </a:ext>
                  </a:extLst>
                </p14:cNvPr>
                <p14:cNvContentPartPr/>
                <p14:nvPr/>
              </p14:nvContentPartPr>
              <p14:xfrm>
                <a:off x="5764276" y="969925"/>
                <a:ext cx="112320" cy="129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466FA2E-3AF0-0F9A-1DD8-17C65B6AB82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56716" y="962365"/>
                  <a:ext cx="127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12A010B-EE55-6E1E-C457-99503FCA5FD1}"/>
                    </a:ext>
                  </a:extLst>
                </p14:cNvPr>
                <p14:cNvContentPartPr/>
                <p14:nvPr/>
              </p14:nvContentPartPr>
              <p14:xfrm>
                <a:off x="5779756" y="1044085"/>
                <a:ext cx="96480" cy="11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12A010B-EE55-6E1E-C457-99503FCA5FD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72196" y="1036525"/>
                  <a:ext cx="1116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EE930CA-D01A-539D-CF4B-3B3BB091C219}"/>
                    </a:ext>
                  </a:extLst>
                </p14:cNvPr>
                <p14:cNvContentPartPr/>
                <p14:nvPr/>
              </p14:nvContentPartPr>
              <p14:xfrm>
                <a:off x="6059476" y="910525"/>
                <a:ext cx="208080" cy="224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EE930CA-D01A-539D-CF4B-3B3BB091C21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51916" y="903325"/>
                  <a:ext cx="2232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0E47159-4A0E-781C-D03D-0677D4B5D8AC}"/>
                    </a:ext>
                  </a:extLst>
                </p14:cNvPr>
                <p14:cNvContentPartPr/>
                <p14:nvPr/>
              </p14:nvContentPartPr>
              <p14:xfrm>
                <a:off x="6259276" y="948325"/>
                <a:ext cx="138960" cy="142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0E47159-4A0E-781C-D03D-0677D4B5D8A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51716" y="940765"/>
                  <a:ext cx="1540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BA43B00-BBC3-1583-0EB9-548CC0940E80}"/>
                    </a:ext>
                  </a:extLst>
                </p14:cNvPr>
                <p14:cNvContentPartPr/>
                <p14:nvPr/>
              </p14:nvContentPartPr>
              <p14:xfrm>
                <a:off x="6437116" y="925645"/>
                <a:ext cx="164880" cy="178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BA43B00-BBC3-1583-0EB9-548CC0940E8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29556" y="918085"/>
                  <a:ext cx="1800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86AA363-675C-015B-CF96-29F23292ED4C}"/>
                    </a:ext>
                  </a:extLst>
                </p14:cNvPr>
                <p14:cNvContentPartPr/>
                <p14:nvPr/>
              </p14:nvContentPartPr>
              <p14:xfrm>
                <a:off x="5191156" y="1220125"/>
                <a:ext cx="1879200" cy="102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86AA363-675C-015B-CF96-29F23292ED4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83596" y="1212565"/>
                  <a:ext cx="1894320" cy="117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762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BEDFC-4492-3CD6-0B4A-4D3E39782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13C3F7D-8ADC-481B-B6D4-7E637064C08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A6EFD98-0E91-B919-BC83-6FD3512F0B2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CE63E52-505A-879A-63FE-BEC7FDC4DCE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FCAA6F5-CB8D-2B0A-A7FB-644024E39C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02DACF4-C484-420D-05A5-69277F833B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1468CC5-13B3-8360-0867-D3BAE5A47C2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E9964A4-6F90-318D-5476-0C97C96BEC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601633A-A1B4-87E2-C335-CC2445F970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C36A00B-D72E-EF32-C4D5-B124AFB4A34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FB8FB01-E881-E084-F5C8-4DCC19966CF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0FA41D-FD06-8EC5-798D-29D26ABB744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6D01073-05CA-C798-E0BA-EB38860AF09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0012C7D-BAF5-B8FA-A8BA-B1A3B1268F3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2D7BAC5-DFFC-E2CE-8CA7-34A8A5FC31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D4E3DD-E4DA-EF18-295D-A7FC5C89AD2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F32614A-8697-EFCD-F30B-2CC991E0A3A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5481F67-9555-8428-7801-B1BAF33C8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DFEF931-ADFB-C996-933A-DCA89BC253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2AEDE5B-C9C2-DACF-1D2F-AB97BB7820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88A102B-EFC9-0B07-B686-358743B08F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874A75D-D239-BB18-81BD-CB340EEBD8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7A575D4-47FE-4B40-2EBB-EB6CE9FE989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EF7CDF3-0A42-699E-808B-845E41F607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E5F8D0F-A710-1F6C-9CAB-7B3C3FC6B0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529C085-2315-604F-CBDE-38BC857C3C3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ABA3E6D-7ED9-0354-FBB3-726F7D633B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25D681B-715F-C0A4-8924-CC8EE9FA20E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AE5A3E-B712-8496-1ECF-4A3FD094991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19F974A-6406-0902-2919-6A609DBB3A0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58CC0FF-4EB5-9FB3-754D-0F4DE629BE8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833D9F7-A1E0-08FC-69AA-35768C7EAD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3E8A462-6BD4-D85C-C69B-8FAB3F001E3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CE67C04-89F9-19B2-E3A0-6E19F500F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AD594B0-F660-0D53-0A78-DADCD7E670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B2C05E8-17E9-45C4-422F-B042DD5B8D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FCB9646-1ABB-4D42-D7CF-BC738C8804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A9A5249-4F63-F19A-AA22-BDA9570102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424D66B-A438-148F-B848-5C6500C855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EAE5017-2F5D-4B7D-26A5-154F91959F9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BA428AF-5683-4B2A-5927-3C5EDC7D4A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19BB777-1A8D-863F-9F9C-FA7067E8EC7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E1145DB-FD1C-543C-29F8-8819277BC3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3FE7BA1-4ED8-6276-A006-EB816F5047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283E2AB-EB58-1516-E99D-E510455C76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71FFF43-CEC7-428F-6EC9-B29D430FF1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B116CDA-C6D3-8D6A-7DC8-7EB5596352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9866644-3C21-D9C0-1454-C8A6D205BC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08F0553-4938-3DAD-0743-7D588453248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BCEF01B-BDB1-B810-ADC4-0C8A6952B1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63B865B-DCF0-BB64-1A36-D26DC507F1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46AA5D-0A42-7F70-7B50-CC7E695E66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8DCBEA5-A48B-1F7A-4E72-9B75AD4DDDE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E76E9D3-E1EA-54B9-A4EC-E71148F822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66DEFD9-A0D1-B8C4-E9E3-9014C82993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3EF4B11-0CFF-D0B3-8270-D8E6DB02911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C37AA64-696C-69C9-A035-FE0E7584FA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82932E0-E31B-040E-767E-EEBB4D8C93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273A709-94FD-836F-1604-5CF69DD520C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0F4BC6E-31C4-BE36-A84F-A296EE7DF7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A5AD46B-8770-5F74-4738-7D559B5B41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18375BF-79AE-BFCF-EF07-1599D1EF5B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48BBC6B-8F89-D8D4-9AF4-9B7D91A748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434BB50-BEC4-82F3-05FF-0C26819AD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2095500"/>
            <a:ext cx="4229100" cy="266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05916DE-A255-C407-058E-F0530B3ECE1E}"/>
                  </a:ext>
                </a:extLst>
              </p14:cNvPr>
              <p14:cNvContentPartPr/>
              <p14:nvPr/>
            </p14:nvContentPartPr>
            <p14:xfrm>
              <a:off x="5950176" y="2963733"/>
              <a:ext cx="1802880" cy="489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05916DE-A255-C407-058E-F0530B3ECE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45856" y="2959413"/>
                <a:ext cx="1811520" cy="5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72186DCF-C511-76C9-0E22-7C6F0ABF807B}"/>
              </a:ext>
            </a:extLst>
          </p:cNvPr>
          <p:cNvGrpSpPr/>
          <p:nvPr/>
        </p:nvGrpSpPr>
        <p:grpSpPr>
          <a:xfrm>
            <a:off x="6489096" y="3693809"/>
            <a:ext cx="251280" cy="313920"/>
            <a:chOff x="6489096" y="3693809"/>
            <a:chExt cx="251280" cy="313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94D2C03-DD06-C31E-7E09-518E3641220B}"/>
                    </a:ext>
                  </a:extLst>
                </p14:cNvPr>
                <p14:cNvContentPartPr/>
                <p14:nvPr/>
              </p14:nvContentPartPr>
              <p14:xfrm>
                <a:off x="6557136" y="3774449"/>
                <a:ext cx="16560" cy="2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94D2C03-DD06-C31E-7E09-518E3641220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49576" y="3766889"/>
                  <a:ext cx="31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9F3DF77-E3BE-F280-6BFF-F25383530111}"/>
                    </a:ext>
                  </a:extLst>
                </p14:cNvPr>
                <p14:cNvContentPartPr/>
                <p14:nvPr/>
              </p14:nvContentPartPr>
              <p14:xfrm>
                <a:off x="6622656" y="3769769"/>
                <a:ext cx="9360" cy="54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9F3DF77-E3BE-F280-6BFF-F2538353011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15096" y="3762209"/>
                  <a:ext cx="24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990DC8B-EC2D-7AE3-1203-008B282FC6B2}"/>
                    </a:ext>
                  </a:extLst>
                </p14:cNvPr>
                <p14:cNvContentPartPr/>
                <p14:nvPr/>
              </p14:nvContentPartPr>
              <p14:xfrm>
                <a:off x="6538416" y="3831689"/>
                <a:ext cx="82080" cy="85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990DC8B-EC2D-7AE3-1203-008B282FC6B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30856" y="3824129"/>
                  <a:ext cx="97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BBE2A30-623A-3697-57B7-D174A987D8FB}"/>
                    </a:ext>
                  </a:extLst>
                </p14:cNvPr>
                <p14:cNvContentPartPr/>
                <p14:nvPr/>
              </p14:nvContentPartPr>
              <p14:xfrm>
                <a:off x="6489096" y="3693809"/>
                <a:ext cx="251280" cy="313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BBE2A30-623A-3697-57B7-D174A987D8F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81536" y="3686249"/>
                  <a:ext cx="266400" cy="32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7E153EF-0217-B490-47D9-7DCDAA6CDF2A}"/>
                  </a:ext>
                </a:extLst>
              </p14:cNvPr>
              <p14:cNvContentPartPr/>
              <p14:nvPr/>
            </p14:nvContentPartPr>
            <p14:xfrm>
              <a:off x="6423576" y="4473472"/>
              <a:ext cx="1095120" cy="810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7E153EF-0217-B490-47D9-7DCDAA6CDF2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16016" y="4465912"/>
                <a:ext cx="1110240" cy="9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05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6DB5-869D-FA44-9B3A-95D59549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6182CB-781D-7B09-6C4D-CEA124F64F4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B3EE70B-001A-DF32-7467-D337118E9F1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4A598F9-279E-16C6-0DB8-B7D50A6A860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98F6599-A95A-C069-4273-F0636BD7626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5319BF4-278B-DE31-4742-6233382A64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8E25E4B-79D5-FFCE-2FB0-64EBE88F9B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60D25BF-79CA-7110-5DDD-A8B932E1718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3148C05-11DD-CB82-22F9-0E7793698E8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0FAA242-A2D2-A352-624A-A4481523FF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195AB36-ADD5-43CD-9853-19E7073C26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709E958-E678-EAAF-C58D-D033A1D983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7B8230A-05F5-BF00-43D6-B8B1054C55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D1070DA-0C3B-F690-420E-A7CD60630E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2E961DB-6C0E-2982-14E5-AADEA5B019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AF04B43-F9D8-E78B-7ABA-12BBB4387D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120D825-5C3D-2080-5810-A4CA9D2796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8D28CC4-384A-81CA-4702-083D13502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528EE6-0CC4-FEF7-DDE1-D237AC8838C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3B627D0-B7F9-92CD-4537-EA6A77BF689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42392C3-6CEF-822E-8717-CE86572FBFA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D771457-6EA7-7259-E4A5-9299F4A3C6A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AFAC4D4-CD44-F709-6B87-E793012996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151AE3A-C0DA-C0EA-410F-40F1E7719EB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1BE60EB-BA38-EEFF-3141-BD50676D40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DEB010F-0C8F-E9C7-89EB-91485388000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999D09-1361-7FCC-0C8D-D294FEA1F2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77DBFC-AAA5-6322-9734-CCD06093B8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351D8ED-7C59-EB79-6ECF-166F4307ACF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03FE2BA-B8B8-FCF7-FAF8-6052A22F734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A327EE-E6E0-FAD9-74DA-D63D553F25D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859130E-6E43-C440-17EE-289D04F2DD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4704876-BC6E-C520-B296-AAA387422B5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9C2EA74-4120-E66C-0CC9-C0471880E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553DA3A-231D-C234-3CDA-4E92E4280D3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1DE22B6-E708-3584-A196-2C4F92AEA8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1E502E7-9778-4237-D0D5-6C751C4166F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311C503-9615-A089-DEE0-71696D2835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5FC8396-D27E-F5E2-0A80-7DB33D5EE7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545BBE1-A0B2-3CCD-992C-38BA1BF70B8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0482566-2AD8-B98C-5BAC-9F8CEEA899C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B94FAE2-E31E-7600-F9B9-81AC0FF56D6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A33CEF8-CE96-B334-207E-F53AFD11B6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CFFDA5F-CC79-FF3D-EA63-45C4BF59154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1D8D7AE-C9AB-8BFE-9377-D2CA58872CB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27CE9A5-E896-0F25-AB11-22142F5E2B5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2507A44-D21A-612C-4763-284FED3EF5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E74E417-D001-D2F8-7824-9BE3BDB154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8EEAAFD-584A-8964-52E8-88F5876BCF9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156705B-2AB0-3D25-4587-10A9E5050D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33DFEB4-0087-B9EE-692E-71BDABD1B1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4018C0A-EF51-3D3A-4FE6-FE9FDBEC5FD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F4D1C6A-7FAB-0144-10DC-A95EB7DB14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1DCEADA-3C13-2D7F-C28F-BF3007AFE0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9C74078-9E19-3C1A-71C2-7FE07D3E3EE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44F1043-5B57-822F-D552-0C2BF73CB3B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DCD9F22-6B94-32C3-035B-B2A274A77FC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31561B-03EE-B5BA-5CBE-E5D39C58C4E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7318052-9762-A479-FAC0-F0B2080007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83AC65F-EB16-DFC9-06D9-8E6F95633D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DBF2650-AEDA-C1DB-B24B-CEA5F3C2C8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36543A3-A359-61EF-9406-25425BB6E7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022A795-51FD-BA0A-DC83-55EBC86DA91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glietto da visita&#10;&#10;Descrizione generata automaticamente">
            <a:extLst>
              <a:ext uri="{FF2B5EF4-FFF2-40B4-BE49-F238E27FC236}">
                <a16:creationId xmlns:a16="http://schemas.microsoft.com/office/drawing/2014/main" id="{DEC65526-5170-7B2E-0654-B61D65C0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2076450"/>
            <a:ext cx="4457700" cy="27051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FBB03CA2-11EA-CAC0-EB95-457A9D020CEA}"/>
              </a:ext>
            </a:extLst>
          </p:cNvPr>
          <p:cNvGrpSpPr/>
          <p:nvPr/>
        </p:nvGrpSpPr>
        <p:grpSpPr>
          <a:xfrm>
            <a:off x="2503293" y="2715861"/>
            <a:ext cx="996840" cy="268560"/>
            <a:chOff x="2503293" y="2715861"/>
            <a:chExt cx="996840" cy="26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E13B50D-F9ED-2459-5EB2-D7BB85A896DC}"/>
                    </a:ext>
                  </a:extLst>
                </p14:cNvPr>
                <p14:cNvContentPartPr/>
                <p14:nvPr/>
              </p14:nvContentPartPr>
              <p14:xfrm>
                <a:off x="2503293" y="2772381"/>
                <a:ext cx="379800" cy="1630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E13B50D-F9ED-2459-5EB2-D7BB85A896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95733" y="2764821"/>
                  <a:ext cx="3945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78E8F0B-1C22-9E29-AADF-2DEFBDBEFD2E}"/>
                    </a:ext>
                  </a:extLst>
                </p14:cNvPr>
                <p14:cNvContentPartPr/>
                <p14:nvPr/>
              </p14:nvContentPartPr>
              <p14:xfrm>
                <a:off x="2936013" y="2725221"/>
                <a:ext cx="249840" cy="33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78E8F0B-1C22-9E29-AADF-2DEFBDBEFD2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28453" y="2717661"/>
                  <a:ext cx="264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9367021-1F2F-B5E2-BE2F-A45318FE947F}"/>
                    </a:ext>
                  </a:extLst>
                </p14:cNvPr>
                <p14:cNvContentPartPr/>
                <p14:nvPr/>
              </p14:nvContentPartPr>
              <p14:xfrm>
                <a:off x="2954013" y="2738901"/>
                <a:ext cx="248400" cy="185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9367021-1F2F-B5E2-BE2F-A45318FE947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46453" y="2731341"/>
                  <a:ext cx="2631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B603E3F-290D-1FB6-40BE-2F578CEF8164}"/>
                    </a:ext>
                  </a:extLst>
                </p14:cNvPr>
                <p14:cNvContentPartPr/>
                <p14:nvPr/>
              </p14:nvContentPartPr>
              <p14:xfrm>
                <a:off x="3249573" y="2715861"/>
                <a:ext cx="50760" cy="2685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B603E3F-290D-1FB6-40BE-2F578CEF816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42373" y="2708301"/>
                  <a:ext cx="658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ADC4D9D-3CC0-96BF-1EFA-E0C7500D135E}"/>
                    </a:ext>
                  </a:extLst>
                </p14:cNvPr>
                <p14:cNvContentPartPr/>
                <p14:nvPr/>
              </p14:nvContentPartPr>
              <p14:xfrm>
                <a:off x="3289533" y="2820981"/>
                <a:ext cx="210600" cy="50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ADC4D9D-3CC0-96BF-1EFA-E0C7500D135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81973" y="2813421"/>
                  <a:ext cx="22572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32AF3FCA-6C5F-A8E8-A30F-3F8D744991AD}"/>
              </a:ext>
            </a:extLst>
          </p:cNvPr>
          <p:cNvGrpSpPr/>
          <p:nvPr/>
        </p:nvGrpSpPr>
        <p:grpSpPr>
          <a:xfrm>
            <a:off x="183862" y="203847"/>
            <a:ext cx="510840" cy="487800"/>
            <a:chOff x="183862" y="203847"/>
            <a:chExt cx="510840" cy="48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F100DF4-6D51-56B5-4F4D-F9A906ED4F45}"/>
                    </a:ext>
                  </a:extLst>
                </p14:cNvPr>
                <p14:cNvContentPartPr/>
                <p14:nvPr/>
              </p14:nvContentPartPr>
              <p14:xfrm>
                <a:off x="258382" y="303567"/>
                <a:ext cx="116640" cy="289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F100DF4-6D51-56B5-4F4D-F9A906ED4F4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0822" y="296007"/>
                  <a:ext cx="13176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F051395-24A0-223D-4FD0-FAF767B3BD67}"/>
                    </a:ext>
                  </a:extLst>
                </p14:cNvPr>
                <p14:cNvContentPartPr/>
                <p14:nvPr/>
              </p14:nvContentPartPr>
              <p14:xfrm>
                <a:off x="183862" y="203847"/>
                <a:ext cx="510840" cy="4878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F051395-24A0-223D-4FD0-FAF767B3BD6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6302" y="196287"/>
                  <a:ext cx="525600" cy="50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42FB6B55-28E4-C049-4865-75BD81A8B78F}"/>
              </a:ext>
            </a:extLst>
          </p:cNvPr>
          <p:cNvGrpSpPr/>
          <p:nvPr/>
        </p:nvGrpSpPr>
        <p:grpSpPr>
          <a:xfrm>
            <a:off x="982702" y="310407"/>
            <a:ext cx="473400" cy="229680"/>
            <a:chOff x="982702" y="310407"/>
            <a:chExt cx="473400" cy="22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92A50D02-E12A-07B6-52CE-5A05436EE10D}"/>
                    </a:ext>
                  </a:extLst>
                </p14:cNvPr>
                <p14:cNvContentPartPr/>
                <p14:nvPr/>
              </p14:nvContentPartPr>
              <p14:xfrm>
                <a:off x="1008982" y="317967"/>
                <a:ext cx="212400" cy="259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92A50D02-E12A-07B6-52CE-5A05436EE10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01422" y="310767"/>
                  <a:ext cx="2275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AA44954-BAA2-4D6A-2A3F-B1F8C0EF8B16}"/>
                    </a:ext>
                  </a:extLst>
                </p14:cNvPr>
                <p14:cNvContentPartPr/>
                <p14:nvPr/>
              </p14:nvContentPartPr>
              <p14:xfrm>
                <a:off x="982702" y="326247"/>
                <a:ext cx="198720" cy="1994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AA44954-BAA2-4D6A-2A3F-B1F8C0EF8B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75142" y="318687"/>
                  <a:ext cx="2134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62ACD07-D36E-9E7B-D1AF-16FE74DBD7EC}"/>
                    </a:ext>
                  </a:extLst>
                </p14:cNvPr>
                <p14:cNvContentPartPr/>
                <p14:nvPr/>
              </p14:nvContentPartPr>
              <p14:xfrm>
                <a:off x="1307062" y="310407"/>
                <a:ext cx="18720" cy="229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62ACD07-D36E-9E7B-D1AF-16FE74DBD7E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99502" y="302847"/>
                  <a:ext cx="338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8703B89-8067-3966-905F-2DB0DF5FBD96}"/>
                    </a:ext>
                  </a:extLst>
                </p14:cNvPr>
                <p14:cNvContentPartPr/>
                <p14:nvPr/>
              </p14:nvContentPartPr>
              <p14:xfrm>
                <a:off x="1340902" y="441807"/>
                <a:ext cx="115200" cy="93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8703B89-8067-3966-905F-2DB0DF5FBD9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33342" y="434247"/>
                  <a:ext cx="1303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A69C9896-88FD-9C66-5D5B-0F8E88F492F5}"/>
              </a:ext>
            </a:extLst>
          </p:cNvPr>
          <p:cNvGrpSpPr/>
          <p:nvPr/>
        </p:nvGrpSpPr>
        <p:grpSpPr>
          <a:xfrm>
            <a:off x="1749502" y="210327"/>
            <a:ext cx="412920" cy="373680"/>
            <a:chOff x="1749502" y="210327"/>
            <a:chExt cx="412920" cy="37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12719F7-A689-EC48-8259-E828D6121753}"/>
                    </a:ext>
                  </a:extLst>
                </p14:cNvPr>
                <p14:cNvContentPartPr/>
                <p14:nvPr/>
              </p14:nvContentPartPr>
              <p14:xfrm>
                <a:off x="1749502" y="303207"/>
                <a:ext cx="223200" cy="2808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12719F7-A689-EC48-8259-E828D612175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741942" y="295647"/>
                  <a:ext cx="2383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BC06448-B0EA-17AD-FF5C-09DB852A3D20}"/>
                    </a:ext>
                  </a:extLst>
                </p14:cNvPr>
                <p14:cNvContentPartPr/>
                <p14:nvPr/>
              </p14:nvContentPartPr>
              <p14:xfrm>
                <a:off x="1772902" y="210327"/>
                <a:ext cx="389520" cy="362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BC06448-B0EA-17AD-FF5C-09DB852A3D2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65342" y="202767"/>
                  <a:ext cx="404640" cy="37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AE1D2D70-114C-5240-EBFC-5655D770AF2A}"/>
              </a:ext>
            </a:extLst>
          </p:cNvPr>
          <p:cNvGrpSpPr/>
          <p:nvPr/>
        </p:nvGrpSpPr>
        <p:grpSpPr>
          <a:xfrm>
            <a:off x="1766422" y="960927"/>
            <a:ext cx="946800" cy="352440"/>
            <a:chOff x="1766422" y="960927"/>
            <a:chExt cx="946800" cy="35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73DB4C9-8924-EEDB-B80E-C9C2A45EB890}"/>
                    </a:ext>
                  </a:extLst>
                </p14:cNvPr>
                <p14:cNvContentPartPr/>
                <p14:nvPr/>
              </p14:nvContentPartPr>
              <p14:xfrm>
                <a:off x="1766422" y="991167"/>
                <a:ext cx="199080" cy="156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73DB4C9-8924-EEDB-B80E-C9C2A45EB89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58862" y="983607"/>
                  <a:ext cx="2142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6877B22D-88AF-C004-9D47-C088F58696EB}"/>
                    </a:ext>
                  </a:extLst>
                </p14:cNvPr>
                <p14:cNvContentPartPr/>
                <p14:nvPr/>
              </p14:nvContentPartPr>
              <p14:xfrm>
                <a:off x="2056582" y="960927"/>
                <a:ext cx="25200" cy="173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6877B22D-88AF-C004-9D47-C088F58696E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49022" y="953367"/>
                  <a:ext cx="403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7FD4CEC-9E49-DFB4-05E0-97D75C1FABBE}"/>
                    </a:ext>
                  </a:extLst>
                </p14:cNvPr>
                <p14:cNvContentPartPr/>
                <p14:nvPr/>
              </p14:nvContentPartPr>
              <p14:xfrm>
                <a:off x="2068462" y="1071807"/>
                <a:ext cx="65880" cy="35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7FD4CEC-9E49-DFB4-05E0-97D75C1FABB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60902" y="1064247"/>
                  <a:ext cx="80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2F0E0C6-5539-3499-A9DB-D754F0DAF26E}"/>
                    </a:ext>
                  </a:extLst>
                </p14:cNvPr>
                <p14:cNvContentPartPr/>
                <p14:nvPr/>
              </p14:nvContentPartPr>
              <p14:xfrm>
                <a:off x="1878742" y="1221567"/>
                <a:ext cx="122760" cy="918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2F0E0C6-5539-3499-A9DB-D754F0DAF26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71182" y="1214007"/>
                  <a:ext cx="137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F50576E-EED4-84AF-A9C6-5F21B5EF5206}"/>
                    </a:ext>
                  </a:extLst>
                </p14:cNvPr>
                <p14:cNvContentPartPr/>
                <p14:nvPr/>
              </p14:nvContentPartPr>
              <p14:xfrm>
                <a:off x="2031022" y="1143447"/>
                <a:ext cx="105840" cy="18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F50576E-EED4-84AF-A9C6-5F21B5EF520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23462" y="1135887"/>
                  <a:ext cx="1209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4A7D393-A1C9-2296-398B-F8EC35767078}"/>
                    </a:ext>
                  </a:extLst>
                </p14:cNvPr>
                <p14:cNvContentPartPr/>
                <p14:nvPr/>
              </p14:nvContentPartPr>
              <p14:xfrm>
                <a:off x="2071342" y="1199247"/>
                <a:ext cx="78840" cy="12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4A7D393-A1C9-2296-398B-F8EC3576707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63782" y="1191687"/>
                  <a:ext cx="939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BF97780-518B-A559-8DCE-E7BDCC605231}"/>
                    </a:ext>
                  </a:extLst>
                </p14:cNvPr>
                <p14:cNvContentPartPr/>
                <p14:nvPr/>
              </p14:nvContentPartPr>
              <p14:xfrm>
                <a:off x="2068462" y="1188087"/>
                <a:ext cx="83160" cy="828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BF97780-518B-A559-8DCE-E7BDCC60523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060902" y="1180527"/>
                  <a:ext cx="98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6C40885-048E-6D13-E7F0-809823DE7AD1}"/>
                    </a:ext>
                  </a:extLst>
                </p14:cNvPr>
                <p14:cNvContentPartPr/>
                <p14:nvPr/>
              </p14:nvContentPartPr>
              <p14:xfrm>
                <a:off x="2303182" y="1002687"/>
                <a:ext cx="129600" cy="41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6C40885-048E-6D13-E7F0-809823DE7AD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295622" y="995127"/>
                  <a:ext cx="1447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816EB90-D50F-096B-A21C-EB803226E422}"/>
                    </a:ext>
                  </a:extLst>
                </p14:cNvPr>
                <p14:cNvContentPartPr/>
                <p14:nvPr/>
              </p14:nvContentPartPr>
              <p14:xfrm>
                <a:off x="2249542" y="1054167"/>
                <a:ext cx="120600" cy="147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816EB90-D50F-096B-A21C-EB803226E42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41982" y="1046607"/>
                  <a:ext cx="1357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5905AB0-1381-6C04-6E4D-ABB4F02F3DD4}"/>
                    </a:ext>
                  </a:extLst>
                </p14:cNvPr>
                <p14:cNvContentPartPr/>
                <p14:nvPr/>
              </p14:nvContentPartPr>
              <p14:xfrm>
                <a:off x="2493262" y="1051647"/>
                <a:ext cx="7920" cy="122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5905AB0-1381-6C04-6E4D-ABB4F02F3DD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485702" y="1044087"/>
                  <a:ext cx="226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47549D1-1B2A-BD73-E81E-1553819EF0B5}"/>
                    </a:ext>
                  </a:extLst>
                </p14:cNvPr>
                <p14:cNvContentPartPr/>
                <p14:nvPr/>
              </p14:nvContentPartPr>
              <p14:xfrm>
                <a:off x="2514142" y="1134087"/>
                <a:ext cx="199080" cy="33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47549D1-1B2A-BD73-E81E-1553819EF0B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06582" y="1126527"/>
                  <a:ext cx="2142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4829478C-81A1-D8C5-4042-1B7BA1F7DD65}"/>
              </a:ext>
            </a:extLst>
          </p:cNvPr>
          <p:cNvGrpSpPr/>
          <p:nvPr/>
        </p:nvGrpSpPr>
        <p:grpSpPr>
          <a:xfrm>
            <a:off x="89542" y="854367"/>
            <a:ext cx="1197000" cy="539640"/>
            <a:chOff x="89542" y="854367"/>
            <a:chExt cx="1197000" cy="53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E63FB13-8667-0FC5-36F4-24FF5985328A}"/>
                    </a:ext>
                  </a:extLst>
                </p14:cNvPr>
                <p14:cNvContentPartPr/>
                <p14:nvPr/>
              </p14:nvContentPartPr>
              <p14:xfrm>
                <a:off x="200062" y="1032567"/>
                <a:ext cx="251640" cy="2376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E63FB13-8667-0FC5-36F4-24FF5985328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92502" y="1025007"/>
                  <a:ext cx="2667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29AA5C6-2C8B-D3F7-1E77-610FB915F264}"/>
                    </a:ext>
                  </a:extLst>
                </p14:cNvPr>
                <p14:cNvContentPartPr/>
                <p14:nvPr/>
              </p14:nvContentPartPr>
              <p14:xfrm>
                <a:off x="89542" y="854367"/>
                <a:ext cx="578880" cy="539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29AA5C6-2C8B-D3F7-1E77-610FB915F26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1982" y="846807"/>
                  <a:ext cx="59400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78487CD-2772-2DEF-C466-2FA6F7DB6B34}"/>
                    </a:ext>
                  </a:extLst>
                </p14:cNvPr>
                <p14:cNvContentPartPr/>
                <p14:nvPr/>
              </p14:nvContentPartPr>
              <p14:xfrm>
                <a:off x="920062" y="1049127"/>
                <a:ext cx="264600" cy="37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78487CD-2772-2DEF-C466-2FA6F7DB6B3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12502" y="1041927"/>
                  <a:ext cx="2793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27AE119-CBF6-AD72-6A20-2CB62729A7D3}"/>
                    </a:ext>
                  </a:extLst>
                </p14:cNvPr>
                <p14:cNvContentPartPr/>
                <p14:nvPr/>
              </p14:nvContentPartPr>
              <p14:xfrm>
                <a:off x="983062" y="1048407"/>
                <a:ext cx="59400" cy="1807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27AE119-CBF6-AD72-6A20-2CB62729A7D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75502" y="1040847"/>
                  <a:ext cx="741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92B4706-1233-AE96-FE38-9A2D382D1AE2}"/>
                    </a:ext>
                  </a:extLst>
                </p14:cNvPr>
                <p14:cNvContentPartPr/>
                <p14:nvPr/>
              </p14:nvContentPartPr>
              <p14:xfrm>
                <a:off x="1079182" y="1077927"/>
                <a:ext cx="64080" cy="116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92B4706-1233-AE96-FE38-9A2D382D1AE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71622" y="1070367"/>
                  <a:ext cx="792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7366B0A-08C9-1BF5-71D8-A7E8E5666353}"/>
                    </a:ext>
                  </a:extLst>
                </p14:cNvPr>
                <p14:cNvContentPartPr/>
                <p14:nvPr/>
              </p14:nvContentPartPr>
              <p14:xfrm>
                <a:off x="1231102" y="1059927"/>
                <a:ext cx="55440" cy="202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7366B0A-08C9-1BF5-71D8-A7E8E566635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23542" y="1052367"/>
                  <a:ext cx="702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989DE2B5-5EC0-9ADD-D941-5912425F6095}"/>
                    </a:ext>
                  </a:extLst>
                </p14:cNvPr>
                <p14:cNvContentPartPr/>
                <p14:nvPr/>
              </p14:nvContentPartPr>
              <p14:xfrm>
                <a:off x="737182" y="1058513"/>
                <a:ext cx="164160" cy="121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989DE2B5-5EC0-9ADD-D941-5912425F609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9622" y="1050953"/>
                  <a:ext cx="17928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EAC4D3E6-8EEF-162A-5225-C8463083F40D}"/>
              </a:ext>
            </a:extLst>
          </p:cNvPr>
          <p:cNvGrpSpPr/>
          <p:nvPr/>
        </p:nvGrpSpPr>
        <p:grpSpPr>
          <a:xfrm>
            <a:off x="67582" y="1713807"/>
            <a:ext cx="3928707" cy="520062"/>
            <a:chOff x="67582" y="1713807"/>
            <a:chExt cx="3928707" cy="52006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C1A2400-DA97-5018-2539-D05B7F24FA68}"/>
                    </a:ext>
                  </a:extLst>
                </p14:cNvPr>
                <p14:cNvContentPartPr/>
                <p14:nvPr/>
              </p14:nvContentPartPr>
              <p14:xfrm>
                <a:off x="225982" y="1827927"/>
                <a:ext cx="148320" cy="2840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C1A2400-DA97-5018-2539-D05B7F24FA6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18422" y="1820367"/>
                  <a:ext cx="1634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6CD8CAC-E51B-A8ED-73B0-23E3C558B56B}"/>
                    </a:ext>
                  </a:extLst>
                </p14:cNvPr>
                <p14:cNvContentPartPr/>
                <p14:nvPr/>
              </p14:nvContentPartPr>
              <p14:xfrm>
                <a:off x="67582" y="1713807"/>
                <a:ext cx="529920" cy="4888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6CD8CAC-E51B-A8ED-73B0-23E3C558B56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0022" y="1706247"/>
                  <a:ext cx="545040" cy="50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AC3F934-2DA7-C5FD-4329-4B846B3FA6F2}"/>
                    </a:ext>
                  </a:extLst>
                </p14:cNvPr>
                <p14:cNvContentPartPr/>
                <p14:nvPr/>
              </p14:nvContentPartPr>
              <p14:xfrm>
                <a:off x="940222" y="1794807"/>
                <a:ext cx="212400" cy="2253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AC3F934-2DA7-C5FD-4329-4B846B3FA6F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32662" y="1787607"/>
                  <a:ext cx="2275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B9FEDCA-00D8-6FC6-E47E-611456806E5F}"/>
                    </a:ext>
                  </a:extLst>
                </p14:cNvPr>
                <p14:cNvContentPartPr/>
                <p14:nvPr/>
              </p14:nvContentPartPr>
              <p14:xfrm>
                <a:off x="1159822" y="1827207"/>
                <a:ext cx="92160" cy="113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B9FEDCA-00D8-6FC6-E47E-611456806E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52262" y="1819647"/>
                  <a:ext cx="107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0C9F0F5-DD10-C1FA-4CF0-EACF3D5500CD}"/>
                    </a:ext>
                  </a:extLst>
                </p14:cNvPr>
                <p14:cNvContentPartPr/>
                <p14:nvPr/>
              </p14:nvContentPartPr>
              <p14:xfrm>
                <a:off x="1334062" y="1843407"/>
                <a:ext cx="124920" cy="1213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0C9F0F5-DD10-C1FA-4CF0-EACF3D5500C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326502" y="1835847"/>
                  <a:ext cx="1400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E6593433-D216-AED8-48E7-373897BE42DA}"/>
                    </a:ext>
                  </a:extLst>
                </p14:cNvPr>
                <p14:cNvContentPartPr/>
                <p14:nvPr/>
              </p14:nvContentPartPr>
              <p14:xfrm>
                <a:off x="1445662" y="1832607"/>
                <a:ext cx="114120" cy="1177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E6593433-D216-AED8-48E7-373897BE42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438102" y="1825047"/>
                  <a:ext cx="129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6D66C7A-A626-EE2B-1FCA-3194AE0A3FBA}"/>
                    </a:ext>
                  </a:extLst>
                </p14:cNvPr>
                <p14:cNvContentPartPr/>
                <p14:nvPr/>
              </p14:nvContentPartPr>
              <p14:xfrm>
                <a:off x="2031382" y="1825767"/>
                <a:ext cx="170640" cy="171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6D66C7A-A626-EE2B-1FCA-3194AE0A3FB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023822" y="1818207"/>
                  <a:ext cx="1857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5EC18ED8-0F53-88A3-430D-C27C516704A7}"/>
                    </a:ext>
                  </a:extLst>
                </p14:cNvPr>
                <p14:cNvContentPartPr/>
                <p14:nvPr/>
              </p14:nvContentPartPr>
              <p14:xfrm>
                <a:off x="2205262" y="1847367"/>
                <a:ext cx="163800" cy="936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5EC18ED8-0F53-88A3-430D-C27C516704A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197702" y="1840167"/>
                  <a:ext cx="1789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64F065D4-8398-39CD-02E6-045A41288812}"/>
                    </a:ext>
                  </a:extLst>
                </p14:cNvPr>
                <p14:cNvContentPartPr/>
                <p14:nvPr/>
              </p14:nvContentPartPr>
              <p14:xfrm>
                <a:off x="2362222" y="1841967"/>
                <a:ext cx="112320" cy="10368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64F065D4-8398-39CD-02E6-045A4128881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354662" y="1834407"/>
                  <a:ext cx="127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48729C3-7DEF-A31A-CC6F-70C3EBB8F4DA}"/>
                    </a:ext>
                  </a:extLst>
                </p14:cNvPr>
                <p14:cNvContentPartPr/>
                <p14:nvPr/>
              </p14:nvContentPartPr>
              <p14:xfrm>
                <a:off x="2533222" y="1866087"/>
                <a:ext cx="28080" cy="748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48729C3-7DEF-A31A-CC6F-70C3EBB8F4D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525662" y="1858527"/>
                  <a:ext cx="432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C8FC317-B678-0FAB-C66C-132C41BAE4A7}"/>
                    </a:ext>
                  </a:extLst>
                </p14:cNvPr>
                <p14:cNvContentPartPr/>
                <p14:nvPr/>
              </p14:nvContentPartPr>
              <p14:xfrm>
                <a:off x="2581462" y="1888047"/>
                <a:ext cx="101880" cy="655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C8FC317-B678-0FAB-C66C-132C41BAE4A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573902" y="1880487"/>
                  <a:ext cx="1170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DEB80A15-E3EA-14E9-C8F5-CDC15429B383}"/>
                    </a:ext>
                  </a:extLst>
                </p14:cNvPr>
                <p14:cNvContentPartPr/>
                <p14:nvPr/>
              </p14:nvContentPartPr>
              <p14:xfrm>
                <a:off x="2735902" y="1879047"/>
                <a:ext cx="79560" cy="1094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DEB80A15-E3EA-14E9-C8F5-CDC15429B38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728342" y="1871487"/>
                  <a:ext cx="946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C43F675-D027-685F-BD09-79B04C75FB9A}"/>
                    </a:ext>
                  </a:extLst>
                </p14:cNvPr>
                <p14:cNvContentPartPr/>
                <p14:nvPr/>
              </p14:nvContentPartPr>
              <p14:xfrm>
                <a:off x="2876302" y="1857807"/>
                <a:ext cx="106200" cy="792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C43F675-D027-685F-BD09-79B04C75FB9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868742" y="1850247"/>
                  <a:ext cx="1213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E6B5987-6862-125D-B4E5-E9A518DF72EA}"/>
                    </a:ext>
                  </a:extLst>
                </p14:cNvPr>
                <p14:cNvContentPartPr/>
                <p14:nvPr/>
              </p14:nvContentPartPr>
              <p14:xfrm>
                <a:off x="3033982" y="1850247"/>
                <a:ext cx="16200" cy="73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E6B5987-6862-125D-B4E5-E9A518DF72E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026782" y="1842687"/>
                  <a:ext cx="309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72449CF8-F471-0058-1D1A-EDA0D34BAD6A}"/>
                    </a:ext>
                  </a:extLst>
                </p14:cNvPr>
                <p14:cNvContentPartPr/>
                <p14:nvPr/>
              </p14:nvContentPartPr>
              <p14:xfrm>
                <a:off x="3084742" y="1842327"/>
                <a:ext cx="89640" cy="770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72449CF8-F471-0058-1D1A-EDA0D34BAD6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077182" y="1834767"/>
                  <a:ext cx="1047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1D7031BD-95CE-D41D-EE73-A07ABA9DA2EE}"/>
                    </a:ext>
                  </a:extLst>
                </p14:cNvPr>
                <p14:cNvContentPartPr/>
                <p14:nvPr/>
              </p14:nvContentPartPr>
              <p14:xfrm>
                <a:off x="834769" y="2011389"/>
                <a:ext cx="3161520" cy="222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1D7031BD-95CE-D41D-EE73-A07ABA9DA2E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27209" y="2003829"/>
                  <a:ext cx="3176640" cy="23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589C94AA-B648-B061-C617-42150E7E192A}"/>
                  </a:ext>
                </a:extLst>
              </p14:cNvPr>
              <p14:cNvContentPartPr/>
              <p14:nvPr/>
            </p14:nvContentPartPr>
            <p14:xfrm>
              <a:off x="4434567" y="4728009"/>
              <a:ext cx="2179440" cy="11700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589C94AA-B648-B061-C617-42150E7E192A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427007" y="4720809"/>
                <a:ext cx="2194560" cy="13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993CDD32-DD02-C485-36F2-4ABD51EB43CD}"/>
              </a:ext>
            </a:extLst>
          </p:cNvPr>
          <p:cNvGrpSpPr/>
          <p:nvPr/>
        </p:nvGrpSpPr>
        <p:grpSpPr>
          <a:xfrm>
            <a:off x="3612167" y="1348326"/>
            <a:ext cx="1596600" cy="654840"/>
            <a:chOff x="3612167" y="1348326"/>
            <a:chExt cx="1596600" cy="65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D3CB6E2-810E-A070-7C36-96F3BC949C49}"/>
                    </a:ext>
                  </a:extLst>
                </p14:cNvPr>
                <p14:cNvContentPartPr/>
                <p14:nvPr/>
              </p14:nvContentPartPr>
              <p14:xfrm>
                <a:off x="3907543" y="1450266"/>
                <a:ext cx="194040" cy="18432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D3CB6E2-810E-A070-7C36-96F3BC949C4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899983" y="1442706"/>
                  <a:ext cx="2091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7AEBBBA5-71DB-0D18-6BCD-E3CC1C13BC97}"/>
                    </a:ext>
                  </a:extLst>
                </p14:cNvPr>
                <p14:cNvContentPartPr/>
                <p14:nvPr/>
              </p14:nvContentPartPr>
              <p14:xfrm>
                <a:off x="4150903" y="1434066"/>
                <a:ext cx="9360" cy="1969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7AEBBBA5-71DB-0D18-6BCD-E3CC1C13BC9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43343" y="1426506"/>
                  <a:ext cx="244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C185053A-F9CB-E6FF-1515-CD844B627A4E}"/>
                    </a:ext>
                  </a:extLst>
                </p14:cNvPr>
                <p14:cNvContentPartPr/>
                <p14:nvPr/>
              </p14:nvContentPartPr>
              <p14:xfrm>
                <a:off x="4164223" y="1559706"/>
                <a:ext cx="63000" cy="12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C185053A-F9CB-E6FF-1515-CD844B627A4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56663" y="1552146"/>
                  <a:ext cx="78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BC3A815-733A-BB71-8EE9-3A9D97E3C34F}"/>
                    </a:ext>
                  </a:extLst>
                </p14:cNvPr>
                <p14:cNvContentPartPr/>
                <p14:nvPr/>
              </p14:nvContentPartPr>
              <p14:xfrm>
                <a:off x="3987823" y="1716666"/>
                <a:ext cx="119880" cy="1357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BC3A815-733A-BB71-8EE9-3A9D97E3C34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980263" y="1709106"/>
                  <a:ext cx="1346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788B00A4-7AE8-A9D7-3B95-EA0C833D4DA3}"/>
                    </a:ext>
                  </a:extLst>
                </p14:cNvPr>
                <p14:cNvContentPartPr/>
                <p14:nvPr/>
              </p14:nvContentPartPr>
              <p14:xfrm>
                <a:off x="4123543" y="1664466"/>
                <a:ext cx="74520" cy="90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788B00A4-7AE8-A9D7-3B95-EA0C833D4DA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15983" y="1656906"/>
                  <a:ext cx="89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359D622B-5966-04A2-857F-659FE2888226}"/>
                    </a:ext>
                  </a:extLst>
                </p14:cNvPr>
                <p14:cNvContentPartPr/>
                <p14:nvPr/>
              </p14:nvContentPartPr>
              <p14:xfrm>
                <a:off x="4149823" y="1700106"/>
                <a:ext cx="50400" cy="36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359D622B-5966-04A2-857F-659FE288822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142263" y="1692546"/>
                  <a:ext cx="655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78803F4C-FF3C-ABF3-F0C4-B13305900F6C}"/>
                    </a:ext>
                  </a:extLst>
                </p14:cNvPr>
                <p14:cNvContentPartPr/>
                <p14:nvPr/>
              </p14:nvContentPartPr>
              <p14:xfrm>
                <a:off x="4149103" y="1714146"/>
                <a:ext cx="84600" cy="795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78803F4C-FF3C-ABF3-F0C4-B13305900F6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41543" y="1706586"/>
                  <a:ext cx="997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D7EF965-F020-CEA1-AD3B-B3F2E43E0A72}"/>
                    </a:ext>
                  </a:extLst>
                </p14:cNvPr>
                <p14:cNvContentPartPr/>
                <p14:nvPr/>
              </p14:nvContentPartPr>
              <p14:xfrm>
                <a:off x="4291663" y="1501026"/>
                <a:ext cx="138600" cy="1515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D7EF965-F020-CEA1-AD3B-B3F2E43E0A7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84103" y="1493466"/>
                  <a:ext cx="153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ECF4EE1-9B25-D413-8A2D-80B7DDF4B10C}"/>
                    </a:ext>
                  </a:extLst>
                </p14:cNvPr>
                <p14:cNvContentPartPr/>
                <p14:nvPr/>
              </p14:nvContentPartPr>
              <p14:xfrm>
                <a:off x="4470223" y="1501386"/>
                <a:ext cx="15120" cy="173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ECF4EE1-9B25-D413-8A2D-80B7DDF4B10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462663" y="1493826"/>
                  <a:ext cx="3024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29FB148-200F-97E4-EC9A-3A85F78A2D88}"/>
                    </a:ext>
                  </a:extLst>
                </p14:cNvPr>
                <p14:cNvContentPartPr/>
                <p14:nvPr/>
              </p14:nvContentPartPr>
              <p14:xfrm>
                <a:off x="4482103" y="1581306"/>
                <a:ext cx="72720" cy="18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29FB148-200F-97E4-EC9A-3A85F78A2D8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474543" y="1573746"/>
                  <a:ext cx="87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BEB40684-A325-A16B-6399-D67AE563E752}"/>
                    </a:ext>
                  </a:extLst>
                </p14:cNvPr>
                <p14:cNvContentPartPr/>
                <p14:nvPr/>
              </p14:nvContentPartPr>
              <p14:xfrm>
                <a:off x="4663903" y="1492386"/>
                <a:ext cx="139680" cy="1080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BEB40684-A325-A16B-6399-D67AE563E75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656343" y="1484826"/>
                  <a:ext cx="1548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651EBA64-91A4-8C8C-20EB-07521248B528}"/>
                    </a:ext>
                  </a:extLst>
                </p14:cNvPr>
                <p14:cNvContentPartPr/>
                <p14:nvPr/>
              </p14:nvContentPartPr>
              <p14:xfrm>
                <a:off x="4694143" y="1624146"/>
                <a:ext cx="14040" cy="792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651EBA64-91A4-8C8C-20EB-07521248B52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86583" y="1616586"/>
                  <a:ext cx="288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E7CAA72-EDEE-A0DB-9859-239D665B4376}"/>
                    </a:ext>
                  </a:extLst>
                </p14:cNvPr>
                <p14:cNvContentPartPr/>
                <p14:nvPr/>
              </p14:nvContentPartPr>
              <p14:xfrm>
                <a:off x="4762903" y="1641786"/>
                <a:ext cx="12960" cy="504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E7CAA72-EDEE-A0DB-9859-239D665B437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755703" y="1634226"/>
                  <a:ext cx="28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B53A7457-D287-F94D-E8AF-2B24FCAEE670}"/>
                    </a:ext>
                  </a:extLst>
                </p14:cNvPr>
                <p14:cNvContentPartPr/>
                <p14:nvPr/>
              </p14:nvContentPartPr>
              <p14:xfrm>
                <a:off x="4571023" y="1693986"/>
                <a:ext cx="426240" cy="259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B53A7457-D287-F94D-E8AF-2B24FCAEE67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563463" y="1686426"/>
                  <a:ext cx="4413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ABE19B55-E910-BC25-D6C1-2C02001CAEDA}"/>
                    </a:ext>
                  </a:extLst>
                </p14:cNvPr>
                <p14:cNvContentPartPr/>
                <p14:nvPr/>
              </p14:nvContentPartPr>
              <p14:xfrm>
                <a:off x="3612167" y="1348326"/>
                <a:ext cx="1408320" cy="6523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ABE19B55-E910-BC25-D6C1-2C02001CAED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604607" y="1340766"/>
                  <a:ext cx="1423440" cy="66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3A5E103-854F-9818-B852-D72C99ED67BA}"/>
                    </a:ext>
                  </a:extLst>
                </p14:cNvPr>
                <p14:cNvContentPartPr/>
                <p14:nvPr/>
              </p14:nvContentPartPr>
              <p14:xfrm>
                <a:off x="3624047" y="1936206"/>
                <a:ext cx="1584720" cy="669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3A5E103-854F-9818-B852-D72C99ED67B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616487" y="1928646"/>
                  <a:ext cx="1599840" cy="8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0080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8256B-E94C-322A-BC67-A4DFE2C9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ED2D670-5011-BCA1-C43C-B8B0F44BF6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2613915-AA7B-E2B8-B878-9D82EFCB3DF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7DD771A-27AD-D125-9A69-1C4B0EB911B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66A87A4-06BF-10DE-B2E9-9402005C29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E71A82-5845-2167-4434-612AAAE883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CD02DA-EEDF-EB1C-72DF-64A2BDF670A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58AFF05-6026-4549-BC3E-8E1BB10F8C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03B3588-9AF4-C7D9-0A14-24E2F4EEFA2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D2AF4A0-B64A-31EE-A6A4-74450865F2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81F7805-8292-9BAE-6F5E-1E76F7ED3B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25B39D1-9D69-6707-40CE-4A4C296038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A7C04B6-1129-91D6-B032-45D183B998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D1F066B-8FE6-88DA-6272-BEAA9DF280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26E7408-CEBE-D934-3822-E89BBCFC55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E5F6D56-1B38-C725-3598-8D3E0D7DBD6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8ADAFE2-DD2A-613E-1C4D-7E490C1CA6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7ECFEA7-83B4-D1CC-DD24-AF1B9C086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98D7D06-0C59-6A59-ED34-BDF785A158E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7C99D06-BC06-2F57-6925-8A34F767A7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DD5F70D-FE20-87CE-26D0-E1BB3EE98F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061366D-C27B-4CB8-B4E4-15171C08480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47191D1-1C4E-6DBB-DF48-8D21B3BA2E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B776E17-9E24-1DFC-DFFD-A1F5031D84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E60E49A-DBA9-56D1-3934-949D42EB76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3B8EAA1-1EF0-185B-9EDD-75FD0F9EF0C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6BC2AEE-1EE0-F51F-FF80-285A9326FB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0BBF1C7-095D-1DEA-667C-6E8D4BFC8C7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B523FFF-8F88-6364-0678-9BE94005F89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44F57DB-F03D-0C47-94C0-7ABBBD3720D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3819589-DE11-A6F6-70F8-A77750D876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C41F512-7867-8A55-7FFB-FE07EE09BD8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D2D794A-FAC5-262C-17B5-34760C2485B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1DE2C59-6A95-FA7D-907C-80B8A582D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2519A98-73C4-C58C-5841-C5C30E4325C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33487D0-947B-35AD-49B1-95D61511EC0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1D59926-7617-ACC2-6702-998FF07D5BE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7AC2D3C-77AC-54FC-700C-CEF92F23B64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3893ED1-817A-0C49-290C-4A23789007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257E656-C671-42C3-5C1F-FD1718925E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AF7AA0C-7909-22F3-6AE1-E63DE20650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3E25967-9697-51F2-76A2-A2998D64C6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F44E924-BE9E-6479-8EEF-BCD7949E27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D85CEAE-BB3F-A589-5312-B9EE223B96D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18DFC88-FB9E-9F2D-5848-67B792EB7DF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9F1BDBF-FF04-86CC-97FD-242521C5A1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A8225E3-DB74-D5D8-5318-DB3C761E80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D3CE44-D571-7E64-DFE3-0CD8A321B2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448EAA-A90C-76A6-0060-DD68CB3ACFF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851C592-A237-340C-5AC5-F151842151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AD392B5-2AF1-7396-583A-C43E7F43AC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ED62F33-C015-541F-29DE-0A82734252C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68F02F4-2F28-378F-A955-8624F37EF6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0E3164B-0415-468D-D3E1-000392A3E4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D0996AF-530D-ACFF-07B0-7E528C4FD76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9BD0503-882C-0549-852D-4F688B4E4F4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DABFDC0-F4B4-F4A9-823D-DAD17BC398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33767EE-2669-62B5-8259-92AED6CA96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923F0FD-11EA-0FD6-D451-46887C8F64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684F60F-4ABE-98A4-7DD0-CDBE5FD294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E29D277-C363-5B86-F66E-422988F182E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466F71D-D7B1-4584-FE86-8A2D98C3F0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70958D3-6425-3C00-C766-D7AD9C1F8DE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34BD0A60-4145-C569-68B1-408E4554D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2400300"/>
            <a:ext cx="4165600" cy="2057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E38FDE6-2D25-3499-3763-2F26950DDB8C}"/>
                  </a:ext>
                </a:extLst>
              </p14:cNvPr>
              <p14:cNvContentPartPr/>
              <p14:nvPr/>
            </p14:nvContentPartPr>
            <p14:xfrm>
              <a:off x="5744460" y="4026109"/>
              <a:ext cx="1698120" cy="153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E38FDE6-2D25-3499-3763-2F26950DDB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6900" y="4018549"/>
                <a:ext cx="1712880" cy="16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495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15DEF-C9FC-50E9-5BD0-CB13D8B5B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21C9B20-0D3A-337F-2F2A-4438E2AA53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A56C641-01C8-394D-35DA-E23BB0F5D7E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82A56E9-6109-1FEF-3A17-B37316875B2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E7DABAC-3660-5F63-F4C3-44C28BA116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9E2AD06-8EF0-FC92-A6BD-05ABE851EF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D70FDBD-64F7-8A45-0237-4F7DDA867C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5E540ED-CB80-F041-BEF3-C69FDB710A6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ECCE4A4-34F9-24BA-A607-5F21EA463C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C679930-66ED-1939-BE9B-F664BEAB564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D2636D8-6468-06EA-2530-09E8424E979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339278-0D77-F50F-C0D1-C6518B5F657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C4D49DF-1E71-86B6-A976-ABC0D507775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5666282-65CE-366E-37B2-9BA441969C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97B0A4D-8CDA-3F70-1C06-4580AD1C7B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ED744CB-9356-0743-6E74-F1C030FFAD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5F01981-2D8C-5F59-91B5-20F0FB6BA3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E43BEF8-4E7C-02F0-EB98-097558CF3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A625906-916B-2434-F402-451B272C4B2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8A97B85-C59B-A061-F3DD-83F3AED680E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0207F4D-C1A9-936B-5F85-B6AD89019B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D34DAE7-9082-0EEB-3D89-EC7178199F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E43DF6F-BA4A-31FB-4BBC-7CB1AEB945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BD313F9-365B-21DC-7E48-2C240AC817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809E9B3-A10C-C64E-910E-1466695596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1C508A4-23A1-92AF-DDB1-A81A6B2FA2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0E2C9BB-D95F-D4E3-E776-51861ED57E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1CB3456-EE07-90EA-9C2E-8386F4B57CF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901C4A3-8D32-97A2-92F4-010E42159AF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D18FDB5-1D2A-0FE1-2359-2B96682ABC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31A49E5-2C32-2DDC-7AA9-38E9072769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682F5D5-AAEC-2586-59BF-FA1D7E67CF0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D236D8A-D1F4-53C4-B079-A08E8D08A7C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4D1B761-DD77-62E2-5866-1BED868DF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B332492-0BCC-398B-0A14-E18FE31A545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6C380F6-49BD-9750-6296-53B47E182A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69D2B3D-55D7-2F4B-40E9-8C7BAEB00D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3D09279-CBFC-586E-F731-E10EE74512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084A574-563F-8D5D-E861-1C1EC9670E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D4A33B9-3579-E9BF-EEFE-390A58E9D2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A01CC9E-CE5B-1219-FBB4-DAB3AF656E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C4C06EF-211B-A931-1625-3E878FE01B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CD9C86A-E0EB-3EFB-17A7-0A0182AD279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74135BD-BB2D-4024-043A-ED673F8036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7359C7C-5C74-DE20-E3FF-D790EE9D38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029A593-233C-BD02-F6F7-F3C9872111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B527C96-F627-726E-4F58-A8855EF072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E2EDB43-E1BA-85DE-20EC-FDB719076D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684E2C5-971B-2FB0-9D7A-3D4E978D3DF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A2AE60F-E40A-B575-3215-F570EA2F69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5BC9770-B658-B2C1-8A15-F6B65D1F438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F95D0C6-1C2A-3B1B-3EB3-2F2EC61B3D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237EDB7-B726-2AC0-258C-B25690477A4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97F31A-1414-3F23-2F63-7FCC81BA27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1F7F80-C7D7-4F4D-80F4-89C01BF044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293ACB9-9F6C-39D4-5C36-AE9B6BD5AE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7A4EBC8-4B89-9B3C-0E64-4B70BFA2AB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9B4B948-7417-2579-4492-B3AA87B75C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B7D3C8F-6F93-0E45-4BC7-B3A1742A7D7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DCB02FD-2837-4B97-BD26-E879E05B07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86079B7-E83A-0DEA-6133-EC33515E11C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D1AACB2-C4C9-6113-E8DC-C529E081BB9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2710671-FE29-AE5A-104B-C509542920F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025D80D9-1058-BE21-B09C-A4AE4D52F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38" y="2006739"/>
            <a:ext cx="5850029" cy="285659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9FFFB2E-EA0C-3A11-2593-4F1669BAB0CD}"/>
                  </a:ext>
                </a:extLst>
              </p14:cNvPr>
              <p14:cNvContentPartPr/>
              <p14:nvPr/>
            </p14:nvContentPartPr>
            <p14:xfrm>
              <a:off x="5555460" y="3211007"/>
              <a:ext cx="1150920" cy="550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9FFFB2E-EA0C-3A11-2593-4F1669BAB0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7900" y="3203447"/>
                <a:ext cx="1166040" cy="7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o 26">
            <a:extLst>
              <a:ext uri="{FF2B5EF4-FFF2-40B4-BE49-F238E27FC236}">
                <a16:creationId xmlns:a16="http://schemas.microsoft.com/office/drawing/2014/main" id="{FAA7E7F3-D2DE-8FD7-8DB4-62317060207F}"/>
              </a:ext>
            </a:extLst>
          </p:cNvPr>
          <p:cNvGrpSpPr/>
          <p:nvPr/>
        </p:nvGrpSpPr>
        <p:grpSpPr>
          <a:xfrm>
            <a:off x="4646460" y="1661567"/>
            <a:ext cx="954000" cy="246600"/>
            <a:chOff x="4646460" y="1661567"/>
            <a:chExt cx="95400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0244622-909A-A202-6681-2B3AF6AAE57D}"/>
                    </a:ext>
                  </a:extLst>
                </p14:cNvPr>
                <p14:cNvContentPartPr/>
                <p14:nvPr/>
              </p14:nvContentPartPr>
              <p14:xfrm>
                <a:off x="4646460" y="1703327"/>
                <a:ext cx="122040" cy="115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0244622-909A-A202-6681-2B3AF6AAE5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38900" y="1695767"/>
                  <a:ext cx="1368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9E30AA5-45D1-CD7D-AE57-65BA802BAC8A}"/>
                    </a:ext>
                  </a:extLst>
                </p14:cNvPr>
                <p14:cNvContentPartPr/>
                <p14:nvPr/>
              </p14:nvContentPartPr>
              <p14:xfrm>
                <a:off x="4698300" y="1813127"/>
                <a:ext cx="12600" cy="59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9E30AA5-45D1-CD7D-AE57-65BA802BAC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690740" y="1805567"/>
                  <a:ext cx="27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9131126-10F6-6AD3-BA7D-40DB8A980E9C}"/>
                    </a:ext>
                  </a:extLst>
                </p14:cNvPr>
                <p14:cNvContentPartPr/>
                <p14:nvPr/>
              </p14:nvContentPartPr>
              <p14:xfrm>
                <a:off x="4659780" y="1836167"/>
                <a:ext cx="171000" cy="388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9131126-10F6-6AD3-BA7D-40DB8A980E9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52220" y="1828607"/>
                  <a:ext cx="186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4E42A6B-07DD-A671-C757-E00C5CF5CAE9}"/>
                    </a:ext>
                  </a:extLst>
                </p14:cNvPr>
                <p14:cNvContentPartPr/>
                <p14:nvPr/>
              </p14:nvContentPartPr>
              <p14:xfrm>
                <a:off x="4957500" y="1661567"/>
                <a:ext cx="89280" cy="1339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4E42A6B-07DD-A671-C757-E00C5CF5CAE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49940" y="1654367"/>
                  <a:ext cx="1044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79B98BA-0B7A-8FA9-6ADC-C9A3B5173F26}"/>
                    </a:ext>
                  </a:extLst>
                </p14:cNvPr>
                <p14:cNvContentPartPr/>
                <p14:nvPr/>
              </p14:nvContentPartPr>
              <p14:xfrm>
                <a:off x="4996380" y="1728887"/>
                <a:ext cx="70560" cy="19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79B98BA-0B7A-8FA9-6ADC-C9A3B5173F2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89180" y="1721327"/>
                  <a:ext cx="85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93B5E347-50F0-8BE9-5ED4-4F9ABCD10DFA}"/>
                    </a:ext>
                  </a:extLst>
                </p14:cNvPr>
                <p14:cNvContentPartPr/>
                <p14:nvPr/>
              </p14:nvContentPartPr>
              <p14:xfrm>
                <a:off x="5113020" y="1667687"/>
                <a:ext cx="15120" cy="96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93B5E347-50F0-8BE9-5ED4-4F9ABCD10DF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05460" y="1660127"/>
                  <a:ext cx="302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EF36748-7E1E-07E6-D256-4A063B160591}"/>
                    </a:ext>
                  </a:extLst>
                </p14:cNvPr>
                <p14:cNvContentPartPr/>
                <p14:nvPr/>
              </p14:nvContentPartPr>
              <p14:xfrm>
                <a:off x="4964340" y="1815287"/>
                <a:ext cx="112680" cy="3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EF36748-7E1E-07E6-D256-4A063B16059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56780" y="1807727"/>
                  <a:ext cx="1278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341066A-F1E8-1DDE-FC0C-767B9F5090DC}"/>
                    </a:ext>
                  </a:extLst>
                </p14:cNvPr>
                <p14:cNvContentPartPr/>
                <p14:nvPr/>
              </p14:nvContentPartPr>
              <p14:xfrm>
                <a:off x="5035260" y="1800887"/>
                <a:ext cx="14400" cy="73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341066A-F1E8-1DDE-FC0C-767B9F5090D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27700" y="1793327"/>
                  <a:ext cx="29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693195A-9102-5884-13FC-21806E92998B}"/>
                    </a:ext>
                  </a:extLst>
                </p14:cNvPr>
                <p14:cNvContentPartPr/>
                <p14:nvPr/>
              </p14:nvContentPartPr>
              <p14:xfrm>
                <a:off x="5057220" y="1829687"/>
                <a:ext cx="1800" cy="669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693195A-9102-5884-13FC-21806E9299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49660" y="1822127"/>
                  <a:ext cx="165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2C6CEC6-CEFF-6BFB-BF61-553E27E2F629}"/>
                    </a:ext>
                  </a:extLst>
                </p14:cNvPr>
                <p14:cNvContentPartPr/>
                <p14:nvPr/>
              </p14:nvContentPartPr>
              <p14:xfrm>
                <a:off x="4962540" y="1858127"/>
                <a:ext cx="197280" cy="500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2C6CEC6-CEFF-6BFB-BF61-553E27E2F62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54980" y="1850567"/>
                  <a:ext cx="2124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7B73F17-8A5C-69BA-27B3-5054448F935C}"/>
                    </a:ext>
                  </a:extLst>
                </p14:cNvPr>
                <p14:cNvContentPartPr/>
                <p14:nvPr/>
              </p14:nvContentPartPr>
              <p14:xfrm>
                <a:off x="5196180" y="1727807"/>
                <a:ext cx="148320" cy="7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7B73F17-8A5C-69BA-27B3-5054448F935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188620" y="1720247"/>
                  <a:ext cx="1634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4E136C2-50ED-0E8A-953C-42F5EA8C8492}"/>
                    </a:ext>
                  </a:extLst>
                </p14:cNvPr>
                <p14:cNvContentPartPr/>
                <p14:nvPr/>
              </p14:nvContentPartPr>
              <p14:xfrm>
                <a:off x="5222100" y="1727447"/>
                <a:ext cx="131760" cy="1515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4E136C2-50ED-0E8A-953C-42F5EA8C849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14540" y="1719887"/>
                  <a:ext cx="1468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3E4E466-B2E7-8941-7366-1F68C12FCECD}"/>
                    </a:ext>
                  </a:extLst>
                </p14:cNvPr>
                <p14:cNvContentPartPr/>
                <p14:nvPr/>
              </p14:nvContentPartPr>
              <p14:xfrm>
                <a:off x="5415780" y="1720967"/>
                <a:ext cx="4320" cy="1382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3E4E466-B2E7-8941-7366-1F68C12FCEC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08220" y="1713407"/>
                  <a:ext cx="194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AFEC44C-DA8F-42E9-4FB0-BCD633A79E3C}"/>
                    </a:ext>
                  </a:extLst>
                </p14:cNvPr>
                <p14:cNvContentPartPr/>
                <p14:nvPr/>
              </p14:nvContentPartPr>
              <p14:xfrm>
                <a:off x="5457180" y="1772807"/>
                <a:ext cx="143280" cy="140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AFEC44C-DA8F-42E9-4FB0-BCD633A79E3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449620" y="1765247"/>
                  <a:ext cx="15840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B4009157-8748-CCE1-4A78-A7A7C3AF5E8A}"/>
              </a:ext>
            </a:extLst>
          </p:cNvPr>
          <p:cNvGrpSpPr/>
          <p:nvPr/>
        </p:nvGrpSpPr>
        <p:grpSpPr>
          <a:xfrm>
            <a:off x="1968580" y="2841036"/>
            <a:ext cx="1199520" cy="324000"/>
            <a:chOff x="1968580" y="2841036"/>
            <a:chExt cx="1199520" cy="32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E0A2393-A7A7-DDB0-113F-C0895A802565}"/>
                    </a:ext>
                  </a:extLst>
                </p14:cNvPr>
                <p14:cNvContentPartPr/>
                <p14:nvPr/>
              </p14:nvContentPartPr>
              <p14:xfrm>
                <a:off x="1968580" y="2882436"/>
                <a:ext cx="9000" cy="1555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E0A2393-A7A7-DDB0-113F-C0895A80256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961380" y="2874876"/>
                  <a:ext cx="241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A37865E-E891-BDB5-49C3-AC687684E892}"/>
                    </a:ext>
                  </a:extLst>
                </p14:cNvPr>
                <p14:cNvContentPartPr/>
                <p14:nvPr/>
              </p14:nvContentPartPr>
              <p14:xfrm>
                <a:off x="1984780" y="2876676"/>
                <a:ext cx="75960" cy="2109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A37865E-E891-BDB5-49C3-AC687684E89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77220" y="2869476"/>
                  <a:ext cx="910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3491287-9263-8D6C-713B-6F82A2FD9AE8}"/>
                    </a:ext>
                  </a:extLst>
                </p14:cNvPr>
                <p14:cNvContentPartPr/>
                <p14:nvPr/>
              </p14:nvContentPartPr>
              <p14:xfrm>
                <a:off x="2072620" y="2951556"/>
                <a:ext cx="73800" cy="374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3491287-9263-8D6C-713B-6F82A2FD9AE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65060" y="2943996"/>
                  <a:ext cx="88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9D43A79-F34E-5994-E051-7EA2AF35E3F2}"/>
                    </a:ext>
                  </a:extLst>
                </p14:cNvPr>
                <p14:cNvContentPartPr/>
                <p14:nvPr/>
              </p14:nvContentPartPr>
              <p14:xfrm>
                <a:off x="2141740" y="2878476"/>
                <a:ext cx="27000" cy="1648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9D43A79-F34E-5994-E051-7EA2AF35E3F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34180" y="2870916"/>
                  <a:ext cx="421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E5622A94-5127-71B7-0BE3-5524224FC9DA}"/>
                    </a:ext>
                  </a:extLst>
                </p14:cNvPr>
                <p14:cNvContentPartPr/>
                <p14:nvPr/>
              </p14:nvContentPartPr>
              <p14:xfrm>
                <a:off x="2006740" y="3077916"/>
                <a:ext cx="114840" cy="8712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E5622A94-5127-71B7-0BE3-5524224FC9D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999180" y="3070356"/>
                  <a:ext cx="1299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9908EC6E-3EB6-CDF9-6ACA-FA4E85198CE9}"/>
                    </a:ext>
                  </a:extLst>
                </p14:cNvPr>
                <p14:cNvContentPartPr/>
                <p14:nvPr/>
              </p14:nvContentPartPr>
              <p14:xfrm>
                <a:off x="2246140" y="2878476"/>
                <a:ext cx="115920" cy="1267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9908EC6E-3EB6-CDF9-6ACA-FA4E85198CE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238580" y="2870916"/>
                  <a:ext cx="1310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D2CFE258-9122-0E99-A071-D3DD3255824D}"/>
                    </a:ext>
                  </a:extLst>
                </p14:cNvPr>
                <p14:cNvContentPartPr/>
                <p14:nvPr/>
              </p14:nvContentPartPr>
              <p14:xfrm>
                <a:off x="2274940" y="3003756"/>
                <a:ext cx="10080" cy="824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D2CFE258-9122-0E99-A071-D3DD3255824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67380" y="2996196"/>
                  <a:ext cx="25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003E428-46CF-5C91-33B7-6294A3DDA5B2}"/>
                    </a:ext>
                  </a:extLst>
                </p14:cNvPr>
                <p14:cNvContentPartPr/>
                <p14:nvPr/>
              </p14:nvContentPartPr>
              <p14:xfrm>
                <a:off x="2216260" y="3085116"/>
                <a:ext cx="107640" cy="86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003E428-46CF-5C91-33B7-6294A3DDA5B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208700" y="3077556"/>
                  <a:ext cx="122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2E0867D2-57D4-95B7-F51D-891CF02205A4}"/>
                    </a:ext>
                  </a:extLst>
                </p14:cNvPr>
                <p14:cNvContentPartPr/>
                <p14:nvPr/>
              </p14:nvContentPartPr>
              <p14:xfrm>
                <a:off x="2487700" y="2841036"/>
                <a:ext cx="54360" cy="1789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2E0867D2-57D4-95B7-F51D-891CF02205A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80140" y="2833476"/>
                  <a:ext cx="694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0AEE3B3-35A0-DD70-C4A4-D00906D95C9F}"/>
                    </a:ext>
                  </a:extLst>
                </p14:cNvPr>
                <p14:cNvContentPartPr/>
                <p14:nvPr/>
              </p14:nvContentPartPr>
              <p14:xfrm>
                <a:off x="2505340" y="2980716"/>
                <a:ext cx="65880" cy="252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0AEE3B3-35A0-DD70-C4A4-D00906D95C9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497780" y="2973516"/>
                  <a:ext cx="80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2C69E2B-80D5-CAA1-8EA6-395818531DDA}"/>
                    </a:ext>
                  </a:extLst>
                </p14:cNvPr>
                <p14:cNvContentPartPr/>
                <p14:nvPr/>
              </p14:nvContentPartPr>
              <p14:xfrm>
                <a:off x="2652220" y="2850036"/>
                <a:ext cx="18360" cy="1080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2C69E2B-80D5-CAA1-8EA6-395818531DD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44660" y="2842836"/>
                  <a:ext cx="334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012711B-8D6F-6AED-1EBA-D1FB6A714FD0}"/>
                    </a:ext>
                  </a:extLst>
                </p14:cNvPr>
                <p14:cNvContentPartPr/>
                <p14:nvPr/>
              </p14:nvContentPartPr>
              <p14:xfrm>
                <a:off x="2484820" y="3039036"/>
                <a:ext cx="115920" cy="97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012711B-8D6F-6AED-1EBA-D1FB6A714FD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477260" y="3031476"/>
                  <a:ext cx="131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BB55B42-6AD1-4CEF-187E-B201EF86BF1F}"/>
                    </a:ext>
                  </a:extLst>
                </p14:cNvPr>
                <p14:cNvContentPartPr/>
                <p14:nvPr/>
              </p14:nvContentPartPr>
              <p14:xfrm>
                <a:off x="2547460" y="3021036"/>
                <a:ext cx="19080" cy="957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BB55B42-6AD1-4CEF-187E-B201EF86BF1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539900" y="3013476"/>
                  <a:ext cx="34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76219E4-4AF3-6891-6E3B-DD3F37FC70C6}"/>
                    </a:ext>
                  </a:extLst>
                </p14:cNvPr>
                <p14:cNvContentPartPr/>
                <p14:nvPr/>
              </p14:nvContentPartPr>
              <p14:xfrm>
                <a:off x="2578780" y="3044076"/>
                <a:ext cx="32760" cy="756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76219E4-4AF3-6891-6E3B-DD3F37FC70C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71220" y="3036516"/>
                  <a:ext cx="47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474B535-DACB-2AA5-A152-D0223F77B8C8}"/>
                    </a:ext>
                  </a:extLst>
                </p14:cNvPr>
                <p14:cNvContentPartPr/>
                <p14:nvPr/>
              </p14:nvContentPartPr>
              <p14:xfrm>
                <a:off x="2503540" y="3075756"/>
                <a:ext cx="181800" cy="529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474B535-DACB-2AA5-A152-D0223F77B8C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95980" y="3068196"/>
                  <a:ext cx="196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EEF6182A-7B49-E268-B19D-1F65B87583EC}"/>
                    </a:ext>
                  </a:extLst>
                </p14:cNvPr>
                <p14:cNvContentPartPr/>
                <p14:nvPr/>
              </p14:nvContentPartPr>
              <p14:xfrm>
                <a:off x="2711620" y="2926716"/>
                <a:ext cx="67320" cy="961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EEF6182A-7B49-E268-B19D-1F65B87583E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704060" y="2919156"/>
                  <a:ext cx="82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9F9F216-C310-1C07-97CB-4B868B06A7E7}"/>
                    </a:ext>
                  </a:extLst>
                </p14:cNvPr>
                <p14:cNvContentPartPr/>
                <p14:nvPr/>
              </p14:nvContentPartPr>
              <p14:xfrm>
                <a:off x="2779660" y="2956596"/>
                <a:ext cx="60480" cy="24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9F9F216-C310-1C07-97CB-4B868B06A7E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772100" y="2949036"/>
                  <a:ext cx="756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C8621F8-D85E-D796-8B34-E0CA4197B96F}"/>
                    </a:ext>
                  </a:extLst>
                </p14:cNvPr>
                <p14:cNvContentPartPr/>
                <p14:nvPr/>
              </p14:nvContentPartPr>
              <p14:xfrm>
                <a:off x="2845180" y="2886756"/>
                <a:ext cx="14040" cy="117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C8621F8-D85E-D796-8B34-E0CA4197B96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837620" y="2879196"/>
                  <a:ext cx="291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3F09A955-F67D-E64D-1FB9-038D642726E8}"/>
                    </a:ext>
                  </a:extLst>
                </p14:cNvPr>
                <p14:cNvContentPartPr/>
                <p14:nvPr/>
              </p14:nvContentPartPr>
              <p14:xfrm>
                <a:off x="2948140" y="2866596"/>
                <a:ext cx="82800" cy="109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3F09A955-F67D-E64D-1FB9-038D642726E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940580" y="2859036"/>
                  <a:ext cx="979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F1F38ED-5B0A-1ACC-478C-235C5764558D}"/>
                    </a:ext>
                  </a:extLst>
                </p14:cNvPr>
                <p14:cNvContentPartPr/>
                <p14:nvPr/>
              </p14:nvContentPartPr>
              <p14:xfrm>
                <a:off x="2962540" y="2972436"/>
                <a:ext cx="6120" cy="914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F1F38ED-5B0A-1ACC-478C-235C5764558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954980" y="2964876"/>
                  <a:ext cx="212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F324456-193B-C664-E6BB-FD2C69849C71}"/>
                    </a:ext>
                  </a:extLst>
                </p14:cNvPr>
                <p14:cNvContentPartPr/>
                <p14:nvPr/>
              </p14:nvContentPartPr>
              <p14:xfrm>
                <a:off x="3013300" y="2993676"/>
                <a:ext cx="24840" cy="928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F324456-193B-C664-E6BB-FD2C69849C7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006100" y="2986116"/>
                  <a:ext cx="39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EF58E96-0FDC-1BF1-7B01-D12A84885A20}"/>
                    </a:ext>
                  </a:extLst>
                </p14:cNvPr>
                <p14:cNvContentPartPr/>
                <p14:nvPr/>
              </p14:nvContentPartPr>
              <p14:xfrm>
                <a:off x="2871460" y="3076836"/>
                <a:ext cx="296640" cy="34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EF58E96-0FDC-1BF1-7B01-D12A84885A2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863900" y="3069276"/>
                  <a:ext cx="31176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45C1F7C3-FC2B-B847-9006-76CAD25E8B34}"/>
              </a:ext>
            </a:extLst>
          </p:cNvPr>
          <p:cNvGrpSpPr/>
          <p:nvPr/>
        </p:nvGrpSpPr>
        <p:grpSpPr>
          <a:xfrm>
            <a:off x="290620" y="2712516"/>
            <a:ext cx="1428840" cy="573120"/>
            <a:chOff x="290620" y="2712516"/>
            <a:chExt cx="1428840" cy="57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082E50A-0A60-33C0-4D5A-D05917CA36D5}"/>
                    </a:ext>
                  </a:extLst>
                </p14:cNvPr>
                <p14:cNvContentPartPr/>
                <p14:nvPr/>
              </p14:nvContentPartPr>
              <p14:xfrm>
                <a:off x="290620" y="2855796"/>
                <a:ext cx="159120" cy="1990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082E50A-0A60-33C0-4D5A-D05917CA36D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83060" y="2848236"/>
                  <a:ext cx="1742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3523C6D-3F0D-270C-4A4A-FAC350237E21}"/>
                    </a:ext>
                  </a:extLst>
                </p14:cNvPr>
                <p14:cNvContentPartPr/>
                <p14:nvPr/>
              </p14:nvContentPartPr>
              <p14:xfrm>
                <a:off x="513820" y="2837436"/>
                <a:ext cx="7560" cy="234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3523C6D-3F0D-270C-4A4A-FAC350237E2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06260" y="2829876"/>
                  <a:ext cx="223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1B3BE6B-A496-C89F-745E-E79205792ABA}"/>
                    </a:ext>
                  </a:extLst>
                </p14:cNvPr>
                <p14:cNvContentPartPr/>
                <p14:nvPr/>
              </p14:nvContentPartPr>
              <p14:xfrm>
                <a:off x="544060" y="2966676"/>
                <a:ext cx="39240" cy="169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1B3BE6B-A496-C89F-745E-E79205792AB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36500" y="2959116"/>
                  <a:ext cx="54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A7E6485-CBEF-0FAA-C167-0FCCAE4B4AC8}"/>
                    </a:ext>
                  </a:extLst>
                </p14:cNvPr>
                <p14:cNvContentPartPr/>
                <p14:nvPr/>
              </p14:nvContentPartPr>
              <p14:xfrm>
                <a:off x="609940" y="2896116"/>
                <a:ext cx="100440" cy="1339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A7E6485-CBEF-0FAA-C167-0FCCAE4B4AC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02380" y="2888556"/>
                  <a:ext cx="1155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F4BAA97-756A-81C3-951C-3442A3E5DBC4}"/>
                    </a:ext>
                  </a:extLst>
                </p14:cNvPr>
                <p14:cNvContentPartPr/>
                <p14:nvPr/>
              </p14:nvContentPartPr>
              <p14:xfrm>
                <a:off x="742420" y="2894316"/>
                <a:ext cx="66600" cy="1159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F4BAA97-756A-81C3-951C-3442A3E5DBC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34860" y="2886756"/>
                  <a:ext cx="817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7C19538-6FEE-9038-3453-B7AD197669C2}"/>
                    </a:ext>
                  </a:extLst>
                </p14:cNvPr>
                <p14:cNvContentPartPr/>
                <p14:nvPr/>
              </p14:nvContentPartPr>
              <p14:xfrm>
                <a:off x="887500" y="2885676"/>
                <a:ext cx="80640" cy="92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7C19538-6FEE-9038-3453-B7AD197669C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79940" y="2878116"/>
                  <a:ext cx="95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B3D7CD0-12B7-E1F2-BE2B-BAFFF154E564}"/>
                    </a:ext>
                  </a:extLst>
                </p14:cNvPr>
                <p14:cNvContentPartPr/>
                <p14:nvPr/>
              </p14:nvContentPartPr>
              <p14:xfrm>
                <a:off x="881740" y="2998356"/>
                <a:ext cx="15480" cy="759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B3D7CD0-12B7-E1F2-BE2B-BAFFF154E56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74180" y="2990796"/>
                  <a:ext cx="30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9AD215E-7D3E-7EC0-57D7-AFEF23DE5759}"/>
                    </a:ext>
                  </a:extLst>
                </p14:cNvPr>
                <p14:cNvContentPartPr/>
                <p14:nvPr/>
              </p14:nvContentPartPr>
              <p14:xfrm>
                <a:off x="935740" y="3022116"/>
                <a:ext cx="12960" cy="56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9AD215E-7D3E-7EC0-57D7-AFEF23DE575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28180" y="3014556"/>
                  <a:ext cx="280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D9F4396-E340-0F1E-E905-E87BB6C4B38A}"/>
                    </a:ext>
                  </a:extLst>
                </p14:cNvPr>
                <p14:cNvContentPartPr/>
                <p14:nvPr/>
              </p14:nvContentPartPr>
              <p14:xfrm>
                <a:off x="834580" y="3071796"/>
                <a:ext cx="223200" cy="352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D9F4396-E340-0F1E-E905-E87BB6C4B38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27020" y="3064236"/>
                  <a:ext cx="238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2E3F971-EE0E-55B8-FCD5-0ECF8300618D}"/>
                    </a:ext>
                  </a:extLst>
                </p14:cNvPr>
                <p14:cNvContentPartPr/>
                <p14:nvPr/>
              </p14:nvContentPartPr>
              <p14:xfrm>
                <a:off x="1323460" y="2901516"/>
                <a:ext cx="146880" cy="134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2E3F971-EE0E-55B8-FCD5-0ECF8300618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315900" y="2893956"/>
                  <a:ext cx="1616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AFC2918-C1F4-34EA-F245-6105E9AFB323}"/>
                    </a:ext>
                  </a:extLst>
                </p14:cNvPr>
                <p14:cNvContentPartPr/>
                <p14:nvPr/>
              </p14:nvContentPartPr>
              <p14:xfrm>
                <a:off x="1518220" y="2864796"/>
                <a:ext cx="6120" cy="1396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AFC2918-C1F4-34EA-F245-6105E9AFB32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10660" y="2857236"/>
                  <a:ext cx="212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3DB991D-EE83-E6E2-8EEF-AF6ED7121417}"/>
                    </a:ext>
                  </a:extLst>
                </p14:cNvPr>
                <p14:cNvContentPartPr/>
                <p14:nvPr/>
              </p14:nvContentPartPr>
              <p14:xfrm>
                <a:off x="1536580" y="2975676"/>
                <a:ext cx="79920" cy="28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3DB991D-EE83-E6E2-8EEF-AF6ED712141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529020" y="2968116"/>
                  <a:ext cx="95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C25C5A9-1A31-332F-CC43-455831CE5A7C}"/>
                    </a:ext>
                  </a:extLst>
                </p14:cNvPr>
                <p14:cNvContentPartPr/>
                <p14:nvPr/>
              </p14:nvContentPartPr>
              <p14:xfrm>
                <a:off x="1399060" y="3113196"/>
                <a:ext cx="152280" cy="66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C25C5A9-1A31-332F-CC43-455831CE5A7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391860" y="3105636"/>
                  <a:ext cx="1674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0203EB1-8217-A3B6-6009-2C471D586995}"/>
                    </a:ext>
                  </a:extLst>
                </p14:cNvPr>
                <p14:cNvContentPartPr/>
                <p14:nvPr/>
              </p14:nvContentPartPr>
              <p14:xfrm>
                <a:off x="1109260" y="2712516"/>
                <a:ext cx="536040" cy="5731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0203EB1-8217-A3B6-6009-2C471D58699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01700" y="2704956"/>
                  <a:ext cx="551160" cy="58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A9E2847C-F40C-27BD-D8E3-8CC228F0FBC5}"/>
                    </a:ext>
                  </a:extLst>
                </p14:cNvPr>
                <p14:cNvContentPartPr/>
                <p14:nvPr/>
              </p14:nvContentPartPr>
              <p14:xfrm>
                <a:off x="1226620" y="3229476"/>
                <a:ext cx="492840" cy="291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A9E2847C-F40C-27BD-D8E3-8CC228F0FBC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219060" y="3221916"/>
                  <a:ext cx="50796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48DCE2B8-4870-F7BC-AD2B-6E6D103D8A5A}"/>
              </a:ext>
            </a:extLst>
          </p:cNvPr>
          <p:cNvGrpSpPr/>
          <p:nvPr/>
        </p:nvGrpSpPr>
        <p:grpSpPr>
          <a:xfrm>
            <a:off x="1307260" y="2028156"/>
            <a:ext cx="455400" cy="455040"/>
            <a:chOff x="1307260" y="2028156"/>
            <a:chExt cx="455400" cy="45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8A5147B-2DF3-0B42-F2EF-7C5A498FB8E2}"/>
                    </a:ext>
                  </a:extLst>
                </p14:cNvPr>
                <p14:cNvContentPartPr/>
                <p14:nvPr/>
              </p14:nvContentPartPr>
              <p14:xfrm>
                <a:off x="1426420" y="2343516"/>
                <a:ext cx="36720" cy="97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8A5147B-2DF3-0B42-F2EF-7C5A498FB8E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418860" y="2335956"/>
                  <a:ext cx="518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45617DD1-FD48-AF33-C785-4F4B2856AE69}"/>
                    </a:ext>
                  </a:extLst>
                </p14:cNvPr>
                <p14:cNvContentPartPr/>
                <p14:nvPr/>
              </p14:nvContentPartPr>
              <p14:xfrm>
                <a:off x="1523260" y="2321916"/>
                <a:ext cx="6840" cy="21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45617DD1-FD48-AF33-C785-4F4B2856AE6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515700" y="2314716"/>
                  <a:ext cx="219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517EC017-FFA1-315B-7A64-21866D5A11C7}"/>
                    </a:ext>
                  </a:extLst>
                </p14:cNvPr>
                <p14:cNvContentPartPr/>
                <p14:nvPr/>
              </p14:nvContentPartPr>
              <p14:xfrm>
                <a:off x="1435780" y="2398956"/>
                <a:ext cx="115560" cy="61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517EC017-FFA1-315B-7A64-21866D5A11C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428220" y="2391396"/>
                  <a:ext cx="1306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2A6DF79-04BC-4C21-333C-7637A7E4D3A1}"/>
                    </a:ext>
                  </a:extLst>
                </p14:cNvPr>
                <p14:cNvContentPartPr/>
                <p14:nvPr/>
              </p14:nvContentPartPr>
              <p14:xfrm>
                <a:off x="1433980" y="2385636"/>
                <a:ext cx="78840" cy="15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2A6DF79-04BC-4C21-333C-7637A7E4D3A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426420" y="2378076"/>
                  <a:ext cx="939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335F45E-B900-524D-4BEF-3CBE5506E30B}"/>
                    </a:ext>
                  </a:extLst>
                </p14:cNvPr>
                <p14:cNvContentPartPr/>
                <p14:nvPr/>
              </p14:nvContentPartPr>
              <p14:xfrm>
                <a:off x="1307260" y="2180436"/>
                <a:ext cx="394560" cy="3027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335F45E-B900-524D-4BEF-3CBE5506E30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299700" y="2172876"/>
                  <a:ext cx="4096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8254D4B-DEA6-3822-E2B9-1DED641C7D07}"/>
                    </a:ext>
                  </a:extLst>
                </p14:cNvPr>
                <p14:cNvContentPartPr/>
                <p14:nvPr/>
              </p14:nvContentPartPr>
              <p14:xfrm>
                <a:off x="1651780" y="2028156"/>
                <a:ext cx="110880" cy="1490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8254D4B-DEA6-3822-E2B9-1DED641C7D0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644220" y="2020596"/>
                  <a:ext cx="126000" cy="16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B2FE787C-8750-555C-9083-B5E271B652A1}"/>
              </a:ext>
            </a:extLst>
          </p:cNvPr>
          <p:cNvGrpSpPr/>
          <p:nvPr/>
        </p:nvGrpSpPr>
        <p:grpSpPr>
          <a:xfrm>
            <a:off x="272987" y="3643070"/>
            <a:ext cx="2683440" cy="728333"/>
            <a:chOff x="272987" y="3643070"/>
            <a:chExt cx="2683440" cy="72833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1BD5B8E9-4476-7422-8ACF-41188964CB6D}"/>
                    </a:ext>
                  </a:extLst>
                </p14:cNvPr>
                <p14:cNvContentPartPr/>
                <p14:nvPr/>
              </p14:nvContentPartPr>
              <p14:xfrm>
                <a:off x="288467" y="3766910"/>
                <a:ext cx="223920" cy="277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1BD5B8E9-4476-7422-8ACF-41188964CB6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80907" y="3759350"/>
                  <a:ext cx="2390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4AF37D7E-6EE6-581A-1B29-46C2087A7FF3}"/>
                    </a:ext>
                  </a:extLst>
                </p14:cNvPr>
                <p14:cNvContentPartPr/>
                <p14:nvPr/>
              </p14:nvContentPartPr>
              <p14:xfrm>
                <a:off x="364787" y="3783470"/>
                <a:ext cx="78840" cy="1486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4AF37D7E-6EE6-581A-1B29-46C2087A7FF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57227" y="3775910"/>
                  <a:ext cx="93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07E4949-375F-CBDD-C7F3-988813CBDEC2}"/>
                    </a:ext>
                  </a:extLst>
                </p14:cNvPr>
                <p14:cNvContentPartPr/>
                <p14:nvPr/>
              </p14:nvContentPartPr>
              <p14:xfrm>
                <a:off x="428147" y="3811550"/>
                <a:ext cx="59760" cy="1033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07E4949-375F-CBDD-C7F3-988813CBDEC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20587" y="3803990"/>
                  <a:ext cx="74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28A8F9C-7746-2FB4-5BBF-8A4A63AE3BCF}"/>
                    </a:ext>
                  </a:extLst>
                </p14:cNvPr>
                <p14:cNvContentPartPr/>
                <p14:nvPr/>
              </p14:nvContentPartPr>
              <p14:xfrm>
                <a:off x="593747" y="3805430"/>
                <a:ext cx="11520" cy="1677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28A8F9C-7746-2FB4-5BBF-8A4A63AE3BC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86187" y="3797870"/>
                  <a:ext cx="266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1DCFC757-956A-5BC1-0133-FE35DAEBE1E8}"/>
                    </a:ext>
                  </a:extLst>
                </p14:cNvPr>
                <p14:cNvContentPartPr/>
                <p14:nvPr/>
              </p14:nvContentPartPr>
              <p14:xfrm>
                <a:off x="951947" y="3733430"/>
                <a:ext cx="139320" cy="1537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1DCFC757-956A-5BC1-0133-FE35DAEBE1E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44387" y="3726230"/>
                  <a:ext cx="1544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0843795-14C9-682C-6DF8-4999A2B11AE1}"/>
                    </a:ext>
                  </a:extLst>
                </p14:cNvPr>
                <p14:cNvContentPartPr/>
                <p14:nvPr/>
              </p14:nvContentPartPr>
              <p14:xfrm>
                <a:off x="1145627" y="3750350"/>
                <a:ext cx="4680" cy="138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0843795-14C9-682C-6DF8-4999A2B11AE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38067" y="3742790"/>
                  <a:ext cx="198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31A1F60E-0329-16A5-0E56-C3528124FC5B}"/>
                    </a:ext>
                  </a:extLst>
                </p14:cNvPr>
                <p14:cNvContentPartPr/>
                <p14:nvPr/>
              </p14:nvContentPartPr>
              <p14:xfrm>
                <a:off x="1155707" y="3852590"/>
                <a:ext cx="30960" cy="136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31A1F60E-0329-16A5-0E56-C3528124FC5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48147" y="3845030"/>
                  <a:ext cx="460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BC5EF27F-C3AA-29CC-A5EA-7846DEE8D67D}"/>
                    </a:ext>
                  </a:extLst>
                </p14:cNvPr>
                <p14:cNvContentPartPr/>
                <p14:nvPr/>
              </p14:nvContentPartPr>
              <p14:xfrm>
                <a:off x="975347" y="3961310"/>
                <a:ext cx="78480" cy="6948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BC5EF27F-C3AA-29CC-A5EA-7846DEE8D67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67787" y="3953750"/>
                  <a:ext cx="936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874BC6C-2673-47E0-85AB-1B461367DE2C}"/>
                    </a:ext>
                  </a:extLst>
                </p14:cNvPr>
                <p14:cNvContentPartPr/>
                <p14:nvPr/>
              </p14:nvContentPartPr>
              <p14:xfrm>
                <a:off x="1106387" y="3881750"/>
                <a:ext cx="52200" cy="205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874BC6C-2673-47E0-85AB-1B461367DE2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98827" y="3874190"/>
                  <a:ext cx="67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D4241BF4-EA01-0183-49B9-4CC8D9E08152}"/>
                    </a:ext>
                  </a:extLst>
                </p14:cNvPr>
                <p14:cNvContentPartPr/>
                <p14:nvPr/>
              </p14:nvContentPartPr>
              <p14:xfrm>
                <a:off x="1098467" y="3943670"/>
                <a:ext cx="43560" cy="14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D4241BF4-EA01-0183-49B9-4CC8D9E0815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90907" y="3936110"/>
                  <a:ext cx="586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05FBB5A-07AB-E6B6-1FE4-FFA8171870AA}"/>
                    </a:ext>
                  </a:extLst>
                </p14:cNvPr>
                <p14:cNvContentPartPr/>
                <p14:nvPr/>
              </p14:nvContentPartPr>
              <p14:xfrm>
                <a:off x="1105667" y="3945110"/>
                <a:ext cx="54000" cy="6408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05FBB5A-07AB-E6B6-1FE4-FFA8171870A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98107" y="3937550"/>
                  <a:ext cx="69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3C0B4591-7204-2BA6-F2E5-0EE1C7277287}"/>
                    </a:ext>
                  </a:extLst>
                </p14:cNvPr>
                <p14:cNvContentPartPr/>
                <p14:nvPr/>
              </p14:nvContentPartPr>
              <p14:xfrm>
                <a:off x="1252907" y="3791750"/>
                <a:ext cx="63360" cy="698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3C0B4591-7204-2BA6-F2E5-0EE1C727728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245347" y="3784190"/>
                  <a:ext cx="78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68B49DE4-54BE-EDE1-0EFA-E58A54C50F5E}"/>
                    </a:ext>
                  </a:extLst>
                </p14:cNvPr>
                <p14:cNvContentPartPr/>
                <p14:nvPr/>
              </p14:nvContentPartPr>
              <p14:xfrm>
                <a:off x="1349027" y="3780950"/>
                <a:ext cx="12600" cy="1026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68B49DE4-54BE-EDE1-0EFA-E58A54C50F5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341467" y="3773390"/>
                  <a:ext cx="277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0E1C043-EC36-ED65-5207-052E2E18E53F}"/>
                    </a:ext>
                  </a:extLst>
                </p14:cNvPr>
                <p14:cNvContentPartPr/>
                <p14:nvPr/>
              </p14:nvContentPartPr>
              <p14:xfrm>
                <a:off x="1388627" y="3845390"/>
                <a:ext cx="61200" cy="50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0E1C043-EC36-ED65-5207-052E2E18E53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381067" y="3837830"/>
                  <a:ext cx="759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5E5AC4FB-E2E9-5FB8-B917-B18A18025CB3}"/>
                    </a:ext>
                  </a:extLst>
                </p14:cNvPr>
                <p14:cNvContentPartPr/>
                <p14:nvPr/>
              </p14:nvContentPartPr>
              <p14:xfrm>
                <a:off x="1504547" y="3760430"/>
                <a:ext cx="92880" cy="8532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5E5AC4FB-E2E9-5FB8-B917-B18A18025CB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496987" y="3752870"/>
                  <a:ext cx="1080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398DA7C-F598-246D-8C3D-122A822721E9}"/>
                    </a:ext>
                  </a:extLst>
                </p14:cNvPr>
                <p14:cNvContentPartPr/>
                <p14:nvPr/>
              </p14:nvContentPartPr>
              <p14:xfrm>
                <a:off x="1526147" y="3841790"/>
                <a:ext cx="29160" cy="9000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398DA7C-F598-246D-8C3D-122A822721E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518587" y="3834230"/>
                  <a:ext cx="442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46D455A-0528-A604-975B-803B589A426B}"/>
                    </a:ext>
                  </a:extLst>
                </p14:cNvPr>
                <p14:cNvContentPartPr/>
                <p14:nvPr/>
              </p14:nvContentPartPr>
              <p14:xfrm>
                <a:off x="1560347" y="3895070"/>
                <a:ext cx="5760" cy="388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46D455A-0528-A604-975B-803B589A426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552787" y="3887510"/>
                  <a:ext cx="20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237CB1ED-5B82-84DA-2742-EBB6B036A73B}"/>
                    </a:ext>
                  </a:extLst>
                </p14:cNvPr>
                <p14:cNvContentPartPr/>
                <p14:nvPr/>
              </p14:nvContentPartPr>
              <p14:xfrm>
                <a:off x="1431107" y="3944030"/>
                <a:ext cx="236160" cy="1152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237CB1ED-5B82-84DA-2742-EBB6B036A73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423547" y="3936470"/>
                  <a:ext cx="250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D42EBF8E-BFD2-1AAD-E6A8-0B248C983A4F}"/>
                    </a:ext>
                  </a:extLst>
                </p14:cNvPr>
                <p14:cNvContentPartPr/>
                <p14:nvPr/>
              </p14:nvContentPartPr>
              <p14:xfrm>
                <a:off x="1909907" y="3785630"/>
                <a:ext cx="28440" cy="97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D42EBF8E-BFD2-1AAD-E6A8-0B248C983A4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902347" y="3778070"/>
                  <a:ext cx="435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778A186-A3C8-0C77-9C75-835D624DBA8C}"/>
                    </a:ext>
                  </a:extLst>
                </p14:cNvPr>
                <p14:cNvContentPartPr/>
                <p14:nvPr/>
              </p14:nvContentPartPr>
              <p14:xfrm>
                <a:off x="1991267" y="3806150"/>
                <a:ext cx="1440" cy="39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778A186-A3C8-0C77-9C75-835D624DBA8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983707" y="3798590"/>
                  <a:ext cx="16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5FDC6C20-48F6-AD45-9113-737E064CCB7C}"/>
                    </a:ext>
                  </a:extLst>
                </p14:cNvPr>
                <p14:cNvContentPartPr/>
                <p14:nvPr/>
              </p14:nvContentPartPr>
              <p14:xfrm>
                <a:off x="1897667" y="3866270"/>
                <a:ext cx="122040" cy="680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5FDC6C20-48F6-AD45-9113-737E064CCB7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890107" y="3858710"/>
                  <a:ext cx="1371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949ADEE1-5B22-009E-77B1-4CC88F96C4F7}"/>
                    </a:ext>
                  </a:extLst>
                </p14:cNvPr>
                <p14:cNvContentPartPr/>
                <p14:nvPr/>
              </p14:nvContentPartPr>
              <p14:xfrm>
                <a:off x="1772747" y="3643070"/>
                <a:ext cx="345600" cy="3664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949ADEE1-5B22-009E-77B1-4CC88F96C4F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765187" y="3635510"/>
                  <a:ext cx="36036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6D8EF2A5-8390-0F22-15ED-05A31642A298}"/>
                    </a:ext>
                  </a:extLst>
                </p14:cNvPr>
                <p14:cNvContentPartPr/>
                <p14:nvPr/>
              </p14:nvContentPartPr>
              <p14:xfrm>
                <a:off x="272987" y="4121923"/>
                <a:ext cx="2092320" cy="9468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6D8EF2A5-8390-0F22-15ED-05A31642A29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65427" y="4114363"/>
                  <a:ext cx="21074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3662EA5E-7254-1CAE-BA65-0A81D3521176}"/>
                    </a:ext>
                  </a:extLst>
                </p14:cNvPr>
                <p14:cNvContentPartPr/>
                <p14:nvPr/>
              </p14:nvContentPartPr>
              <p14:xfrm>
                <a:off x="2470067" y="3951643"/>
                <a:ext cx="486360" cy="41976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3662EA5E-7254-1CAE-BA65-0A81D352117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462507" y="3944083"/>
                  <a:ext cx="501480" cy="434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28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33198-4750-9AAC-14BB-8B2C415C1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F21D757-AC0B-C370-AC26-13B29DBB300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7DA753B-6796-80EB-7518-E1DBDBD2ED0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BC6D1A0-4F5B-946A-FB91-FB15F276BB4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EA13817-9D91-CFFA-06A6-091488324F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1683759-DA2D-672A-32BA-F291340E23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25D4A63-B5DC-BF01-7E64-28A5E4A93E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06ED6E1-B9DB-2992-D723-1AF0E286F5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F57AA21-7897-C180-E05E-BF5EEDEBA2A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FE42A0D-DB7C-CD81-DDF5-45E8158F05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A8E2943-5184-5C4C-679E-FBC57B847B8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C707F92-0DAA-F79F-1B0F-03CE843F427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503E945-46BE-3744-0AB7-C701AF27FF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6BBB528-53AA-EFDB-F7ED-ECB32618412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9D13D11-AF4C-5908-B605-A2385680B9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D1C4175-2673-D1AE-2A8E-E893F85C75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D0A48EF-8789-F916-7672-AC420228620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2265477-0EE4-3A76-D5BA-B7816AD5F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A8663F6-B86D-6561-DA85-F00F5EF0DBC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176A8CF-8336-C362-3CA1-92D9D085BA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0B618D1-265B-6A32-B0B7-1132915160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3538A2D-5F80-349F-226A-63777DF8B97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1325603-F1A6-F016-7EC7-B8EE019324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9829AFF-3BC6-F564-CEF9-741DDB7D95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C2DB283-9C51-F386-DBAF-FF10CB4EAC6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B36DBC3-9D65-BBDD-6275-ACE9E3F9AC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D5D03EB-FC3B-E79F-B860-DF20B35744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8786973-7098-B9FE-D79B-76B5969B156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9DDA990-FCDA-D3A0-B5BC-EC4F4307B8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0D13135-EA5A-14B5-DB58-D35F7D72DA0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3CD715B-1ABF-5C46-0432-E2827D62B5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B8B97F9-61D0-3C44-1012-6AC7197140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91BDBB-9258-60E8-F718-2B9B63A7D08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97A10AD-4BCB-0443-00C8-DCD3B9779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4837B01-1E28-0715-9BB7-B619E49E397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6FA00B0-4587-783D-6727-CE3D9E6574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17B4A45-245B-6C73-E440-ECC770BCBF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F473F90-FBFB-E303-1E73-2C0021FE25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4733C07-D047-7179-87F4-421099424C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E0B7B4A-5498-8F6E-53E0-84E539FE8A0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DA9CC76-2FF9-4521-2A36-C27C58D749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DABDCDF-04B7-B341-DA28-338C0B2C10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03CEFD9-E3B5-ACB3-E010-D0FFAD52A2B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4AD7FC0-22ED-7D6D-BAB0-522CD4483E2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B73BD65-A9F1-DC75-B775-296FF3B458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38DCFE6-5B8D-9898-A424-FD08482539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529A21B-2EDD-01EC-F4DB-A89BABBE7D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558D9F4-88BB-BEAE-1742-64DC097B3C8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F4A3F6C-E8A7-8B4F-ECE3-16CE91BBDD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C0B730E-B060-4E54-8CDB-16C5910898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9A7A582-271F-4BC8-11F0-782E1334A6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B7E1792-5F97-21E2-9A22-87FEB1A68EF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F919597-70EC-D525-79AF-35F07979232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66F2D26-6137-20C7-09C2-0B20161D27E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47580CF-036F-418F-C1C6-ED8580B5C00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A7EB483-BE8D-C57E-8E3C-5B426C42D9E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D0F5DAD-7B21-CCF4-7A8B-58E9B6D723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8B2BD7B-81B1-95C8-F5FB-92CF7B5339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47A3638-12EC-E525-60BD-062F3E36154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44BE49A-97B0-DFFB-7C03-9C16328816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29ED75B-CE1B-ADB1-E4DF-7835CD157D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56DE770-ACD4-223D-4982-F6904655B7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F5551D4-E743-711A-9E5B-E97DF6EE17A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F543EEE-C710-663F-E456-B46C55050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38" y="622299"/>
            <a:ext cx="5833211" cy="3597729"/>
          </a:xfrm>
          <a:prstGeom prst="rect">
            <a:avLst/>
          </a:prstGeom>
        </p:spPr>
      </p:pic>
      <p:pic>
        <p:nvPicPr>
          <p:cNvPr id="5" name="Immagine 4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F16D90D4-8A54-1823-FB3C-BD74B68EB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98" y="4400528"/>
            <a:ext cx="6687867" cy="1549628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F5DB7672-FBFA-D952-81BC-AB73EAD8FCED}"/>
              </a:ext>
            </a:extLst>
          </p:cNvPr>
          <p:cNvGrpSpPr/>
          <p:nvPr/>
        </p:nvGrpSpPr>
        <p:grpSpPr>
          <a:xfrm>
            <a:off x="5737298" y="2085809"/>
            <a:ext cx="2306222" cy="209880"/>
            <a:chOff x="5737298" y="2085809"/>
            <a:chExt cx="2306222" cy="20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8FD956A1-CC5B-DC61-7389-8F67B3D921B3}"/>
                    </a:ext>
                  </a:extLst>
                </p14:cNvPr>
                <p14:cNvContentPartPr/>
                <p14:nvPr/>
              </p14:nvContentPartPr>
              <p14:xfrm>
                <a:off x="5737298" y="2170951"/>
                <a:ext cx="79560" cy="49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8FD956A1-CC5B-DC61-7389-8F67B3D921B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30098" y="2163391"/>
                  <a:ext cx="94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42B02AD-EAFD-F196-5690-1188D50AAA97}"/>
                    </a:ext>
                  </a:extLst>
                </p14:cNvPr>
                <p14:cNvContentPartPr/>
                <p14:nvPr/>
              </p14:nvContentPartPr>
              <p14:xfrm>
                <a:off x="5853218" y="2159431"/>
                <a:ext cx="102600" cy="5220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42B02AD-EAFD-F196-5690-1188D50AAA9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845658" y="2151871"/>
                  <a:ext cx="1173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C9FB80B-A2FF-6A5C-FBDC-955D3AA0A504}"/>
                    </a:ext>
                  </a:extLst>
                </p14:cNvPr>
                <p14:cNvContentPartPr/>
                <p14:nvPr/>
              </p14:nvContentPartPr>
              <p14:xfrm>
                <a:off x="6652778" y="2107231"/>
                <a:ext cx="73080" cy="83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C9FB80B-A2FF-6A5C-FBDC-955D3AA0A50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45218" y="2099671"/>
                  <a:ext cx="882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7AA99AE-38F7-6281-9D28-1838F15483C6}"/>
                    </a:ext>
                  </a:extLst>
                </p14:cNvPr>
                <p14:cNvContentPartPr/>
                <p14:nvPr/>
              </p14:nvContentPartPr>
              <p14:xfrm>
                <a:off x="6692378" y="2140711"/>
                <a:ext cx="30240" cy="788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7AA99AE-38F7-6281-9D28-1838F15483C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84818" y="2133151"/>
                  <a:ext cx="453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F95E4FF-E918-30A2-3E6A-8058B1FFD019}"/>
                    </a:ext>
                  </a:extLst>
                </p14:cNvPr>
                <p14:cNvContentPartPr/>
                <p14:nvPr/>
              </p14:nvContentPartPr>
              <p14:xfrm>
                <a:off x="6303280" y="2085809"/>
                <a:ext cx="1740240" cy="2098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F95E4FF-E918-30A2-3E6A-8058B1FFD01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95720" y="2078609"/>
                  <a:ext cx="1755000" cy="22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8432B3B3-A574-D3FE-E6A6-16FE6ED8810F}"/>
                  </a:ext>
                </a:extLst>
              </p14:cNvPr>
              <p14:cNvContentPartPr/>
              <p14:nvPr/>
            </p14:nvContentPartPr>
            <p14:xfrm>
              <a:off x="7785733" y="5848373"/>
              <a:ext cx="1495440" cy="874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8432B3B3-A574-D3FE-E6A6-16FE6ED8810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78173" y="5841173"/>
                <a:ext cx="1510560" cy="10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8B1827D3-89E9-298B-8419-104C719F48E8}"/>
              </a:ext>
            </a:extLst>
          </p:cNvPr>
          <p:cNvGrpSpPr/>
          <p:nvPr/>
        </p:nvGrpSpPr>
        <p:grpSpPr>
          <a:xfrm>
            <a:off x="3966880" y="3809489"/>
            <a:ext cx="3569760" cy="581987"/>
            <a:chOff x="3966880" y="3809489"/>
            <a:chExt cx="3569760" cy="58198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0F5E9EC-9147-4C5C-5B5F-1A0BD9C99C2E}"/>
                    </a:ext>
                  </a:extLst>
                </p14:cNvPr>
                <p14:cNvContentPartPr/>
                <p14:nvPr/>
              </p14:nvContentPartPr>
              <p14:xfrm>
                <a:off x="5606680" y="3809489"/>
                <a:ext cx="1929960" cy="126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0F5E9EC-9147-4C5C-5B5F-1A0BD9C99C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99120" y="3801929"/>
                  <a:ext cx="19450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5A7F80D-ACB8-9E1F-B902-41C144E07F3E}"/>
                    </a:ext>
                  </a:extLst>
                </p14:cNvPr>
                <p14:cNvContentPartPr/>
                <p14:nvPr/>
              </p14:nvContentPartPr>
              <p14:xfrm>
                <a:off x="3966880" y="4147036"/>
                <a:ext cx="1509120" cy="244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5A7F80D-ACB8-9E1F-B902-41C144E07F3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959320" y="4139476"/>
                  <a:ext cx="15242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B049F67-B9BF-C036-D51F-B6184A9B864B}"/>
                    </a:ext>
                  </a:extLst>
                </p14:cNvPr>
                <p14:cNvContentPartPr/>
                <p14:nvPr/>
              </p14:nvContentPartPr>
              <p14:xfrm>
                <a:off x="6037587" y="4002582"/>
                <a:ext cx="20160" cy="2901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B049F67-B9BF-C036-D51F-B6184A9B864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30027" y="3995022"/>
                  <a:ext cx="3528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DD7608E-92E6-3724-A05A-719C702E1DCA}"/>
                    </a:ext>
                  </a:extLst>
                </p14:cNvPr>
                <p14:cNvContentPartPr/>
                <p14:nvPr/>
              </p14:nvContentPartPr>
              <p14:xfrm>
                <a:off x="5859027" y="4129662"/>
                <a:ext cx="502200" cy="28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DD7608E-92E6-3724-A05A-719C702E1DC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51467" y="4122102"/>
                  <a:ext cx="51696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6C6A4EEE-820A-343F-978B-887372267DED}"/>
              </a:ext>
            </a:extLst>
          </p:cNvPr>
          <p:cNvGrpSpPr/>
          <p:nvPr/>
        </p:nvGrpSpPr>
        <p:grpSpPr>
          <a:xfrm>
            <a:off x="6669747" y="3782262"/>
            <a:ext cx="2530800" cy="563400"/>
            <a:chOff x="6669747" y="3782262"/>
            <a:chExt cx="2530800" cy="56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9024113-EA4A-BE0D-FFDD-B9AFA200B806}"/>
                    </a:ext>
                  </a:extLst>
                </p14:cNvPr>
                <p14:cNvContentPartPr/>
                <p14:nvPr/>
              </p14:nvContentPartPr>
              <p14:xfrm>
                <a:off x="6669747" y="4054062"/>
                <a:ext cx="248400" cy="192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9024113-EA4A-BE0D-FFDD-B9AFA200B80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62187" y="4046502"/>
                  <a:ext cx="26352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57FE9C0-7CF8-E4B5-3DB7-C3EBD2250992}"/>
                    </a:ext>
                  </a:extLst>
                </p14:cNvPr>
                <p14:cNvContentPartPr/>
                <p14:nvPr/>
              </p14:nvContentPartPr>
              <p14:xfrm>
                <a:off x="6877467" y="4069182"/>
                <a:ext cx="171720" cy="2764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57FE9C0-7CF8-E4B5-3DB7-C3EBD225099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869907" y="4061622"/>
                  <a:ext cx="186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448E274-9E07-B923-4B24-EF42F944BABC}"/>
                    </a:ext>
                  </a:extLst>
                </p14:cNvPr>
                <p14:cNvContentPartPr/>
                <p14:nvPr/>
              </p14:nvContentPartPr>
              <p14:xfrm>
                <a:off x="7085547" y="4077462"/>
                <a:ext cx="125280" cy="1162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448E274-9E07-B923-4B24-EF42F944BAB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077987" y="4069902"/>
                  <a:ext cx="1404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DB3CDC7-3390-8314-5944-1C0B8664DC7A}"/>
                    </a:ext>
                  </a:extLst>
                </p14:cNvPr>
                <p14:cNvContentPartPr/>
                <p14:nvPr/>
              </p14:nvContentPartPr>
              <p14:xfrm>
                <a:off x="7254747" y="4081062"/>
                <a:ext cx="61200" cy="112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DB3CDC7-3390-8314-5944-1C0B8664DC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247547" y="4073502"/>
                  <a:ext cx="763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8DAAF20-067D-E921-0ABA-573E12DC6D22}"/>
                    </a:ext>
                  </a:extLst>
                </p14:cNvPr>
                <p14:cNvContentPartPr/>
                <p14:nvPr/>
              </p14:nvContentPartPr>
              <p14:xfrm>
                <a:off x="7370307" y="4090062"/>
                <a:ext cx="3960" cy="73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8DAAF20-067D-E921-0ABA-573E12DC6D2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362747" y="4082502"/>
                  <a:ext cx="190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74DAF09-0428-E2D2-5D77-16007412A12B}"/>
                    </a:ext>
                  </a:extLst>
                </p14:cNvPr>
                <p14:cNvContentPartPr/>
                <p14:nvPr/>
              </p14:nvContentPartPr>
              <p14:xfrm>
                <a:off x="7468227" y="3885582"/>
                <a:ext cx="62640" cy="3200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74DAF09-0428-E2D2-5D77-16007412A12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460667" y="3878022"/>
                  <a:ext cx="7776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26D64F82-13E8-A157-B819-703CACBEE573}"/>
                    </a:ext>
                  </a:extLst>
                </p14:cNvPr>
                <p14:cNvContentPartPr/>
                <p14:nvPr/>
              </p14:nvContentPartPr>
              <p14:xfrm>
                <a:off x="7449507" y="4041822"/>
                <a:ext cx="83880" cy="37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26D64F82-13E8-A157-B819-703CACBEE57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41947" y="4034262"/>
                  <a:ext cx="990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705671C-4105-B02A-AD4E-0E99E4F50677}"/>
                    </a:ext>
                  </a:extLst>
                </p14:cNvPr>
                <p14:cNvContentPartPr/>
                <p14:nvPr/>
              </p14:nvContentPartPr>
              <p14:xfrm>
                <a:off x="7556427" y="4088982"/>
                <a:ext cx="7560" cy="669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705671C-4105-B02A-AD4E-0E99E4F5067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548867" y="4081422"/>
                  <a:ext cx="226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1429D31-CEEE-1090-C0B3-87661EF1961C}"/>
                    </a:ext>
                  </a:extLst>
                </p14:cNvPr>
                <p14:cNvContentPartPr/>
                <p14:nvPr/>
              </p14:nvContentPartPr>
              <p14:xfrm>
                <a:off x="7601067" y="4067742"/>
                <a:ext cx="67680" cy="1166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1429D31-CEEE-1090-C0B3-87661EF1961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593507" y="4060182"/>
                  <a:ext cx="828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2178E0C-CAF6-F22E-B271-527429092E92}"/>
                    </a:ext>
                  </a:extLst>
                </p14:cNvPr>
                <p14:cNvContentPartPr/>
                <p14:nvPr/>
              </p14:nvContentPartPr>
              <p14:xfrm>
                <a:off x="7709427" y="4096182"/>
                <a:ext cx="108360" cy="79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2178E0C-CAF6-F22E-B271-527429092E9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701867" y="4088622"/>
                  <a:ext cx="123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A3149D4-3DB7-9B5D-F811-F9D328C90203}"/>
                    </a:ext>
                  </a:extLst>
                </p14:cNvPr>
                <p14:cNvContentPartPr/>
                <p14:nvPr/>
              </p14:nvContentPartPr>
              <p14:xfrm>
                <a:off x="7945227" y="3908262"/>
                <a:ext cx="203040" cy="369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A3149D4-3DB7-9B5D-F811-F9D328C9020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37667" y="3900702"/>
                  <a:ext cx="21816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C75EF96-7199-35D1-0538-6B46ED9AA155}"/>
                    </a:ext>
                  </a:extLst>
                </p14:cNvPr>
                <p14:cNvContentPartPr/>
                <p14:nvPr/>
              </p14:nvContentPartPr>
              <p14:xfrm>
                <a:off x="8153667" y="4063422"/>
                <a:ext cx="96840" cy="2008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C75EF96-7199-35D1-0538-6B46ED9AA15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46107" y="4055862"/>
                  <a:ext cx="1119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DAD4DE1-8945-D5DD-28F7-4B77C073146A}"/>
                    </a:ext>
                  </a:extLst>
                </p14:cNvPr>
                <p14:cNvContentPartPr/>
                <p14:nvPr/>
              </p14:nvContentPartPr>
              <p14:xfrm>
                <a:off x="8296587" y="4042902"/>
                <a:ext cx="60480" cy="143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DAD4DE1-8945-D5DD-28F7-4B77C073146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289387" y="4035342"/>
                  <a:ext cx="756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C51C4DE-669D-5E09-FA39-BE68DE28F1E6}"/>
                    </a:ext>
                  </a:extLst>
                </p14:cNvPr>
                <p14:cNvContentPartPr/>
                <p14:nvPr/>
              </p14:nvContentPartPr>
              <p14:xfrm>
                <a:off x="8380107" y="4074582"/>
                <a:ext cx="86040" cy="100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C51C4DE-669D-5E09-FA39-BE68DE28F1E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372907" y="4067022"/>
                  <a:ext cx="101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FB39F50-2FC8-A1B2-B201-BA26DE64F7F1}"/>
                    </a:ext>
                  </a:extLst>
                </p14:cNvPr>
                <p14:cNvContentPartPr/>
                <p14:nvPr/>
              </p14:nvContentPartPr>
              <p14:xfrm>
                <a:off x="8517267" y="3904302"/>
                <a:ext cx="41040" cy="2685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FB39F50-2FC8-A1B2-B201-BA26DE64F7F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509707" y="3896742"/>
                  <a:ext cx="558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9D16C70-F184-08AA-7886-61CF9F683171}"/>
                    </a:ext>
                  </a:extLst>
                </p14:cNvPr>
                <p14:cNvContentPartPr/>
                <p14:nvPr/>
              </p14:nvContentPartPr>
              <p14:xfrm>
                <a:off x="8530947" y="4000782"/>
                <a:ext cx="75600" cy="45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9D16C70-F184-08AA-7886-61CF9F68317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523387" y="3993222"/>
                  <a:ext cx="907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6039A2B-AEE3-36CE-5CEA-69BCC11A2E7E}"/>
                    </a:ext>
                  </a:extLst>
                </p14:cNvPr>
                <p14:cNvContentPartPr/>
                <p14:nvPr/>
              </p14:nvContentPartPr>
              <p14:xfrm>
                <a:off x="8606907" y="4052622"/>
                <a:ext cx="60840" cy="108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6039A2B-AEE3-36CE-5CEA-69BCC11A2E7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599347" y="4045422"/>
                  <a:ext cx="75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CA4247E4-C569-1085-F77D-7D4C4C8C04A9}"/>
                    </a:ext>
                  </a:extLst>
                </p14:cNvPr>
                <p14:cNvContentPartPr/>
                <p14:nvPr/>
              </p14:nvContentPartPr>
              <p14:xfrm>
                <a:off x="8692587" y="4066662"/>
                <a:ext cx="61920" cy="72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CA4247E4-C569-1085-F77D-7D4C4C8C04A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685027" y="4059102"/>
                  <a:ext cx="77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1148339-B65C-EFF3-93AA-2353C3EF9A51}"/>
                    </a:ext>
                  </a:extLst>
                </p14:cNvPr>
                <p14:cNvContentPartPr/>
                <p14:nvPr/>
              </p14:nvContentPartPr>
              <p14:xfrm>
                <a:off x="8780427" y="3896382"/>
                <a:ext cx="112320" cy="2383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1148339-B65C-EFF3-93AA-2353C3EF9A5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772867" y="3888822"/>
                  <a:ext cx="1274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74EBBFF-6A8D-B0A7-0566-BC128E2BF069}"/>
                    </a:ext>
                  </a:extLst>
                </p14:cNvPr>
                <p14:cNvContentPartPr/>
                <p14:nvPr/>
              </p14:nvContentPartPr>
              <p14:xfrm>
                <a:off x="8908587" y="4060902"/>
                <a:ext cx="124200" cy="957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74EBBFF-6A8D-B0A7-0566-BC128E2BF06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901027" y="4053702"/>
                  <a:ext cx="139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7857F6D-5FDC-F1E4-E021-064D8504201B}"/>
                    </a:ext>
                  </a:extLst>
                </p14:cNvPr>
                <p14:cNvContentPartPr/>
                <p14:nvPr/>
              </p14:nvContentPartPr>
              <p14:xfrm>
                <a:off x="9124227" y="3782262"/>
                <a:ext cx="76320" cy="515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7857F6D-5FDC-F1E4-E021-064D8504201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16667" y="3774702"/>
                  <a:ext cx="91440" cy="53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383E834B-A17E-56BF-FFFB-EE071CAFE00C}"/>
              </a:ext>
            </a:extLst>
          </p:cNvPr>
          <p:cNvGrpSpPr/>
          <p:nvPr/>
        </p:nvGrpSpPr>
        <p:grpSpPr>
          <a:xfrm>
            <a:off x="9485960" y="3883213"/>
            <a:ext cx="1501200" cy="559440"/>
            <a:chOff x="9485960" y="3883213"/>
            <a:chExt cx="1501200" cy="55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9EC52D9-E6B6-13B6-54D9-B66616BBFE5A}"/>
                    </a:ext>
                  </a:extLst>
                </p14:cNvPr>
                <p14:cNvContentPartPr/>
                <p14:nvPr/>
              </p14:nvContentPartPr>
              <p14:xfrm>
                <a:off x="9485960" y="3940093"/>
                <a:ext cx="213480" cy="42084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9EC52D9-E6B6-13B6-54D9-B66616BBFE5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78400" y="3932533"/>
                  <a:ext cx="22860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1BBEC5DF-2CE3-2D6D-4579-E917FCE17AA9}"/>
                    </a:ext>
                  </a:extLst>
                </p14:cNvPr>
                <p14:cNvContentPartPr/>
                <p14:nvPr/>
              </p14:nvContentPartPr>
              <p14:xfrm>
                <a:off x="9746600" y="4096333"/>
                <a:ext cx="204840" cy="2235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1BBEC5DF-2CE3-2D6D-4579-E917FCE17AA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739040" y="4088773"/>
                  <a:ext cx="2199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DF56457A-6AA3-C2E4-9464-4F33132AA319}"/>
                    </a:ext>
                  </a:extLst>
                </p14:cNvPr>
                <p14:cNvContentPartPr/>
                <p14:nvPr/>
              </p14:nvContentPartPr>
              <p14:xfrm>
                <a:off x="10042520" y="4055293"/>
                <a:ext cx="195120" cy="308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DF56457A-6AA3-C2E4-9464-4F33132AA31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034960" y="4047733"/>
                  <a:ext cx="21024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BA19802-D6CF-257B-1BFB-806CEF4A4017}"/>
                    </a:ext>
                  </a:extLst>
                </p14:cNvPr>
                <p14:cNvContentPartPr/>
                <p14:nvPr/>
              </p14:nvContentPartPr>
              <p14:xfrm>
                <a:off x="10284080" y="4155373"/>
                <a:ext cx="68040" cy="1990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BA19802-D6CF-257B-1BFB-806CEF4A401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276520" y="4147813"/>
                  <a:ext cx="828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918A3DA7-9E62-8FD2-D6EE-53C4E089B4A2}"/>
                    </a:ext>
                  </a:extLst>
                </p14:cNvPr>
                <p14:cNvContentPartPr/>
                <p14:nvPr/>
              </p14:nvContentPartPr>
              <p14:xfrm>
                <a:off x="10400720" y="4154653"/>
                <a:ext cx="105120" cy="2066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918A3DA7-9E62-8FD2-D6EE-53C4E089B4A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393160" y="4147093"/>
                  <a:ext cx="1202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694B8AD-D1C0-2AE7-A962-EDB9623D163D}"/>
                    </a:ext>
                  </a:extLst>
                </p14:cNvPr>
                <p14:cNvContentPartPr/>
                <p14:nvPr/>
              </p14:nvContentPartPr>
              <p14:xfrm>
                <a:off x="10571000" y="4093813"/>
                <a:ext cx="152280" cy="3232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694B8AD-D1C0-2AE7-A962-EDB9623D163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563440" y="4086253"/>
                  <a:ext cx="16704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1C4C34AF-051F-86AC-663C-2D90D4C7D835}"/>
                    </a:ext>
                  </a:extLst>
                </p14:cNvPr>
                <p14:cNvContentPartPr/>
                <p14:nvPr/>
              </p14:nvContentPartPr>
              <p14:xfrm>
                <a:off x="10575320" y="4248613"/>
                <a:ext cx="175680" cy="709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1C4C34AF-051F-86AC-663C-2D90D4C7D83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67760" y="4241053"/>
                  <a:ext cx="190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693FEC65-05B5-9C35-FEC3-2F06BCB41384}"/>
                    </a:ext>
                  </a:extLst>
                </p14:cNvPr>
                <p14:cNvContentPartPr/>
                <p14:nvPr/>
              </p14:nvContentPartPr>
              <p14:xfrm>
                <a:off x="10971680" y="3883213"/>
                <a:ext cx="15480" cy="3229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693FEC65-05B5-9C35-FEC3-2F06BCB4138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964120" y="3875653"/>
                  <a:ext cx="306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03FFF02F-FB54-8711-3E04-D1D0DE0F2E29}"/>
                    </a:ext>
                  </a:extLst>
                </p14:cNvPr>
                <p14:cNvContentPartPr/>
                <p14:nvPr/>
              </p14:nvContentPartPr>
              <p14:xfrm>
                <a:off x="10905080" y="4442293"/>
                <a:ext cx="360" cy="3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03FFF02F-FB54-8711-3E04-D1D0DE0F2E2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897520" y="443473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5293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9C24-3F90-38A0-12B0-2C28A6D08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427EEB-5341-B403-85D6-A4C4A0CE92D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E3AFDDB-4AB9-81FC-8CD8-6DC1AD6C099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820B596-EBDD-AA47-CDCE-9D9B7533A7E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71F3376-92BB-37E2-77F3-879D9FF332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9E1640C-A41F-D65E-9DAA-83CDE6298C5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63DDB02-AE7C-066B-2E78-DE8541C3F9C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4E6C0F6-FBED-902A-1055-8D3AFBD41A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84C4E56-B122-A1DD-6BCA-7A5C170A79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77E2426-CE2A-0F62-C94B-CD14AAABF8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8F05D1A-DDB3-534D-10B2-3F1D32E855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2684B04-46BA-1189-F4B7-4034C70CA5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0A5CB24-CAB1-C1E1-E31C-4134527E27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459D315-7520-DBEA-E1F3-1A2D057353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FA880F4-33E7-609C-66E6-46A7F0AD40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E6F7018-ED3B-32AD-D3B2-894DF854F1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45924F7-A414-C074-0DA7-149214A10D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3562F47-8D8C-31A6-1E0E-0BC94F17D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DD9A0D6-247D-941E-1683-6B4095AAF2A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C4202F0-7F21-C7F7-E4D4-37A3BD3D57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FC4031E-F60A-22A2-13E4-3E27779BB9D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E2F7EDB-B967-80E8-EB8D-439D8C1B96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666D7CE-7732-DD09-324A-6BA04CE980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8985F55-68A5-56D6-BC10-627EA66CB1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7E33AB1-C177-D1AE-54D9-F127514AB2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A484DEF-E120-9028-03FC-54AC3C7A9EA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9884612-C1C3-F468-C63C-E8BDF567A3B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6BECBC-AF8E-AFDB-49F8-A0E2395A1D5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4838656-D6E3-3923-E881-4951912E228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B49293A-EA87-BEBC-6B4B-81F377C858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8DC57D6-4153-2476-F844-EB7161F367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3FDAC11-2E4B-5612-62A3-2288441AF08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DEB5D91-8542-67BB-5894-BA105BA5E31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918C71E-0F6F-9458-1CB2-219FE9272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353DC5A-13DB-42E6-E4E4-4659C1E11E6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7670A75-2FA5-FF39-E158-68D56864D4B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6C6BF26-09C1-A3C2-5E9B-E92556FFAF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3755F59-1F15-54BE-49AB-5DE901367DE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69C0AE2-F43D-C48D-4E87-ECA78B42AE8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55ACB20-0E6C-1142-C8B6-F889348003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4A372EC-FD8F-7076-2F6C-F8408C2810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77D2DA0-670C-71A1-1529-B4358E0AC3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D154825-002D-FEB8-BBD8-6401A81539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0EC82BE-A0C0-67DF-41E2-F05DF3C866F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458B62B-EEB1-9741-7C93-7372C90187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851C132-D03B-5D43-C6B2-F824F4AA0AC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85920F7-4913-4A44-FC33-AA8FF528F2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671DA59-D77F-CF59-DA21-4BB0BBC709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847410-41C1-17CB-F363-FF1E5827C02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3315C19-8957-A01A-D2FD-B3D6C28C23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0722A87-7E7E-C02E-65A5-C739E7C4BA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58092EA-5366-5812-5767-5975367F98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E647BA7-BE40-7789-150E-4A46702FFF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F29EA56-DD13-1F05-846F-71E1ACB264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B23529F-168F-C653-81E4-EFB79C3344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54195A3-FD3E-A97A-C37E-89CEB7B59EC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8C5D7BF-7C20-259F-ADE5-DAFE36FDD5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7E38AF6-BCDB-8F06-6FF1-FD18DB5C98F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B15B6B5-6E1B-8139-2F6D-9ACEAA875F2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DCE5972-E9EA-88AF-3E0C-3CD45A4A47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7F72F2F-E2E2-EAEA-24F8-6C8D860D5BB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CBBCB0D-C8A1-3B24-62F1-5BABD2B2163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E62F72D-1178-9A2B-4C02-150BF622872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D0359E3-4DEA-BAAB-4380-3B6D8C6EB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938" y="929415"/>
            <a:ext cx="6244695" cy="46114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9DD0110-A454-124B-6841-F0535E3ED922}"/>
                  </a:ext>
                </a:extLst>
              </p14:cNvPr>
              <p14:cNvContentPartPr/>
              <p14:nvPr/>
            </p14:nvContentPartPr>
            <p14:xfrm>
              <a:off x="5311211" y="4285898"/>
              <a:ext cx="1295640" cy="590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9DD0110-A454-124B-6841-F0535E3ED9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03651" y="4278338"/>
                <a:ext cx="1310400" cy="7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210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75BC6-0DF9-AA3F-9EB2-49E96BD99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FAF038E-BB0B-9BEC-6099-D21FE1B1030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A6700B5-1BBD-7093-823D-6A4C250BF61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3F91DF-73E5-80EE-4865-1FE9218D277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31F2C8C-CF04-97D4-6B12-B2DA728904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01FE8CB-66A6-BD4A-CA8E-AD5FF16C3B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4A31160-200B-D052-E111-BEDBA5B315E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8795BF9-22AB-A6A1-E782-367CE81FF1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7B9650B-25DD-EA3F-6B8A-C60D026477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D3EADC0-2F74-9F5F-8A3E-64CF2E81D5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A48DD4B-7E45-EEB3-0E9B-CD0013CCDC1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82620B7-B623-2549-8533-7707EE6B502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F5DECF4-91CD-4D7E-E3C6-86794E7272E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3D82C3D-2213-3875-FA76-94940C0432E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756CCF-D7E9-5731-25B9-3B9C910CE6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FF2A4E8-3A08-7ADB-72EB-1FC7C33E42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469AD26-FB43-68D4-BCBF-A7593862B0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74792B9-00E3-734B-F157-CB729A0F2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B92046C-A89C-DC07-1AD4-B0D0BFEDDB9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762F9DE-FF38-B6D2-DCFF-FE333E36C85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F44F4F4-4881-1BB7-3681-484E07A735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0B1AE1C-476D-E089-3612-FF56752883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D5A897C-AADF-52AA-ED92-A7A2B45C227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E8E3378-3E68-6F37-BB47-2219605150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4333A1C-05D7-F7E9-CC64-353FE181610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78ED701-4380-6849-E7F4-D49603DB08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816450-96A6-A40C-F556-0AC744F338D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D372033-BB59-086F-F4CD-A70EF6797D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B483BDC-C2A1-8B41-8238-DDD5957F110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86540A8-07E0-7AF1-B966-3B385A8199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160E217-0548-E46E-48B0-E5A20D8859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F925DAF-1EB4-477D-AC5E-B07F6E9D771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D82642A-3D96-8BDB-CF80-3A677709936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E48AD2F-805E-10CD-A6C0-F98B97277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50ECDBA-D53E-68A4-609B-443A1ECCEE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EEC1F6E-50E8-4041-24F3-956CEA7EB40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7990F91-BE43-C71B-E651-2F3A0DE72EF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2ABDBDA-AF6A-29C3-0A45-AF15D70060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96C93AC-18E3-4E63-EA24-31985BBAC8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7300FA0-12A1-5503-9E41-305FA271F6F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A5AE654-D3E0-A86E-9C55-16D6B6C643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B79E926-A98D-2A1C-EDE0-F9786DB35DA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D37E7AE-69EC-B210-FD5F-74154B5140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04BA9E5-1A64-B09E-A800-840AD71A82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25B146A-1625-D0FC-D608-A797ED18E0C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DAA468D-9621-96B7-11B7-171FE29A72F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DC240D8-915B-BE05-D66E-16B7EA2AEE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4846B61-CD82-CA0F-2ED9-615F0E6A3C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2BBF988-DD12-0AFF-E110-47F72DED37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283EDAA-9347-F238-ECE7-5F94B412BA3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52C24EE-8142-4724-C41A-FFC1AE626A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6AC6EA8-8E4F-6F50-339F-6CB90AD28C7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0ABB439-3E8D-2455-645B-D5558086F3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91F8AAD-E475-A4D2-E974-DAF6746C097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7C7D80F-7BBE-54DE-E8E2-9D6958B4AFC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CF86C6E-6BF4-1F4C-686F-B6975F1EA0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7E7B926-3D51-775A-3357-74A9F9E2480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3E365E8-10FC-6AF8-D9BA-88704260CD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7923680-7DE1-3DBB-5854-9C4FDCFB54E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F059F6A-1908-15A6-C6DB-F1BE413658D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BD5DCE3-2128-02B7-B38F-A11C6AB34C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F232BC1-07B5-6BF7-3619-B689EFE829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32903D7-E6FE-82BD-E289-FACD9269AB2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04F21DD4-4B3D-4071-D028-59CBF11BC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235" y="1848048"/>
            <a:ext cx="6939704" cy="31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4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174D0-D029-5908-070E-E4F731C2F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0B171F1-D57C-4ECD-275B-D294A60DE65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2F5B8DD-DABA-1BC2-3B35-725932332C7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DFF24A9-EEFD-90E5-41A7-8380F40DC86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FD10559-5775-7EEC-3916-4B53F937D7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4F69F19-96F2-2489-ED60-A1AE7A7165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D72B711-EEA0-2FC9-2A33-DE27935D20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EE4A858-1C96-CB77-F1DD-36A166C65A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B69C255-9C1D-3540-6B75-B04D79DDBFA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C532A30-6B91-7991-E9EF-6B3C201F33D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45D23CC-9263-A816-68AE-E6718C7380A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B3C7E20-A1F5-2F51-D60F-B57711B27A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3FF58EF-8CA1-3523-048F-DDC59DA3389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B9AF930-1935-D081-5E3D-CF131EF0A87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9A11EBA-AD72-BC14-A09C-D2A88BB3B08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002A389-8BF9-ED60-A75A-82F46F83B3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8F8AA67-2ABB-9BC8-2AF3-5411ADCA97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8065EDA-ACCF-6BBD-5650-99A969C5C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9606D1B-CC3F-3951-3833-BE02A21112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CF71B5E-CE41-B6B0-6425-92FF9D1CCC5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9AD469A-9992-D624-3EA5-C28AC67E6E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219CB79-5D44-DB94-FBDD-997610F05D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D4EC4EB-3E74-7D41-3C63-8F5B697A36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5626A7A-C555-D851-62C7-E6FB13341B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1235B37-BED3-2724-4283-ABB2094E61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F88F9FA-44BE-ED5A-C78F-502DB78814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8C0EBE3-CFF5-480E-5854-132F8DABF25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2F20306-7345-AC78-D292-31230C14B67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10975AB-2D5B-8440-C913-5659AB0CA4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3E11A75-80E9-D641-FB6D-CC047C6004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4184FF8-F3EE-154B-4099-005EF588F0E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288ADE8-761B-45EF-7571-2F5C7D6D80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23BD458-B19D-0600-6641-FDC59CF81B5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16121F8-B808-2750-FFF8-969930C95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73E3159-04CC-370A-D3B3-13DB23734CF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8DE0DB9-ED70-9FF4-147C-3F0EBD8AF85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55AEB4B-44EF-2318-4FF5-FD88F2BD6E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E417303-2DAA-8888-8428-301692F433A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9BB2300-E18A-27EF-6129-CEC80A1E4E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4C8E718-CC71-2CFB-F446-D5FA42B12D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74E6644-ACA6-B696-9CCA-493FADD100A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75DBFE0-0895-AE01-5F50-8AC62DD34D8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A2B6E72-466C-C08B-6BDF-C0F69A2F315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392148B-A99E-5681-F5BB-CDEC4DF42A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54AB764-ED59-F9FF-B88F-140DA3FFD02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E24D9D7-31CD-B308-7EDB-8C74D7948D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524E273-DD80-5305-5C95-2135561F21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2CB172A-CAF4-8FED-16A8-70A029BEDD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E2E23E0-50A1-C541-78A2-25B24B04001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8A7FD98-5B32-2DEB-1D10-6E67B2772E2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6FD1B7B-4AC9-AC13-E164-A4085FEE23D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C9C2B73-201B-8316-323F-91941DA71E5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CA22735-810F-38E4-DA4A-D0D5E1F230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641C6EB-E4AF-6B89-CA1F-DAC74E1676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9A7535F-271C-B639-0854-26035F3971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64B17FB-DF8E-4FF2-229A-34CB3020CB4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5F79ABD-B75B-064D-A659-189C5E88002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EFDC19C-B17D-2EC2-CE4B-692D94CF0E0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E017829-3C77-4C99-9EFB-61773849E7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FA91867-291C-0412-9F4B-4D8606FA98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BB1F761-6523-5CE7-919B-F1E3A316AEC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F0B4EA5-8798-920E-576A-F05BDC0057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A4F39B5-F599-EAAB-6FE7-D3C6C30F328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66316D4-97AF-7A24-646F-21DC6EEE3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44" y="1670660"/>
            <a:ext cx="6384395" cy="28334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0631E32-4C4F-1536-9A82-CF981B3A9E10}"/>
                  </a:ext>
                </a:extLst>
              </p14:cNvPr>
              <p14:cNvContentPartPr/>
              <p14:nvPr/>
            </p14:nvContentPartPr>
            <p14:xfrm>
              <a:off x="2692571" y="1989589"/>
              <a:ext cx="272880" cy="522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0631E32-4C4F-1536-9A82-CF981B3A9E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85011" y="1982029"/>
                <a:ext cx="28800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66C9595-FD78-DBFE-F0E1-E84C2C7974F0}"/>
                  </a:ext>
                </a:extLst>
              </p14:cNvPr>
              <p14:cNvContentPartPr/>
              <p14:nvPr/>
            </p14:nvContentPartPr>
            <p14:xfrm>
              <a:off x="9320171" y="2552989"/>
              <a:ext cx="911880" cy="8888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66C9595-FD78-DBFE-F0E1-E84C2C7974F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12611" y="2545429"/>
                <a:ext cx="927000" cy="90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794B81E3-599C-0643-4AAD-466F761419EE}"/>
              </a:ext>
            </a:extLst>
          </p:cNvPr>
          <p:cNvGrpSpPr/>
          <p:nvPr/>
        </p:nvGrpSpPr>
        <p:grpSpPr>
          <a:xfrm>
            <a:off x="6487331" y="3869149"/>
            <a:ext cx="1161360" cy="953280"/>
            <a:chOff x="6487331" y="3869149"/>
            <a:chExt cx="1161360" cy="95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ABA3DF1-2A3A-5212-A863-31F297CAA371}"/>
                    </a:ext>
                  </a:extLst>
                </p14:cNvPr>
                <p14:cNvContentPartPr/>
                <p14:nvPr/>
              </p14:nvContentPartPr>
              <p14:xfrm>
                <a:off x="6607211" y="3986509"/>
                <a:ext cx="605880" cy="835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ABA3DF1-2A3A-5212-A863-31F297CAA37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599651" y="3979309"/>
                  <a:ext cx="621000" cy="85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7A3006B-FAE5-EED1-263E-84CAB7DEC2E1}"/>
                    </a:ext>
                  </a:extLst>
                </p14:cNvPr>
                <p14:cNvContentPartPr/>
                <p14:nvPr/>
              </p14:nvContentPartPr>
              <p14:xfrm>
                <a:off x="6487331" y="3869149"/>
                <a:ext cx="1161360" cy="852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7A3006B-FAE5-EED1-263E-84CAB7DEC2E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79771" y="3861589"/>
                  <a:ext cx="1176120" cy="86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347A1CE9-17FC-84C6-81BD-C39916614A58}"/>
              </a:ext>
            </a:extLst>
          </p:cNvPr>
          <p:cNvGrpSpPr/>
          <p:nvPr/>
        </p:nvGrpSpPr>
        <p:grpSpPr>
          <a:xfrm>
            <a:off x="3133211" y="3600229"/>
            <a:ext cx="1874520" cy="943200"/>
            <a:chOff x="3133211" y="3600229"/>
            <a:chExt cx="1874520" cy="94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71A09D9-4161-B28E-CC7B-F60BD2FE75FC}"/>
                    </a:ext>
                  </a:extLst>
                </p14:cNvPr>
                <p14:cNvContentPartPr/>
                <p14:nvPr/>
              </p14:nvContentPartPr>
              <p14:xfrm>
                <a:off x="3608411" y="4344709"/>
                <a:ext cx="737640" cy="504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71A09D9-4161-B28E-CC7B-F60BD2FE75F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00851" y="4337149"/>
                  <a:ext cx="752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6B4193A-7B12-DCF4-3606-CC9A09EC30EC}"/>
                    </a:ext>
                  </a:extLst>
                </p14:cNvPr>
                <p14:cNvContentPartPr/>
                <p14:nvPr/>
              </p14:nvContentPartPr>
              <p14:xfrm>
                <a:off x="3601931" y="3837109"/>
                <a:ext cx="654840" cy="5932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6B4193A-7B12-DCF4-3606-CC9A09EC30E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94371" y="3829549"/>
                  <a:ext cx="669960" cy="60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2396087-D828-E45E-C08E-A06D5CA67074}"/>
                    </a:ext>
                  </a:extLst>
                </p14:cNvPr>
                <p14:cNvContentPartPr/>
                <p14:nvPr/>
              </p14:nvContentPartPr>
              <p14:xfrm>
                <a:off x="3998291" y="3600229"/>
                <a:ext cx="1009440" cy="111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2396087-D828-E45E-C08E-A06D5CA6707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90731" y="3592669"/>
                  <a:ext cx="1024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2560E94-BC8C-3A9B-FE05-3535D144E8A1}"/>
                    </a:ext>
                  </a:extLst>
                </p14:cNvPr>
                <p14:cNvContentPartPr/>
                <p14:nvPr/>
              </p14:nvContentPartPr>
              <p14:xfrm>
                <a:off x="3133211" y="4441909"/>
                <a:ext cx="1131480" cy="101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2560E94-BC8C-3A9B-FE05-3535D144E8A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25651" y="4434349"/>
                  <a:ext cx="1146240" cy="11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4E4C3EE3-DFFB-44A3-43D8-0AE157E72A0E}"/>
              </a:ext>
            </a:extLst>
          </p:cNvPr>
          <p:cNvGrpSpPr/>
          <p:nvPr/>
        </p:nvGrpSpPr>
        <p:grpSpPr>
          <a:xfrm>
            <a:off x="336665" y="304265"/>
            <a:ext cx="721800" cy="519480"/>
            <a:chOff x="336665" y="304265"/>
            <a:chExt cx="721800" cy="51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81C2E21-1D21-FE7B-5C54-32B8169AF25D}"/>
                    </a:ext>
                  </a:extLst>
                </p14:cNvPr>
                <p14:cNvContentPartPr/>
                <p14:nvPr/>
              </p14:nvContentPartPr>
              <p14:xfrm>
                <a:off x="336665" y="304265"/>
                <a:ext cx="272880" cy="156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81C2E21-1D21-FE7B-5C54-32B8169AF25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29105" y="297065"/>
                  <a:ext cx="2880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11AE806-594C-7C6C-F504-97734FC5AB86}"/>
                    </a:ext>
                  </a:extLst>
                </p14:cNvPr>
                <p14:cNvContentPartPr/>
                <p14:nvPr/>
              </p14:nvContentPartPr>
              <p14:xfrm>
                <a:off x="466625" y="455825"/>
                <a:ext cx="12240" cy="914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11AE806-594C-7C6C-F504-97734FC5AB8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59065" y="448265"/>
                  <a:ext cx="270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61A2A38-5F1A-7D83-09BC-CBCF48336070}"/>
                    </a:ext>
                  </a:extLst>
                </p14:cNvPr>
                <p14:cNvContentPartPr/>
                <p14:nvPr/>
              </p14:nvContentPartPr>
              <p14:xfrm>
                <a:off x="348185" y="537905"/>
                <a:ext cx="304920" cy="61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61A2A38-5F1A-7D83-09BC-CBCF4833607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0625" y="530345"/>
                  <a:ext cx="3200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07D7231-75EE-6157-8C3B-A7A63A0E07BA}"/>
                    </a:ext>
                  </a:extLst>
                </p14:cNvPr>
                <p14:cNvContentPartPr/>
                <p14:nvPr/>
              </p14:nvContentPartPr>
              <p14:xfrm>
                <a:off x="431705" y="526025"/>
                <a:ext cx="196560" cy="196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07D7231-75EE-6157-8C3B-A7A63A0E07B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24145" y="518465"/>
                  <a:ext cx="2116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719B578-6804-A563-4011-0AE4B55944FB}"/>
                    </a:ext>
                  </a:extLst>
                </p14:cNvPr>
                <p14:cNvContentPartPr/>
                <p14:nvPr/>
              </p14:nvContentPartPr>
              <p14:xfrm>
                <a:off x="818345" y="331985"/>
                <a:ext cx="213120" cy="2008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719B578-6804-A563-4011-0AE4B55944F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10785" y="324425"/>
                  <a:ext cx="2282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5A858C3-7E3E-D8C5-AE4A-6980A305A259}"/>
                    </a:ext>
                  </a:extLst>
                </p14:cNvPr>
                <p14:cNvContentPartPr/>
                <p14:nvPr/>
              </p14:nvContentPartPr>
              <p14:xfrm>
                <a:off x="778025" y="456545"/>
                <a:ext cx="280080" cy="356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5A858C3-7E3E-D8C5-AE4A-6980A305A25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70465" y="448985"/>
                  <a:ext cx="295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8F8363C-D8D0-BBFC-48A4-405B84023C60}"/>
                    </a:ext>
                  </a:extLst>
                </p14:cNvPr>
                <p14:cNvContentPartPr/>
                <p14:nvPr/>
              </p14:nvContentPartPr>
              <p14:xfrm>
                <a:off x="762905" y="620705"/>
                <a:ext cx="295560" cy="162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8F8363C-D8D0-BBFC-48A4-405B84023C6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5345" y="613145"/>
                  <a:ext cx="310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837CA85-A74D-93F2-B045-9AC20B2AF5E4}"/>
                    </a:ext>
                  </a:extLst>
                </p14:cNvPr>
                <p14:cNvContentPartPr/>
                <p14:nvPr/>
              </p14:nvContentPartPr>
              <p14:xfrm>
                <a:off x="922745" y="621425"/>
                <a:ext cx="53280" cy="2023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837CA85-A74D-93F2-B045-9AC20B2AF5E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15185" y="613865"/>
                  <a:ext cx="68400" cy="21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5327F849-7B58-9038-207D-26CB756EEA06}"/>
              </a:ext>
            </a:extLst>
          </p:cNvPr>
          <p:cNvGrpSpPr/>
          <p:nvPr/>
        </p:nvGrpSpPr>
        <p:grpSpPr>
          <a:xfrm>
            <a:off x="1640585" y="393905"/>
            <a:ext cx="1056960" cy="366120"/>
            <a:chOff x="1640585" y="393905"/>
            <a:chExt cx="105696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8A5F422-C42C-0B31-14BA-C4F6D1E25810}"/>
                    </a:ext>
                  </a:extLst>
                </p14:cNvPr>
                <p14:cNvContentPartPr/>
                <p14:nvPr/>
              </p14:nvContentPartPr>
              <p14:xfrm>
                <a:off x="1640585" y="457625"/>
                <a:ext cx="19800" cy="3024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8A5F422-C42C-0B31-14BA-C4F6D1E2581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633025" y="450065"/>
                  <a:ext cx="3456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8CFFC585-921A-B483-71DF-EEC63B6AD10D}"/>
                    </a:ext>
                  </a:extLst>
                </p14:cNvPr>
                <p14:cNvContentPartPr/>
                <p14:nvPr/>
              </p14:nvContentPartPr>
              <p14:xfrm>
                <a:off x="1680905" y="427385"/>
                <a:ext cx="301680" cy="260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8CFFC585-921A-B483-71DF-EEC63B6AD10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673345" y="419825"/>
                  <a:ext cx="3168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D42D3F9-AC03-E9E4-3C46-F420DA24654D}"/>
                    </a:ext>
                  </a:extLst>
                </p14:cNvPr>
                <p14:cNvContentPartPr/>
                <p14:nvPr/>
              </p14:nvContentPartPr>
              <p14:xfrm>
                <a:off x="2003465" y="393905"/>
                <a:ext cx="213480" cy="235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D42D3F9-AC03-E9E4-3C46-F420DA24654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995905" y="386345"/>
                  <a:ext cx="2286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69F2BAA-4FF6-517F-D936-114520922294}"/>
                    </a:ext>
                  </a:extLst>
                </p14:cNvPr>
                <p14:cNvContentPartPr/>
                <p14:nvPr/>
              </p14:nvContentPartPr>
              <p14:xfrm>
                <a:off x="2271665" y="432785"/>
                <a:ext cx="265680" cy="212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69F2BAA-4FF6-517F-D936-11452092229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64465" y="425225"/>
                  <a:ext cx="2808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9A13B80-97C2-9AAB-EAF8-5B9232100A6F}"/>
                    </a:ext>
                  </a:extLst>
                </p14:cNvPr>
                <p14:cNvContentPartPr/>
                <p14:nvPr/>
              </p14:nvContentPartPr>
              <p14:xfrm>
                <a:off x="2512865" y="483905"/>
                <a:ext cx="184680" cy="1825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9A13B80-97C2-9AAB-EAF8-5B9232100A6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05305" y="476345"/>
                  <a:ext cx="199800" cy="19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E19658A5-AF6A-BFCC-47FA-0D78CB811352}"/>
              </a:ext>
            </a:extLst>
          </p:cNvPr>
          <p:cNvGrpSpPr/>
          <p:nvPr/>
        </p:nvGrpSpPr>
        <p:grpSpPr>
          <a:xfrm>
            <a:off x="3164825" y="386345"/>
            <a:ext cx="494640" cy="297360"/>
            <a:chOff x="3164825" y="386345"/>
            <a:chExt cx="49464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B39B907-2221-D0E7-B25E-C03DE6FF7730}"/>
                    </a:ext>
                  </a:extLst>
                </p14:cNvPr>
                <p14:cNvContentPartPr/>
                <p14:nvPr/>
              </p14:nvContentPartPr>
              <p14:xfrm>
                <a:off x="3294425" y="386345"/>
                <a:ext cx="81360" cy="2973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B39B907-2221-D0E7-B25E-C03DE6FF773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286865" y="378785"/>
                  <a:ext cx="9648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78B7020-E340-FAB3-5B40-C81606430F48}"/>
                    </a:ext>
                  </a:extLst>
                </p14:cNvPr>
                <p14:cNvContentPartPr/>
                <p14:nvPr/>
              </p14:nvContentPartPr>
              <p14:xfrm>
                <a:off x="3164825" y="539345"/>
                <a:ext cx="494640" cy="41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78B7020-E340-FAB3-5B40-C81606430F4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157625" y="531785"/>
                  <a:ext cx="50976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912413AF-0840-5272-818C-258C5337F8C2}"/>
              </a:ext>
            </a:extLst>
          </p:cNvPr>
          <p:cNvGrpSpPr/>
          <p:nvPr/>
        </p:nvGrpSpPr>
        <p:grpSpPr>
          <a:xfrm>
            <a:off x="4105505" y="290225"/>
            <a:ext cx="1061640" cy="360000"/>
            <a:chOff x="4105505" y="290225"/>
            <a:chExt cx="1061640" cy="36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B1BAB36-0CA6-EDCD-985F-EEAB01C726B5}"/>
                    </a:ext>
                  </a:extLst>
                </p14:cNvPr>
                <p14:cNvContentPartPr/>
                <p14:nvPr/>
              </p14:nvContentPartPr>
              <p14:xfrm>
                <a:off x="4105505" y="290225"/>
                <a:ext cx="369360" cy="280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B1BAB36-0CA6-EDCD-985F-EEAB01C726B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97945" y="282665"/>
                  <a:ext cx="3841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5E72AEF-ADD8-1967-341D-3D3783D39229}"/>
                    </a:ext>
                  </a:extLst>
                </p14:cNvPr>
                <p14:cNvContentPartPr/>
                <p14:nvPr/>
              </p14:nvContentPartPr>
              <p14:xfrm>
                <a:off x="4189025" y="429905"/>
                <a:ext cx="190080" cy="428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5E72AEF-ADD8-1967-341D-3D3783D3922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81465" y="422345"/>
                  <a:ext cx="2052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23293A4-FD7E-13F5-40AC-795B1D8C9450}"/>
                    </a:ext>
                  </a:extLst>
                </p14:cNvPr>
                <p14:cNvContentPartPr/>
                <p14:nvPr/>
              </p14:nvContentPartPr>
              <p14:xfrm>
                <a:off x="4213145" y="467705"/>
                <a:ext cx="169200" cy="158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23293A4-FD7E-13F5-40AC-795B1D8C945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05945" y="460145"/>
                  <a:ext cx="1843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D6326C0-D585-CFFE-AF0E-BCE48CBD9161}"/>
                    </a:ext>
                  </a:extLst>
                </p14:cNvPr>
                <p14:cNvContentPartPr/>
                <p14:nvPr/>
              </p14:nvContentPartPr>
              <p14:xfrm>
                <a:off x="4501865" y="337745"/>
                <a:ext cx="55800" cy="312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D6326C0-D585-CFFE-AF0E-BCE48CBD916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94305" y="330545"/>
                  <a:ext cx="7092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D15DB37-4331-2D8D-182E-25F6E2B7F814}"/>
                    </a:ext>
                  </a:extLst>
                </p14:cNvPr>
                <p14:cNvContentPartPr/>
                <p14:nvPr/>
              </p14:nvContentPartPr>
              <p14:xfrm>
                <a:off x="4504385" y="447545"/>
                <a:ext cx="176400" cy="85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D15DB37-4331-2D8D-182E-25F6E2B7F81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96825" y="439985"/>
                  <a:ext cx="1915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BB33A47-F053-3678-5731-15459512AF9B}"/>
                    </a:ext>
                  </a:extLst>
                </p14:cNvPr>
                <p14:cNvContentPartPr/>
                <p14:nvPr/>
              </p14:nvContentPartPr>
              <p14:xfrm>
                <a:off x="4705265" y="352145"/>
                <a:ext cx="209520" cy="11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BB33A47-F053-3678-5731-15459512AF9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97705" y="344585"/>
                  <a:ext cx="2242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58B1D097-DBEF-92A7-D8BC-D32AB04D0014}"/>
                    </a:ext>
                  </a:extLst>
                </p14:cNvPr>
                <p14:cNvContentPartPr/>
                <p14:nvPr/>
              </p14:nvContentPartPr>
              <p14:xfrm>
                <a:off x="4740545" y="342785"/>
                <a:ext cx="218880" cy="286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58B1D097-DBEF-92A7-D8BC-D32AB04D001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32985" y="335225"/>
                  <a:ext cx="2340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50F5884-16A1-7834-BF00-3FC1E0CF8773}"/>
                    </a:ext>
                  </a:extLst>
                </p14:cNvPr>
                <p14:cNvContentPartPr/>
                <p14:nvPr/>
              </p14:nvContentPartPr>
              <p14:xfrm>
                <a:off x="5008385" y="379865"/>
                <a:ext cx="14040" cy="149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50F5884-16A1-7834-BF00-3FC1E0CF877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00825" y="372305"/>
                  <a:ext cx="291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2934880-9DA1-04CB-3066-1F1A588B91F9}"/>
                    </a:ext>
                  </a:extLst>
                </p14:cNvPr>
                <p14:cNvContentPartPr/>
                <p14:nvPr/>
              </p14:nvContentPartPr>
              <p14:xfrm>
                <a:off x="5011625" y="448985"/>
                <a:ext cx="155520" cy="489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2934880-9DA1-04CB-3066-1F1A588B91F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004065" y="441785"/>
                  <a:ext cx="17064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5F4B4088-67DE-1C7A-8DDB-B0696823BB7D}"/>
              </a:ext>
            </a:extLst>
          </p:cNvPr>
          <p:cNvGrpSpPr/>
          <p:nvPr/>
        </p:nvGrpSpPr>
        <p:grpSpPr>
          <a:xfrm>
            <a:off x="5568905" y="171425"/>
            <a:ext cx="1813680" cy="431280"/>
            <a:chOff x="5568905" y="171425"/>
            <a:chExt cx="1813680" cy="43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16E36E1-1FF1-0B02-3B25-B7C6A278F8CE}"/>
                    </a:ext>
                  </a:extLst>
                </p14:cNvPr>
                <p14:cNvContentPartPr/>
                <p14:nvPr/>
              </p14:nvContentPartPr>
              <p14:xfrm>
                <a:off x="5568905" y="171425"/>
                <a:ext cx="397080" cy="431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16E36E1-1FF1-0B02-3B25-B7C6A278F8C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561345" y="163865"/>
                  <a:ext cx="41220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4C72B8C-FEF2-E93D-0FE1-326B786622E1}"/>
                    </a:ext>
                  </a:extLst>
                </p14:cNvPr>
                <p14:cNvContentPartPr/>
                <p14:nvPr/>
              </p14:nvContentPartPr>
              <p14:xfrm>
                <a:off x="5621105" y="388145"/>
                <a:ext cx="307440" cy="212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4C72B8C-FEF2-E93D-0FE1-326B786622E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13545" y="380585"/>
                  <a:ext cx="3225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2FFFC8C-A417-B767-74B4-054FD72ACDAE}"/>
                    </a:ext>
                  </a:extLst>
                </p14:cNvPr>
                <p14:cNvContentPartPr/>
                <p14:nvPr/>
              </p14:nvContentPartPr>
              <p14:xfrm>
                <a:off x="5867705" y="292025"/>
                <a:ext cx="252720" cy="2271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2FFFC8C-A417-B767-74B4-054FD72ACDA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860145" y="284465"/>
                  <a:ext cx="2678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2496191-21D9-34B1-0B5B-AF49DE8461BA}"/>
                    </a:ext>
                  </a:extLst>
                </p14:cNvPr>
                <p14:cNvContentPartPr/>
                <p14:nvPr/>
              </p14:nvContentPartPr>
              <p14:xfrm>
                <a:off x="6195665" y="337745"/>
                <a:ext cx="80640" cy="1468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2496191-21D9-34B1-0B5B-AF49DE8461B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188105" y="330545"/>
                  <a:ext cx="957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5E89C98-ED76-6DB5-3093-BCC96E050755}"/>
                    </a:ext>
                  </a:extLst>
                </p14:cNvPr>
                <p14:cNvContentPartPr/>
                <p14:nvPr/>
              </p14:nvContentPartPr>
              <p14:xfrm>
                <a:off x="6253265" y="321905"/>
                <a:ext cx="251640" cy="2178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5E89C98-ED76-6DB5-3093-BCC96E05075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245705" y="314345"/>
                  <a:ext cx="2667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17D9DF61-9EF4-DB11-5992-F38CF944408A}"/>
                    </a:ext>
                  </a:extLst>
                </p14:cNvPr>
                <p14:cNvContentPartPr/>
                <p14:nvPr/>
              </p14:nvContentPartPr>
              <p14:xfrm>
                <a:off x="6629825" y="536105"/>
                <a:ext cx="360" cy="3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17D9DF61-9EF4-DB11-5992-F38CF944408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622265" y="52854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9706C09F-ECFB-4299-C550-488892657DEC}"/>
                    </a:ext>
                  </a:extLst>
                </p14:cNvPr>
                <p14:cNvContentPartPr/>
                <p14:nvPr/>
              </p14:nvContentPartPr>
              <p14:xfrm>
                <a:off x="6695705" y="317945"/>
                <a:ext cx="246240" cy="2664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9706C09F-ECFB-4299-C550-488892657DE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688145" y="310385"/>
                  <a:ext cx="2613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9F7D7C4-5379-0F45-8102-ED733365E176}"/>
                    </a:ext>
                  </a:extLst>
                </p14:cNvPr>
                <p14:cNvContentPartPr/>
                <p14:nvPr/>
              </p14:nvContentPartPr>
              <p14:xfrm>
                <a:off x="6899105" y="376265"/>
                <a:ext cx="110520" cy="16092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9F7D7C4-5379-0F45-8102-ED733365E17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891545" y="368705"/>
                  <a:ext cx="1256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AF7EAC8-00D4-10C8-892D-B011C660D8B3}"/>
                    </a:ext>
                  </a:extLst>
                </p14:cNvPr>
                <p14:cNvContentPartPr/>
                <p14:nvPr/>
              </p14:nvContentPartPr>
              <p14:xfrm>
                <a:off x="7040585" y="405785"/>
                <a:ext cx="89640" cy="1717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AF7EAC8-00D4-10C8-892D-B011C660D8B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033025" y="398225"/>
                  <a:ext cx="1047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58A78B03-6E94-CF52-1935-D8C0A7570D90}"/>
                    </a:ext>
                  </a:extLst>
                </p14:cNvPr>
                <p14:cNvContentPartPr/>
                <p14:nvPr/>
              </p14:nvContentPartPr>
              <p14:xfrm>
                <a:off x="7146065" y="336305"/>
                <a:ext cx="103320" cy="1962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58A78B03-6E94-CF52-1935-D8C0A7570D9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38505" y="328745"/>
                  <a:ext cx="11844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4F80718-5670-75EA-60CC-A4969A5E6A7B}"/>
                    </a:ext>
                  </a:extLst>
                </p14:cNvPr>
                <p14:cNvContentPartPr/>
                <p14:nvPr/>
              </p14:nvContentPartPr>
              <p14:xfrm>
                <a:off x="7216625" y="406145"/>
                <a:ext cx="165960" cy="1630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4F80718-5670-75EA-60CC-A4969A5E6A7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209425" y="398585"/>
                  <a:ext cx="18108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214209B2-0E28-EAD3-584C-EB6A65AC25F8}"/>
              </a:ext>
            </a:extLst>
          </p:cNvPr>
          <p:cNvGrpSpPr/>
          <p:nvPr/>
        </p:nvGrpSpPr>
        <p:grpSpPr>
          <a:xfrm>
            <a:off x="161345" y="1226225"/>
            <a:ext cx="715320" cy="389520"/>
            <a:chOff x="161345" y="1226225"/>
            <a:chExt cx="715320" cy="38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85F073B2-F12E-3B68-CB2E-5C22052CE0B1}"/>
                    </a:ext>
                  </a:extLst>
                </p14:cNvPr>
                <p14:cNvContentPartPr/>
                <p14:nvPr/>
              </p14:nvContentPartPr>
              <p14:xfrm>
                <a:off x="174305" y="1226225"/>
                <a:ext cx="174600" cy="3895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85F073B2-F12E-3B68-CB2E-5C22052CE0B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66745" y="1218665"/>
                  <a:ext cx="18936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4CD2CF6-C4D1-39F7-0BC6-78C64AE4664F}"/>
                    </a:ext>
                  </a:extLst>
                </p14:cNvPr>
                <p14:cNvContentPartPr/>
                <p14:nvPr/>
              </p14:nvContentPartPr>
              <p14:xfrm>
                <a:off x="161345" y="1440425"/>
                <a:ext cx="192600" cy="219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4CD2CF6-C4D1-39F7-0BC6-78C64AE4664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53785" y="1432865"/>
                  <a:ext cx="2077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73ABB8A-B802-433D-3AD4-5AABDC381570}"/>
                    </a:ext>
                  </a:extLst>
                </p14:cNvPr>
                <p14:cNvContentPartPr/>
                <p14:nvPr/>
              </p14:nvContentPartPr>
              <p14:xfrm>
                <a:off x="366905" y="1321985"/>
                <a:ext cx="219600" cy="211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73ABB8A-B802-433D-3AD4-5AABDC38157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59345" y="1314425"/>
                  <a:ext cx="234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FFC6BACD-4F7A-E922-6E2C-583FCEB975FE}"/>
                    </a:ext>
                  </a:extLst>
                </p14:cNvPr>
                <p14:cNvContentPartPr/>
                <p14:nvPr/>
              </p14:nvContentPartPr>
              <p14:xfrm>
                <a:off x="671105" y="1379225"/>
                <a:ext cx="89640" cy="1224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FFC6BACD-4F7A-E922-6E2C-583FCEB975F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63545" y="1371665"/>
                  <a:ext cx="1047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977C8F4-8C8D-BDB4-1FB5-5E21CC14DF33}"/>
                    </a:ext>
                  </a:extLst>
                </p14:cNvPr>
                <p14:cNvContentPartPr/>
                <p14:nvPr/>
              </p14:nvContentPartPr>
              <p14:xfrm>
                <a:off x="797465" y="1360865"/>
                <a:ext cx="79200" cy="1425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977C8F4-8C8D-BDB4-1FB5-5E21CC14DF3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9905" y="1353305"/>
                  <a:ext cx="9432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612ECDD5-BA4B-87CF-96BB-4FF35CF07218}"/>
              </a:ext>
            </a:extLst>
          </p:cNvPr>
          <p:cNvGrpSpPr/>
          <p:nvPr/>
        </p:nvGrpSpPr>
        <p:grpSpPr>
          <a:xfrm>
            <a:off x="1514585" y="1229825"/>
            <a:ext cx="817920" cy="345600"/>
            <a:chOff x="1514585" y="1229825"/>
            <a:chExt cx="81792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0AB4E49-EF3F-52FB-CC65-F426952DDE04}"/>
                    </a:ext>
                  </a:extLst>
                </p14:cNvPr>
                <p14:cNvContentPartPr/>
                <p14:nvPr/>
              </p14:nvContentPartPr>
              <p14:xfrm>
                <a:off x="1514585" y="1368425"/>
                <a:ext cx="122400" cy="2070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0AB4E49-EF3F-52FB-CC65-F426952DDE0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507025" y="1360865"/>
                  <a:ext cx="1375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7FD24A61-3359-D71C-88A3-2B620E52C95A}"/>
                    </a:ext>
                  </a:extLst>
                </p14:cNvPr>
                <p14:cNvContentPartPr/>
                <p14:nvPr/>
              </p14:nvContentPartPr>
              <p14:xfrm>
                <a:off x="1761185" y="1231265"/>
                <a:ext cx="14040" cy="27576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7FD24A61-3359-D71C-88A3-2B620E52C95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753625" y="1223705"/>
                  <a:ext cx="291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7FCAF0D-DF91-A668-1332-1FE3726042CD}"/>
                    </a:ext>
                  </a:extLst>
                </p14:cNvPr>
                <p14:cNvContentPartPr/>
                <p14:nvPr/>
              </p14:nvContentPartPr>
              <p14:xfrm>
                <a:off x="1757225" y="1413785"/>
                <a:ext cx="93600" cy="262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7FCAF0D-DF91-A668-1332-1FE3726042C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749665" y="1406225"/>
                  <a:ext cx="1087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844D11F4-C2D4-FB2C-B64B-1EE797FCAA5A}"/>
                    </a:ext>
                  </a:extLst>
                </p14:cNvPr>
                <p14:cNvContentPartPr/>
                <p14:nvPr/>
              </p14:nvContentPartPr>
              <p14:xfrm>
                <a:off x="1890785" y="1357625"/>
                <a:ext cx="170640" cy="1216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844D11F4-C2D4-FB2C-B64B-1EE797FCAA5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883225" y="1350065"/>
                  <a:ext cx="1857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587B2B0-B932-B257-B682-20CE32A423CA}"/>
                    </a:ext>
                  </a:extLst>
                </p14:cNvPr>
                <p14:cNvContentPartPr/>
                <p14:nvPr/>
              </p14:nvContentPartPr>
              <p14:xfrm>
                <a:off x="2047385" y="1229825"/>
                <a:ext cx="83880" cy="240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587B2B0-B932-B257-B682-20CE32A423C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039825" y="1222265"/>
                  <a:ext cx="990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F60BF53F-B92A-B4C5-5BA6-88607A2C220A}"/>
                    </a:ext>
                  </a:extLst>
                </p14:cNvPr>
                <p14:cNvContentPartPr/>
                <p14:nvPr/>
              </p14:nvContentPartPr>
              <p14:xfrm>
                <a:off x="2195345" y="1337465"/>
                <a:ext cx="32400" cy="1047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F60BF53F-B92A-B4C5-5BA6-88607A2C220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187785" y="1329905"/>
                  <a:ext cx="475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8B1F67C-F19A-8D84-9FB5-612DEB0CC910}"/>
                    </a:ext>
                  </a:extLst>
                </p14:cNvPr>
                <p14:cNvContentPartPr/>
                <p14:nvPr/>
              </p14:nvContentPartPr>
              <p14:xfrm>
                <a:off x="2228465" y="1343225"/>
                <a:ext cx="104040" cy="1234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8B1F67C-F19A-8D84-9FB5-612DEB0CC91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20905" y="1336025"/>
                  <a:ext cx="11916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B71BBE54-4098-BCF7-28E9-F89D98B0B99C}"/>
              </a:ext>
            </a:extLst>
          </p:cNvPr>
          <p:cNvGrpSpPr/>
          <p:nvPr/>
        </p:nvGrpSpPr>
        <p:grpSpPr>
          <a:xfrm>
            <a:off x="2598905" y="1274825"/>
            <a:ext cx="198000" cy="113040"/>
            <a:chOff x="2598905" y="1274825"/>
            <a:chExt cx="19800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2DB303CC-47F9-163A-6D59-2A11666025E4}"/>
                    </a:ext>
                  </a:extLst>
                </p14:cNvPr>
                <p14:cNvContentPartPr/>
                <p14:nvPr/>
              </p14:nvContentPartPr>
              <p14:xfrm>
                <a:off x="2615105" y="1274825"/>
                <a:ext cx="94320" cy="118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2DB303CC-47F9-163A-6D59-2A11666025E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607545" y="1267265"/>
                  <a:ext cx="109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2919702-FA46-7190-2E1C-273BC707C8A5}"/>
                    </a:ext>
                  </a:extLst>
                </p14:cNvPr>
                <p14:cNvContentPartPr/>
                <p14:nvPr/>
              </p14:nvContentPartPr>
              <p14:xfrm>
                <a:off x="2598905" y="1386785"/>
                <a:ext cx="198000" cy="10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2919702-FA46-7190-2E1C-273BC707C8A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591345" y="1379225"/>
                  <a:ext cx="213120" cy="1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1" name="Gruppo 300">
            <a:extLst>
              <a:ext uri="{FF2B5EF4-FFF2-40B4-BE49-F238E27FC236}">
                <a16:creationId xmlns:a16="http://schemas.microsoft.com/office/drawing/2014/main" id="{0C9C394B-E07A-C8D3-1B08-BEB5043251AA}"/>
              </a:ext>
            </a:extLst>
          </p:cNvPr>
          <p:cNvGrpSpPr/>
          <p:nvPr/>
        </p:nvGrpSpPr>
        <p:grpSpPr>
          <a:xfrm>
            <a:off x="3263105" y="1042265"/>
            <a:ext cx="1177200" cy="376920"/>
            <a:chOff x="3263105" y="1042265"/>
            <a:chExt cx="1177200" cy="3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D7A110C-829C-462B-28C2-37ACE04EAB82}"/>
                    </a:ext>
                  </a:extLst>
                </p14:cNvPr>
                <p14:cNvContentPartPr/>
                <p14:nvPr/>
              </p14:nvContentPartPr>
              <p14:xfrm>
                <a:off x="3263105" y="1140185"/>
                <a:ext cx="176400" cy="279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D7A110C-829C-462B-28C2-37ACE04EAB8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255545" y="1132625"/>
                  <a:ext cx="19152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2C0A189C-70FD-FE58-CC88-9B33362ADD03}"/>
                    </a:ext>
                  </a:extLst>
                </p14:cNvPr>
                <p14:cNvContentPartPr/>
                <p14:nvPr/>
              </p14:nvContentPartPr>
              <p14:xfrm>
                <a:off x="3495305" y="1042265"/>
                <a:ext cx="59040" cy="3348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2C0A189C-70FD-FE58-CC88-9B33362ADD0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487745" y="1034705"/>
                  <a:ext cx="7416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44BBA87-6BFF-7E75-0A00-2054B161CA97}"/>
                    </a:ext>
                  </a:extLst>
                </p14:cNvPr>
                <p14:cNvContentPartPr/>
                <p14:nvPr/>
              </p14:nvContentPartPr>
              <p14:xfrm>
                <a:off x="3507545" y="1287425"/>
                <a:ext cx="98280" cy="331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44BBA87-6BFF-7E75-0A00-2054B161CA97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499985" y="1279865"/>
                  <a:ext cx="113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5BD75BD-A4D4-D1A3-0484-36E201C7FFF4}"/>
                    </a:ext>
                  </a:extLst>
                </p14:cNvPr>
                <p14:cNvContentPartPr/>
                <p14:nvPr/>
              </p14:nvContentPartPr>
              <p14:xfrm>
                <a:off x="3610505" y="1270505"/>
                <a:ext cx="162720" cy="140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5BD75BD-A4D4-D1A3-0484-36E201C7FFF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602945" y="1262945"/>
                  <a:ext cx="1778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BB2102F-985E-6BFB-93B4-3AF46744005F}"/>
                    </a:ext>
                  </a:extLst>
                </p14:cNvPr>
                <p14:cNvContentPartPr/>
                <p14:nvPr/>
              </p14:nvContentPartPr>
              <p14:xfrm>
                <a:off x="3795185" y="1168625"/>
                <a:ext cx="111960" cy="230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BB2102F-985E-6BFB-93B4-3AF46744005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787625" y="1161065"/>
                  <a:ext cx="1270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3771105-3CCD-24B6-8C3E-956843CAA35F}"/>
                    </a:ext>
                  </a:extLst>
                </p14:cNvPr>
                <p14:cNvContentPartPr/>
                <p14:nvPr/>
              </p14:nvContentPartPr>
              <p14:xfrm>
                <a:off x="3999305" y="1237025"/>
                <a:ext cx="51120" cy="1576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3771105-3CCD-24B6-8C3E-956843CAA35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992105" y="1229825"/>
                  <a:ext cx="658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5CB2A790-C338-1E26-770D-26FECA7407E3}"/>
                    </a:ext>
                  </a:extLst>
                </p14:cNvPr>
                <p14:cNvContentPartPr/>
                <p14:nvPr/>
              </p14:nvContentPartPr>
              <p14:xfrm>
                <a:off x="4045385" y="1243865"/>
                <a:ext cx="92160" cy="1407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5CB2A790-C338-1E26-770D-26FECA7407E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037825" y="1236305"/>
                  <a:ext cx="1069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722F766-F756-5CF1-985E-7721C010E780}"/>
                    </a:ext>
                  </a:extLst>
                </p14:cNvPr>
                <p14:cNvContentPartPr/>
                <p14:nvPr/>
              </p14:nvContentPartPr>
              <p14:xfrm>
                <a:off x="4238345" y="1226945"/>
                <a:ext cx="40680" cy="1036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722F766-F756-5CF1-985E-7721C010E78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230785" y="1219745"/>
                  <a:ext cx="558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960C6C6-BACB-F785-D17B-D430D33FB6A8}"/>
                    </a:ext>
                  </a:extLst>
                </p14:cNvPr>
                <p14:cNvContentPartPr/>
                <p14:nvPr/>
              </p14:nvContentPartPr>
              <p14:xfrm>
                <a:off x="4311425" y="1223345"/>
                <a:ext cx="128880" cy="131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960C6C6-BACB-F785-D17B-D430D33FB6A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303865" y="1215785"/>
                  <a:ext cx="14400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5A32D90F-02AA-DB55-39FD-7AD3314AFE4F}"/>
              </a:ext>
            </a:extLst>
          </p:cNvPr>
          <p:cNvGrpSpPr/>
          <p:nvPr/>
        </p:nvGrpSpPr>
        <p:grpSpPr>
          <a:xfrm>
            <a:off x="5491505" y="1070705"/>
            <a:ext cx="859680" cy="398520"/>
            <a:chOff x="5491505" y="1070705"/>
            <a:chExt cx="859680" cy="39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799B96A8-5EDB-B9AF-1DE8-F7CC666DB7FF}"/>
                    </a:ext>
                  </a:extLst>
                </p14:cNvPr>
                <p14:cNvContentPartPr/>
                <p14:nvPr/>
              </p14:nvContentPartPr>
              <p14:xfrm>
                <a:off x="5491505" y="1089065"/>
                <a:ext cx="342720" cy="1047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799B96A8-5EDB-B9AF-1DE8-F7CC666DB7F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483945" y="1081505"/>
                  <a:ext cx="3578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A7891A04-992C-F969-DB20-8921FA8FAF49}"/>
                    </a:ext>
                  </a:extLst>
                </p14:cNvPr>
                <p14:cNvContentPartPr/>
                <p14:nvPr/>
              </p14:nvContentPartPr>
              <p14:xfrm>
                <a:off x="5651705" y="1178705"/>
                <a:ext cx="17280" cy="655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A7891A04-992C-F969-DB20-8921FA8FAF4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644145" y="1171145"/>
                  <a:ext cx="324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FFF8879E-0C63-3B54-85D5-9020F59331EF}"/>
                    </a:ext>
                  </a:extLst>
                </p14:cNvPr>
                <p14:cNvContentPartPr/>
                <p14:nvPr/>
              </p14:nvContentPartPr>
              <p14:xfrm>
                <a:off x="5504465" y="1278065"/>
                <a:ext cx="323640" cy="338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FFF8879E-0C63-3B54-85D5-9020F59331E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496905" y="1270505"/>
                  <a:ext cx="338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B63F887-5E07-CED9-6737-97590063D26B}"/>
                    </a:ext>
                  </a:extLst>
                </p14:cNvPr>
                <p14:cNvContentPartPr/>
                <p14:nvPr/>
              </p14:nvContentPartPr>
              <p14:xfrm>
                <a:off x="5591945" y="1293905"/>
                <a:ext cx="278640" cy="1753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B63F887-5E07-CED9-6737-97590063D26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584385" y="1286345"/>
                  <a:ext cx="2937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37794CA-9335-C658-A056-AF40419A4BC9}"/>
                    </a:ext>
                  </a:extLst>
                </p14:cNvPr>
                <p14:cNvContentPartPr/>
                <p14:nvPr/>
              </p14:nvContentPartPr>
              <p14:xfrm>
                <a:off x="6056705" y="1070705"/>
                <a:ext cx="250200" cy="2304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37794CA-9335-C658-A056-AF40419A4BC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049145" y="1063145"/>
                  <a:ext cx="2649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20FA5155-7DFB-1F44-78B7-DEF5D6AB3769}"/>
                    </a:ext>
                  </a:extLst>
                </p14:cNvPr>
                <p14:cNvContentPartPr/>
                <p14:nvPr/>
              </p14:nvContentPartPr>
              <p14:xfrm>
                <a:off x="6047705" y="1148465"/>
                <a:ext cx="303480" cy="590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20FA5155-7DFB-1F44-78B7-DEF5D6AB376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040505" y="1140905"/>
                  <a:ext cx="3186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AA18A29-3136-CF0E-810E-93F23E5D15B2}"/>
                    </a:ext>
                  </a:extLst>
                </p14:cNvPr>
                <p14:cNvContentPartPr/>
                <p14:nvPr/>
              </p14:nvContentPartPr>
              <p14:xfrm>
                <a:off x="6138065" y="1295705"/>
                <a:ext cx="183600" cy="306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AA18A29-3136-CF0E-810E-93F23E5D15B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130505" y="1288145"/>
                  <a:ext cx="198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3F1C095F-6759-FA59-752C-B871D794C4F0}"/>
                    </a:ext>
                  </a:extLst>
                </p14:cNvPr>
                <p14:cNvContentPartPr/>
                <p14:nvPr/>
              </p14:nvContentPartPr>
              <p14:xfrm>
                <a:off x="6229865" y="1274825"/>
                <a:ext cx="77040" cy="1407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3F1C095F-6759-FA59-752C-B871D794C4F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222305" y="1267265"/>
                  <a:ext cx="9216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BEEF2FA7-B8F2-5318-E251-B3E044B1AB73}"/>
              </a:ext>
            </a:extLst>
          </p:cNvPr>
          <p:cNvGrpSpPr/>
          <p:nvPr/>
        </p:nvGrpSpPr>
        <p:grpSpPr>
          <a:xfrm>
            <a:off x="6777065" y="1021385"/>
            <a:ext cx="779400" cy="365760"/>
            <a:chOff x="6777065" y="1021385"/>
            <a:chExt cx="779400" cy="3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9C43166D-1637-DD5A-A252-CCD6689BBB8C}"/>
                    </a:ext>
                  </a:extLst>
                </p14:cNvPr>
                <p14:cNvContentPartPr/>
                <p14:nvPr/>
              </p14:nvContentPartPr>
              <p14:xfrm>
                <a:off x="6795425" y="1021385"/>
                <a:ext cx="321840" cy="453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9C43166D-1637-DD5A-A252-CCD6689BBB8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787865" y="1013825"/>
                  <a:ext cx="3369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07953B9-7100-DA49-8C4C-195B7112E176}"/>
                    </a:ext>
                  </a:extLst>
                </p14:cNvPr>
                <p14:cNvContentPartPr/>
                <p14:nvPr/>
              </p14:nvContentPartPr>
              <p14:xfrm>
                <a:off x="6777065" y="1156745"/>
                <a:ext cx="280800" cy="219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07953B9-7100-DA49-8C4C-195B7112E17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769505" y="1149185"/>
                  <a:ext cx="295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8E9DB38C-9DD2-1186-A187-B3848CBDC093}"/>
                    </a:ext>
                  </a:extLst>
                </p14:cNvPr>
                <p14:cNvContentPartPr/>
                <p14:nvPr/>
              </p14:nvContentPartPr>
              <p14:xfrm>
                <a:off x="6798665" y="1217945"/>
                <a:ext cx="232920" cy="1396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8E9DB38C-9DD2-1186-A187-B3848CBDC09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791105" y="1210385"/>
                  <a:ext cx="248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1BB44D72-6340-4F09-6F06-822A4983DA70}"/>
                    </a:ext>
                  </a:extLst>
                </p14:cNvPr>
                <p14:cNvContentPartPr/>
                <p14:nvPr/>
              </p14:nvContentPartPr>
              <p14:xfrm>
                <a:off x="7094585" y="1034705"/>
                <a:ext cx="27720" cy="3049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1BB44D72-6340-4F09-6F06-822A4983DA7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087025" y="1027145"/>
                  <a:ext cx="4284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15DE6B6F-6DDE-BB1B-56ED-291D4E3F1E79}"/>
                    </a:ext>
                  </a:extLst>
                </p14:cNvPr>
                <p14:cNvContentPartPr/>
                <p14:nvPr/>
              </p14:nvContentPartPr>
              <p14:xfrm>
                <a:off x="7093865" y="1233785"/>
                <a:ext cx="92160" cy="370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15DE6B6F-6DDE-BB1B-56ED-291D4E3F1E7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086305" y="1226225"/>
                  <a:ext cx="1069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F720E743-1220-3A23-3BFF-111B9423625F}"/>
                    </a:ext>
                  </a:extLst>
                </p14:cNvPr>
                <p14:cNvContentPartPr/>
                <p14:nvPr/>
              </p14:nvContentPartPr>
              <p14:xfrm>
                <a:off x="7200785" y="1078265"/>
                <a:ext cx="46800" cy="2095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F720E743-1220-3A23-3BFF-111B9423625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193225" y="1070705"/>
                  <a:ext cx="6192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80440D35-D46A-1355-0192-4D9A38D0015A}"/>
                    </a:ext>
                  </a:extLst>
                </p14:cNvPr>
                <p14:cNvContentPartPr/>
                <p14:nvPr/>
              </p14:nvContentPartPr>
              <p14:xfrm>
                <a:off x="7346225" y="1042265"/>
                <a:ext cx="86400" cy="1404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80440D35-D46A-1355-0192-4D9A38D0015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338665" y="1034705"/>
                  <a:ext cx="101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522EB918-FCA2-FA39-DE36-09543EF68DD7}"/>
                    </a:ext>
                  </a:extLst>
                </p14:cNvPr>
                <p14:cNvContentPartPr/>
                <p14:nvPr/>
              </p14:nvContentPartPr>
              <p14:xfrm>
                <a:off x="7329305" y="1216145"/>
                <a:ext cx="10800" cy="914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522EB918-FCA2-FA39-DE36-09543EF68DD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321745" y="1208585"/>
                  <a:ext cx="259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CB9E3D34-8F41-E9D4-E75F-A451791D3827}"/>
                    </a:ext>
                  </a:extLst>
                </p14:cNvPr>
                <p14:cNvContentPartPr/>
                <p14:nvPr/>
              </p14:nvContentPartPr>
              <p14:xfrm>
                <a:off x="7401665" y="1207865"/>
                <a:ext cx="6840" cy="1022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CB9E3D34-8F41-E9D4-E75F-A451791D382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394105" y="1200305"/>
                  <a:ext cx="219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9B244015-84BC-8352-1D62-60B17A8574BD}"/>
                    </a:ext>
                  </a:extLst>
                </p14:cNvPr>
                <p14:cNvContentPartPr/>
                <p14:nvPr/>
              </p14:nvContentPartPr>
              <p14:xfrm>
                <a:off x="7176665" y="1343225"/>
                <a:ext cx="379800" cy="439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9B244015-84BC-8352-1D62-60B17A8574B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169105" y="1336025"/>
                  <a:ext cx="39492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E5845C89-8826-BC86-789A-1139BCAF69A7}"/>
              </a:ext>
            </a:extLst>
          </p:cNvPr>
          <p:cNvGrpSpPr/>
          <p:nvPr/>
        </p:nvGrpSpPr>
        <p:grpSpPr>
          <a:xfrm>
            <a:off x="265385" y="4694564"/>
            <a:ext cx="407160" cy="511560"/>
            <a:chOff x="265385" y="4694564"/>
            <a:chExt cx="407160" cy="51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ECA2CAE-F6EF-9F7C-85A0-5AE45C4F4F8F}"/>
                    </a:ext>
                  </a:extLst>
                </p14:cNvPr>
                <p14:cNvContentPartPr/>
                <p14:nvPr/>
              </p14:nvContentPartPr>
              <p14:xfrm>
                <a:off x="265385" y="4731644"/>
                <a:ext cx="213480" cy="2505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ECA2CAE-F6EF-9F7C-85A0-5AE45C4F4F8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57825" y="4724084"/>
                  <a:ext cx="2286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0F0C0665-7CDA-03B2-8EAE-905192A29E4A}"/>
                    </a:ext>
                  </a:extLst>
                </p14:cNvPr>
                <p14:cNvContentPartPr/>
                <p14:nvPr/>
              </p14:nvContentPartPr>
              <p14:xfrm>
                <a:off x="578585" y="4694564"/>
                <a:ext cx="46080" cy="2905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0F0C0665-7CDA-03B2-8EAE-905192A29E4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71385" y="4687364"/>
                  <a:ext cx="612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32E5D91A-9782-C7CD-76F9-95608D707A62}"/>
                    </a:ext>
                  </a:extLst>
                </p14:cNvPr>
                <p14:cNvContentPartPr/>
                <p14:nvPr/>
              </p14:nvContentPartPr>
              <p14:xfrm>
                <a:off x="601265" y="4901204"/>
                <a:ext cx="27000" cy="471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32E5D91A-9782-C7CD-76F9-95608D707A6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93705" y="4893644"/>
                  <a:ext cx="421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98D56CC6-7339-20FC-A0D1-77E6F7F11A85}"/>
                    </a:ext>
                  </a:extLst>
                </p14:cNvPr>
                <p14:cNvContentPartPr/>
                <p14:nvPr/>
              </p14:nvContentPartPr>
              <p14:xfrm>
                <a:off x="382745" y="5083724"/>
                <a:ext cx="289800" cy="1224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98D56CC6-7339-20FC-A0D1-77E6F7F11A8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75185" y="5076164"/>
                  <a:ext cx="304920" cy="13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6" name="Gruppo 325">
            <a:extLst>
              <a:ext uri="{FF2B5EF4-FFF2-40B4-BE49-F238E27FC236}">
                <a16:creationId xmlns:a16="http://schemas.microsoft.com/office/drawing/2014/main" id="{7307C7CF-0B4D-E3C3-8392-98C484FC3F94}"/>
              </a:ext>
            </a:extLst>
          </p:cNvPr>
          <p:cNvGrpSpPr/>
          <p:nvPr/>
        </p:nvGrpSpPr>
        <p:grpSpPr>
          <a:xfrm>
            <a:off x="1209665" y="4804364"/>
            <a:ext cx="613800" cy="253440"/>
            <a:chOff x="1209665" y="4804364"/>
            <a:chExt cx="613800" cy="25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D2BD3288-115F-3E02-9D84-3BC742FC1165}"/>
                    </a:ext>
                  </a:extLst>
                </p14:cNvPr>
                <p14:cNvContentPartPr/>
                <p14:nvPr/>
              </p14:nvContentPartPr>
              <p14:xfrm>
                <a:off x="1209665" y="4804364"/>
                <a:ext cx="141840" cy="2534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D2BD3288-115F-3E02-9D84-3BC742FC116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202465" y="4796804"/>
                  <a:ext cx="1569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2FB92564-52DE-E5F1-B0FD-3920E542F274}"/>
                    </a:ext>
                  </a:extLst>
                </p14:cNvPr>
                <p14:cNvContentPartPr/>
                <p14:nvPr/>
              </p14:nvContentPartPr>
              <p14:xfrm>
                <a:off x="1408745" y="4860524"/>
                <a:ext cx="179280" cy="1724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2FB92564-52DE-E5F1-B0FD-3920E542F27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401185" y="4852964"/>
                  <a:ext cx="1944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434D978B-F972-DA8D-15B0-C0FCDC5476CE}"/>
                    </a:ext>
                  </a:extLst>
                </p14:cNvPr>
                <p14:cNvContentPartPr/>
                <p14:nvPr/>
              </p14:nvContentPartPr>
              <p14:xfrm>
                <a:off x="1642385" y="4863764"/>
                <a:ext cx="181080" cy="18108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434D978B-F972-DA8D-15B0-C0FCDC5476C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634825" y="4856204"/>
                  <a:ext cx="19620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4" name="Gruppo 323">
            <a:extLst>
              <a:ext uri="{FF2B5EF4-FFF2-40B4-BE49-F238E27FC236}">
                <a16:creationId xmlns:a16="http://schemas.microsoft.com/office/drawing/2014/main" id="{771E8AE6-3D91-40C2-9FAC-494A3B0D068A}"/>
              </a:ext>
            </a:extLst>
          </p:cNvPr>
          <p:cNvGrpSpPr/>
          <p:nvPr/>
        </p:nvGrpSpPr>
        <p:grpSpPr>
          <a:xfrm>
            <a:off x="2164025" y="4649564"/>
            <a:ext cx="979560" cy="462240"/>
            <a:chOff x="2164025" y="4649564"/>
            <a:chExt cx="979560" cy="46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B876245D-AEA9-9836-11EF-F666B9C86BB9}"/>
                    </a:ext>
                  </a:extLst>
                </p14:cNvPr>
                <p14:cNvContentPartPr/>
                <p14:nvPr/>
              </p14:nvContentPartPr>
              <p14:xfrm>
                <a:off x="2164025" y="4649564"/>
                <a:ext cx="390960" cy="4622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B876245D-AEA9-9836-11EF-F666B9C86BB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156465" y="4642004"/>
                  <a:ext cx="40608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824FAE11-A00C-7B1C-84BE-C567DE562AC8}"/>
                    </a:ext>
                  </a:extLst>
                </p14:cNvPr>
                <p14:cNvContentPartPr/>
                <p14:nvPr/>
              </p14:nvContentPartPr>
              <p14:xfrm>
                <a:off x="2462465" y="4690964"/>
                <a:ext cx="213120" cy="3402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824FAE11-A00C-7B1C-84BE-C567DE562AC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455265" y="4683404"/>
                  <a:ext cx="22824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0489DAB1-B4AF-4ADF-0806-311D4B0B3905}"/>
                    </a:ext>
                  </a:extLst>
                </p14:cNvPr>
                <p14:cNvContentPartPr/>
                <p14:nvPr/>
              </p14:nvContentPartPr>
              <p14:xfrm>
                <a:off x="2709065" y="4652804"/>
                <a:ext cx="258480" cy="26064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0489DAB1-B4AF-4ADF-0806-311D4B0B3905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701505" y="4645244"/>
                  <a:ext cx="2736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F82A85E6-A1D4-E5C7-ED35-BD90EA2E3A6F}"/>
                    </a:ext>
                  </a:extLst>
                </p14:cNvPr>
                <p14:cNvContentPartPr/>
                <p14:nvPr/>
              </p14:nvContentPartPr>
              <p14:xfrm>
                <a:off x="2990225" y="4712204"/>
                <a:ext cx="153360" cy="2239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F82A85E6-A1D4-E5C7-ED35-BD90EA2E3A6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982665" y="4704644"/>
                  <a:ext cx="168480" cy="23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5EC975E2-1D7D-75E8-27B8-348B446AB6D0}"/>
              </a:ext>
            </a:extLst>
          </p:cNvPr>
          <p:cNvGrpSpPr/>
          <p:nvPr/>
        </p:nvGrpSpPr>
        <p:grpSpPr>
          <a:xfrm>
            <a:off x="3454265" y="4764044"/>
            <a:ext cx="790920" cy="397800"/>
            <a:chOff x="3454265" y="4764044"/>
            <a:chExt cx="790920" cy="39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2374B988-8E70-2D7E-3AAC-934EA1D48323}"/>
                    </a:ext>
                  </a:extLst>
                </p14:cNvPr>
                <p14:cNvContentPartPr/>
                <p14:nvPr/>
              </p14:nvContentPartPr>
              <p14:xfrm>
                <a:off x="3454265" y="4764044"/>
                <a:ext cx="403920" cy="39780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2374B988-8E70-2D7E-3AAC-934EA1D4832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446705" y="4756484"/>
                  <a:ext cx="41904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C06AE2FF-9E33-0178-CF12-D878AB9B2E71}"/>
                    </a:ext>
                  </a:extLst>
                </p14:cNvPr>
                <p14:cNvContentPartPr/>
                <p14:nvPr/>
              </p14:nvContentPartPr>
              <p14:xfrm>
                <a:off x="3817145" y="4868444"/>
                <a:ext cx="183600" cy="1810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C06AE2FF-9E33-0178-CF12-D878AB9B2E7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809585" y="4860884"/>
                  <a:ext cx="1987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B755FFE3-1045-3848-2FC4-BA61D941F428}"/>
                    </a:ext>
                  </a:extLst>
                </p14:cNvPr>
                <p14:cNvContentPartPr/>
                <p14:nvPr/>
              </p14:nvContentPartPr>
              <p14:xfrm>
                <a:off x="4021985" y="4830284"/>
                <a:ext cx="223200" cy="1864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B755FFE3-1045-3848-2FC4-BA61D941F428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014425" y="4822724"/>
                  <a:ext cx="23796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575F52DC-5127-091A-AD8B-9C1F39FF3C69}"/>
              </a:ext>
            </a:extLst>
          </p:cNvPr>
          <p:cNvGrpSpPr/>
          <p:nvPr/>
        </p:nvGrpSpPr>
        <p:grpSpPr>
          <a:xfrm>
            <a:off x="4628945" y="4847924"/>
            <a:ext cx="457920" cy="253440"/>
            <a:chOff x="4628945" y="4847924"/>
            <a:chExt cx="457920" cy="25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943D48A5-52BE-A207-3812-6E476B69B993}"/>
                    </a:ext>
                  </a:extLst>
                </p14:cNvPr>
                <p14:cNvContentPartPr/>
                <p14:nvPr/>
              </p14:nvContentPartPr>
              <p14:xfrm>
                <a:off x="4628945" y="4866284"/>
                <a:ext cx="336240" cy="23508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943D48A5-52BE-A207-3812-6E476B69B99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621385" y="4858724"/>
                  <a:ext cx="3513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3BF675B2-599D-AE03-27D5-BDD0B1E2BA64}"/>
                    </a:ext>
                  </a:extLst>
                </p14:cNvPr>
                <p14:cNvContentPartPr/>
                <p14:nvPr/>
              </p14:nvContentPartPr>
              <p14:xfrm>
                <a:off x="4882385" y="4847924"/>
                <a:ext cx="204480" cy="18288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3BF675B2-599D-AE03-27D5-BDD0B1E2BA6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874825" y="4840364"/>
                  <a:ext cx="21960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3" name="Gruppo 372">
            <a:extLst>
              <a:ext uri="{FF2B5EF4-FFF2-40B4-BE49-F238E27FC236}">
                <a16:creationId xmlns:a16="http://schemas.microsoft.com/office/drawing/2014/main" id="{02E248F1-C923-44E9-81ED-1FD61B461BC7}"/>
              </a:ext>
            </a:extLst>
          </p:cNvPr>
          <p:cNvGrpSpPr/>
          <p:nvPr/>
        </p:nvGrpSpPr>
        <p:grpSpPr>
          <a:xfrm>
            <a:off x="5460185" y="4763324"/>
            <a:ext cx="638640" cy="313200"/>
            <a:chOff x="5460185" y="4763324"/>
            <a:chExt cx="638640" cy="31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D109CC7C-46C6-78D1-5026-6AC10062E648}"/>
                    </a:ext>
                  </a:extLst>
                </p14:cNvPr>
                <p14:cNvContentPartPr/>
                <p14:nvPr/>
              </p14:nvContentPartPr>
              <p14:xfrm>
                <a:off x="5460185" y="4763324"/>
                <a:ext cx="199800" cy="29196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D109CC7C-46C6-78D1-5026-6AC10062E64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452625" y="4755764"/>
                  <a:ext cx="2149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D8A404C5-EA25-65D1-DB99-21600E0E7DAA}"/>
                    </a:ext>
                  </a:extLst>
                </p14:cNvPr>
                <p14:cNvContentPartPr/>
                <p14:nvPr/>
              </p14:nvContentPartPr>
              <p14:xfrm>
                <a:off x="5674025" y="4901564"/>
                <a:ext cx="117720" cy="1206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D8A404C5-EA25-65D1-DB99-21600E0E7DA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666465" y="4894004"/>
                  <a:ext cx="1328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B697105-4042-D8FE-40B6-314E0F530185}"/>
                    </a:ext>
                  </a:extLst>
                </p14:cNvPr>
                <p14:cNvContentPartPr/>
                <p14:nvPr/>
              </p14:nvContentPartPr>
              <p14:xfrm>
                <a:off x="5850785" y="4905524"/>
                <a:ext cx="108000" cy="1000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B697105-4042-D8FE-40B6-314E0F53018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843225" y="4897964"/>
                  <a:ext cx="1231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B6639988-895F-F24F-1558-5AD061F5F3DF}"/>
                    </a:ext>
                  </a:extLst>
                </p14:cNvPr>
                <p14:cNvContentPartPr/>
                <p14:nvPr/>
              </p14:nvContentPartPr>
              <p14:xfrm>
                <a:off x="5979665" y="4913444"/>
                <a:ext cx="119160" cy="1630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B6639988-895F-F24F-1558-5AD061F5F3D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972105" y="4906244"/>
                  <a:ext cx="13428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4AD52D2B-F430-BE0C-503E-2EBB50D5F8F1}"/>
              </a:ext>
            </a:extLst>
          </p:cNvPr>
          <p:cNvGrpSpPr/>
          <p:nvPr/>
        </p:nvGrpSpPr>
        <p:grpSpPr>
          <a:xfrm>
            <a:off x="1015985" y="5325644"/>
            <a:ext cx="480600" cy="353160"/>
            <a:chOff x="1015985" y="5325644"/>
            <a:chExt cx="480600" cy="35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1325EFD9-FE6F-6C00-FFCD-8154F8387A9B}"/>
                    </a:ext>
                  </a:extLst>
                </p14:cNvPr>
                <p14:cNvContentPartPr/>
                <p14:nvPr/>
              </p14:nvContentPartPr>
              <p14:xfrm>
                <a:off x="1015985" y="5325644"/>
                <a:ext cx="199800" cy="35316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1325EFD9-FE6F-6C00-FFCD-8154F8387A9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08425" y="5318084"/>
                  <a:ext cx="21492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716C7C79-A04C-7444-2A29-621A17078D4B}"/>
                    </a:ext>
                  </a:extLst>
                </p14:cNvPr>
                <p14:cNvContentPartPr/>
                <p14:nvPr/>
              </p14:nvContentPartPr>
              <p14:xfrm>
                <a:off x="1294265" y="5333204"/>
                <a:ext cx="165240" cy="3438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716C7C79-A04C-7444-2A29-621A17078D4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286705" y="5326004"/>
                  <a:ext cx="18036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B4370585-55B3-0CF9-F795-964C14D321AB}"/>
                    </a:ext>
                  </a:extLst>
                </p14:cNvPr>
                <p14:cNvContentPartPr/>
                <p14:nvPr/>
              </p14:nvContentPartPr>
              <p14:xfrm>
                <a:off x="1314425" y="5491244"/>
                <a:ext cx="182160" cy="7236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B4370585-55B3-0CF9-F795-964C14D321A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306865" y="5483684"/>
                  <a:ext cx="19728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" name="Gruppo 368">
            <a:extLst>
              <a:ext uri="{FF2B5EF4-FFF2-40B4-BE49-F238E27FC236}">
                <a16:creationId xmlns:a16="http://schemas.microsoft.com/office/drawing/2014/main" id="{01817A8C-10DC-1533-CD23-CBF11DB722D7}"/>
              </a:ext>
            </a:extLst>
          </p:cNvPr>
          <p:cNvGrpSpPr/>
          <p:nvPr/>
        </p:nvGrpSpPr>
        <p:grpSpPr>
          <a:xfrm>
            <a:off x="1947665" y="5492684"/>
            <a:ext cx="766440" cy="224640"/>
            <a:chOff x="1947665" y="5492684"/>
            <a:chExt cx="766440" cy="22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033A2552-9BB8-C662-D22E-9D5F1904537D}"/>
                    </a:ext>
                  </a:extLst>
                </p14:cNvPr>
                <p14:cNvContentPartPr/>
                <p14:nvPr/>
              </p14:nvContentPartPr>
              <p14:xfrm>
                <a:off x="1947665" y="5575484"/>
                <a:ext cx="101880" cy="1418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033A2552-9BB8-C662-D22E-9D5F1904537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940105" y="5567924"/>
                  <a:ext cx="1166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8442461D-B736-FCEA-24DE-EB1FED8675E2}"/>
                    </a:ext>
                  </a:extLst>
                </p14:cNvPr>
                <p14:cNvContentPartPr/>
                <p14:nvPr/>
              </p14:nvContentPartPr>
              <p14:xfrm>
                <a:off x="2110745" y="5492684"/>
                <a:ext cx="163080" cy="1998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8442461D-B736-FCEA-24DE-EB1FED8675E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103185" y="5485124"/>
                  <a:ext cx="1782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E0CC64A9-1E79-B195-8D98-D3F862AFF86C}"/>
                    </a:ext>
                  </a:extLst>
                </p14:cNvPr>
                <p14:cNvContentPartPr/>
                <p14:nvPr/>
              </p14:nvContentPartPr>
              <p14:xfrm>
                <a:off x="2336105" y="5538044"/>
                <a:ext cx="255960" cy="16272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E0CC64A9-1E79-B195-8D98-D3F862AFF86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2328545" y="5530484"/>
                  <a:ext cx="2710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391F9D55-8985-CFAA-038C-9FEDA9727505}"/>
                    </a:ext>
                  </a:extLst>
                </p14:cNvPr>
                <p14:cNvContentPartPr/>
                <p14:nvPr/>
              </p14:nvContentPartPr>
              <p14:xfrm>
                <a:off x="2545625" y="5493044"/>
                <a:ext cx="168480" cy="22392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391F9D55-8985-CFAA-038C-9FEDA9727505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2538065" y="5485484"/>
                  <a:ext cx="183600" cy="23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7" name="Gruppo 366">
            <a:extLst>
              <a:ext uri="{FF2B5EF4-FFF2-40B4-BE49-F238E27FC236}">
                <a16:creationId xmlns:a16="http://schemas.microsoft.com/office/drawing/2014/main" id="{8F17D1D6-13C1-81C5-0880-4D51F42E8439}"/>
              </a:ext>
            </a:extLst>
          </p:cNvPr>
          <p:cNvGrpSpPr/>
          <p:nvPr/>
        </p:nvGrpSpPr>
        <p:grpSpPr>
          <a:xfrm>
            <a:off x="3260585" y="5326724"/>
            <a:ext cx="1297440" cy="438840"/>
            <a:chOff x="3260585" y="5326724"/>
            <a:chExt cx="1297440" cy="43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1DF920C1-9692-4284-2970-46BE3A65EEC6}"/>
                    </a:ext>
                  </a:extLst>
                </p14:cNvPr>
                <p14:cNvContentPartPr/>
                <p14:nvPr/>
              </p14:nvContentPartPr>
              <p14:xfrm>
                <a:off x="3260585" y="5388644"/>
                <a:ext cx="294840" cy="37692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1DF920C1-9692-4284-2970-46BE3A65EEC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253025" y="5381084"/>
                  <a:ext cx="30996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62DA1DB6-B339-8D6E-AEA4-7AC3317169E7}"/>
                    </a:ext>
                  </a:extLst>
                </p14:cNvPr>
                <p14:cNvContentPartPr/>
                <p14:nvPr/>
              </p14:nvContentPartPr>
              <p14:xfrm>
                <a:off x="3586385" y="5326724"/>
                <a:ext cx="169200" cy="3855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62DA1DB6-B339-8D6E-AEA4-7AC3317169E7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578825" y="5319164"/>
                  <a:ext cx="18432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EB9D7258-1117-694A-D760-2E232DB32D4F}"/>
                    </a:ext>
                  </a:extLst>
                </p14:cNvPr>
                <p14:cNvContentPartPr/>
                <p14:nvPr/>
              </p14:nvContentPartPr>
              <p14:xfrm>
                <a:off x="3617705" y="5610764"/>
                <a:ext cx="162720" cy="262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EB9D7258-1117-694A-D760-2E232DB32D4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610145" y="5603204"/>
                  <a:ext cx="1778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9E8364B-470B-65FF-51E0-761DF1813CCA}"/>
                    </a:ext>
                  </a:extLst>
                </p14:cNvPr>
                <p14:cNvContentPartPr/>
                <p14:nvPr/>
              </p14:nvContentPartPr>
              <p14:xfrm>
                <a:off x="3822905" y="5489444"/>
                <a:ext cx="205920" cy="2203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9E8364B-470B-65FF-51E0-761DF1813CC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3815345" y="5481884"/>
                  <a:ext cx="2210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2B4BA5FC-C60B-CA0B-DF65-A9908E49B3B9}"/>
                    </a:ext>
                  </a:extLst>
                </p14:cNvPr>
                <p14:cNvContentPartPr/>
                <p14:nvPr/>
              </p14:nvContentPartPr>
              <p14:xfrm>
                <a:off x="4007585" y="5527964"/>
                <a:ext cx="134640" cy="13500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2B4BA5FC-C60B-CA0B-DF65-A9908E49B3B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000025" y="5520404"/>
                  <a:ext cx="1497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F09D8AE1-D430-138E-B9DA-B88A274B05EC}"/>
                    </a:ext>
                  </a:extLst>
                </p14:cNvPr>
                <p14:cNvContentPartPr/>
                <p14:nvPr/>
              </p14:nvContentPartPr>
              <p14:xfrm>
                <a:off x="4207025" y="5517884"/>
                <a:ext cx="92160" cy="14436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F09D8AE1-D430-138E-B9DA-B88A274B05E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199465" y="5510324"/>
                  <a:ext cx="1069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135FF646-7402-DBCD-64F4-3C130AB969FE}"/>
                    </a:ext>
                  </a:extLst>
                </p14:cNvPr>
                <p14:cNvContentPartPr/>
                <p14:nvPr/>
              </p14:nvContentPartPr>
              <p14:xfrm>
                <a:off x="4332305" y="5332844"/>
                <a:ext cx="56520" cy="37440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135FF646-7402-DBCD-64F4-3C130AB969F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324745" y="5325284"/>
                  <a:ext cx="7164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EF245075-6C6F-BDE9-9785-7AB325755298}"/>
                    </a:ext>
                  </a:extLst>
                </p14:cNvPr>
                <p14:cNvContentPartPr/>
                <p14:nvPr/>
              </p14:nvContentPartPr>
              <p14:xfrm>
                <a:off x="4314665" y="5524724"/>
                <a:ext cx="92160" cy="104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EF245075-6C6F-BDE9-9785-7AB32575529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307105" y="5517164"/>
                  <a:ext cx="1069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18750D25-C244-F618-AB0B-9A5258799F5B}"/>
                    </a:ext>
                  </a:extLst>
                </p14:cNvPr>
                <p14:cNvContentPartPr/>
                <p14:nvPr/>
              </p14:nvContentPartPr>
              <p14:xfrm>
                <a:off x="4510865" y="5456684"/>
                <a:ext cx="47160" cy="29808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18750D25-C244-F618-AB0B-9A5258799F5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503305" y="5449124"/>
                  <a:ext cx="61920" cy="31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" name="Gruppo 364">
            <a:extLst>
              <a:ext uri="{FF2B5EF4-FFF2-40B4-BE49-F238E27FC236}">
                <a16:creationId xmlns:a16="http://schemas.microsoft.com/office/drawing/2014/main" id="{CBB5EFA2-2620-4CDE-8C25-307B244F610F}"/>
              </a:ext>
            </a:extLst>
          </p:cNvPr>
          <p:cNvGrpSpPr/>
          <p:nvPr/>
        </p:nvGrpSpPr>
        <p:grpSpPr>
          <a:xfrm>
            <a:off x="5074265" y="5465324"/>
            <a:ext cx="345960" cy="298080"/>
            <a:chOff x="5074265" y="5465324"/>
            <a:chExt cx="34596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90291F1E-080A-F951-E401-6CE4D14D22BF}"/>
                    </a:ext>
                  </a:extLst>
                </p14:cNvPr>
                <p14:cNvContentPartPr/>
                <p14:nvPr/>
              </p14:nvContentPartPr>
              <p14:xfrm>
                <a:off x="5074265" y="5525444"/>
                <a:ext cx="161280" cy="21456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90291F1E-080A-F951-E401-6CE4D14D22B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66705" y="5517884"/>
                  <a:ext cx="1760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851884A8-81BE-FD0B-4372-DC2EDA3E2F80}"/>
                    </a:ext>
                  </a:extLst>
                </p14:cNvPr>
                <p14:cNvContentPartPr/>
                <p14:nvPr/>
              </p14:nvContentPartPr>
              <p14:xfrm>
                <a:off x="5337425" y="5465324"/>
                <a:ext cx="82800" cy="2980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851884A8-81BE-FD0B-4372-DC2EDA3E2F80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329865" y="5457764"/>
                  <a:ext cx="97920" cy="31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" name="Gruppo 362">
            <a:extLst>
              <a:ext uri="{FF2B5EF4-FFF2-40B4-BE49-F238E27FC236}">
                <a16:creationId xmlns:a16="http://schemas.microsoft.com/office/drawing/2014/main" id="{F26C7BC2-B640-1B92-BB97-3DB6EBA7AF4E}"/>
              </a:ext>
            </a:extLst>
          </p:cNvPr>
          <p:cNvGrpSpPr/>
          <p:nvPr/>
        </p:nvGrpSpPr>
        <p:grpSpPr>
          <a:xfrm>
            <a:off x="5856545" y="5381444"/>
            <a:ext cx="768960" cy="354600"/>
            <a:chOff x="5856545" y="5381444"/>
            <a:chExt cx="76896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600FA62-CEE1-73E3-7EDD-66987C376D92}"/>
                    </a:ext>
                  </a:extLst>
                </p14:cNvPr>
                <p14:cNvContentPartPr/>
                <p14:nvPr/>
              </p14:nvContentPartPr>
              <p14:xfrm>
                <a:off x="5856545" y="5562884"/>
                <a:ext cx="215280" cy="1548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600FA62-CEE1-73E3-7EDD-66987C376D9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848985" y="5555684"/>
                  <a:ext cx="230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FF95FE24-CE6C-D007-C842-54C430DFCD72}"/>
                    </a:ext>
                  </a:extLst>
                </p14:cNvPr>
                <p14:cNvContentPartPr/>
                <p14:nvPr/>
              </p14:nvContentPartPr>
              <p14:xfrm>
                <a:off x="6034025" y="5593124"/>
                <a:ext cx="110520" cy="12420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FF95FE24-CE6C-D007-C842-54C430DFCD72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026465" y="5585564"/>
                  <a:ext cx="125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C2572947-5BB6-960D-92E9-4698FF8FC7CF}"/>
                    </a:ext>
                  </a:extLst>
                </p14:cNvPr>
                <p14:cNvContentPartPr/>
                <p14:nvPr/>
              </p14:nvContentPartPr>
              <p14:xfrm>
                <a:off x="6189185" y="5553164"/>
                <a:ext cx="74160" cy="18288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C2572947-5BB6-960D-92E9-4698FF8FC7C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181985" y="5545604"/>
                  <a:ext cx="892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EC9131A3-D736-BEEA-B6B7-937E9325CE21}"/>
                    </a:ext>
                  </a:extLst>
                </p14:cNvPr>
                <p14:cNvContentPartPr/>
                <p14:nvPr/>
              </p14:nvContentPartPr>
              <p14:xfrm>
                <a:off x="6333185" y="5381444"/>
                <a:ext cx="143280" cy="2872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EC9131A3-D736-BEEA-B6B7-937E9325CE21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325625" y="5373884"/>
                  <a:ext cx="15804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406629D4-CE12-BCDA-753C-D180F370B44F}"/>
                    </a:ext>
                  </a:extLst>
                </p14:cNvPr>
                <p14:cNvContentPartPr/>
                <p14:nvPr/>
              </p14:nvContentPartPr>
              <p14:xfrm>
                <a:off x="6464945" y="5477564"/>
                <a:ext cx="160560" cy="2185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406629D4-CE12-BCDA-753C-D180F370B44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457745" y="5470004"/>
                  <a:ext cx="17568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Gruppo 380">
            <a:extLst>
              <a:ext uri="{FF2B5EF4-FFF2-40B4-BE49-F238E27FC236}">
                <a16:creationId xmlns:a16="http://schemas.microsoft.com/office/drawing/2014/main" id="{8918D273-0817-E1FE-929E-2DDF4888892A}"/>
              </a:ext>
            </a:extLst>
          </p:cNvPr>
          <p:cNvGrpSpPr/>
          <p:nvPr/>
        </p:nvGrpSpPr>
        <p:grpSpPr>
          <a:xfrm>
            <a:off x="5329702" y="1745705"/>
            <a:ext cx="952920" cy="778320"/>
            <a:chOff x="5329702" y="1745705"/>
            <a:chExt cx="952920" cy="77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568B99E1-1B04-52D2-C744-273FC38DF060}"/>
                    </a:ext>
                  </a:extLst>
                </p14:cNvPr>
                <p14:cNvContentPartPr/>
                <p14:nvPr/>
              </p14:nvContentPartPr>
              <p14:xfrm>
                <a:off x="5383702" y="1745705"/>
                <a:ext cx="828360" cy="69480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568B99E1-1B04-52D2-C744-273FC38DF06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376142" y="1738145"/>
                  <a:ext cx="843480" cy="70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FC5B1A0D-E39D-7600-1886-1AC90D0822C7}"/>
                    </a:ext>
                  </a:extLst>
                </p14:cNvPr>
                <p14:cNvContentPartPr/>
                <p14:nvPr/>
              </p14:nvContentPartPr>
              <p14:xfrm>
                <a:off x="5329702" y="2386865"/>
                <a:ext cx="952920" cy="1371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FC5B1A0D-E39D-7600-1886-1AC90D0822C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322142" y="2379305"/>
                  <a:ext cx="968040" cy="15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" name="Gruppo 410">
            <a:extLst>
              <a:ext uri="{FF2B5EF4-FFF2-40B4-BE49-F238E27FC236}">
                <a16:creationId xmlns:a16="http://schemas.microsoft.com/office/drawing/2014/main" id="{2DD7AD9A-B5CF-F894-1B1A-856BB99627E3}"/>
              </a:ext>
            </a:extLst>
          </p:cNvPr>
          <p:cNvGrpSpPr/>
          <p:nvPr/>
        </p:nvGrpSpPr>
        <p:grpSpPr>
          <a:xfrm>
            <a:off x="9210796" y="4396451"/>
            <a:ext cx="2424568" cy="1049891"/>
            <a:chOff x="9210796" y="4396451"/>
            <a:chExt cx="2424568" cy="104989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221928FC-AFD9-92E0-6DB4-441769D24355}"/>
                    </a:ext>
                  </a:extLst>
                </p14:cNvPr>
                <p14:cNvContentPartPr/>
                <p14:nvPr/>
              </p14:nvContentPartPr>
              <p14:xfrm>
                <a:off x="9210796" y="4396451"/>
                <a:ext cx="635040" cy="6451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221928FC-AFD9-92E0-6DB4-441769D24355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203236" y="4388891"/>
                  <a:ext cx="650160" cy="66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D386BB07-4108-92FE-AA83-5AF1C9D12302}"/>
                    </a:ext>
                  </a:extLst>
                </p14:cNvPr>
                <p14:cNvContentPartPr/>
                <p14:nvPr/>
              </p14:nvContentPartPr>
              <p14:xfrm>
                <a:off x="9916036" y="4419491"/>
                <a:ext cx="86400" cy="67860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D386BB07-4108-92FE-AA83-5AF1C9D12302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908476" y="4411931"/>
                  <a:ext cx="101520" cy="69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B3E98DD6-BB6E-4E0E-E6D5-40060AB213E7}"/>
                    </a:ext>
                  </a:extLst>
                </p14:cNvPr>
                <p14:cNvContentPartPr/>
                <p14:nvPr/>
              </p14:nvContentPartPr>
              <p14:xfrm>
                <a:off x="9954556" y="4769051"/>
                <a:ext cx="208800" cy="12240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B3E98DD6-BB6E-4E0E-E6D5-40060AB213E7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946996" y="4761491"/>
                  <a:ext cx="2239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D834BA12-1E02-BBDE-4098-BA78E4FDDF50}"/>
                    </a:ext>
                  </a:extLst>
                </p14:cNvPr>
                <p14:cNvContentPartPr/>
                <p14:nvPr/>
              </p14:nvContentPartPr>
              <p14:xfrm>
                <a:off x="9544516" y="5097731"/>
                <a:ext cx="411840" cy="2530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D834BA12-1E02-BBDE-4098-BA78E4FDDF5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536956" y="5090171"/>
                  <a:ext cx="4269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B6763318-07A2-A861-16A9-3B9685E26F52}"/>
                    </a:ext>
                  </a:extLst>
                </p14:cNvPr>
                <p14:cNvContentPartPr/>
                <p14:nvPr/>
              </p14:nvContentPartPr>
              <p14:xfrm>
                <a:off x="10510724" y="4861342"/>
                <a:ext cx="210240" cy="3132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B6763318-07A2-A861-16A9-3B9685E26F5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503164" y="4853782"/>
                  <a:ext cx="2253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279C2E6B-7A43-C982-E8E7-F0642CF6DE8D}"/>
                    </a:ext>
                  </a:extLst>
                </p14:cNvPr>
                <p14:cNvContentPartPr/>
                <p14:nvPr/>
              </p14:nvContentPartPr>
              <p14:xfrm>
                <a:off x="10547084" y="4983382"/>
                <a:ext cx="135360" cy="2880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279C2E6B-7A43-C982-E8E7-F0642CF6DE8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539524" y="4975822"/>
                  <a:ext cx="1504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0C98948C-5475-F848-EF91-DF498D511E58}"/>
                    </a:ext>
                  </a:extLst>
                </p14:cNvPr>
                <p14:cNvContentPartPr/>
                <p14:nvPr/>
              </p14:nvContentPartPr>
              <p14:xfrm>
                <a:off x="10555724" y="4990942"/>
                <a:ext cx="131400" cy="12744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0C98948C-5475-F848-EF91-DF498D511E5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548524" y="4983382"/>
                  <a:ext cx="1465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8B4B3672-73BB-B32D-ED93-EB7E211839A5}"/>
                    </a:ext>
                  </a:extLst>
                </p14:cNvPr>
                <p14:cNvContentPartPr/>
                <p14:nvPr/>
              </p14:nvContentPartPr>
              <p14:xfrm>
                <a:off x="10763444" y="4881502"/>
                <a:ext cx="47160" cy="25704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8B4B3672-73BB-B32D-ED93-EB7E211839A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755884" y="4873942"/>
                  <a:ext cx="619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AAE33C62-570E-D664-D984-9B3582C3C78C}"/>
                    </a:ext>
                  </a:extLst>
                </p14:cNvPr>
                <p14:cNvContentPartPr/>
                <p14:nvPr/>
              </p14:nvContentPartPr>
              <p14:xfrm>
                <a:off x="10789724" y="5042062"/>
                <a:ext cx="69480" cy="6408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AAE33C62-570E-D664-D984-9B3582C3C78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782164" y="5034502"/>
                  <a:ext cx="846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50A4F23D-16DB-E6EE-5F4A-9B1BF7C37C21}"/>
                    </a:ext>
                  </a:extLst>
                </p14:cNvPr>
                <p14:cNvContentPartPr/>
                <p14:nvPr/>
              </p14:nvContentPartPr>
              <p14:xfrm>
                <a:off x="10894484" y="4880782"/>
                <a:ext cx="52560" cy="23364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50A4F23D-16DB-E6EE-5F4A-9B1BF7C37C21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886924" y="4873222"/>
                  <a:ext cx="676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8A7151A6-1930-B493-07C2-A88F3B1AC653}"/>
                    </a:ext>
                  </a:extLst>
                </p14:cNvPr>
                <p14:cNvContentPartPr/>
                <p14:nvPr/>
              </p14:nvContentPartPr>
              <p14:xfrm>
                <a:off x="11062244" y="4897702"/>
                <a:ext cx="91080" cy="1832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8A7151A6-1930-B493-07C2-A88F3B1AC65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1054684" y="4890142"/>
                  <a:ext cx="1062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1A4EB416-B170-E923-32E9-1FFE27C5C64F}"/>
                    </a:ext>
                  </a:extLst>
                </p14:cNvPr>
                <p14:cNvContentPartPr/>
                <p14:nvPr/>
              </p14:nvContentPartPr>
              <p14:xfrm>
                <a:off x="11043884" y="5098942"/>
                <a:ext cx="2880" cy="7308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1A4EB416-B170-E923-32E9-1FFE27C5C64F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1036324" y="5091382"/>
                  <a:ext cx="18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128EE8BB-2A44-BC50-2374-813394701E13}"/>
                    </a:ext>
                  </a:extLst>
                </p14:cNvPr>
                <p14:cNvContentPartPr/>
                <p14:nvPr/>
              </p14:nvContentPartPr>
              <p14:xfrm>
                <a:off x="11124884" y="5092102"/>
                <a:ext cx="6120" cy="13932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128EE8BB-2A44-BC50-2374-813394701E1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1117684" y="5084902"/>
                  <a:ext cx="21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1F5E119A-2ABD-3AD3-E3F1-550178A31191}"/>
                    </a:ext>
                  </a:extLst>
                </p14:cNvPr>
                <p14:cNvContentPartPr/>
                <p14:nvPr/>
              </p14:nvContentPartPr>
              <p14:xfrm>
                <a:off x="10927244" y="5240422"/>
                <a:ext cx="308160" cy="3060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1F5E119A-2ABD-3AD3-E3F1-550178A3119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0919684" y="5232862"/>
                  <a:ext cx="3232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F80664D8-7B3E-9CD6-C655-D5B3C7B4DC7D}"/>
                    </a:ext>
                  </a:extLst>
                </p14:cNvPr>
                <p14:cNvContentPartPr/>
                <p14:nvPr/>
              </p14:nvContentPartPr>
              <p14:xfrm>
                <a:off x="10332524" y="5312062"/>
                <a:ext cx="1302840" cy="13428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F80664D8-7B3E-9CD6-C655-D5B3C7B4DC7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0324964" y="5304502"/>
                  <a:ext cx="131796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0" name="Gruppo 439">
            <a:extLst>
              <a:ext uri="{FF2B5EF4-FFF2-40B4-BE49-F238E27FC236}">
                <a16:creationId xmlns:a16="http://schemas.microsoft.com/office/drawing/2014/main" id="{501FC755-1F8D-B442-54F1-AD08A712BF7E}"/>
              </a:ext>
            </a:extLst>
          </p:cNvPr>
          <p:cNvGrpSpPr/>
          <p:nvPr/>
        </p:nvGrpSpPr>
        <p:grpSpPr>
          <a:xfrm>
            <a:off x="7860404" y="5641462"/>
            <a:ext cx="3438360" cy="785520"/>
            <a:chOff x="7860404" y="5641462"/>
            <a:chExt cx="3438360" cy="78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230C54BE-45EA-4250-82B7-DA9821280226}"/>
                    </a:ext>
                  </a:extLst>
                </p14:cNvPr>
                <p14:cNvContentPartPr/>
                <p14:nvPr/>
              </p14:nvContentPartPr>
              <p14:xfrm>
                <a:off x="7860404" y="5933062"/>
                <a:ext cx="256320" cy="27144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230C54BE-45EA-4250-82B7-DA9821280226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7852844" y="5925502"/>
                  <a:ext cx="27108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A069C39C-BA7C-FE23-1EB0-A7F4D69374C5}"/>
                    </a:ext>
                  </a:extLst>
                </p14:cNvPr>
                <p14:cNvContentPartPr/>
                <p14:nvPr/>
              </p14:nvContentPartPr>
              <p14:xfrm>
                <a:off x="8239844" y="5919742"/>
                <a:ext cx="34920" cy="26064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A069C39C-BA7C-FE23-1EB0-A7F4D69374C5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232284" y="5912182"/>
                  <a:ext cx="500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22C11642-E86A-8D28-BDB9-F2223D99BCC3}"/>
                    </a:ext>
                  </a:extLst>
                </p14:cNvPr>
                <p14:cNvContentPartPr/>
                <p14:nvPr/>
              </p14:nvContentPartPr>
              <p14:xfrm>
                <a:off x="8275844" y="6058342"/>
                <a:ext cx="57600" cy="3636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22C11642-E86A-8D28-BDB9-F2223D99BCC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268284" y="6050782"/>
                  <a:ext cx="727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F52E83AA-928D-0253-5AFA-F46541B764D5}"/>
                    </a:ext>
                  </a:extLst>
                </p14:cNvPr>
                <p14:cNvContentPartPr/>
                <p14:nvPr/>
              </p14:nvContentPartPr>
              <p14:xfrm>
                <a:off x="7992884" y="6212422"/>
                <a:ext cx="239760" cy="16020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F52E83AA-928D-0253-5AFA-F46541B764D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7985324" y="6204862"/>
                  <a:ext cx="254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0F65D0AA-34E7-883C-0E91-DAD850192E8C}"/>
                    </a:ext>
                  </a:extLst>
                </p14:cNvPr>
                <p14:cNvContentPartPr/>
                <p14:nvPr/>
              </p14:nvContentPartPr>
              <p14:xfrm>
                <a:off x="8951204" y="5924782"/>
                <a:ext cx="183600" cy="17028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0F65D0AA-34E7-883C-0E91-DAD850192E8C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943644" y="5917222"/>
                  <a:ext cx="198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66C308CC-C3F2-8BF8-8C70-336E226E908F}"/>
                    </a:ext>
                  </a:extLst>
                </p14:cNvPr>
                <p14:cNvContentPartPr/>
                <p14:nvPr/>
              </p14:nvContentPartPr>
              <p14:xfrm>
                <a:off x="9021044" y="6078502"/>
                <a:ext cx="10080" cy="7164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66C308CC-C3F2-8BF8-8C70-336E226E908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013484" y="6070942"/>
                  <a:ext cx="25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94439485-5A06-628D-43D3-6D3ECC04C0BE}"/>
                    </a:ext>
                  </a:extLst>
                </p14:cNvPr>
                <p14:cNvContentPartPr/>
                <p14:nvPr/>
              </p14:nvContentPartPr>
              <p14:xfrm>
                <a:off x="8945444" y="6122782"/>
                <a:ext cx="207000" cy="313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94439485-5A06-628D-43D3-6D3ECC04C0BE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938244" y="6115222"/>
                  <a:ext cx="2221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F0009DF7-9558-662E-2690-8226636DDBCD}"/>
                    </a:ext>
                  </a:extLst>
                </p14:cNvPr>
                <p14:cNvContentPartPr/>
                <p14:nvPr/>
              </p14:nvContentPartPr>
              <p14:xfrm>
                <a:off x="8992964" y="6101182"/>
                <a:ext cx="138240" cy="20196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F0009DF7-9558-662E-2690-8226636DDBCD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985404" y="6093622"/>
                  <a:ext cx="1533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545BD386-F8AB-C3EB-4916-19D748554417}"/>
                    </a:ext>
                  </a:extLst>
                </p14:cNvPr>
                <p14:cNvContentPartPr/>
                <p14:nvPr/>
              </p14:nvContentPartPr>
              <p14:xfrm>
                <a:off x="9357644" y="5921542"/>
                <a:ext cx="219600" cy="22500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545BD386-F8AB-C3EB-4916-19D74855441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350084" y="5913982"/>
                  <a:ext cx="2347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9AD4C95F-DEB2-CF9E-474B-8C15D3547E1C}"/>
                    </a:ext>
                  </a:extLst>
                </p14:cNvPr>
                <p14:cNvContentPartPr/>
                <p14:nvPr/>
              </p14:nvContentPartPr>
              <p14:xfrm>
                <a:off x="9299324" y="6046822"/>
                <a:ext cx="261720" cy="5472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9AD4C95F-DEB2-CF9E-474B-8C15D3547E1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9291764" y="6039262"/>
                  <a:ext cx="2768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A7E223EC-03C6-0E6E-A44B-2CBA64882DD6}"/>
                    </a:ext>
                  </a:extLst>
                </p14:cNvPr>
                <p14:cNvContentPartPr/>
                <p14:nvPr/>
              </p14:nvContentPartPr>
              <p14:xfrm>
                <a:off x="9362684" y="6158782"/>
                <a:ext cx="154080" cy="54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A7E223EC-03C6-0E6E-A44B-2CBA64882DD6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355484" y="6151222"/>
                  <a:ext cx="1688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E19709EC-26F7-B6A9-D874-823FC8C1A270}"/>
                    </a:ext>
                  </a:extLst>
                </p14:cNvPr>
                <p14:cNvContentPartPr/>
                <p14:nvPr/>
              </p14:nvContentPartPr>
              <p14:xfrm>
                <a:off x="9399764" y="6156262"/>
                <a:ext cx="88920" cy="18432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E19709EC-26F7-B6A9-D874-823FC8C1A270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392204" y="6148702"/>
                  <a:ext cx="1036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8DCBAD9D-C0C1-1672-5F16-156E732E1352}"/>
                    </a:ext>
                  </a:extLst>
                </p14:cNvPr>
                <p14:cNvContentPartPr/>
                <p14:nvPr/>
              </p14:nvContentPartPr>
              <p14:xfrm>
                <a:off x="8505884" y="5641462"/>
                <a:ext cx="1553040" cy="78552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8DCBAD9D-C0C1-1672-5F16-156E732E1352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8498324" y="5633902"/>
                  <a:ext cx="1568160" cy="80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A5414251-E094-9D9F-27DF-E7C0E803426F}"/>
                    </a:ext>
                  </a:extLst>
                </p14:cNvPr>
                <p14:cNvContentPartPr/>
                <p14:nvPr/>
              </p14:nvContentPartPr>
              <p14:xfrm>
                <a:off x="10055684" y="5948902"/>
                <a:ext cx="316800" cy="4154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A5414251-E094-9D9F-27DF-E7C0E803426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048124" y="5941342"/>
                  <a:ext cx="33192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FF7253EF-5563-1B92-6109-39E6CF94D2E3}"/>
                    </a:ext>
                  </a:extLst>
                </p14:cNvPr>
                <p14:cNvContentPartPr/>
                <p14:nvPr/>
              </p14:nvContentPartPr>
              <p14:xfrm>
                <a:off x="9979004" y="5964022"/>
                <a:ext cx="557280" cy="3240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FF7253EF-5563-1B92-6109-39E6CF94D2E3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971444" y="5956462"/>
                  <a:ext cx="57240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A1A92A5-4FBE-45F6-FA70-D62C8E85AD99}"/>
                    </a:ext>
                  </a:extLst>
                </p14:cNvPr>
                <p14:cNvContentPartPr/>
                <p14:nvPr/>
              </p14:nvContentPartPr>
              <p14:xfrm>
                <a:off x="10861724" y="5757382"/>
                <a:ext cx="12960" cy="32328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A1A92A5-4FBE-45F6-FA70-D62C8E85AD99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854164" y="5749822"/>
                  <a:ext cx="2808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4AEF2443-3B82-2BF4-8965-BCB6313FE4BF}"/>
                    </a:ext>
                  </a:extLst>
                </p14:cNvPr>
                <p14:cNvContentPartPr/>
                <p14:nvPr/>
              </p14:nvContentPartPr>
              <p14:xfrm>
                <a:off x="10792244" y="6194062"/>
                <a:ext cx="58320" cy="3060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4AEF2443-3B82-2BF4-8965-BCB6313FE4BF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0784684" y="6186502"/>
                  <a:ext cx="73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04C5BF9D-31D6-3699-D348-803E068792C2}"/>
                    </a:ext>
                  </a:extLst>
                </p14:cNvPr>
                <p14:cNvContentPartPr/>
                <p14:nvPr/>
              </p14:nvContentPartPr>
              <p14:xfrm>
                <a:off x="11046404" y="5821822"/>
                <a:ext cx="27000" cy="22608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04C5BF9D-31D6-3699-D348-803E068792C2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1038844" y="5814262"/>
                  <a:ext cx="421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310E0291-450B-EA49-E96D-2370D56C09CB}"/>
                    </a:ext>
                  </a:extLst>
                </p14:cNvPr>
                <p14:cNvContentPartPr/>
                <p14:nvPr/>
              </p14:nvContentPartPr>
              <p14:xfrm>
                <a:off x="10983044" y="6218182"/>
                <a:ext cx="21600" cy="4212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310E0291-450B-EA49-E96D-2370D56C09CB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975844" y="6210622"/>
                  <a:ext cx="367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6C3ED980-DD64-B16A-8A16-D1CCE602F0B4}"/>
                    </a:ext>
                  </a:extLst>
                </p14:cNvPr>
                <p14:cNvContentPartPr/>
                <p14:nvPr/>
              </p14:nvContentPartPr>
              <p14:xfrm>
                <a:off x="11240804" y="5769982"/>
                <a:ext cx="39600" cy="3088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6C3ED980-DD64-B16A-8A16-D1CCE602F0B4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1233244" y="5762422"/>
                  <a:ext cx="547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A5157692-C58A-12CD-2798-11F9C2F17522}"/>
                    </a:ext>
                  </a:extLst>
                </p14:cNvPr>
                <p14:cNvContentPartPr/>
                <p14:nvPr/>
              </p14:nvContentPartPr>
              <p14:xfrm>
                <a:off x="11286524" y="6223942"/>
                <a:ext cx="12240" cy="4320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A5157692-C58A-12CD-2798-11F9C2F1752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1278964" y="6216742"/>
                  <a:ext cx="2736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5">
            <p14:nvContentPartPr>
              <p14:cNvPr id="442" name="Input penna 441">
                <a:extLst>
                  <a:ext uri="{FF2B5EF4-FFF2-40B4-BE49-F238E27FC236}">
                    <a16:creationId xmlns:a16="http://schemas.microsoft.com/office/drawing/2014/main" id="{5A2AC039-0A21-F9BD-4C9D-98DC345A7D1A}"/>
                  </a:ext>
                </a:extLst>
              </p14:cNvPr>
              <p14:cNvContentPartPr/>
              <p14:nvPr/>
            </p14:nvContentPartPr>
            <p14:xfrm>
              <a:off x="2109305" y="4848316"/>
              <a:ext cx="1119960" cy="233640"/>
            </p14:xfrm>
          </p:contentPart>
        </mc:Choice>
        <mc:Fallback>
          <p:pic>
            <p:nvPicPr>
              <p:cNvPr id="442" name="Input penna 441">
                <a:extLst>
                  <a:ext uri="{FF2B5EF4-FFF2-40B4-BE49-F238E27FC236}">
                    <a16:creationId xmlns:a16="http://schemas.microsoft.com/office/drawing/2014/main" id="{5A2AC039-0A21-F9BD-4C9D-98DC345A7D1A}"/>
                  </a:ext>
                </a:extLst>
              </p:cNvPr>
              <p:cNvPicPr/>
              <p:nvPr/>
            </p:nvPicPr>
            <p:blipFill>
              <a:blip r:embed="rId336"/>
              <a:stretch>
                <a:fillRect/>
              </a:stretch>
            </p:blipFill>
            <p:spPr>
              <a:xfrm>
                <a:off x="2055665" y="4740316"/>
                <a:ext cx="122760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7">
            <p14:nvContentPartPr>
              <p14:cNvPr id="443" name="Input penna 442">
                <a:extLst>
                  <a:ext uri="{FF2B5EF4-FFF2-40B4-BE49-F238E27FC236}">
                    <a16:creationId xmlns:a16="http://schemas.microsoft.com/office/drawing/2014/main" id="{D1294DEF-22D5-507C-15E0-E163D0F84603}"/>
                  </a:ext>
                </a:extLst>
              </p14:cNvPr>
              <p14:cNvContentPartPr/>
              <p14:nvPr/>
            </p14:nvContentPartPr>
            <p14:xfrm>
              <a:off x="5607785" y="5566876"/>
              <a:ext cx="1003680" cy="128160"/>
            </p14:xfrm>
          </p:contentPart>
        </mc:Choice>
        <mc:Fallback>
          <p:pic>
            <p:nvPicPr>
              <p:cNvPr id="443" name="Input penna 442">
                <a:extLst>
                  <a:ext uri="{FF2B5EF4-FFF2-40B4-BE49-F238E27FC236}">
                    <a16:creationId xmlns:a16="http://schemas.microsoft.com/office/drawing/2014/main" id="{D1294DEF-22D5-507C-15E0-E163D0F84603}"/>
                  </a:ext>
                </a:extLst>
              </p:cNvPr>
              <p:cNvPicPr/>
              <p:nvPr/>
            </p:nvPicPr>
            <p:blipFill>
              <a:blip r:embed="rId338"/>
              <a:stretch>
                <a:fillRect/>
              </a:stretch>
            </p:blipFill>
            <p:spPr>
              <a:xfrm>
                <a:off x="5554145" y="5458876"/>
                <a:ext cx="1111320" cy="34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6" name="Gruppo 445">
            <a:extLst>
              <a:ext uri="{FF2B5EF4-FFF2-40B4-BE49-F238E27FC236}">
                <a16:creationId xmlns:a16="http://schemas.microsoft.com/office/drawing/2014/main" id="{9D73DC8B-1BFB-AF4E-8BD8-A126AFEF7950}"/>
              </a:ext>
            </a:extLst>
          </p:cNvPr>
          <p:cNvGrpSpPr/>
          <p:nvPr/>
        </p:nvGrpSpPr>
        <p:grpSpPr>
          <a:xfrm>
            <a:off x="7599764" y="4868411"/>
            <a:ext cx="1183712" cy="478800"/>
            <a:chOff x="7599764" y="4868411"/>
            <a:chExt cx="1183712" cy="47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AADC5528-EA69-BE69-2FD6-BA4D7C90CF85}"/>
                    </a:ext>
                  </a:extLst>
                </p14:cNvPr>
                <p14:cNvContentPartPr/>
                <p14:nvPr/>
              </p14:nvContentPartPr>
              <p14:xfrm>
                <a:off x="8175436" y="4868411"/>
                <a:ext cx="316440" cy="20520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AADC5528-EA69-BE69-2FD6-BA4D7C90CF85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8167876" y="4861211"/>
                  <a:ext cx="3312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B641004A-FB06-74EC-48C0-C30021646266}"/>
                    </a:ext>
                  </a:extLst>
                </p14:cNvPr>
                <p14:cNvContentPartPr/>
                <p14:nvPr/>
              </p14:nvContentPartPr>
              <p14:xfrm>
                <a:off x="8346796" y="5051651"/>
                <a:ext cx="6840" cy="11484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B641004A-FB06-74EC-48C0-C3002164626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339236" y="5044091"/>
                  <a:ext cx="21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DC20C31F-E312-1EC5-0240-5B8227F882B8}"/>
                    </a:ext>
                  </a:extLst>
                </p14:cNvPr>
                <p14:cNvContentPartPr/>
                <p14:nvPr/>
              </p14:nvContentPartPr>
              <p14:xfrm>
                <a:off x="8209276" y="5152091"/>
                <a:ext cx="321840" cy="6300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DC20C31F-E312-1EC5-0240-5B8227F882B8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8201716" y="5144531"/>
                  <a:ext cx="3369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1FA37EB2-0A5A-AFEA-C87A-455A10DD5CF2}"/>
                    </a:ext>
                  </a:extLst>
                </p14:cNvPr>
                <p14:cNvContentPartPr/>
                <p14:nvPr/>
              </p14:nvContentPartPr>
              <p14:xfrm>
                <a:off x="8314756" y="5196371"/>
                <a:ext cx="169200" cy="15084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1FA37EB2-0A5A-AFEA-C87A-455A10DD5CF2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307196" y="5188811"/>
                  <a:ext cx="1843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3BA1CA26-2A2E-DFE2-0B53-E379E96D0BFF}"/>
                    </a:ext>
                  </a:extLst>
                </p14:cNvPr>
                <p14:cNvContentPartPr/>
                <p14:nvPr/>
              </p14:nvContentPartPr>
              <p14:xfrm>
                <a:off x="8610316" y="4976411"/>
                <a:ext cx="173160" cy="21456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3BA1CA26-2A2E-DFE2-0B53-E379E96D0BFF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603116" y="4968851"/>
                  <a:ext cx="1882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07C35130-0E01-E338-FD45-52D0F35B64EF}"/>
                    </a:ext>
                  </a:extLst>
                </p14:cNvPr>
                <p14:cNvContentPartPr/>
                <p14:nvPr/>
              </p14:nvContentPartPr>
              <p14:xfrm>
                <a:off x="8601676" y="5067491"/>
                <a:ext cx="173880" cy="2448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07C35130-0E01-E338-FD45-52D0F35B64EF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594116" y="5060291"/>
                  <a:ext cx="189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E05A1983-BC0F-53EA-DDFE-B29295ACE289}"/>
                    </a:ext>
                  </a:extLst>
                </p14:cNvPr>
                <p14:cNvContentPartPr/>
                <p14:nvPr/>
              </p14:nvContentPartPr>
              <p14:xfrm>
                <a:off x="8612836" y="5216531"/>
                <a:ext cx="126720" cy="1044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E05A1983-BC0F-53EA-DDFE-B29295ACE289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605276" y="5208971"/>
                  <a:ext cx="141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9F1401F2-58A1-A282-588B-3856B0856C62}"/>
                    </a:ext>
                  </a:extLst>
                </p14:cNvPr>
                <p14:cNvContentPartPr/>
                <p14:nvPr/>
              </p14:nvContentPartPr>
              <p14:xfrm>
                <a:off x="8699596" y="5212211"/>
                <a:ext cx="39600" cy="13428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9F1401F2-58A1-A282-588B-3856B0856C62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692036" y="5205011"/>
                  <a:ext cx="547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1BEE8DB5-0A2B-FC1C-431F-164DA80C128B}"/>
                    </a:ext>
                  </a:extLst>
                </p14:cNvPr>
                <p14:cNvContentPartPr/>
                <p14:nvPr/>
              </p14:nvContentPartPr>
              <p14:xfrm>
                <a:off x="7599764" y="5121556"/>
                <a:ext cx="470520" cy="4644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1BEE8DB5-0A2B-FC1C-431F-164DA80C128B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7592204" y="5113996"/>
                  <a:ext cx="485640" cy="6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7">
            <p14:nvContentPartPr>
              <p14:cNvPr id="447" name="Input penna 446">
                <a:extLst>
                  <a:ext uri="{FF2B5EF4-FFF2-40B4-BE49-F238E27FC236}">
                    <a16:creationId xmlns:a16="http://schemas.microsoft.com/office/drawing/2014/main" id="{C2BCA9E2-E671-60FE-FC36-60E897816D5F}"/>
                  </a:ext>
                </a:extLst>
              </p14:cNvPr>
              <p14:cNvContentPartPr/>
              <p14:nvPr/>
            </p14:nvContentPartPr>
            <p14:xfrm>
              <a:off x="11571284" y="3927796"/>
              <a:ext cx="756000" cy="1232640"/>
            </p14:xfrm>
          </p:contentPart>
        </mc:Choice>
        <mc:Fallback>
          <p:pic>
            <p:nvPicPr>
              <p:cNvPr id="447" name="Input penna 446">
                <a:extLst>
                  <a:ext uri="{FF2B5EF4-FFF2-40B4-BE49-F238E27FC236}">
                    <a16:creationId xmlns:a16="http://schemas.microsoft.com/office/drawing/2014/main" id="{C2BCA9E2-E671-60FE-FC36-60E897816D5F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11563724" y="3920236"/>
                <a:ext cx="771120" cy="124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304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0B489-5C1F-ECAE-8439-8499747E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F664E2F-CE18-890B-CFC7-9EB4DC070B4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613561B-5359-81F5-603D-9D9E38D6DCF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EF334BE-F615-87B6-67CE-250AC2558B0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16BCA59-7CB6-9CA2-67A9-045A3A07A2A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5CA8D40-B74E-356E-3F62-150CC36E98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11F71FB-35DC-DD5C-7ABA-15009F2EA11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DF8A9EF-7A89-F21E-49F0-6C75156471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805B18E-4FD1-C53A-E8A0-846BB53364F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8492223-29D9-9732-C51F-E2889B7CE7B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E7AFCA8-970B-3038-3C18-4C99B9072E7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F2FBCF9-25AF-CE52-CC1D-1EC0005DAAC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A5A2781-92E6-E5F4-626A-41AABCA11F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BA6D9C9-9F0A-64B5-5617-236CEEA72CB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4AFA343-4B9B-BEAF-70CB-52A1ECC3CE6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EC35E7B-EFA1-45CC-EBCB-9A58310759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904E501-A44F-046E-393A-60A13CEE21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FD55D27-CF15-9590-2786-CFB2174DB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A0A42BC-FBDA-4EF8-B92A-9AEF7D93FA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2767A30-801C-C6EB-5AC8-E1B8F057C6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17F5BC9-670E-A53B-BAC6-EF5CF1BF81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C04FAEE-11DB-C7CB-8061-4C9D444907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D0E87FF-6992-57B1-611E-94B2C66EA04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DC3A98E-ACB4-6ED9-0330-8EB28AA1322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0C038AB-34CE-0D22-E64C-8F9C59FDC26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746B439-1DF1-B5D1-AA1F-63C2ADC944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EB29AB0-8E68-76A8-0C33-1C0776D7C16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D75DB90-F8A6-157A-3DDE-7184861291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EF5777E-DD35-6715-6E58-20CD13E986A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4FEF46BA-E85F-3777-9513-CFC5D7B6BA5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2DC2D28-67BB-4D26-15AB-D064FB89295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B63E457-7C9B-D4A1-9001-CB895C49EC2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23E457A-4579-13D3-1056-B527E85A560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45E3F93-0B21-2A72-0B89-26565C4DD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5B50DB5-B9FE-2967-9290-F9D05AC9E51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8C6605D-BEB1-B956-9445-090347DF7E6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B3C2E3B-7E8D-F7C3-7125-DD2ED33AE7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005522A-1FB4-23FA-DA1B-4DFAB13B242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72D08D1-DAEE-A391-A055-735BD915AB4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001312D-1160-B477-2E8B-83F6014ADD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737F132-DFFD-8707-7A8B-82D317F855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94004B4-69A8-6DB4-9E3C-6967997C69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116F7B5-63E5-921C-A466-58FDDE9E66D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418D3F7-6276-1D27-A6F4-D9A5A33C58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521C541-844C-EAF9-91CE-E2A970F0E25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8B188C6-666E-06C4-A9D7-DE77FD08942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4C350DB-4DAE-71C4-41AE-1339B22030D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5134A04-B69A-5B10-EF6D-94450F2647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EFBB5AF-37FE-EDC6-5816-5BAADF1E146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B4A4AF1-CE12-9855-E23D-CF52D9D033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E9B2B63-82FB-7A97-B96A-C582024F2DA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9279FCA-D7E0-F9AB-5320-1A82DE135A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03EEA95-552B-2B0C-2A06-6FE77D26FF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424F21E-502A-AB60-6085-6369C09513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7C54B90-4C67-D5F7-88AC-539ED8C4A57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FBCBC02-B577-7518-E0B0-A6E5CE4465E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A8BA4AE-784E-61B9-6DD0-4590B4FD0E9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2E9B558-5D2A-DA28-7C34-EA79494C73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DA6D11C3-D7C3-FA19-DA5B-59E9670B1C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9F7035D-FC19-E714-EB38-CDA37F257E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34CF1B7-11F1-AD89-B413-EEF70C82D12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92EE92F-F9D0-7B41-AA49-143B42E72F5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4BFE3A1-E5B7-504B-9EFA-97CD084F868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45A5951D-BAB3-9685-B9BE-4035F95AA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317" y="776500"/>
            <a:ext cx="7182475" cy="5081479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13D11350-AF3E-1544-180E-F612E46C1AD2}"/>
              </a:ext>
            </a:extLst>
          </p:cNvPr>
          <p:cNvGrpSpPr/>
          <p:nvPr/>
        </p:nvGrpSpPr>
        <p:grpSpPr>
          <a:xfrm>
            <a:off x="4215416" y="2353791"/>
            <a:ext cx="150480" cy="207000"/>
            <a:chOff x="4215416" y="2353791"/>
            <a:chExt cx="150480" cy="20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D8EC827-7F20-E6CE-F1CC-94C0955060D8}"/>
                    </a:ext>
                  </a:extLst>
                </p14:cNvPr>
                <p14:cNvContentPartPr/>
                <p14:nvPr/>
              </p14:nvContentPartPr>
              <p14:xfrm>
                <a:off x="4215416" y="2353791"/>
                <a:ext cx="82440" cy="1159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D8EC827-7F20-E6CE-F1CC-94C0955060D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07856" y="2346231"/>
                  <a:ext cx="97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D3FAF21-49DA-C9A5-DB11-972A2EB2C997}"/>
                    </a:ext>
                  </a:extLst>
                </p14:cNvPr>
                <p14:cNvContentPartPr/>
                <p14:nvPr/>
              </p14:nvContentPartPr>
              <p14:xfrm>
                <a:off x="4337456" y="2369631"/>
                <a:ext cx="3240" cy="806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D3FAF21-49DA-C9A5-DB11-972A2EB2C99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29896" y="2362071"/>
                  <a:ext cx="183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B233E75-0F3B-61B0-C2B3-034DBBFE940A}"/>
                    </a:ext>
                  </a:extLst>
                </p14:cNvPr>
                <p14:cNvContentPartPr/>
                <p14:nvPr/>
              </p14:nvContentPartPr>
              <p14:xfrm>
                <a:off x="4342136" y="2415711"/>
                <a:ext cx="23760" cy="17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B233E75-0F3B-61B0-C2B3-034DBBFE940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34576" y="2408511"/>
                  <a:ext cx="38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A1056E5-EA2E-949B-980F-B34A83B2C6CF}"/>
                    </a:ext>
                  </a:extLst>
                </p14:cNvPr>
                <p14:cNvContentPartPr/>
                <p14:nvPr/>
              </p14:nvContentPartPr>
              <p14:xfrm>
                <a:off x="4256096" y="2502111"/>
                <a:ext cx="99360" cy="58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A1056E5-EA2E-949B-980F-B34A83B2C6C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48536" y="2494551"/>
                  <a:ext cx="11448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787A3B2E-E244-09EB-3FB9-3ADA944ABD74}"/>
              </a:ext>
            </a:extLst>
          </p:cNvPr>
          <p:cNvGrpSpPr/>
          <p:nvPr/>
        </p:nvGrpSpPr>
        <p:grpSpPr>
          <a:xfrm>
            <a:off x="4230536" y="2737191"/>
            <a:ext cx="157320" cy="181800"/>
            <a:chOff x="4230536" y="2737191"/>
            <a:chExt cx="157320" cy="18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511D39FA-DA4D-50D1-6FA1-BF8BDB00B89F}"/>
                    </a:ext>
                  </a:extLst>
                </p14:cNvPr>
                <p14:cNvContentPartPr/>
                <p14:nvPr/>
              </p14:nvContentPartPr>
              <p14:xfrm>
                <a:off x="4230536" y="2737191"/>
                <a:ext cx="78840" cy="107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511D39FA-DA4D-50D1-6FA1-BF8BDB00B89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22976" y="2729631"/>
                  <a:ext cx="939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113CBF2-84BF-BEDC-D0A7-F212A59AB682}"/>
                    </a:ext>
                  </a:extLst>
                </p14:cNvPr>
                <p14:cNvContentPartPr/>
                <p14:nvPr/>
              </p14:nvContentPartPr>
              <p14:xfrm>
                <a:off x="4349696" y="2737191"/>
                <a:ext cx="2520" cy="82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113CBF2-84BF-BEDC-D0A7-F212A59AB68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42136" y="2729631"/>
                  <a:ext cx="17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D609C7B-2A80-A868-8D33-035E2DD70D6A}"/>
                    </a:ext>
                  </a:extLst>
                </p14:cNvPr>
                <p14:cNvContentPartPr/>
                <p14:nvPr/>
              </p14:nvContentPartPr>
              <p14:xfrm>
                <a:off x="4365176" y="2782551"/>
                <a:ext cx="22680" cy="108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D609C7B-2A80-A868-8D33-035E2DD70D6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57616" y="2774991"/>
                  <a:ext cx="378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6917380-EBC9-52EF-BD29-0DAEC714AB0A}"/>
                    </a:ext>
                  </a:extLst>
                </p14:cNvPr>
                <p14:cNvContentPartPr/>
                <p14:nvPr/>
              </p14:nvContentPartPr>
              <p14:xfrm>
                <a:off x="4285976" y="2853831"/>
                <a:ext cx="99720" cy="651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6917380-EBC9-52EF-BD29-0DAEC714AB0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78416" y="2846271"/>
                  <a:ext cx="114840" cy="8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32922EF-69CF-2450-49E1-B40C75D1F9E9}"/>
                  </a:ext>
                </a:extLst>
              </p14:cNvPr>
              <p14:cNvContentPartPr/>
              <p14:nvPr/>
            </p14:nvContentPartPr>
            <p14:xfrm>
              <a:off x="5628165" y="3143907"/>
              <a:ext cx="124560" cy="1260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32922EF-69CF-2450-49E1-B40C75D1F9E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620605" y="3136347"/>
                <a:ext cx="13968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C0BA1A86-C7D6-3342-5C0F-AD527C05CB54}"/>
                  </a:ext>
                </a:extLst>
              </p14:cNvPr>
              <p14:cNvContentPartPr/>
              <p14:nvPr/>
            </p14:nvContentPartPr>
            <p14:xfrm>
              <a:off x="5635365" y="3210147"/>
              <a:ext cx="95040" cy="4680"/>
            </p14:xfrm>
          </p:contentPart>
        </mc:Choice>
        <mc:Fallback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C0BA1A86-C7D6-3342-5C0F-AD527C05CB5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627805" y="3202587"/>
                <a:ext cx="11016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E391D7F1-8D48-9870-77EF-4063E105841A}"/>
                  </a:ext>
                </a:extLst>
              </p14:cNvPr>
              <p14:cNvContentPartPr/>
              <p14:nvPr/>
            </p14:nvContentPartPr>
            <p14:xfrm>
              <a:off x="5658765" y="3231027"/>
              <a:ext cx="73800" cy="6696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E391D7F1-8D48-9870-77EF-4063E105841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651205" y="3223467"/>
                <a:ext cx="8892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99DF10E9-CEC6-697E-A405-317060411843}"/>
                  </a:ext>
                </a:extLst>
              </p14:cNvPr>
              <p14:cNvContentPartPr/>
              <p14:nvPr/>
            </p14:nvContentPartPr>
            <p14:xfrm>
              <a:off x="5790885" y="3174507"/>
              <a:ext cx="7920" cy="9000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99DF10E9-CEC6-697E-A405-31706041184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83325" y="3166947"/>
                <a:ext cx="2304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DBB7C61E-2DCF-B967-D6BB-70C3B7F5253F}"/>
                  </a:ext>
                </a:extLst>
              </p14:cNvPr>
              <p14:cNvContentPartPr/>
              <p14:nvPr/>
            </p14:nvContentPartPr>
            <p14:xfrm>
              <a:off x="5797725" y="3199707"/>
              <a:ext cx="74160" cy="2376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DBB7C61E-2DCF-B967-D6BB-70C3B7F5253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90165" y="3192147"/>
                <a:ext cx="8928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83601C8C-E180-C450-A5A8-2117B163DFA0}"/>
                  </a:ext>
                </a:extLst>
              </p14:cNvPr>
              <p14:cNvContentPartPr/>
              <p14:nvPr/>
            </p14:nvContentPartPr>
            <p14:xfrm>
              <a:off x="5913285" y="3152547"/>
              <a:ext cx="115200" cy="828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83601C8C-E180-C450-A5A8-2117B163DFA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05725" y="3144987"/>
                <a:ext cx="13032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7CA1A3B0-1ADB-3811-96DA-340D99CDA056}"/>
                  </a:ext>
                </a:extLst>
              </p14:cNvPr>
              <p14:cNvContentPartPr/>
              <p14:nvPr/>
            </p14:nvContentPartPr>
            <p14:xfrm>
              <a:off x="5881245" y="3152187"/>
              <a:ext cx="132120" cy="141480"/>
            </p14:xfrm>
          </p:contentPart>
        </mc:Choice>
        <mc:Fallback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7CA1A3B0-1ADB-3811-96DA-340D99CDA05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73685" y="3144627"/>
                <a:ext cx="14688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6346F114-327F-3AA9-F1E0-F12A941DF1CC}"/>
                  </a:ext>
                </a:extLst>
              </p14:cNvPr>
              <p14:cNvContentPartPr/>
              <p14:nvPr/>
            </p14:nvContentPartPr>
            <p14:xfrm>
              <a:off x="6069885" y="3130587"/>
              <a:ext cx="20880" cy="16560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6346F114-327F-3AA9-F1E0-F12A941DF1C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062325" y="3123027"/>
                <a:ext cx="360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4D131E59-BBEC-13E1-56AD-42E979A22377}"/>
                  </a:ext>
                </a:extLst>
              </p14:cNvPr>
              <p14:cNvContentPartPr/>
              <p14:nvPr/>
            </p14:nvContentPartPr>
            <p14:xfrm>
              <a:off x="6076725" y="3253707"/>
              <a:ext cx="121320" cy="17640"/>
            </p14:xfrm>
          </p:contentPart>
        </mc:Choice>
        <mc:Fallback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4D131E59-BBEC-13E1-56AD-42E979A2237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069165" y="3246147"/>
                <a:ext cx="13644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E32B9DF7-F444-2767-6FB1-460847A00B24}"/>
                  </a:ext>
                </a:extLst>
              </p14:cNvPr>
              <p14:cNvContentPartPr/>
              <p14:nvPr/>
            </p14:nvContentPartPr>
            <p14:xfrm>
              <a:off x="5912565" y="3025827"/>
              <a:ext cx="193680" cy="35856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E32B9DF7-F444-2767-6FB1-460847A00B2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905005" y="3018267"/>
                <a:ext cx="20880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1B34DDBB-B3FB-CC95-B31E-8B3D7019C897}"/>
                  </a:ext>
                </a:extLst>
              </p14:cNvPr>
              <p14:cNvContentPartPr/>
              <p14:nvPr/>
            </p14:nvContentPartPr>
            <p14:xfrm>
              <a:off x="5083891" y="1767465"/>
              <a:ext cx="1054800" cy="133560"/>
            </p14:xfrm>
          </p:contentPart>
        </mc:Choice>
        <mc:Fallback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1B34DDBB-B3FB-CC95-B31E-8B3D7019C89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076331" y="1759905"/>
                <a:ext cx="1069920" cy="14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A91EEFC1-490E-34D8-50EB-7AB69A9E0097}"/>
              </a:ext>
            </a:extLst>
          </p:cNvPr>
          <p:cNvGrpSpPr/>
          <p:nvPr/>
        </p:nvGrpSpPr>
        <p:grpSpPr>
          <a:xfrm>
            <a:off x="6314371" y="2573145"/>
            <a:ext cx="717480" cy="243720"/>
            <a:chOff x="6314371" y="2573145"/>
            <a:chExt cx="717480" cy="24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E2C3F1A9-D6F3-DCD2-67E0-06652E53CA56}"/>
                    </a:ext>
                  </a:extLst>
                </p14:cNvPr>
                <p14:cNvContentPartPr/>
                <p14:nvPr/>
              </p14:nvContentPartPr>
              <p14:xfrm>
                <a:off x="6314371" y="2573145"/>
                <a:ext cx="237960" cy="356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E2C3F1A9-D6F3-DCD2-67E0-06652E53CA5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06811" y="2565585"/>
                  <a:ext cx="2530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6CFBCAC-885A-DC7E-A997-FF47C9919F53}"/>
                    </a:ext>
                  </a:extLst>
                </p14:cNvPr>
                <p14:cNvContentPartPr/>
                <p14:nvPr/>
              </p14:nvContentPartPr>
              <p14:xfrm>
                <a:off x="6395731" y="2582505"/>
                <a:ext cx="37800" cy="1051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6CFBCAC-885A-DC7E-A997-FF47C9919F5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388171" y="2574945"/>
                  <a:ext cx="5256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5CE36E79-FA3C-8F54-F246-F5472C81CC3D}"/>
                    </a:ext>
                  </a:extLst>
                </p14:cNvPr>
                <p14:cNvContentPartPr/>
                <p14:nvPr/>
              </p14:nvContentPartPr>
              <p14:xfrm>
                <a:off x="6468811" y="2602305"/>
                <a:ext cx="27720" cy="565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5CE36E79-FA3C-8F54-F246-F5472C81CC3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61251" y="2595105"/>
                  <a:ext cx="428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6F8BE94C-AF57-A6A8-4B02-1D001C61E7EF}"/>
                    </a:ext>
                  </a:extLst>
                </p14:cNvPr>
                <p14:cNvContentPartPr/>
                <p14:nvPr/>
              </p14:nvContentPartPr>
              <p14:xfrm>
                <a:off x="6453331" y="2638665"/>
                <a:ext cx="6120" cy="457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6F8BE94C-AF57-A6A8-4B02-1D001C61E7E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45771" y="2631105"/>
                  <a:ext cx="21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D6129DAF-B534-1837-543F-2364EF10B1D4}"/>
                    </a:ext>
                  </a:extLst>
                </p14:cNvPr>
                <p14:cNvContentPartPr/>
                <p14:nvPr/>
              </p14:nvContentPartPr>
              <p14:xfrm>
                <a:off x="6381691" y="2692665"/>
                <a:ext cx="105120" cy="133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D6129DAF-B534-1837-543F-2364EF10B1D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374131" y="2685105"/>
                  <a:ext cx="120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1215CC7-CF76-D22F-8B7D-19AE85362186}"/>
                    </a:ext>
                  </a:extLst>
                </p14:cNvPr>
                <p14:cNvContentPartPr/>
                <p14:nvPr/>
              </p14:nvContentPartPr>
              <p14:xfrm>
                <a:off x="6404371" y="2742345"/>
                <a:ext cx="66960" cy="8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1215CC7-CF76-D22F-8B7D-19AE8536218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396811" y="2734785"/>
                  <a:ext cx="820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B4E5EE32-0977-A7D3-CD18-8B69767D409D}"/>
                    </a:ext>
                  </a:extLst>
                </p14:cNvPr>
                <p14:cNvContentPartPr/>
                <p14:nvPr/>
              </p14:nvContentPartPr>
              <p14:xfrm>
                <a:off x="6430651" y="2743065"/>
                <a:ext cx="50040" cy="738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B4E5EE32-0977-A7D3-CD18-8B69767D409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423091" y="2735505"/>
                  <a:ext cx="651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7BA4449-348E-2AC3-9B26-4056D65644A4}"/>
                    </a:ext>
                  </a:extLst>
                </p14:cNvPr>
                <p14:cNvContentPartPr/>
                <p14:nvPr/>
              </p14:nvContentPartPr>
              <p14:xfrm>
                <a:off x="6605971" y="2601225"/>
                <a:ext cx="38880" cy="93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7BA4449-348E-2AC3-9B26-4056D65644A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598411" y="2593665"/>
                  <a:ext cx="54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9ECDE0E6-831F-8B04-471C-46A90FA393FA}"/>
                    </a:ext>
                  </a:extLst>
                </p14:cNvPr>
                <p14:cNvContentPartPr/>
                <p14:nvPr/>
              </p14:nvContentPartPr>
              <p14:xfrm>
                <a:off x="6690211" y="2611305"/>
                <a:ext cx="7560" cy="9576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9ECDE0E6-831F-8B04-471C-46A90FA393F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682651" y="2603745"/>
                  <a:ext cx="22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4374775-7159-06B8-3283-B682BC330062}"/>
                    </a:ext>
                  </a:extLst>
                </p14:cNvPr>
                <p14:cNvContentPartPr/>
                <p14:nvPr/>
              </p14:nvContentPartPr>
              <p14:xfrm>
                <a:off x="6699211" y="2633265"/>
                <a:ext cx="79200" cy="388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4374775-7159-06B8-3283-B682BC33006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691651" y="2626065"/>
                  <a:ext cx="943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D0DB72B-44E9-26B0-5469-551839C79993}"/>
                    </a:ext>
                  </a:extLst>
                </p14:cNvPr>
                <p14:cNvContentPartPr/>
                <p14:nvPr/>
              </p14:nvContentPartPr>
              <p14:xfrm>
                <a:off x="6830971" y="2574225"/>
                <a:ext cx="74520" cy="208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D0DB72B-44E9-26B0-5469-551839C7999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823411" y="2566665"/>
                  <a:ext cx="896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D548B098-9A6E-EC63-55F8-D44A90B4FF29}"/>
                    </a:ext>
                  </a:extLst>
                </p14:cNvPr>
                <p14:cNvContentPartPr/>
                <p14:nvPr/>
              </p14:nvContentPartPr>
              <p14:xfrm>
                <a:off x="6831331" y="2633265"/>
                <a:ext cx="82800" cy="100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D548B098-9A6E-EC63-55F8-D44A90B4FF2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23771" y="2626065"/>
                  <a:ext cx="979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0EDD24B-542D-F92A-39FE-5AC4DF895C1F}"/>
                    </a:ext>
                  </a:extLst>
                </p14:cNvPr>
                <p14:cNvContentPartPr/>
                <p14:nvPr/>
              </p14:nvContentPartPr>
              <p14:xfrm>
                <a:off x="6834571" y="2660985"/>
                <a:ext cx="56880" cy="568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0EDD24B-542D-F92A-39FE-5AC4DF895C1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827011" y="265342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5A3B99F-C609-CCB4-FC02-7B7BB3EE5E94}"/>
                    </a:ext>
                  </a:extLst>
                </p14:cNvPr>
                <p14:cNvContentPartPr/>
                <p14:nvPr/>
              </p14:nvContentPartPr>
              <p14:xfrm>
                <a:off x="6950851" y="2582865"/>
                <a:ext cx="12600" cy="1195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5A3B99F-C609-CCB4-FC02-7B7BB3EE5E9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943291" y="2575305"/>
                  <a:ext cx="27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76F266FB-E1B4-48FF-CE5C-26BA13090F70}"/>
                    </a:ext>
                  </a:extLst>
                </p14:cNvPr>
                <p14:cNvContentPartPr/>
                <p14:nvPr/>
              </p14:nvContentPartPr>
              <p14:xfrm>
                <a:off x="6949411" y="2648385"/>
                <a:ext cx="82440" cy="187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76F266FB-E1B4-48FF-CE5C-26BA13090F7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941851" y="2640825"/>
                  <a:ext cx="9756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AE1681A6-33EA-A8F3-8A7C-99F575FBB3DD}"/>
              </a:ext>
            </a:extLst>
          </p:cNvPr>
          <p:cNvGrpSpPr/>
          <p:nvPr/>
        </p:nvGrpSpPr>
        <p:grpSpPr>
          <a:xfrm>
            <a:off x="7220851" y="2529225"/>
            <a:ext cx="1054080" cy="240480"/>
            <a:chOff x="7220851" y="2529225"/>
            <a:chExt cx="105408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4C0AF98E-8E72-410A-14F8-F55AD3F16AD3}"/>
                    </a:ext>
                  </a:extLst>
                </p14:cNvPr>
                <p14:cNvContentPartPr/>
                <p14:nvPr/>
              </p14:nvContentPartPr>
              <p14:xfrm>
                <a:off x="7295371" y="2531745"/>
                <a:ext cx="11520" cy="2379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4C0AF98E-8E72-410A-14F8-F55AD3F16A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287811" y="2524185"/>
                  <a:ext cx="266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C97908E2-CC7D-827A-F6CB-5C299DA9009B}"/>
                    </a:ext>
                  </a:extLst>
                </p14:cNvPr>
                <p14:cNvContentPartPr/>
                <p14:nvPr/>
              </p14:nvContentPartPr>
              <p14:xfrm>
                <a:off x="7220851" y="2609145"/>
                <a:ext cx="187560" cy="27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C97908E2-CC7D-827A-F6CB-5C299DA9009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213291" y="2601585"/>
                  <a:ext cx="2026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70EF7878-7D4D-5FFA-C49C-24914FF0FD57}"/>
                    </a:ext>
                  </a:extLst>
                </p14:cNvPr>
                <p14:cNvContentPartPr/>
                <p14:nvPr/>
              </p14:nvContentPartPr>
              <p14:xfrm>
                <a:off x="7513531" y="2573145"/>
                <a:ext cx="127440" cy="226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70EF7878-7D4D-5FFA-C49C-24914FF0FD5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05971" y="2565585"/>
                  <a:ext cx="1422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788B4590-048F-3F37-A3CB-C04A5A85D24C}"/>
                    </a:ext>
                  </a:extLst>
                </p14:cNvPr>
                <p14:cNvContentPartPr/>
                <p14:nvPr/>
              </p14:nvContentPartPr>
              <p14:xfrm>
                <a:off x="7540171" y="2584305"/>
                <a:ext cx="29520" cy="100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788B4590-048F-3F37-A3CB-C04A5A85D24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32611" y="2576745"/>
                  <a:ext cx="44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99B1C1F6-DC69-68D1-89D4-40CE95A97478}"/>
                    </a:ext>
                  </a:extLst>
                </p14:cNvPr>
                <p14:cNvContentPartPr/>
                <p14:nvPr/>
              </p14:nvContentPartPr>
              <p14:xfrm>
                <a:off x="7588411" y="2574945"/>
                <a:ext cx="33840" cy="907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99B1C1F6-DC69-68D1-89D4-40CE95A9747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580851" y="2567385"/>
                  <a:ext cx="489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FD2520C-0AE9-F0F9-B5B6-B7369F35B17A}"/>
                    </a:ext>
                  </a:extLst>
                </p14:cNvPr>
                <p14:cNvContentPartPr/>
                <p14:nvPr/>
              </p14:nvContentPartPr>
              <p14:xfrm>
                <a:off x="7679851" y="2573865"/>
                <a:ext cx="24120" cy="1040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FD2520C-0AE9-F0F9-B5B6-B7369F35B17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72291" y="2566305"/>
                  <a:ext cx="39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52C228B-E33A-FDC0-EC0A-4FE3D12816C7}"/>
                    </a:ext>
                  </a:extLst>
                </p14:cNvPr>
                <p14:cNvContentPartPr/>
                <p14:nvPr/>
              </p14:nvContentPartPr>
              <p14:xfrm>
                <a:off x="7838611" y="2568105"/>
                <a:ext cx="50400" cy="615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52C228B-E33A-FDC0-EC0A-4FE3D12816C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831051" y="2560545"/>
                  <a:ext cx="651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8ED64C5D-C55C-ED07-6284-8E85AE84B7B7}"/>
                    </a:ext>
                  </a:extLst>
                </p14:cNvPr>
                <p14:cNvContentPartPr/>
                <p14:nvPr/>
              </p14:nvContentPartPr>
              <p14:xfrm>
                <a:off x="7919251" y="2543265"/>
                <a:ext cx="15840" cy="709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8ED64C5D-C55C-ED07-6284-8E85AE84B7B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911691" y="2535705"/>
                  <a:ext cx="309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28DF4EA-AC0E-4739-230C-B09113C38B42}"/>
                    </a:ext>
                  </a:extLst>
                </p14:cNvPr>
                <p14:cNvContentPartPr/>
                <p14:nvPr/>
              </p14:nvContentPartPr>
              <p14:xfrm>
                <a:off x="7923211" y="2589345"/>
                <a:ext cx="43920" cy="12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28DF4EA-AC0E-4739-230C-B09113C38B4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915651" y="2581785"/>
                  <a:ext cx="59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16E8824-ABDD-FA0D-84C1-665718DDB0D4}"/>
                    </a:ext>
                  </a:extLst>
                </p14:cNvPr>
                <p14:cNvContentPartPr/>
                <p14:nvPr/>
              </p14:nvContentPartPr>
              <p14:xfrm>
                <a:off x="7864171" y="2657745"/>
                <a:ext cx="78840" cy="536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16E8824-ABDD-FA0D-84C1-665718DDB0D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856611" y="2650185"/>
                  <a:ext cx="939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CB62CB6B-AC12-5AD7-B26B-813A6BD0F1C8}"/>
                    </a:ext>
                  </a:extLst>
                </p14:cNvPr>
                <p14:cNvContentPartPr/>
                <p14:nvPr/>
              </p14:nvContentPartPr>
              <p14:xfrm>
                <a:off x="7990891" y="2537145"/>
                <a:ext cx="49320" cy="216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CB62CB6B-AC12-5AD7-B26B-813A6BD0F1C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83331" y="2529585"/>
                  <a:ext cx="644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BABB46FF-5416-DC1C-57C0-4A0A586F6821}"/>
                    </a:ext>
                  </a:extLst>
                </p14:cNvPr>
                <p14:cNvContentPartPr/>
                <p14:nvPr/>
              </p14:nvContentPartPr>
              <p14:xfrm>
                <a:off x="7933291" y="2638305"/>
                <a:ext cx="49680" cy="61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BABB46FF-5416-DC1C-57C0-4A0A586F682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925731" y="2630745"/>
                  <a:ext cx="648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C4D4C077-C432-31BB-9FDB-89F2C05E1C69}"/>
                    </a:ext>
                  </a:extLst>
                </p14:cNvPr>
                <p14:cNvContentPartPr/>
                <p14:nvPr/>
              </p14:nvContentPartPr>
              <p14:xfrm>
                <a:off x="7940131" y="2663505"/>
                <a:ext cx="16560" cy="295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C4D4C077-C432-31BB-9FDB-89F2C05E1C6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932571" y="2655945"/>
                  <a:ext cx="316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106645C-3861-59B9-79BF-69E4C1B079C4}"/>
                    </a:ext>
                  </a:extLst>
                </p14:cNvPr>
                <p14:cNvContentPartPr/>
                <p14:nvPr/>
              </p14:nvContentPartPr>
              <p14:xfrm>
                <a:off x="8030131" y="2574225"/>
                <a:ext cx="1080" cy="43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106645C-3861-59B9-79BF-69E4C1B079C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022571" y="2566665"/>
                  <a:ext cx="16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31F09803-DAD4-0B66-0E5C-705357C497B4}"/>
                    </a:ext>
                  </a:extLst>
                </p14:cNvPr>
                <p14:cNvContentPartPr/>
                <p14:nvPr/>
              </p14:nvContentPartPr>
              <p14:xfrm>
                <a:off x="7993411" y="2534985"/>
                <a:ext cx="51840" cy="676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31F09803-DAD4-0B66-0E5C-705357C497B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985851" y="2527425"/>
                  <a:ext cx="669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469456B2-44E2-CC7C-CF72-9DD2CB451975}"/>
                    </a:ext>
                  </a:extLst>
                </p14:cNvPr>
                <p14:cNvContentPartPr/>
                <p14:nvPr/>
              </p14:nvContentPartPr>
              <p14:xfrm>
                <a:off x="8040571" y="2534985"/>
                <a:ext cx="360" cy="3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469456B2-44E2-CC7C-CF72-9DD2CB45197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033011" y="25274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4E8515AC-401E-BF5C-6B8E-2994BAB67058}"/>
                    </a:ext>
                  </a:extLst>
                </p14:cNvPr>
                <p14:cNvContentPartPr/>
                <p14:nvPr/>
              </p14:nvContentPartPr>
              <p14:xfrm>
                <a:off x="8040571" y="2534985"/>
                <a:ext cx="360" cy="3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4E8515AC-401E-BF5C-6B8E-2994BAB6705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033011" y="25274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399C0C83-5B64-8DC5-5232-E7A3A31B5ACC}"/>
                    </a:ext>
                  </a:extLst>
                </p14:cNvPr>
                <p14:cNvContentPartPr/>
                <p14:nvPr/>
              </p14:nvContentPartPr>
              <p14:xfrm>
                <a:off x="8066131" y="2578905"/>
                <a:ext cx="60120" cy="2448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399C0C83-5B64-8DC5-5232-E7A3A31B5AC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058571" y="2571345"/>
                  <a:ext cx="752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669531AE-471E-6ADB-06D5-CDBA0E274937}"/>
                    </a:ext>
                  </a:extLst>
                </p14:cNvPr>
                <p14:cNvContentPartPr/>
                <p14:nvPr/>
              </p14:nvContentPartPr>
              <p14:xfrm>
                <a:off x="8063611" y="2529225"/>
                <a:ext cx="12240" cy="946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669531AE-471E-6ADB-06D5-CDBA0E27493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056051" y="2521665"/>
                  <a:ext cx="270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58E400B5-50D6-273C-0BEC-0CFC495C7ACA}"/>
                    </a:ext>
                  </a:extLst>
                </p14:cNvPr>
                <p14:cNvContentPartPr/>
                <p14:nvPr/>
              </p14:nvContentPartPr>
              <p14:xfrm>
                <a:off x="8156851" y="2529225"/>
                <a:ext cx="51120" cy="4968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58E400B5-50D6-273C-0BEC-0CFC495C7AC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149291" y="2521665"/>
                  <a:ext cx="66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D220CA2-FAA6-DC01-F93D-E05D8EFBC2E0}"/>
                    </a:ext>
                  </a:extLst>
                </p14:cNvPr>
                <p14:cNvContentPartPr/>
                <p14:nvPr/>
              </p14:nvContentPartPr>
              <p14:xfrm>
                <a:off x="8165851" y="2574225"/>
                <a:ext cx="11160" cy="6624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D220CA2-FAA6-DC01-F93D-E05D8EFBC2E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158291" y="2566665"/>
                  <a:ext cx="26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BB894123-2FA9-B3B2-04B2-834C1324D587}"/>
                    </a:ext>
                  </a:extLst>
                </p14:cNvPr>
                <p14:cNvContentPartPr/>
                <p14:nvPr/>
              </p14:nvContentPartPr>
              <p14:xfrm>
                <a:off x="8204371" y="2590425"/>
                <a:ext cx="7200" cy="532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BB894123-2FA9-B3B2-04B2-834C1324D58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96811" y="2582865"/>
                  <a:ext cx="219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3B71619B-B75F-61FD-C5EA-E9482A70C90D}"/>
                    </a:ext>
                  </a:extLst>
                </p14:cNvPr>
                <p14:cNvContentPartPr/>
                <p14:nvPr/>
              </p14:nvContentPartPr>
              <p14:xfrm>
                <a:off x="8100691" y="2650185"/>
                <a:ext cx="174240" cy="154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3B71619B-B75F-61FD-C5EA-E9482A70C90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093131" y="2642625"/>
                  <a:ext cx="189360" cy="3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6A1A96D8-6C91-4BD1-7F75-0BC6F832438F}"/>
              </a:ext>
            </a:extLst>
          </p:cNvPr>
          <p:cNvGrpSpPr/>
          <p:nvPr/>
        </p:nvGrpSpPr>
        <p:grpSpPr>
          <a:xfrm>
            <a:off x="6462285" y="3113307"/>
            <a:ext cx="1888246" cy="369918"/>
            <a:chOff x="6462285" y="3113307"/>
            <a:chExt cx="1888246" cy="369918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7D3568E-93A9-1879-66F8-A86CD722A7A1}"/>
                    </a:ext>
                  </a:extLst>
                </p14:cNvPr>
                <p14:cNvContentPartPr/>
                <p14:nvPr/>
              </p14:nvContentPartPr>
              <p14:xfrm>
                <a:off x="6462285" y="3114027"/>
                <a:ext cx="216360" cy="403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7D3568E-93A9-1879-66F8-A86CD722A7A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454725" y="3106467"/>
                  <a:ext cx="2314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5D74B77-3D5E-351D-23DB-9B018E8343AB}"/>
                    </a:ext>
                  </a:extLst>
                </p14:cNvPr>
                <p14:cNvContentPartPr/>
                <p14:nvPr/>
              </p14:nvContentPartPr>
              <p14:xfrm>
                <a:off x="6524565" y="3129147"/>
                <a:ext cx="49320" cy="561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5D74B77-3D5E-351D-23DB-9B018E8343A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517365" y="3121587"/>
                  <a:ext cx="644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14FA4F4-E63E-5EAD-3AC0-601999E00FC0}"/>
                    </a:ext>
                  </a:extLst>
                </p14:cNvPr>
                <p14:cNvContentPartPr/>
                <p14:nvPr/>
              </p14:nvContentPartPr>
              <p14:xfrm>
                <a:off x="6585765" y="3128427"/>
                <a:ext cx="40320" cy="42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14FA4F4-E63E-5EAD-3AC0-601999E00FC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78205" y="3120867"/>
                  <a:ext cx="550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9ADAE6F-46BA-A197-8703-5A7A1A3C7AC6}"/>
                    </a:ext>
                  </a:extLst>
                </p14:cNvPr>
                <p14:cNvContentPartPr/>
                <p14:nvPr/>
              </p14:nvContentPartPr>
              <p14:xfrm>
                <a:off x="6598725" y="3169467"/>
                <a:ext cx="5400" cy="421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9ADAE6F-46BA-A197-8703-5A7A1A3C7AC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91525" y="3161907"/>
                  <a:ext cx="205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54C6B52-75B0-522C-4262-BC523F7AF159}"/>
                    </a:ext>
                  </a:extLst>
                </p14:cNvPr>
                <p14:cNvContentPartPr/>
                <p14:nvPr/>
              </p14:nvContentPartPr>
              <p14:xfrm>
                <a:off x="6536445" y="3197547"/>
                <a:ext cx="104760" cy="111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54C6B52-75B0-522C-4262-BC523F7AF15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528885" y="3189987"/>
                  <a:ext cx="1198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9822970-388D-26C7-0EFA-F7FD225BEE44}"/>
                    </a:ext>
                  </a:extLst>
                </p14:cNvPr>
                <p14:cNvContentPartPr/>
                <p14:nvPr/>
              </p14:nvContentPartPr>
              <p14:xfrm>
                <a:off x="6585765" y="3201867"/>
                <a:ext cx="49320" cy="11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9822970-388D-26C7-0EFA-F7FD225BEE4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578205" y="3194307"/>
                  <a:ext cx="644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864D0F3-8EA4-7E02-6FD7-7A11F203F7D0}"/>
                    </a:ext>
                  </a:extLst>
                </p14:cNvPr>
                <p14:cNvContentPartPr/>
                <p14:nvPr/>
              </p14:nvContentPartPr>
              <p14:xfrm>
                <a:off x="6591885" y="3216267"/>
                <a:ext cx="91800" cy="56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864D0F3-8EA4-7E02-6FD7-7A11F203F7D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584325" y="3208707"/>
                  <a:ext cx="106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E71B8E0-6CAF-FC9B-96B2-B1877F1FB9D2}"/>
                    </a:ext>
                  </a:extLst>
                </p14:cNvPr>
                <p14:cNvContentPartPr/>
                <p14:nvPr/>
              </p14:nvContentPartPr>
              <p14:xfrm>
                <a:off x="6722565" y="3159387"/>
                <a:ext cx="45720" cy="478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E71B8E0-6CAF-FC9B-96B2-B1877F1FB9D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715005" y="3151827"/>
                  <a:ext cx="608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63B6FCA-38CD-3637-2453-D3A2FDCE7164}"/>
                    </a:ext>
                  </a:extLst>
                </p14:cNvPr>
                <p14:cNvContentPartPr/>
                <p14:nvPr/>
              </p14:nvContentPartPr>
              <p14:xfrm>
                <a:off x="6807885" y="3137427"/>
                <a:ext cx="5400" cy="90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63B6FCA-38CD-3637-2453-D3A2FDCE716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800325" y="3129867"/>
                  <a:ext cx="20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A62FE56-799F-F1C6-4111-68D64A905BC1}"/>
                    </a:ext>
                  </a:extLst>
                </p14:cNvPr>
                <p14:cNvContentPartPr/>
                <p14:nvPr/>
              </p14:nvContentPartPr>
              <p14:xfrm>
                <a:off x="6819765" y="3184947"/>
                <a:ext cx="66600" cy="147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A62FE56-799F-F1C6-4111-68D64A905BC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12205" y="3177387"/>
                  <a:ext cx="81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555028B-B896-B85A-35FA-721D8EFB0884}"/>
                    </a:ext>
                  </a:extLst>
                </p14:cNvPr>
                <p14:cNvContentPartPr/>
                <p14:nvPr/>
              </p14:nvContentPartPr>
              <p14:xfrm>
                <a:off x="6971325" y="3113307"/>
                <a:ext cx="105120" cy="5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555028B-B896-B85A-35FA-721D8EFB088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964125" y="3105747"/>
                  <a:ext cx="1202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634A7A1-AF17-88AF-711E-BBE4685C6137}"/>
                    </a:ext>
                  </a:extLst>
                </p14:cNvPr>
                <p14:cNvContentPartPr/>
                <p14:nvPr/>
              </p14:nvContentPartPr>
              <p14:xfrm>
                <a:off x="6962325" y="3164787"/>
                <a:ext cx="74160" cy="133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634A7A1-AF17-88AF-711E-BBE4685C613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954765" y="3157227"/>
                  <a:ext cx="892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D1CF65B-CF82-263C-25AF-7C4AD7B84E51}"/>
                    </a:ext>
                  </a:extLst>
                </p14:cNvPr>
                <p14:cNvContentPartPr/>
                <p14:nvPr/>
              </p14:nvContentPartPr>
              <p14:xfrm>
                <a:off x="6978885" y="3180987"/>
                <a:ext cx="66960" cy="77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D1CF65B-CF82-263C-25AF-7C4AD7B84E51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971325" y="3173427"/>
                  <a:ext cx="820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C94B41C2-C0E9-6B60-EB8D-5CFC33DEBE60}"/>
                    </a:ext>
                  </a:extLst>
                </p14:cNvPr>
                <p14:cNvContentPartPr/>
                <p14:nvPr/>
              </p14:nvContentPartPr>
              <p14:xfrm>
                <a:off x="7103805" y="3125547"/>
                <a:ext cx="720" cy="128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C94B41C2-C0E9-6B60-EB8D-5CFC33DEBE6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096245" y="3117987"/>
                  <a:ext cx="158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17121A3-EC2C-7C77-862F-5308AE2FE42D}"/>
                    </a:ext>
                  </a:extLst>
                </p14:cNvPr>
                <p14:cNvContentPartPr/>
                <p14:nvPr/>
              </p14:nvContentPartPr>
              <p14:xfrm>
                <a:off x="7116045" y="3189627"/>
                <a:ext cx="90720" cy="79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17121A3-EC2C-7C77-862F-5308AE2FE42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108485" y="3182067"/>
                  <a:ext cx="1058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ECCE1278-8D02-2921-5600-D9578358EE21}"/>
                    </a:ext>
                  </a:extLst>
                </p14:cNvPr>
                <p14:cNvContentPartPr/>
                <p14:nvPr/>
              </p14:nvContentPartPr>
              <p14:xfrm>
                <a:off x="7269811" y="3152025"/>
                <a:ext cx="131040" cy="104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ECCE1278-8D02-2921-5600-D9578358EE2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262251" y="3144465"/>
                  <a:ext cx="146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D5E096E9-AE55-BD5C-D92F-65B169BC17B3}"/>
                    </a:ext>
                  </a:extLst>
                </p14:cNvPr>
                <p14:cNvContentPartPr/>
                <p14:nvPr/>
              </p14:nvContentPartPr>
              <p14:xfrm>
                <a:off x="7284211" y="3160665"/>
                <a:ext cx="61200" cy="759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D5E096E9-AE55-BD5C-D92F-65B169BC17B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276651" y="3153105"/>
                  <a:ext cx="763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9D2275D6-DF7B-F1E9-79A0-979545CEE6CB}"/>
                    </a:ext>
                  </a:extLst>
                </p14:cNvPr>
                <p14:cNvContentPartPr/>
                <p14:nvPr/>
              </p14:nvContentPartPr>
              <p14:xfrm>
                <a:off x="7326691" y="3197385"/>
                <a:ext cx="19080" cy="259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9D2275D6-DF7B-F1E9-79A0-979545CEE6CB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319491" y="3189825"/>
                  <a:ext cx="34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AF485CA-A1BE-9C1C-4BD5-D72B8ED992CE}"/>
                    </a:ext>
                  </a:extLst>
                </p14:cNvPr>
                <p14:cNvContentPartPr/>
                <p14:nvPr/>
              </p14:nvContentPartPr>
              <p14:xfrm>
                <a:off x="7414891" y="3161385"/>
                <a:ext cx="2160" cy="666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AF485CA-A1BE-9C1C-4BD5-D72B8ED992C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407331" y="3154185"/>
                  <a:ext cx="172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311EAB9-3FE1-68CF-3A91-769883396C9C}"/>
                    </a:ext>
                  </a:extLst>
                </p14:cNvPr>
                <p14:cNvContentPartPr/>
                <p14:nvPr/>
              </p14:nvContentPartPr>
              <p14:xfrm>
                <a:off x="7678051" y="3146265"/>
                <a:ext cx="71280" cy="586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311EAB9-3FE1-68CF-3A91-769883396C9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670491" y="3138705"/>
                  <a:ext cx="864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6F8F1B1-5D2C-D718-743C-884F27DDB0FF}"/>
                    </a:ext>
                  </a:extLst>
                </p14:cNvPr>
                <p14:cNvContentPartPr/>
                <p14:nvPr/>
              </p14:nvContentPartPr>
              <p14:xfrm>
                <a:off x="7796851" y="3126825"/>
                <a:ext cx="12600" cy="83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6F8F1B1-5D2C-D718-743C-884F27DDB0F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789291" y="3119265"/>
                  <a:ext cx="27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B64B0B73-CC02-F5B4-6893-E837BF1D7573}"/>
                    </a:ext>
                  </a:extLst>
                </p14:cNvPr>
                <p14:cNvContentPartPr/>
                <p14:nvPr/>
              </p14:nvContentPartPr>
              <p14:xfrm>
                <a:off x="7805851" y="3176145"/>
                <a:ext cx="36720" cy="219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B64B0B73-CC02-F5B4-6893-E837BF1D757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798291" y="3168585"/>
                  <a:ext cx="51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3A5E4DE-C27C-1B0A-86FD-8DBFEFE53E1B}"/>
                    </a:ext>
                  </a:extLst>
                </p14:cNvPr>
                <p14:cNvContentPartPr/>
                <p14:nvPr/>
              </p14:nvContentPartPr>
              <p14:xfrm>
                <a:off x="7688131" y="3254265"/>
                <a:ext cx="56520" cy="810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3A5E4DE-C27C-1B0A-86FD-8DBFEFE53E1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680571" y="3247065"/>
                  <a:ext cx="71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2A3E49B2-2CCC-51A8-4537-837CF0B6D72E}"/>
                    </a:ext>
                  </a:extLst>
                </p14:cNvPr>
                <p14:cNvContentPartPr/>
                <p14:nvPr/>
              </p14:nvContentPartPr>
              <p14:xfrm>
                <a:off x="7782451" y="3206025"/>
                <a:ext cx="40680" cy="9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2A3E49B2-2CCC-51A8-4537-837CF0B6D72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774891" y="3198465"/>
                  <a:ext cx="55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B278748-95B5-8463-D733-64CE887FB0A8}"/>
                    </a:ext>
                  </a:extLst>
                </p14:cNvPr>
                <p14:cNvContentPartPr/>
                <p14:nvPr/>
              </p14:nvContentPartPr>
              <p14:xfrm>
                <a:off x="7805131" y="3226545"/>
                <a:ext cx="35280" cy="16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B278748-95B5-8463-D733-64CE887FB0A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797571" y="3218985"/>
                  <a:ext cx="50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2BB6F27-8DB6-1D00-45E1-16EBBF8363CF}"/>
                    </a:ext>
                  </a:extLst>
                </p14:cNvPr>
                <p14:cNvContentPartPr/>
                <p14:nvPr/>
              </p14:nvContentPartPr>
              <p14:xfrm>
                <a:off x="7795411" y="3254265"/>
                <a:ext cx="61200" cy="43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2BB6F27-8DB6-1D00-45E1-16EBBF8363C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787851" y="3247065"/>
                  <a:ext cx="763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BAC3A0C5-94A7-44FA-1396-5E025557A26E}"/>
                    </a:ext>
                  </a:extLst>
                </p14:cNvPr>
                <p14:cNvContentPartPr/>
                <p14:nvPr/>
              </p14:nvContentPartPr>
              <p14:xfrm>
                <a:off x="7889011" y="3168225"/>
                <a:ext cx="37080" cy="73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BAC3A0C5-94A7-44FA-1396-5E025557A26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881451" y="3160665"/>
                  <a:ext cx="522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5B86191-B7DC-0002-A0BB-3E2D0D4E3AD5}"/>
                    </a:ext>
                  </a:extLst>
                </p14:cNvPr>
                <p14:cNvContentPartPr/>
                <p14:nvPr/>
              </p14:nvContentPartPr>
              <p14:xfrm>
                <a:off x="7944091" y="3157065"/>
                <a:ext cx="13680" cy="96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5B86191-B7DC-0002-A0BB-3E2D0D4E3AD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936531" y="3149505"/>
                  <a:ext cx="28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96B0273-061A-A24F-7E07-9520CFD37CCD}"/>
                    </a:ext>
                  </a:extLst>
                </p14:cNvPr>
                <p14:cNvContentPartPr/>
                <p14:nvPr/>
              </p14:nvContentPartPr>
              <p14:xfrm>
                <a:off x="7955971" y="3213945"/>
                <a:ext cx="38160" cy="46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96B0273-061A-A24F-7E07-9520CFD37CC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948411" y="3206385"/>
                  <a:ext cx="532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A54AD207-1ADB-8187-A2BF-7B8A69D3D3E4}"/>
                    </a:ext>
                  </a:extLst>
                </p14:cNvPr>
                <p14:cNvContentPartPr/>
                <p14:nvPr/>
              </p14:nvContentPartPr>
              <p14:xfrm>
                <a:off x="8037691" y="3156705"/>
                <a:ext cx="60840" cy="586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A54AD207-1ADB-8187-A2BF-7B8A69D3D3E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030131" y="3149145"/>
                  <a:ext cx="756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468A5BE3-A819-0B87-CEAA-6794E91EDDE5}"/>
                    </a:ext>
                  </a:extLst>
                </p14:cNvPr>
                <p14:cNvContentPartPr/>
                <p14:nvPr/>
              </p14:nvContentPartPr>
              <p14:xfrm>
                <a:off x="8056051" y="3227265"/>
                <a:ext cx="5760" cy="518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468A5BE3-A819-0B87-CEAA-6794E91EDDE5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048491" y="3219705"/>
                  <a:ext cx="20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D6F701A-95DD-3655-CF86-F157DB27869F}"/>
                    </a:ext>
                  </a:extLst>
                </p14:cNvPr>
                <p14:cNvContentPartPr/>
                <p14:nvPr/>
              </p14:nvContentPartPr>
              <p14:xfrm>
                <a:off x="8090971" y="3231945"/>
                <a:ext cx="11520" cy="525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D6F701A-95DD-3655-CF86-F157DB27869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083411" y="3224385"/>
                  <a:ext cx="266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B8C5A40-89F5-09C6-A45A-8640BEE36AC3}"/>
                    </a:ext>
                  </a:extLst>
                </p14:cNvPr>
                <p14:cNvContentPartPr/>
                <p14:nvPr/>
              </p14:nvContentPartPr>
              <p14:xfrm>
                <a:off x="7979731" y="3275505"/>
                <a:ext cx="183960" cy="212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B8C5A40-89F5-09C6-A45A-8640BEE36AC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972171" y="3267945"/>
                  <a:ext cx="199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995A564F-4896-5AE0-1B2E-9D009C5DC3CF}"/>
                    </a:ext>
                  </a:extLst>
                </p14:cNvPr>
                <p14:cNvContentPartPr/>
                <p14:nvPr/>
              </p14:nvContentPartPr>
              <p14:xfrm>
                <a:off x="7200691" y="3344625"/>
                <a:ext cx="1149840" cy="13860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995A564F-4896-5AE0-1B2E-9D009C5DC3C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93131" y="3337065"/>
                  <a:ext cx="116496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uppo 319">
            <a:extLst>
              <a:ext uri="{FF2B5EF4-FFF2-40B4-BE49-F238E27FC236}">
                <a16:creationId xmlns:a16="http://schemas.microsoft.com/office/drawing/2014/main" id="{EDC607C8-9965-F3F1-3567-FB5CA105B306}"/>
              </a:ext>
            </a:extLst>
          </p:cNvPr>
          <p:cNvGrpSpPr/>
          <p:nvPr/>
        </p:nvGrpSpPr>
        <p:grpSpPr>
          <a:xfrm>
            <a:off x="4975531" y="3118545"/>
            <a:ext cx="371520" cy="164520"/>
            <a:chOff x="4975531" y="3118545"/>
            <a:chExt cx="37152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8597EA7-36E9-FF7F-61A9-09AF6FE9D20A}"/>
                    </a:ext>
                  </a:extLst>
                </p14:cNvPr>
                <p14:cNvContentPartPr/>
                <p14:nvPr/>
              </p14:nvContentPartPr>
              <p14:xfrm>
                <a:off x="4975531" y="3130425"/>
                <a:ext cx="88200" cy="1944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8597EA7-36E9-FF7F-61A9-09AF6FE9D20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967971" y="3123225"/>
                  <a:ext cx="1033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C5BAC25F-8132-02B7-24A1-775977B93CA0}"/>
                    </a:ext>
                  </a:extLst>
                </p14:cNvPr>
                <p14:cNvContentPartPr/>
                <p14:nvPr/>
              </p14:nvContentPartPr>
              <p14:xfrm>
                <a:off x="5008651" y="3172905"/>
                <a:ext cx="37080" cy="79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C5BAC25F-8132-02B7-24A1-775977B93CA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001091" y="3165345"/>
                  <a:ext cx="522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B052E1A-E410-2B6B-42ED-B771921AADB9}"/>
                    </a:ext>
                  </a:extLst>
                </p14:cNvPr>
                <p14:cNvContentPartPr/>
                <p14:nvPr/>
              </p14:nvContentPartPr>
              <p14:xfrm>
                <a:off x="5007211" y="3166425"/>
                <a:ext cx="49680" cy="6840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B052E1A-E410-2B6B-42ED-B771921AADB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999651" y="3158865"/>
                  <a:ext cx="648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EE4D6EED-7AC6-EA79-6CEE-8ACAD79F262C}"/>
                    </a:ext>
                  </a:extLst>
                </p14:cNvPr>
                <p14:cNvContentPartPr/>
                <p14:nvPr/>
              </p14:nvContentPartPr>
              <p14:xfrm>
                <a:off x="5074171" y="3125745"/>
                <a:ext cx="16920" cy="1573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EE4D6EED-7AC6-EA79-6CEE-8ACAD79F262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066611" y="3118185"/>
                  <a:ext cx="32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CE7E2306-E5DB-B0E3-BF70-DC0ED6E34985}"/>
                    </a:ext>
                  </a:extLst>
                </p14:cNvPr>
                <p14:cNvContentPartPr/>
                <p14:nvPr/>
              </p14:nvContentPartPr>
              <p14:xfrm>
                <a:off x="5077411" y="3203865"/>
                <a:ext cx="36360" cy="331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CE7E2306-E5DB-B0E3-BF70-DC0ED6E34985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069851" y="3196305"/>
                  <a:ext cx="51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2BBA994-E282-0304-AA38-7EB7A991BAD0}"/>
                    </a:ext>
                  </a:extLst>
                </p14:cNvPr>
                <p14:cNvContentPartPr/>
                <p14:nvPr/>
              </p14:nvContentPartPr>
              <p14:xfrm>
                <a:off x="5142931" y="3131145"/>
                <a:ext cx="12600" cy="1015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2BBA994-E282-0304-AA38-7EB7A991BAD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135371" y="3123585"/>
                  <a:ext cx="277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6281FD0D-4351-2526-7763-7C7A920A0BA1}"/>
                    </a:ext>
                  </a:extLst>
                </p14:cNvPr>
                <p14:cNvContentPartPr/>
                <p14:nvPr/>
              </p14:nvContentPartPr>
              <p14:xfrm>
                <a:off x="5206651" y="3118545"/>
                <a:ext cx="55800" cy="8496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6281FD0D-4351-2526-7763-7C7A920A0BA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199091" y="3110985"/>
                  <a:ext cx="709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000BB59B-D9BC-F2DE-D3DA-55594CA468AD}"/>
                    </a:ext>
                  </a:extLst>
                </p14:cNvPr>
                <p14:cNvContentPartPr/>
                <p14:nvPr/>
              </p14:nvContentPartPr>
              <p14:xfrm>
                <a:off x="5213851" y="3176865"/>
                <a:ext cx="18000" cy="604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000BB59B-D9BC-F2DE-D3DA-55594CA468A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206291" y="3169305"/>
                  <a:ext cx="331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037EFBDA-3BC6-2BEF-CD45-33DC7AAC6D9D}"/>
                    </a:ext>
                  </a:extLst>
                </p14:cNvPr>
                <p14:cNvContentPartPr/>
                <p14:nvPr/>
              </p14:nvContentPartPr>
              <p14:xfrm>
                <a:off x="5255971" y="3200985"/>
                <a:ext cx="9000" cy="4716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037EFBDA-3BC6-2BEF-CD45-33DC7AAC6D9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248411" y="3193425"/>
                  <a:ext cx="24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A46C1579-776C-0EDB-DB95-E36FA1C251AF}"/>
                    </a:ext>
                  </a:extLst>
                </p14:cNvPr>
                <p14:cNvContentPartPr/>
                <p14:nvPr/>
              </p14:nvContentPartPr>
              <p14:xfrm>
                <a:off x="5173891" y="3243825"/>
                <a:ext cx="173160" cy="61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A46C1579-776C-0EDB-DB95-E36FA1C251A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166331" y="3236625"/>
                  <a:ext cx="187920" cy="2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3423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234</Words>
  <Application>Microsoft Macintosh PowerPoint</Application>
  <PresentationFormat>Widescreen</PresentationFormat>
  <Paragraphs>66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8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15</cp:revision>
  <dcterms:modified xsi:type="dcterms:W3CDTF">2025-10-27T17:44:37Z</dcterms:modified>
</cp:coreProperties>
</file>